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199E"/>
    <a:srgbClr val="ED55ED"/>
    <a:srgbClr val="DF17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831BD-C514-4CD6-A79B-BC687FF661FE}" type="datetimeFigureOut">
              <a:rPr lang="fa-IR" smtClean="0"/>
              <a:pPr/>
              <a:t>07/23/1436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E5AC9-2DE1-4406-9CB1-F3F57B651B03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692696"/>
            <a:ext cx="6912768" cy="424847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chemeClr val="accent2">
                    <a:lumMod val="75000"/>
                  </a:schemeClr>
                </a:gs>
                <a:gs pos="13000">
                  <a:schemeClr val="accent3">
                    <a:lumMod val="75000"/>
                  </a:schemeClr>
                </a:gs>
                <a:gs pos="21001">
                  <a:schemeClr val="accent2">
                    <a:lumMod val="75000"/>
                  </a:schemeClr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chemeClr val="bg1"/>
                </a:gs>
                <a:gs pos="100000">
                  <a:schemeClr val="accent3">
                    <a:lumMod val="50000"/>
                  </a:schemeClr>
                </a:gs>
              </a:gsLst>
              <a:lin ang="60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683568" y="5589240"/>
            <a:ext cx="727280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fa-IR" sz="2400" b="1" i="0" u="none" strike="noStrike" cap="none" spc="0" normalizeH="0" baseline="0" dirty="0" smtClean="0">
                <a:ln w="11430">
                  <a:solidFill>
                    <a:schemeClr val="tx1"/>
                  </a:solidFill>
                </a:ln>
                <a:solidFill>
                  <a:srgbClr val="E1199E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خدایا ، کمک کن دیرتر برنجم ، زودتر ببخشم ، </a:t>
            </a:r>
          </a:p>
          <a:p>
            <a:pPr algn="ctr"/>
            <a:r>
              <a:rPr kumimoji="0" lang="fa-IR" sz="2400" b="1" i="0" u="none" strike="noStrike" cap="none" spc="0" normalizeH="0" baseline="0" dirty="0" smtClean="0">
                <a:ln w="11430">
                  <a:solidFill>
                    <a:schemeClr val="tx1"/>
                  </a:solidFill>
                </a:ln>
                <a:solidFill>
                  <a:srgbClr val="E1199E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          کمتر قضاوت کنم و بیشتر فرصت دهم . . .</a:t>
            </a:r>
            <a:endParaRPr lang="fa-IR" sz="2400" b="1" cap="none" spc="0" dirty="0">
              <a:ln w="11430">
                <a:solidFill>
                  <a:schemeClr val="tx1"/>
                </a:solidFill>
              </a:ln>
              <a:solidFill>
                <a:srgbClr val="E1199E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8000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764704"/>
            <a:ext cx="6912768" cy="396044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17999">
                  <a:schemeClr val="bg2"/>
                </a:gs>
                <a:gs pos="36000">
                  <a:schemeClr val="tx1">
                    <a:lumMod val="85000"/>
                    <a:lumOff val="15000"/>
                  </a:schemeClr>
                </a:gs>
                <a:gs pos="61000">
                  <a:schemeClr val="accent3">
                    <a:lumMod val="75000"/>
                  </a:schemeClr>
                </a:gs>
                <a:gs pos="82001">
                  <a:schemeClr val="accent2">
                    <a:lumMod val="20000"/>
                    <a:lumOff val="80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10800000" scaled="0"/>
              <a:tileRect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251520" y="5517232"/>
            <a:ext cx="85154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fa-IR" sz="2200" b="1" i="0" u="none" strike="noStrike" cap="none" spc="0" normalizeH="0" baseline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به خاطر بسپاریم همراهی خدا با انسان مثل نفس کشیدن است</a:t>
            </a:r>
            <a:br>
              <a:rPr kumimoji="0" lang="fa-IR" sz="2200" b="1" i="0" u="none" strike="noStrike" cap="none" spc="0" normalizeH="0" baseline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200" b="1" i="0" u="none" strike="noStrike" cap="none" spc="0" normalizeH="0" baseline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آرام، بی صدا، همیشگی . . .</a:t>
            </a:r>
            <a:endParaRPr lang="fa-IR" sz="22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14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620688"/>
            <a:ext cx="7416824" cy="417646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rgbClr val="CBCBCB"/>
                </a:gs>
                <a:gs pos="13000">
                  <a:schemeClr val="tx1">
                    <a:lumMod val="95000"/>
                    <a:lumOff val="5000"/>
                  </a:schemeClr>
                </a:gs>
                <a:gs pos="21001">
                  <a:schemeClr val="bg1"/>
                </a:gs>
                <a:gs pos="63000">
                  <a:schemeClr val="accent3">
                    <a:lumMod val="75000"/>
                  </a:schemeClr>
                </a:gs>
                <a:gs pos="67000">
                  <a:srgbClr val="B2B2B2"/>
                </a:gs>
                <a:gs pos="69000">
                  <a:schemeClr val="accent3">
                    <a:lumMod val="50000"/>
                  </a:schemeClr>
                </a:gs>
                <a:gs pos="82001">
                  <a:schemeClr val="accent2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56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95536" y="5445224"/>
            <a:ext cx="82333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fa-IR" sz="2400" b="1" i="0" u="none" strike="noStrike" cap="none" spc="0" normalizeH="0" baseline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آموخته ام که وقتی ناامید میشوم</a:t>
            </a:r>
            <a:br>
              <a:rPr kumimoji="0" lang="fa-IR" sz="2400" b="1" i="0" u="none" strike="noStrike" cap="none" spc="0" normalizeH="0" baseline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400" b="1" i="0" u="none" strike="noStrike" cap="none" spc="0" normalizeH="0" baseline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خداوند با تمام عظمتش ناراحت میشود</a:t>
            </a:r>
            <a:br>
              <a:rPr kumimoji="0" lang="fa-IR" sz="2400" b="1" i="0" u="none" strike="noStrike" cap="none" spc="0" normalizeH="0" baseline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400" b="1" i="0" u="none" strike="noStrike" cap="none" spc="0" normalizeH="0" baseline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و عاشقانه انتظار میکشد که به رحمتش امیدوار شوم . . .</a:t>
            </a:r>
            <a:endParaRPr lang="fa-IR" sz="2400" b="1" cap="none" spc="0" dirty="0">
              <a:ln w="11430"/>
              <a:solidFill>
                <a:schemeClr val="tx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10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04664"/>
            <a:ext cx="6840760" cy="396044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chemeClr val="accent2"/>
                </a:gs>
                <a:gs pos="13000">
                  <a:srgbClr val="BD922A"/>
                </a:gs>
                <a:gs pos="21001">
                  <a:schemeClr val="bg2">
                    <a:lumMod val="75000"/>
                  </a:schemeClr>
                </a:gs>
                <a:gs pos="63000">
                  <a:schemeClr val="accent6">
                    <a:lumMod val="75000"/>
                  </a:schemeClr>
                </a:gs>
                <a:gs pos="67000">
                  <a:schemeClr val="accent2">
                    <a:lumMod val="40000"/>
                    <a:lumOff val="60000"/>
                  </a:schemeClr>
                </a:gs>
                <a:gs pos="69000">
                  <a:schemeClr val="accent3">
                    <a:lumMod val="75000"/>
                  </a:schemeClr>
                </a:gs>
                <a:gs pos="82001">
                  <a:schemeClr val="accent3">
                    <a:lumMod val="50000"/>
                  </a:schemeClr>
                </a:gs>
                <a:gs pos="100000">
                  <a:schemeClr val="bg2">
                    <a:lumMod val="25000"/>
                  </a:schemeClr>
                </a:gs>
              </a:gsLst>
              <a:lin ang="162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107504" y="5229200"/>
            <a:ext cx="887294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خدایا چگونه تو را بخوانم درحالی که من، من هستم (با این همه گناه ومعصیت) </a:t>
            </a:r>
            <a:b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و چگونه از رحمت تو نا امید شوم درحالی که تو، تو هستی (با آن همه لطف ورحمت) </a:t>
            </a:r>
            <a:b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خدایا تو آنچنانی که من می </a:t>
            </a:r>
            <a: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خواهم، </a:t>
            </a:r>
            <a:r>
              <a:rPr lang="fa-IR" sz="2400" b="1" cap="none" spc="0" dirty="0" smtClean="0">
                <a:ln w="10541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مرا نیز چنان کن که تومی خواهی</a:t>
            </a:r>
            <a:endParaRPr lang="fa-IR" sz="2400" b="1" cap="none" spc="0" dirty="0">
              <a:ln w="10541" cmpd="sng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med" advClick="0" advTm="14000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692696"/>
            <a:ext cx="7200800" cy="396044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chemeClr val="bg1"/>
                </a:gs>
                <a:gs pos="30000">
                  <a:schemeClr val="bg2">
                    <a:lumMod val="50000"/>
                  </a:schemeClr>
                </a:gs>
                <a:gs pos="70000">
                  <a:schemeClr val="accent6">
                    <a:lumMod val="50000"/>
                  </a:schemeClr>
                </a:gs>
                <a:gs pos="100000">
                  <a:schemeClr val="tx1">
                    <a:lumMod val="75000"/>
                    <a:lumOff val="25000"/>
                  </a:schemeClr>
                </a:gs>
              </a:gsLst>
              <a:lin ang="84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179512" y="5157192"/>
            <a:ext cx="8504251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fa-IR" sz="2800" b="1" i="0" u="none" strike="noStrike" cap="none" spc="50" normalizeH="0" baseline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خدایا ، بر من این نعمت را ارزانی دار که :</a:t>
            </a:r>
            <a:br>
              <a:rPr kumimoji="0" lang="fa-IR" sz="2800" b="1" i="0" u="none" strike="noStrike" cap="none" spc="50" normalizeH="0" baseline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800" b="1" i="0" u="none" strike="noStrike" cap="none" spc="50" normalizeH="0" baseline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بیشتر در پی تسلا دادن باشم تا تسلی یافتن</a:t>
            </a:r>
            <a:br>
              <a:rPr kumimoji="0" lang="fa-IR" sz="2800" b="1" i="0" u="none" strike="noStrike" cap="none" spc="50" normalizeH="0" baseline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800" b="1" i="0" u="none" strike="noStrike" cap="none" spc="50" normalizeH="0" baseline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و بیشتر در پی فهمیدن باشم تا فهمیده شدن . . .</a:t>
            </a:r>
            <a:endParaRPr lang="fa-IR" sz="28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12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692697"/>
            <a:ext cx="6912768" cy="38884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chemeClr val="tx2"/>
                </a:gs>
                <a:gs pos="39999">
                  <a:schemeClr val="accent3">
                    <a:lumMod val="40000"/>
                    <a:lumOff val="60000"/>
                  </a:schemeClr>
                </a:gs>
                <a:gs pos="70000">
                  <a:srgbClr val="C4D6EB"/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571239" y="5301208"/>
            <a:ext cx="5891357" cy="954107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fa-IR" sz="2800" b="1" i="0" u="none" strike="noStrike" cap="none" spc="0" normalizeH="0" baseline="0" dirty="0" smtClean="0">
                <a:ln w="10541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آرزویت را برآورده میکند ، آن خدایی که </a:t>
            </a:r>
            <a:endParaRPr kumimoji="0" lang="fa-IR" sz="2800" b="1" i="0" u="none" strike="noStrike" cap="none" spc="0" normalizeH="0" baseline="0" dirty="0" smtClean="0">
              <a:ln w="10541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  <a:latin typeface="Calibri" pitchFamily="34" charset="0"/>
              <a:ea typeface="Calibri" pitchFamily="34" charset="0"/>
              <a:cs typeface="B Nazanin" pitchFamily="2" charset="-78"/>
            </a:endParaRPr>
          </a:p>
          <a:p>
            <a:pPr algn="ctr"/>
            <a:r>
              <a:rPr kumimoji="0" lang="fa-IR" sz="2800" b="1" i="0" u="none" strike="noStrike" cap="none" spc="0" normalizeH="0" baseline="0" dirty="0" smtClean="0">
                <a:ln w="10541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آسمان </a:t>
            </a:r>
            <a:r>
              <a:rPr kumimoji="0" lang="fa-IR" sz="2800" b="1" i="0" u="none" strike="noStrike" cap="none" spc="0" normalizeH="0" baseline="0" dirty="0" smtClean="0">
                <a:ln w="10541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را برای خنداندن گلی میگریاند . . . </a:t>
            </a:r>
            <a:endParaRPr lang="fa-IR" sz="2800" b="1" cap="none" spc="0" dirty="0">
              <a:ln w="10541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  <a:cs typeface="B Nazanin" pitchFamily="2" charset="-78"/>
            </a:endParaRPr>
          </a:p>
        </p:txBody>
      </p:sp>
    </p:spTree>
  </p:cSld>
  <p:clrMapOvr>
    <a:masterClrMapping/>
  </p:clrMapOvr>
  <p:transition spd="med" advClick="0" advTm="8000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692696"/>
            <a:ext cx="6984776" cy="4032448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rgbClr val="FBEAC7"/>
                </a:gs>
                <a:gs pos="17999">
                  <a:schemeClr val="accent2"/>
                </a:gs>
                <a:gs pos="36000">
                  <a:schemeClr val="accent2">
                    <a:lumMod val="20000"/>
                    <a:lumOff val="80000"/>
                  </a:schemeClr>
                </a:gs>
                <a:gs pos="61000">
                  <a:schemeClr val="accent3">
                    <a:lumMod val="50000"/>
                  </a:schemeClr>
                </a:gs>
                <a:gs pos="82001">
                  <a:schemeClr val="bg2">
                    <a:lumMod val="25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  <a:lin ang="48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551154" y="5373216"/>
            <a:ext cx="794320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اگر ذره بین نگاه قوی باشد</a:t>
            </a:r>
            <a:b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در تمام صفحات ورق خورده ی زندگی اثر انگشت او دیده می شود</a:t>
            </a:r>
            <a:b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و چه </a:t>
            </a:r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بچه گانه است که فکر می کنیم</a:t>
            </a:r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000" b="1" i="0" u="none" strike="noStrike" cap="all" spc="0" normalizeH="0" baseline="0" dirty="0" smtClean="0">
                <a:ln w="9000" cmpd="sng">
                  <a:gradFill>
                    <a:gsLst>
                      <a:gs pos="0">
                        <a:schemeClr val="accent2">
                          <a:lumMod val="50000"/>
                        </a:schemeClr>
                      </a:gs>
                      <a:gs pos="50000">
                        <a:schemeClr val="tx1"/>
                      </a:gs>
                      <a:gs pos="100000">
                        <a:srgbClr val="156B13"/>
                      </a:gs>
                    </a:gsLst>
                    <a:lin ang="5400000" scaled="0"/>
                  </a:gra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همه زندگي را به تنهایی ، رنگ کرده ایم . . .</a:t>
            </a:r>
            <a:endParaRPr lang="fa-IR" sz="2000" b="1" cap="all" spc="0" dirty="0">
              <a:ln w="9000" cmpd="sng">
                <a:gradFill>
                  <a:gsLst>
                    <a:gs pos="0">
                      <a:schemeClr val="accent2">
                        <a:lumMod val="50000"/>
                      </a:schemeClr>
                    </a:gs>
                    <a:gs pos="50000">
                      <a:schemeClr val="tx1"/>
                    </a:gs>
                    <a:gs pos="100000">
                      <a:srgbClr val="156B13"/>
                    </a:gs>
                  </a:gsLst>
                  <a:lin ang="5400000" scaled="0"/>
                </a:gra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 advClick="0" advTm="15000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836712"/>
            <a:ext cx="7056784" cy="38884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 flip="none" rotWithShape="1">
              <a:gsLst>
                <a:gs pos="0">
                  <a:schemeClr val="tx1"/>
                </a:gs>
                <a:gs pos="20000">
                  <a:schemeClr val="tx2">
                    <a:lumMod val="50000"/>
                  </a:schemeClr>
                </a:gs>
                <a:gs pos="50000">
                  <a:schemeClr val="accent2">
                    <a:lumMod val="75000"/>
                  </a:schemeClr>
                </a:gs>
                <a:gs pos="75000">
                  <a:schemeClr val="accent4">
                    <a:lumMod val="60000"/>
                    <a:lumOff val="40000"/>
                  </a:schemeClr>
                </a:gs>
                <a:gs pos="89999">
                  <a:schemeClr val="accent6">
                    <a:lumMod val="75000"/>
                  </a:schemeClr>
                </a:gs>
                <a:gs pos="100000">
                  <a:srgbClr val="FFFF00"/>
                </a:gs>
              </a:gsLst>
              <a:lin ang="18900000" scaled="1"/>
              <a:tileRect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0" y="5373216"/>
            <a:ext cx="903324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fa-IR" sz="2400" b="1" i="0" u="none" strike="noStrike" cap="all" spc="0" normalizeH="0" baseline="0" dirty="0" smtClean="0">
                <a:ln>
                  <a:gradFill>
                    <a:gsLst>
                      <a:gs pos="0">
                        <a:schemeClr val="tx1"/>
                      </a:gs>
                      <a:gs pos="20000">
                        <a:srgbClr val="000040"/>
                      </a:gs>
                      <a:gs pos="50000">
                        <a:srgbClr val="400040"/>
                      </a:gs>
                      <a:gs pos="75000">
                        <a:srgbClr val="8F0040"/>
                      </a:gs>
                      <a:gs pos="89999">
                        <a:schemeClr val="accent2">
                          <a:lumMod val="50000"/>
                        </a:schemeClr>
                      </a:gs>
                      <a:gs pos="100000">
                        <a:schemeClr val="accent6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وقتی از اینکه آنچه را می خواستی بدست نیاوردی افسرده ای</a:t>
            </a:r>
            <a:br>
              <a:rPr kumimoji="0" lang="fa-IR" sz="2400" b="1" i="0" u="none" strike="noStrike" cap="all" spc="0" normalizeH="0" baseline="0" dirty="0" smtClean="0">
                <a:ln>
                  <a:gradFill>
                    <a:gsLst>
                      <a:gs pos="0">
                        <a:schemeClr val="tx1"/>
                      </a:gs>
                      <a:gs pos="20000">
                        <a:srgbClr val="000040"/>
                      </a:gs>
                      <a:gs pos="50000">
                        <a:srgbClr val="400040"/>
                      </a:gs>
                      <a:gs pos="75000">
                        <a:srgbClr val="8F0040"/>
                      </a:gs>
                      <a:gs pos="89999">
                        <a:schemeClr val="accent2">
                          <a:lumMod val="50000"/>
                        </a:schemeClr>
                      </a:gs>
                      <a:gs pos="100000">
                        <a:schemeClr val="accent6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400" b="1" i="0" u="none" strike="noStrike" cap="all" spc="0" normalizeH="0" baseline="0" dirty="0" smtClean="0">
                <a:ln>
                  <a:gradFill>
                    <a:gsLst>
                      <a:gs pos="0">
                        <a:schemeClr val="tx1"/>
                      </a:gs>
                      <a:gs pos="20000">
                        <a:srgbClr val="000040"/>
                      </a:gs>
                      <a:gs pos="50000">
                        <a:srgbClr val="400040"/>
                      </a:gs>
                      <a:gs pos="75000">
                        <a:srgbClr val="8F0040"/>
                      </a:gs>
                      <a:gs pos="89999">
                        <a:schemeClr val="accent2">
                          <a:lumMod val="50000"/>
                        </a:schemeClr>
                      </a:gs>
                      <a:gs pos="100000">
                        <a:schemeClr val="accent6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فقط محکم بنشین و شاد باش</a:t>
            </a:r>
            <a:br>
              <a:rPr kumimoji="0" lang="fa-IR" sz="2400" b="1" i="0" u="none" strike="noStrike" cap="all" spc="0" normalizeH="0" baseline="0" dirty="0" smtClean="0">
                <a:ln>
                  <a:gradFill>
                    <a:gsLst>
                      <a:gs pos="0">
                        <a:schemeClr val="tx1"/>
                      </a:gs>
                      <a:gs pos="20000">
                        <a:srgbClr val="000040"/>
                      </a:gs>
                      <a:gs pos="50000">
                        <a:srgbClr val="400040"/>
                      </a:gs>
                      <a:gs pos="75000">
                        <a:srgbClr val="8F0040"/>
                      </a:gs>
                      <a:gs pos="89999">
                        <a:schemeClr val="accent2">
                          <a:lumMod val="50000"/>
                        </a:schemeClr>
                      </a:gs>
                      <a:gs pos="100000">
                        <a:schemeClr val="accent6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fa-IR" sz="2400" b="1" i="0" u="none" strike="noStrike" cap="all" spc="0" normalizeH="0" baseline="0" dirty="0" smtClean="0">
                <a:ln>
                  <a:gradFill>
                    <a:gsLst>
                      <a:gs pos="0">
                        <a:schemeClr val="tx1"/>
                      </a:gs>
                      <a:gs pos="20000">
                        <a:srgbClr val="000040"/>
                      </a:gs>
                      <a:gs pos="50000">
                        <a:srgbClr val="400040"/>
                      </a:gs>
                      <a:gs pos="75000">
                        <a:srgbClr val="8F0040"/>
                      </a:gs>
                      <a:gs pos="89999">
                        <a:schemeClr val="accent2">
                          <a:lumMod val="50000"/>
                        </a:schemeClr>
                      </a:gs>
                      <a:gs pos="100000">
                        <a:schemeClr val="accent6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خداوند در فکر دادن چیزبهتری به تو می باشد . . .</a:t>
            </a:r>
            <a:endParaRPr lang="fa-IR" sz="2400" b="1" cap="all" spc="0" dirty="0">
              <a:ln>
                <a:gradFill>
                  <a:gsLst>
                    <a:gs pos="0">
                      <a:schemeClr val="tx1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chemeClr val="accent2">
                        <a:lumMod val="50000"/>
                      </a:schemeClr>
                    </a:gs>
                    <a:gs pos="100000">
                      <a:schemeClr val="accent6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 advClick="0" advTm="1500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836712"/>
            <a:ext cx="6984776" cy="410445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 flip="none" rotWithShape="1">
              <a:gsLst>
                <a:gs pos="0">
                  <a:srgbClr val="FFC000"/>
                </a:gs>
                <a:gs pos="30000">
                  <a:schemeClr val="accent6">
                    <a:lumMod val="60000"/>
                    <a:lumOff val="40000"/>
                  </a:schemeClr>
                </a:gs>
                <a:gs pos="70000">
                  <a:schemeClr val="accent2">
                    <a:lumMod val="5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1259632" y="5517232"/>
            <a:ext cx="55736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400" b="1" i="0" u="none" strike="noStrike" cap="none" spc="50" normalizeH="0" baseline="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بارالها</a:t>
            </a:r>
            <a:endParaRPr kumimoji="0" lang="en-US" sz="2400" b="1" i="0" u="none" strike="noStrike" cap="none" spc="50" normalizeH="0" baseline="0" dirty="0" smtClean="0">
              <a:ln w="11430">
                <a:solidFill>
                  <a:schemeClr val="tx1"/>
                </a:solidFill>
              </a:ln>
              <a:solidFill>
                <a:schemeClr val="accent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a-IR" sz="2400" b="1" i="0" u="none" strike="noStrike" cap="none" spc="50" normalizeH="0" baseline="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تو نادیده میگیری  </a:t>
            </a:r>
            <a:r>
              <a:rPr lang="fa-IR" sz="24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من هم نادیده میگیرم</a:t>
            </a:r>
            <a:endParaRPr kumimoji="0" lang="en-US" sz="2400" b="1" i="0" u="none" strike="noStrike" cap="none" spc="50" normalizeH="0" baseline="0" dirty="0" smtClean="0">
              <a:ln w="11430">
                <a:solidFill>
                  <a:schemeClr val="tx1"/>
                </a:solidFill>
              </a:ln>
              <a:solidFill>
                <a:schemeClr val="accent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a-IR" sz="2400" b="1" i="0" u="none" strike="noStrike" cap="none" spc="50" normalizeH="0" baseline="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تو خطاهایـم را     </a:t>
            </a:r>
            <a:r>
              <a:rPr lang="fa-IR" sz="24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من عطاهایت را . . . </a:t>
            </a:r>
            <a:endParaRPr lang="fa-IR" sz="2400" b="1" spc="50" dirty="0" smtClean="0">
              <a:ln w="11430">
                <a:solidFill>
                  <a:schemeClr val="tx1"/>
                </a:solidFill>
              </a:ln>
              <a:solidFill>
                <a:schemeClr val="accent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7000"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548680"/>
            <a:ext cx="6840760" cy="446449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gradFill>
              <a:gsLst>
                <a:gs pos="0">
                  <a:schemeClr val="tx2"/>
                </a:gs>
                <a:gs pos="50000">
                  <a:schemeClr val="bg1"/>
                </a:gs>
                <a:gs pos="100000">
                  <a:schemeClr val="accent5">
                    <a:lumMod val="75000"/>
                  </a:schemeClr>
                </a:gs>
              </a:gsLst>
              <a:lin ang="15600000" scaled="0"/>
            </a:gra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1619672" y="5661248"/>
            <a:ext cx="589776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800" b="1" i="0" u="none" strike="noStrike" cap="all" spc="0" normalizeH="0" baseline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تا لحظه شکست به خدا ایمان داشته باش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800" b="1" i="0" u="none" strike="noStrike" cap="all" spc="0" normalizeH="0" baseline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خواهی دید که آن لحظه هرگز نخواهد رسید . . . </a:t>
            </a:r>
            <a:endParaRPr lang="fa-IR" sz="28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med" advClick="0" advTm="8000"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137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m.golshan</dc:creator>
  <cp:lastModifiedBy>m.golshan</cp:lastModifiedBy>
  <cp:revision>54</cp:revision>
  <dcterms:created xsi:type="dcterms:W3CDTF">2014-05-06T11:40:46Z</dcterms:created>
  <dcterms:modified xsi:type="dcterms:W3CDTF">2015-05-11T10:44:20Z</dcterms:modified>
</cp:coreProperties>
</file>