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4" d="100"/>
          <a:sy n="54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CBCBB-852F-4253-B45B-EA8E59EED800}" type="datetimeFigureOut">
              <a:rPr lang="fa-IR" smtClean="0"/>
              <a:t>01/02/1436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56A9-7F7E-4E62-8094-85233A1D824E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ytoote.com/fun/sms/sms-month-muharram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tx1"/>
          </a:solidFill>
        </p:spPr>
        <p:txBody>
          <a:bodyPr>
            <a:normAutofit/>
          </a:bodyPr>
          <a:lstStyle/>
          <a:p>
            <a:endParaRPr lang="fa-IR" dirty="0" smtClean="0">
              <a:solidFill>
                <a:srgbClr val="C00000"/>
              </a:solidFill>
              <a:cs typeface="Afra" pitchFamily="2" charset="-78"/>
            </a:endParaRPr>
          </a:p>
          <a:p>
            <a:endParaRPr lang="fa-IR" dirty="0">
              <a:solidFill>
                <a:srgbClr val="C00000"/>
              </a:solidFill>
              <a:cs typeface="Afra" pitchFamily="2" charset="-78"/>
            </a:endParaRPr>
          </a:p>
          <a:p>
            <a:endParaRPr lang="fa-IR" dirty="0" smtClean="0">
              <a:solidFill>
                <a:srgbClr val="C00000"/>
              </a:solidFill>
              <a:cs typeface="Afra" pitchFamily="2" charset="-78"/>
            </a:endParaRPr>
          </a:p>
          <a:p>
            <a:r>
              <a:rPr lang="fa-IR" sz="9600" b="1" i="1" dirty="0" smtClean="0">
                <a:solidFill>
                  <a:srgbClr val="C00000"/>
                </a:solidFill>
                <a:cs typeface="Al-Kharashi 52" pitchFamily="2" charset="-78"/>
              </a:rPr>
              <a:t>يا حسين عليه السلام</a:t>
            </a:r>
          </a:p>
          <a:p>
            <a:r>
              <a:rPr lang="fa-IR" sz="3600" b="1" dirty="0" smtClean="0"/>
              <a:t>”دلی </a:t>
            </a:r>
            <a:r>
              <a:rPr lang="fa-IR" sz="3600" b="1" dirty="0"/>
              <a:t>كه سینه زن هر شب محرم </a:t>
            </a:r>
            <a:r>
              <a:rPr lang="fa-IR" sz="3600" b="1" dirty="0" smtClean="0"/>
              <a:t>شد“</a:t>
            </a:r>
          </a:p>
          <a:p>
            <a:r>
              <a:rPr lang="fa-IR" b="1" i="1" dirty="0" smtClean="0">
                <a:solidFill>
                  <a:srgbClr val="C00000"/>
                </a:solidFill>
                <a:cs typeface="B Zar" pitchFamily="2" charset="-78"/>
              </a:rPr>
              <a:t>شاعر: يوسف رحيمي</a:t>
            </a:r>
            <a:endParaRPr lang="fa-IR" b="1" i="1" dirty="0">
              <a:solidFill>
                <a:srgbClr val="C00000"/>
              </a:solidFill>
              <a:cs typeface="B Zar" pitchFamily="2" charset="-78"/>
            </a:endParaRPr>
          </a:p>
        </p:txBody>
      </p:sp>
    </p:spTree>
  </p:cSld>
  <p:clrMapOvr>
    <a:masterClrMapping/>
  </p:clrMapOvr>
  <p:transition spd="slow"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7102"/>
            <a:ext cx="9144000" cy="6850897"/>
          </a:xfrm>
        </p:spPr>
      </p:pic>
      <p:sp>
        <p:nvSpPr>
          <p:cNvPr id="5" name="Rectangle 4"/>
          <p:cNvSpPr/>
          <p:nvPr/>
        </p:nvSpPr>
        <p:spPr>
          <a:xfrm>
            <a:off x="0" y="260648"/>
            <a:ext cx="54360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3200" b="1" dirty="0" smtClean="0">
                <a:solidFill>
                  <a:schemeClr val="bg1">
                    <a:lumMod val="95000"/>
                  </a:schemeClr>
                </a:solidFill>
              </a:rPr>
              <a:t>دلی كه سینه زن هر شب </a:t>
            </a:r>
            <a:r>
              <a:rPr lang="fa-IR" sz="3200" b="1" dirty="0" smtClean="0">
                <a:solidFill>
                  <a:srgbClr val="C00000"/>
                </a:solidFill>
                <a:hlinkClick r:id="rId3" tooltip="اس ام اس محرم"/>
              </a:rPr>
              <a:t>محرم</a:t>
            </a:r>
            <a:r>
              <a:rPr lang="fa-IR" sz="3200" b="1" dirty="0" smtClean="0">
                <a:solidFill>
                  <a:schemeClr val="bg1"/>
                </a:solidFill>
              </a:rPr>
              <a:t> </a:t>
            </a:r>
            <a:r>
              <a:rPr lang="fa-IR" sz="3200" b="1" dirty="0" smtClean="0">
                <a:solidFill>
                  <a:schemeClr val="bg1">
                    <a:lumMod val="95000"/>
                  </a:schemeClr>
                </a:solidFill>
              </a:rPr>
              <a:t>شد</a:t>
            </a:r>
          </a:p>
          <a:p>
            <a:r>
              <a:rPr lang="fa-IR" sz="3200" b="1" dirty="0" smtClean="0">
                <a:solidFill>
                  <a:schemeClr val="bg1">
                    <a:lumMod val="95000"/>
                  </a:schemeClr>
                </a:solidFill>
              </a:rPr>
              <a:t>صدای هر تپشش ذكر یا حسینَم شد</a:t>
            </a:r>
          </a:p>
          <a:p>
            <a:r>
              <a:rPr lang="fa-IR" sz="3200" b="1" dirty="0" smtClean="0">
                <a:solidFill>
                  <a:schemeClr val="bg1">
                    <a:lumMod val="95000"/>
                  </a:schemeClr>
                </a:solidFill>
              </a:rPr>
              <a:t>به یاد غربت یك لحظة تو این گونه</a:t>
            </a:r>
          </a:p>
          <a:p>
            <a:r>
              <a:rPr lang="fa-IR" sz="3200" b="1" dirty="0" smtClean="0">
                <a:solidFill>
                  <a:schemeClr val="bg1">
                    <a:lumMod val="95000"/>
                  </a:schemeClr>
                </a:solidFill>
              </a:rPr>
              <a:t>بساط گریه هر روز من فراهم شد</a:t>
            </a:r>
            <a:endParaRPr lang="fa-I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Rectangle 4"/>
          <p:cNvSpPr/>
          <p:nvPr/>
        </p:nvSpPr>
        <p:spPr>
          <a:xfrm>
            <a:off x="1691680" y="5042118"/>
            <a:ext cx="55446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800" b="1" dirty="0" smtClean="0">
                <a:solidFill>
                  <a:schemeClr val="bg1"/>
                </a:solidFill>
              </a:rPr>
              <a:t>شبی كه در دل من خیمه زد غم از هر سو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</a:rPr>
              <a:t>دلم حسینیه بغض و آه و ماتم شد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</a:rPr>
              <a:t>فدای زلف پریشان تو كه بر نیزه</a:t>
            </a:r>
          </a:p>
          <a:p>
            <a:pPr algn="ctr"/>
            <a:r>
              <a:rPr lang="fa-IR" sz="2800" b="1" dirty="0" smtClean="0">
                <a:solidFill>
                  <a:schemeClr val="bg1"/>
                </a:solidFill>
              </a:rPr>
              <a:t>برای قافله سالاری تو پرچم شد</a:t>
            </a:r>
            <a:endParaRPr lang="fa-I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539552" y="476672"/>
            <a:ext cx="64807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000" b="1" dirty="0" smtClean="0">
                <a:solidFill>
                  <a:schemeClr val="bg1"/>
                </a:solidFill>
              </a:rPr>
              <a:t>فرشته مثل رقیه سیاه می پوشد</a:t>
            </a:r>
          </a:p>
          <a:p>
            <a:pPr algn="ctr"/>
            <a:r>
              <a:rPr lang="fa-IR" sz="4000" b="1" dirty="0" smtClean="0">
                <a:solidFill>
                  <a:schemeClr val="bg1"/>
                </a:solidFill>
              </a:rPr>
              <a:t>حسین ! سایه تو از سر همه كم شد</a:t>
            </a:r>
            <a:endParaRPr lang="fa-IR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187624" y="4221088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400" b="1" dirty="0" smtClean="0">
                <a:solidFill>
                  <a:schemeClr val="bg1"/>
                </a:solidFill>
              </a:rPr>
              <a:t>همیشه هر شب جمعه امید دارم كه</a:t>
            </a:r>
          </a:p>
          <a:p>
            <a:pPr algn="ctr"/>
            <a:r>
              <a:rPr lang="fa-IR" sz="4400" b="1" dirty="0" smtClean="0">
                <a:solidFill>
                  <a:schemeClr val="bg1"/>
                </a:solidFill>
              </a:rPr>
              <a:t>دوباره زائر شش گوشه تو خواهم شد</a:t>
            </a:r>
            <a:endParaRPr lang="fa-IR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991498"/>
          </a:xfrm>
        </p:spPr>
      </p:pic>
      <p:sp>
        <p:nvSpPr>
          <p:cNvPr id="5" name="Rectangle 4"/>
          <p:cNvSpPr/>
          <p:nvPr/>
        </p:nvSpPr>
        <p:spPr>
          <a:xfrm>
            <a:off x="2483768" y="4766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b="1" dirty="0" smtClean="0">
                <a:solidFill>
                  <a:schemeClr val="bg1"/>
                </a:solidFill>
              </a:rPr>
              <a:t>قسم به عشق كه رنگ حسین می گیرد</a:t>
            </a:r>
          </a:p>
          <a:p>
            <a:pPr algn="ctr"/>
            <a:r>
              <a:rPr lang="fa-IR" sz="3600" b="1" dirty="0" smtClean="0">
                <a:solidFill>
                  <a:schemeClr val="bg1"/>
                </a:solidFill>
              </a:rPr>
              <a:t>دلی كه سینه زن هر شب محرم شد</a:t>
            </a:r>
            <a:endParaRPr lang="fa-IR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125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MRT</dc:creator>
  <cp:lastModifiedBy>MRT</cp:lastModifiedBy>
  <cp:revision>6</cp:revision>
  <dcterms:created xsi:type="dcterms:W3CDTF">2014-10-25T08:58:58Z</dcterms:created>
  <dcterms:modified xsi:type="dcterms:W3CDTF">2014-10-25T09:15:05Z</dcterms:modified>
</cp:coreProperties>
</file>