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9" r:id="rId3"/>
    <p:sldId id="260" r:id="rId4"/>
    <p:sldId id="261" r:id="rId5"/>
    <p:sldId id="262" r:id="rId6"/>
    <p:sldId id="263" r:id="rId7"/>
    <p:sldId id="264" r:id="rId8"/>
    <p:sldId id="265" r:id="rId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4" d="100"/>
          <a:sy n="54" d="100"/>
        </p:scale>
        <p:origin x="-7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C5D6DC-5A0A-4313-BCA6-EE9CD8305751}" type="doc">
      <dgm:prSet loTypeId="urn:microsoft.com/office/officeart/2005/8/layout/venn1" loCatId="relationship" qsTypeId="urn:microsoft.com/office/officeart/2005/8/quickstyle/3d3" qsCatId="3D" csTypeId="urn:microsoft.com/office/officeart/2005/8/colors/colorful2" csCatId="colorful" phldr="1"/>
      <dgm:spPr/>
      <dgm:t>
        <a:bodyPr/>
        <a:lstStyle/>
        <a:p>
          <a:pPr rtl="1"/>
          <a:endParaRPr lang="fa-IR"/>
        </a:p>
      </dgm:t>
    </dgm:pt>
    <dgm:pt modelId="{D74793C5-2E89-4571-8AF0-36042EB60CAF}">
      <dgm:prSet custT="1"/>
      <dgm:spPr/>
      <dgm:t>
        <a:bodyPr/>
        <a:lstStyle/>
        <a:p>
          <a:pPr rtl="1"/>
          <a:r>
            <a:rPr lang="fa-IR" sz="2400" b="1" dirty="0" smtClean="0">
              <a:solidFill>
                <a:schemeClr val="tx2">
                  <a:lumMod val="50000"/>
                </a:schemeClr>
              </a:solidFill>
            </a:rPr>
            <a:t>مگوکه مولد او کعبه شد که می گویم</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به هر مکان که علی هست کعبه خود آنجاست</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هر آن که دم زند از عشق آن  ولی والا</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علی صفت اگرش نیست،کار  غرق خطاست</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بخوان تو نامه مولا به مالک اشتر</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که طرز فکر علی از خطوط آن پیداست</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ببین که در دل آن رادمرد بی همتا</a:t>
          </a:r>
          <a:br>
            <a:rPr lang="fa-IR" sz="2400" b="1" dirty="0" smtClean="0">
              <a:solidFill>
                <a:schemeClr val="tx2">
                  <a:lumMod val="50000"/>
                </a:schemeClr>
              </a:solidFill>
            </a:rPr>
          </a:br>
          <a:r>
            <a:rPr lang="fa-IR" sz="2400" b="1" dirty="0" smtClean="0">
              <a:solidFill>
                <a:schemeClr val="tx2">
                  <a:lumMod val="50000"/>
                </a:schemeClr>
              </a:solidFill>
            </a:rPr>
            <a:t/>
          </a:r>
          <a:br>
            <a:rPr lang="fa-IR" sz="2400" b="1" dirty="0" smtClean="0">
              <a:solidFill>
                <a:schemeClr val="tx2">
                  <a:lumMod val="50000"/>
                </a:schemeClr>
              </a:solidFill>
            </a:rPr>
          </a:br>
          <a:r>
            <a:rPr lang="fa-IR" sz="2400" b="1" dirty="0" smtClean="0">
              <a:solidFill>
                <a:schemeClr val="tx2">
                  <a:lumMod val="50000"/>
                </a:schemeClr>
              </a:solidFill>
            </a:rPr>
            <a:t>به یاد قسط و عدالت  چه محشری بر پاست</a:t>
          </a:r>
          <a:br>
            <a:rPr lang="fa-IR" sz="2400" b="1" dirty="0" smtClean="0">
              <a:solidFill>
                <a:schemeClr val="tx2">
                  <a:lumMod val="50000"/>
                </a:schemeClr>
              </a:solidFill>
            </a:rPr>
          </a:br>
          <a:r>
            <a:rPr lang="fa-IR" sz="1700" b="1" dirty="0" smtClean="0"/>
            <a:t/>
          </a:r>
          <a:br>
            <a:rPr lang="fa-IR" sz="1700" b="1" dirty="0" smtClean="0"/>
          </a:br>
          <a:endParaRPr lang="fa-IR" sz="1700" dirty="0"/>
        </a:p>
      </dgm:t>
    </dgm:pt>
    <dgm:pt modelId="{2903721A-B735-4FF9-9C62-6BBC33131C08}" type="parTrans" cxnId="{4A874B19-BA81-40E5-9163-34A837985DC4}">
      <dgm:prSet/>
      <dgm:spPr/>
      <dgm:t>
        <a:bodyPr/>
        <a:lstStyle/>
        <a:p>
          <a:pPr rtl="1"/>
          <a:endParaRPr lang="fa-IR"/>
        </a:p>
      </dgm:t>
    </dgm:pt>
    <dgm:pt modelId="{74C2503A-EDB6-4FBA-AE6A-83CF15C19374}" type="sibTrans" cxnId="{4A874B19-BA81-40E5-9163-34A837985DC4}">
      <dgm:prSet/>
      <dgm:spPr/>
      <dgm:t>
        <a:bodyPr/>
        <a:lstStyle/>
        <a:p>
          <a:pPr rtl="1"/>
          <a:endParaRPr lang="fa-IR"/>
        </a:p>
      </dgm:t>
    </dgm:pt>
    <dgm:pt modelId="{3C18CC3E-42AA-4956-9636-0B8E10E9AA80}" type="pres">
      <dgm:prSet presAssocID="{64C5D6DC-5A0A-4313-BCA6-EE9CD8305751}" presName="compositeShape" presStyleCnt="0">
        <dgm:presLayoutVars>
          <dgm:chMax val="7"/>
          <dgm:dir/>
          <dgm:resizeHandles val="exact"/>
        </dgm:presLayoutVars>
      </dgm:prSet>
      <dgm:spPr/>
    </dgm:pt>
    <dgm:pt modelId="{124D6346-D4AD-45C0-B1E6-CF4334D7672C}" type="pres">
      <dgm:prSet presAssocID="{D74793C5-2E89-4571-8AF0-36042EB60CAF}" presName="circ1TxSh" presStyleLbl="vennNode1" presStyleIdx="0" presStyleCnt="1" custScaleX="146066"/>
      <dgm:spPr/>
    </dgm:pt>
  </dgm:ptLst>
  <dgm:cxnLst>
    <dgm:cxn modelId="{2A5A66D2-3040-4DB8-B8B5-754ADECB899B}" type="presOf" srcId="{64C5D6DC-5A0A-4313-BCA6-EE9CD8305751}" destId="{3C18CC3E-42AA-4956-9636-0B8E10E9AA80}" srcOrd="0" destOrd="0" presId="urn:microsoft.com/office/officeart/2005/8/layout/venn1"/>
    <dgm:cxn modelId="{4A874B19-BA81-40E5-9163-34A837985DC4}" srcId="{64C5D6DC-5A0A-4313-BCA6-EE9CD8305751}" destId="{D74793C5-2E89-4571-8AF0-36042EB60CAF}" srcOrd="0" destOrd="0" parTransId="{2903721A-B735-4FF9-9C62-6BBC33131C08}" sibTransId="{74C2503A-EDB6-4FBA-AE6A-83CF15C19374}"/>
    <dgm:cxn modelId="{1E0D6377-2EA7-47C2-BBA3-972510251B91}" type="presOf" srcId="{D74793C5-2E89-4571-8AF0-36042EB60CAF}" destId="{124D6346-D4AD-45C0-B1E6-CF4334D7672C}" srcOrd="0" destOrd="0" presId="urn:microsoft.com/office/officeart/2005/8/layout/venn1"/>
    <dgm:cxn modelId="{9DD72C29-B857-46B7-853F-211F38650EA5}" type="presParOf" srcId="{3C18CC3E-42AA-4956-9636-0B8E10E9AA80}" destId="{124D6346-D4AD-45C0-B1E6-CF4334D7672C}" srcOrd="0"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4D6346-D4AD-45C0-B1E6-CF4334D7672C}">
      <dsp:nvSpPr>
        <dsp:cNvPr id="0" name=""/>
        <dsp:cNvSpPr/>
      </dsp:nvSpPr>
      <dsp:spPr>
        <a:xfrm>
          <a:off x="-385078" y="0"/>
          <a:ext cx="8835053" cy="6048672"/>
        </a:xfrm>
        <a:prstGeom prst="ellipse">
          <a:avLst/>
        </a:prstGeom>
        <a:solidFill>
          <a:schemeClr val="accent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fa-IR" sz="2400" b="1" kern="1200" dirty="0" smtClean="0">
              <a:solidFill>
                <a:schemeClr val="tx2">
                  <a:lumMod val="50000"/>
                </a:schemeClr>
              </a:solidFill>
            </a:rPr>
            <a:t>مگوکه مولد او کعبه شد که می گویم</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به هر مکان که علی هست کعبه خود آنجاست</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هر آن که دم زند از عشق آن  ولی والا</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علی صفت اگرش نیست،کار  غرق خطاست</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بخوان تو نامه مولا به مالک اشتر</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که طرز فکر علی از خطوط آن پیداست</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ببین که در دل آن رادمرد بی همتا</a:t>
          </a:r>
          <a:br>
            <a:rPr lang="fa-IR" sz="2400" b="1" kern="1200" dirty="0" smtClean="0">
              <a:solidFill>
                <a:schemeClr val="tx2">
                  <a:lumMod val="50000"/>
                </a:schemeClr>
              </a:solidFill>
            </a:rPr>
          </a:br>
          <a:r>
            <a:rPr lang="fa-IR" sz="2400" b="1" kern="1200" dirty="0" smtClean="0">
              <a:solidFill>
                <a:schemeClr val="tx2">
                  <a:lumMod val="50000"/>
                </a:schemeClr>
              </a:solidFill>
            </a:rPr>
            <a:t/>
          </a:r>
          <a:br>
            <a:rPr lang="fa-IR" sz="2400" b="1" kern="1200" dirty="0" smtClean="0">
              <a:solidFill>
                <a:schemeClr val="tx2">
                  <a:lumMod val="50000"/>
                </a:schemeClr>
              </a:solidFill>
            </a:rPr>
          </a:br>
          <a:r>
            <a:rPr lang="fa-IR" sz="2400" b="1" kern="1200" dirty="0" smtClean="0">
              <a:solidFill>
                <a:schemeClr val="tx2">
                  <a:lumMod val="50000"/>
                </a:schemeClr>
              </a:solidFill>
            </a:rPr>
            <a:t>به یاد قسط و عدالت  چه محشری بر پاست</a:t>
          </a:r>
          <a:br>
            <a:rPr lang="fa-IR" sz="2400" b="1" kern="1200" dirty="0" smtClean="0">
              <a:solidFill>
                <a:schemeClr val="tx2">
                  <a:lumMod val="50000"/>
                </a:schemeClr>
              </a:solidFill>
            </a:rPr>
          </a:br>
          <a:r>
            <a:rPr lang="fa-IR" sz="1700" b="1" kern="1200" dirty="0" smtClean="0"/>
            <a:t/>
          </a:r>
          <a:br>
            <a:rPr lang="fa-IR" sz="1700" b="1" kern="1200" dirty="0" smtClean="0"/>
          </a:br>
          <a:endParaRPr lang="fa-IR" sz="1700" kern="1200" dirty="0"/>
        </a:p>
      </dsp:txBody>
      <dsp:txXfrm>
        <a:off x="-385078" y="0"/>
        <a:ext cx="8835053" cy="604867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A65E0FA-E5EB-46CA-A4E4-A1B455BBB97B}" type="datetimeFigureOut">
              <a:rPr lang="fa-IR" smtClean="0"/>
              <a:t>12/17/1435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A65E0FA-E5EB-46CA-A4E4-A1B455BBB97B}" type="datetimeFigureOut">
              <a:rPr lang="fa-IR" smtClean="0"/>
              <a:t>12/17/1435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A65E0FA-E5EB-46CA-A4E4-A1B455BBB97B}" type="datetimeFigureOut">
              <a:rPr lang="fa-IR" smtClean="0"/>
              <a:t>12/17/1435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A65E0FA-E5EB-46CA-A4E4-A1B455BBB97B}" type="datetimeFigureOut">
              <a:rPr lang="fa-IR" smtClean="0"/>
              <a:t>12/17/1435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65E0FA-E5EB-46CA-A4E4-A1B455BBB97B}" type="datetimeFigureOut">
              <a:rPr lang="fa-IR" smtClean="0"/>
              <a:t>12/17/1435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A65E0FA-E5EB-46CA-A4E4-A1B455BBB97B}" type="datetimeFigureOut">
              <a:rPr lang="fa-IR" smtClean="0"/>
              <a:t>12/17/1435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A65E0FA-E5EB-46CA-A4E4-A1B455BBB97B}" type="datetimeFigureOut">
              <a:rPr lang="fa-IR" smtClean="0"/>
              <a:t>12/17/1435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A65E0FA-E5EB-46CA-A4E4-A1B455BBB97B}" type="datetimeFigureOut">
              <a:rPr lang="fa-IR" smtClean="0"/>
              <a:t>12/17/1435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5E0FA-E5EB-46CA-A4E4-A1B455BBB97B}" type="datetimeFigureOut">
              <a:rPr lang="fa-IR" smtClean="0"/>
              <a:t>12/17/1435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65E0FA-E5EB-46CA-A4E4-A1B455BBB97B}" type="datetimeFigureOut">
              <a:rPr lang="fa-IR" smtClean="0"/>
              <a:t>12/17/1435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65E0FA-E5EB-46CA-A4E4-A1B455BBB97B}" type="datetimeFigureOut">
              <a:rPr lang="fa-IR" smtClean="0"/>
              <a:t>12/17/1435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E9C5145-60F2-4B70-B02A-C02A11C7512C}"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A65E0FA-E5EB-46CA-A4E4-A1B455BBB97B}" type="datetimeFigureOut">
              <a:rPr lang="fa-IR" smtClean="0"/>
              <a:t>12/17/1435</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E9C5145-60F2-4B70-B02A-C02A11C7512C}"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17.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924944"/>
          </a:xfrm>
          <a:solidFill>
            <a:schemeClr val="tx2">
              <a:lumMod val="40000"/>
              <a:lumOff val="60000"/>
            </a:schemeClr>
          </a:solidFill>
        </p:spPr>
        <p:txBody>
          <a:bodyPr>
            <a:noAutofit/>
          </a:bodyPr>
          <a:lstStyle/>
          <a:p>
            <a:pPr algn="r"/>
            <a:r>
              <a:rPr lang="fa-IR" sz="2200" b="1" dirty="0">
                <a:solidFill>
                  <a:srgbClr val="C00000"/>
                </a:solidFill>
                <a:cs typeface="+mn-cs"/>
              </a:rPr>
              <a:t>مرا غدیر نه برکه که بیکران </a:t>
            </a:r>
            <a:r>
              <a:rPr lang="fa-IR" sz="2200" b="1" dirty="0" smtClean="0">
                <a:solidFill>
                  <a:srgbClr val="C00000"/>
                </a:solidFill>
                <a:cs typeface="+mn-cs"/>
              </a:rPr>
              <a:t>دریاست			</a:t>
            </a:r>
            <a:r>
              <a:rPr lang="fa-IR" sz="2200" b="1" dirty="0">
                <a:solidFill>
                  <a:srgbClr val="C00000"/>
                </a:solidFill>
              </a:rPr>
              <a:t>مرا غدیر نه برکه که خم جوشان </a:t>
            </a:r>
            <a:r>
              <a:rPr lang="fa-IR" sz="2200" b="1" dirty="0" smtClean="0">
                <a:solidFill>
                  <a:srgbClr val="C00000"/>
                </a:solidFill>
              </a:rPr>
              <a:t>است</a:t>
            </a:r>
            <a:br>
              <a:rPr lang="fa-IR" sz="2200" b="1" dirty="0" smtClean="0">
                <a:solidFill>
                  <a:srgbClr val="C00000"/>
                </a:solidFill>
              </a:rPr>
            </a:br>
            <a:r>
              <a:rPr lang="fa-IR" sz="2200" b="1" dirty="0" smtClean="0">
                <a:solidFill>
                  <a:srgbClr val="C00000"/>
                </a:solidFill>
              </a:rPr>
              <a:t>						</a:t>
            </a:r>
            <a:r>
              <a:rPr lang="fa-IR" sz="2200" b="1" dirty="0" smtClean="0">
                <a:solidFill>
                  <a:srgbClr val="C00000"/>
                </a:solidFill>
              </a:rPr>
              <a:t>علی نه ساقی کوثر که کوثر عظماست</a:t>
            </a:r>
            <a:br>
              <a:rPr lang="fa-IR" sz="2200" b="1" dirty="0" smtClean="0">
                <a:solidFill>
                  <a:srgbClr val="C00000"/>
                </a:solidFill>
              </a:rPr>
            </a:br>
            <a:r>
              <a:rPr lang="fa-IR" sz="2200" b="1" dirty="0" smtClean="0">
                <a:solidFill>
                  <a:srgbClr val="C00000"/>
                </a:solidFill>
                <a:cs typeface="+mn-cs"/>
              </a:rPr>
              <a:t>علی </a:t>
            </a:r>
            <a:r>
              <a:rPr lang="fa-IR" sz="2200" b="1" dirty="0">
                <a:solidFill>
                  <a:srgbClr val="C00000"/>
                </a:solidFill>
                <a:cs typeface="+mn-cs"/>
              </a:rPr>
              <a:t>نه فاتح خیبر  که فاتح </a:t>
            </a:r>
            <a:r>
              <a:rPr lang="fa-IR" sz="2200" b="1" dirty="0" smtClean="0">
                <a:solidFill>
                  <a:srgbClr val="C00000"/>
                </a:solidFill>
                <a:cs typeface="+mn-cs"/>
              </a:rPr>
              <a:t>دلهاست   </a:t>
            </a:r>
            <a:r>
              <a:rPr lang="fa-IR" sz="2200" b="1" dirty="0">
                <a:solidFill>
                  <a:srgbClr val="C00000"/>
                </a:solidFill>
                <a:cs typeface="+mn-cs"/>
              </a:rPr>
              <a:t/>
            </a:r>
            <a:br>
              <a:rPr lang="fa-IR" sz="2200" b="1" dirty="0">
                <a:solidFill>
                  <a:srgbClr val="C00000"/>
                </a:solidFill>
                <a:cs typeface="+mn-cs"/>
              </a:rPr>
            </a:br>
            <a:r>
              <a:rPr lang="fa-IR" sz="2200" b="1" dirty="0">
                <a:solidFill>
                  <a:srgbClr val="C00000"/>
                </a:solidFill>
                <a:cs typeface="+mn-cs"/>
              </a:rPr>
              <a:t/>
            </a:r>
            <a:br>
              <a:rPr lang="fa-IR" sz="2200" b="1" dirty="0">
                <a:solidFill>
                  <a:srgbClr val="C00000"/>
                </a:solidFill>
                <a:cs typeface="+mn-cs"/>
              </a:rPr>
            </a:br>
            <a:r>
              <a:rPr lang="fa-IR" sz="2200" b="1" dirty="0">
                <a:solidFill>
                  <a:srgbClr val="C00000"/>
                </a:solidFill>
              </a:rPr>
              <a:t/>
            </a:r>
            <a:br>
              <a:rPr lang="fa-IR" sz="2200" b="1" dirty="0">
                <a:solidFill>
                  <a:srgbClr val="C00000"/>
                </a:solidFill>
              </a:rPr>
            </a:br>
            <a:r>
              <a:rPr lang="fa-IR" sz="2200" b="1" dirty="0" smtClean="0">
                <a:solidFill>
                  <a:srgbClr val="C00000"/>
                </a:solidFill>
              </a:rPr>
              <a:t>			مرا </a:t>
            </a:r>
            <a:r>
              <a:rPr lang="fa-IR" sz="2200" b="1" dirty="0">
                <a:solidFill>
                  <a:srgbClr val="C00000"/>
                </a:solidFill>
              </a:rPr>
              <a:t>غدیر نه یک برگ سرد تاریخ </a:t>
            </a:r>
            <a:r>
              <a:rPr lang="fa-IR" sz="2200" b="1" dirty="0" smtClean="0">
                <a:solidFill>
                  <a:srgbClr val="C00000"/>
                </a:solidFill>
              </a:rPr>
              <a:t>است</a:t>
            </a:r>
            <a:br>
              <a:rPr lang="fa-IR" sz="2200" b="1" dirty="0" smtClean="0">
                <a:solidFill>
                  <a:srgbClr val="C00000"/>
                </a:solidFill>
              </a:rPr>
            </a:br>
            <a:r>
              <a:rPr lang="fa-IR" sz="2200" b="1" dirty="0" smtClean="0">
                <a:solidFill>
                  <a:srgbClr val="C00000"/>
                </a:solidFill>
              </a:rPr>
              <a:t>			</a:t>
            </a:r>
            <a:r>
              <a:rPr lang="fa-IR" sz="2200" b="1" dirty="0" smtClean="0">
                <a:solidFill>
                  <a:srgbClr val="C00000"/>
                </a:solidFill>
                <a:cs typeface="+mn-cs"/>
              </a:rPr>
              <a:t>علی </a:t>
            </a:r>
            <a:r>
              <a:rPr lang="fa-IR" sz="2200" b="1" dirty="0">
                <a:solidFill>
                  <a:srgbClr val="C00000"/>
                </a:solidFill>
                <a:cs typeface="+mn-cs"/>
              </a:rPr>
              <a:t>نه شافع محشر  که محشر کبراست</a:t>
            </a:r>
            <a:endParaRPr lang="fa-IR" sz="2200" dirty="0">
              <a:solidFill>
                <a:srgbClr val="C00000"/>
              </a:solidFill>
              <a:cs typeface="+mn-cs"/>
            </a:endParaRPr>
          </a:p>
        </p:txBody>
      </p:sp>
      <p:pic>
        <p:nvPicPr>
          <p:cNvPr id="4" name="Content Placeholder 3" descr="images15.jpg"/>
          <p:cNvPicPr>
            <a:picLocks noGrp="1" noChangeAspect="1"/>
          </p:cNvPicPr>
          <p:nvPr>
            <p:ph idx="1"/>
          </p:nvPr>
        </p:nvPicPr>
        <p:blipFill>
          <a:blip r:embed="rId2" cstate="print"/>
          <a:stretch>
            <a:fillRect/>
          </a:stretch>
        </p:blipFill>
        <p:spPr>
          <a:xfrm>
            <a:off x="0" y="2939255"/>
            <a:ext cx="9144000" cy="3918745"/>
          </a:xfrm>
        </p:spPr>
      </p:pic>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12.jpg"/>
          <p:cNvPicPr>
            <a:picLocks noGrp="1" noChangeAspect="1"/>
          </p:cNvPicPr>
          <p:nvPr>
            <p:ph idx="1"/>
          </p:nvPr>
        </p:nvPicPr>
        <p:blipFill>
          <a:blip r:embed="rId2" cstate="print"/>
          <a:stretch>
            <a:fillRect/>
          </a:stretch>
        </p:blipFill>
        <p:spPr>
          <a:xfrm>
            <a:off x="0" y="1"/>
            <a:ext cx="9144000" cy="6858000"/>
          </a:xfrm>
        </p:spPr>
      </p:pic>
      <p:sp>
        <p:nvSpPr>
          <p:cNvPr id="5" name="Rectangle 4"/>
          <p:cNvSpPr/>
          <p:nvPr/>
        </p:nvSpPr>
        <p:spPr>
          <a:xfrm>
            <a:off x="2483768" y="1484785"/>
            <a:ext cx="6372200" cy="4832092"/>
          </a:xfrm>
          <a:prstGeom prst="rect">
            <a:avLst/>
          </a:prstGeom>
        </p:spPr>
        <p:txBody>
          <a:bodyPr wrap="square">
            <a:spAutoFit/>
          </a:bodyPr>
          <a:lstStyle/>
          <a:p>
            <a:pPr algn="ctr"/>
            <a:r>
              <a:rPr lang="fa-IR" sz="2800" b="1" dirty="0">
                <a:solidFill>
                  <a:srgbClr val="FF0000"/>
                </a:solidFill>
              </a:rPr>
              <a:t>مرا غدیر حریم وصال محبوب است</a:t>
            </a:r>
            <a:br>
              <a:rPr lang="fa-IR" sz="2800" b="1" dirty="0">
                <a:solidFill>
                  <a:srgbClr val="FF0000"/>
                </a:solidFill>
              </a:rPr>
            </a:br>
            <a:r>
              <a:rPr lang="fa-IR" sz="2800" b="1" dirty="0">
                <a:solidFill>
                  <a:srgbClr val="FF0000"/>
                </a:solidFill>
              </a:rPr>
              <a:t/>
            </a:r>
            <a:br>
              <a:rPr lang="fa-IR" sz="2800" b="1" dirty="0">
                <a:solidFill>
                  <a:srgbClr val="FF0000"/>
                </a:solidFill>
              </a:rPr>
            </a:br>
            <a:r>
              <a:rPr lang="fa-IR" sz="2800" b="1" dirty="0">
                <a:solidFill>
                  <a:srgbClr val="FF0000"/>
                </a:solidFill>
              </a:rPr>
              <a:t>علی نه همسر زهرا که  کیمیای ولاست</a:t>
            </a:r>
            <a:br>
              <a:rPr lang="fa-IR" sz="2800" b="1" dirty="0">
                <a:solidFill>
                  <a:srgbClr val="FF0000"/>
                </a:solidFill>
              </a:rPr>
            </a:br>
            <a:r>
              <a:rPr lang="fa-IR" sz="2800" b="1" dirty="0">
                <a:solidFill>
                  <a:srgbClr val="FF0000"/>
                </a:solidFill>
              </a:rPr>
              <a:t/>
            </a:r>
            <a:br>
              <a:rPr lang="fa-IR" sz="2800" b="1" dirty="0">
                <a:solidFill>
                  <a:srgbClr val="FF0000"/>
                </a:solidFill>
              </a:rPr>
            </a:br>
            <a:r>
              <a:rPr lang="fa-IR" sz="2800" b="1" dirty="0">
                <a:solidFill>
                  <a:srgbClr val="FF0000"/>
                </a:solidFill>
              </a:rPr>
              <a:t>مرا غدیر بود پایگاه دانش و دین</a:t>
            </a:r>
            <a:br>
              <a:rPr lang="fa-IR" sz="2800" b="1" dirty="0">
                <a:solidFill>
                  <a:srgbClr val="FF0000"/>
                </a:solidFill>
              </a:rPr>
            </a:br>
            <a:r>
              <a:rPr lang="fa-IR" sz="2800" b="1" dirty="0">
                <a:solidFill>
                  <a:srgbClr val="FF0000"/>
                </a:solidFill>
              </a:rPr>
              <a:t/>
            </a:r>
            <a:br>
              <a:rPr lang="fa-IR" sz="2800" b="1" dirty="0">
                <a:solidFill>
                  <a:srgbClr val="FF0000"/>
                </a:solidFill>
              </a:rPr>
            </a:br>
            <a:r>
              <a:rPr lang="fa-IR" sz="2800" b="1" dirty="0">
                <a:solidFill>
                  <a:srgbClr val="FF0000"/>
                </a:solidFill>
              </a:rPr>
              <a:t>علی نه کاتب </a:t>
            </a:r>
            <a:r>
              <a:rPr lang="fa-IR" sz="2800" b="1" dirty="0" smtClean="0">
                <a:solidFill>
                  <a:srgbClr val="FF0000"/>
                </a:solidFill>
              </a:rPr>
              <a:t>قرآن</a:t>
            </a:r>
            <a:r>
              <a:rPr lang="fa-IR" sz="2800" b="1" dirty="0">
                <a:solidFill>
                  <a:srgbClr val="FF0000"/>
                </a:solidFill>
              </a:rPr>
              <a:t>  که آیت عظماست</a:t>
            </a:r>
            <a:br>
              <a:rPr lang="fa-IR" sz="2800" b="1" dirty="0">
                <a:solidFill>
                  <a:srgbClr val="FF0000"/>
                </a:solidFill>
              </a:rPr>
            </a:br>
            <a:r>
              <a:rPr lang="fa-IR" sz="2800" b="1" dirty="0">
                <a:solidFill>
                  <a:srgbClr val="FF0000"/>
                </a:solidFill>
              </a:rPr>
              <a:t/>
            </a:r>
            <a:br>
              <a:rPr lang="fa-IR" sz="2800" b="1" dirty="0">
                <a:solidFill>
                  <a:srgbClr val="FF0000"/>
                </a:solidFill>
              </a:rPr>
            </a:br>
            <a:r>
              <a:rPr lang="fa-IR" sz="2800" b="1" dirty="0">
                <a:solidFill>
                  <a:srgbClr val="FF0000"/>
                </a:solidFill>
              </a:rPr>
              <a:t>مرا غدیر نه یک واژه در دل تاریخ</a:t>
            </a:r>
            <a:br>
              <a:rPr lang="fa-IR" sz="2800" b="1" dirty="0">
                <a:solidFill>
                  <a:srgbClr val="FF0000"/>
                </a:solidFill>
              </a:rPr>
            </a:br>
            <a:r>
              <a:rPr lang="fa-IR" sz="2800" b="1" dirty="0">
                <a:solidFill>
                  <a:srgbClr val="FF0000"/>
                </a:solidFill>
              </a:rPr>
              <a:t/>
            </a:r>
            <a:br>
              <a:rPr lang="fa-IR" sz="2800" b="1" dirty="0">
                <a:solidFill>
                  <a:srgbClr val="FF0000"/>
                </a:solidFill>
              </a:rPr>
            </a:br>
            <a:r>
              <a:rPr lang="fa-IR" sz="2800" b="1" dirty="0">
                <a:solidFill>
                  <a:srgbClr val="FF0000"/>
                </a:solidFill>
              </a:rPr>
              <a:t>که جان پناه همه رهروان راه خداست</a:t>
            </a:r>
            <a:endParaRPr lang="fa-IR" sz="2800" dirty="0">
              <a:solidFill>
                <a:srgbClr val="FF0000"/>
              </a:solidFill>
            </a:endParaRPr>
          </a:p>
        </p:txBody>
      </p:sp>
    </p:spTree>
  </p:cSld>
  <p:clrMapOvr>
    <a:masterClrMapping/>
  </p:clrMapOvr>
  <p:transition spd="slow">
    <p:pull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ndex5.jpg"/>
          <p:cNvPicPr>
            <a:picLocks noGrp="1" noChangeAspect="1"/>
          </p:cNvPicPr>
          <p:nvPr>
            <p:ph idx="1"/>
          </p:nvPr>
        </p:nvPicPr>
        <p:blipFill>
          <a:blip r:embed="rId2" cstate="print"/>
          <a:stretch>
            <a:fillRect/>
          </a:stretch>
        </p:blipFill>
        <p:spPr>
          <a:xfrm>
            <a:off x="0" y="0"/>
            <a:ext cx="9144000" cy="6858000"/>
          </a:xfrm>
        </p:spPr>
      </p:pic>
      <p:sp>
        <p:nvSpPr>
          <p:cNvPr id="6" name="Rectangle 5"/>
          <p:cNvSpPr/>
          <p:nvPr/>
        </p:nvSpPr>
        <p:spPr>
          <a:xfrm>
            <a:off x="0" y="0"/>
            <a:ext cx="9144000" cy="5786199"/>
          </a:xfrm>
          <a:prstGeom prst="rect">
            <a:avLst/>
          </a:prstGeom>
        </p:spPr>
        <p:txBody>
          <a:bodyPr wrap="square">
            <a:spAutoFit/>
          </a:bodyPr>
          <a:lstStyle/>
          <a:p>
            <a:pPr algn="ctr"/>
            <a:r>
              <a:rPr lang="fa-IR" sz="3200" b="1" dirty="0">
                <a:solidFill>
                  <a:srgbClr val="002060"/>
                </a:solidFill>
              </a:rPr>
              <a:t>مرا غدیر نه یک روز اختلاف افکن</a:t>
            </a:r>
            <a:br>
              <a:rPr lang="fa-IR" sz="3200" b="1" dirty="0">
                <a:solidFill>
                  <a:srgbClr val="002060"/>
                </a:solidFill>
              </a:rPr>
            </a:br>
            <a:r>
              <a:rPr lang="fa-IR" sz="3200" b="1" dirty="0">
                <a:solidFill>
                  <a:srgbClr val="002060"/>
                </a:solidFill>
              </a:rPr>
              <a:t/>
            </a:r>
            <a:br>
              <a:rPr lang="fa-IR" sz="3200" b="1" dirty="0">
                <a:solidFill>
                  <a:srgbClr val="002060"/>
                </a:solidFill>
              </a:rPr>
            </a:br>
            <a:r>
              <a:rPr lang="fa-IR" sz="3200" b="1" dirty="0">
                <a:solidFill>
                  <a:srgbClr val="002060"/>
                </a:solidFill>
              </a:rPr>
              <a:t>که همچو چشمه  مبعث زلال وحدت زاست</a:t>
            </a:r>
            <a:br>
              <a:rPr lang="fa-IR" sz="3200" b="1" dirty="0">
                <a:solidFill>
                  <a:srgbClr val="002060"/>
                </a:solidFill>
              </a:rPr>
            </a:br>
            <a:r>
              <a:rPr lang="fa-IR" sz="3200" b="1" dirty="0">
                <a:solidFill>
                  <a:srgbClr val="002060"/>
                </a:solidFill>
              </a:rPr>
              <a:t/>
            </a:r>
            <a:br>
              <a:rPr lang="fa-IR" sz="3200" b="1" dirty="0">
                <a:solidFill>
                  <a:srgbClr val="002060"/>
                </a:solidFill>
              </a:rPr>
            </a:br>
            <a:r>
              <a:rPr lang="fa-IR" sz="3200" b="1" dirty="0" smtClean="0">
                <a:solidFill>
                  <a:srgbClr val="002060"/>
                </a:solidFill>
              </a:rPr>
              <a:t>				مرا </a:t>
            </a:r>
            <a:r>
              <a:rPr lang="fa-IR" sz="3200" b="1" dirty="0">
                <a:solidFill>
                  <a:srgbClr val="002060"/>
                </a:solidFill>
              </a:rPr>
              <a:t>غدیر ندای بلند آزادی است</a:t>
            </a:r>
            <a:r>
              <a:rPr lang="fa-IR" sz="3200" b="1" dirty="0">
                <a:solidFill>
                  <a:srgbClr val="C00000"/>
                </a:solidFill>
              </a:rPr>
              <a:t/>
            </a:r>
            <a:br>
              <a:rPr lang="fa-IR" sz="3200" b="1" dirty="0">
                <a:solidFill>
                  <a:srgbClr val="C00000"/>
                </a:solidFill>
              </a:rPr>
            </a:br>
            <a:r>
              <a:rPr lang="fa-IR" sz="3200" b="1" dirty="0">
                <a:solidFill>
                  <a:srgbClr val="C00000"/>
                </a:solidFill>
              </a:rPr>
              <a:t/>
            </a:r>
            <a:br>
              <a:rPr lang="fa-IR" sz="3200" b="1" dirty="0">
                <a:solidFill>
                  <a:srgbClr val="C00000"/>
                </a:solidFill>
              </a:rPr>
            </a:br>
            <a:r>
              <a:rPr lang="fa-IR" sz="3200" b="1" dirty="0" smtClean="0">
                <a:solidFill>
                  <a:srgbClr val="C00000"/>
                </a:solidFill>
              </a:rPr>
              <a:t>			</a:t>
            </a:r>
            <a:r>
              <a:rPr lang="fa-IR" sz="3200" b="1" dirty="0" smtClean="0">
                <a:solidFill>
                  <a:srgbClr val="002060"/>
                </a:solidFill>
              </a:rPr>
              <a:t>علی</a:t>
            </a:r>
            <a:r>
              <a:rPr lang="fa-IR" sz="3200" b="1" dirty="0" smtClean="0"/>
              <a:t> </a:t>
            </a:r>
            <a:r>
              <a:rPr lang="fa-IR" sz="3200" b="1" dirty="0"/>
              <a:t>نه حامی بوذر که روح صوق و صفاست</a:t>
            </a:r>
            <a:br>
              <a:rPr lang="fa-IR" sz="3200" b="1" dirty="0"/>
            </a:br>
            <a:endParaRPr lang="fa-IR" sz="3200" b="1" dirty="0" smtClean="0"/>
          </a:p>
          <a:p>
            <a:pPr algn="ctr"/>
            <a:r>
              <a:rPr lang="fa-IR" sz="3200" b="1" dirty="0" smtClean="0"/>
              <a:t>			مرا </a:t>
            </a:r>
            <a:r>
              <a:rPr lang="fa-IR" sz="3200" b="1" dirty="0"/>
              <a:t>علی علی نبود خلقتی خدا گونه</a:t>
            </a:r>
            <a:br>
              <a:rPr lang="fa-IR" sz="3200" b="1" dirty="0"/>
            </a:br>
            <a:r>
              <a:rPr lang="fa-IR" sz="3200" b="1" dirty="0"/>
              <a:t/>
            </a:r>
            <a:br>
              <a:rPr lang="fa-IR" sz="3200" b="1" dirty="0"/>
            </a:br>
            <a:r>
              <a:rPr lang="fa-IR" sz="3200" b="1" dirty="0" smtClean="0"/>
              <a:t>				چو </a:t>
            </a:r>
            <a:r>
              <a:rPr lang="fa-IR" sz="3200" b="1" dirty="0"/>
              <a:t>غالیان نسرایم که مالک دو سراست</a:t>
            </a:r>
            <a:r>
              <a:rPr lang="fa-IR" b="1" dirty="0">
                <a:solidFill>
                  <a:srgbClr val="C00000"/>
                </a:solidFill>
              </a:rPr>
              <a:t/>
            </a:r>
            <a:br>
              <a:rPr lang="fa-IR" b="1" dirty="0">
                <a:solidFill>
                  <a:srgbClr val="C00000"/>
                </a:solidFill>
              </a:rPr>
            </a:br>
            <a:endParaRPr lang="fa-IR" dirty="0">
              <a:solidFill>
                <a:srgbClr val="C00000"/>
              </a:solidFill>
            </a:endParaRPr>
          </a:p>
        </p:txBody>
      </p:sp>
    </p:spTree>
  </p:cSld>
  <p:clrMapOvr>
    <a:masterClrMapping/>
  </p:clrMapOvr>
  <p:transition spd="slow">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1.jpg"/>
          <p:cNvPicPr>
            <a:picLocks noGrp="1" noChangeAspect="1"/>
          </p:cNvPicPr>
          <p:nvPr>
            <p:ph idx="1"/>
          </p:nvPr>
        </p:nvPicPr>
        <p:blipFill>
          <a:blip r:embed="rId2" cstate="print"/>
          <a:stretch>
            <a:fillRect/>
          </a:stretch>
        </p:blipFill>
        <p:spPr>
          <a:xfrm>
            <a:off x="0" y="0"/>
            <a:ext cx="9144000" cy="6857999"/>
          </a:xfrm>
        </p:spPr>
      </p:pic>
      <p:sp>
        <p:nvSpPr>
          <p:cNvPr id="5" name="Rectangle 4"/>
          <p:cNvSpPr/>
          <p:nvPr/>
        </p:nvSpPr>
        <p:spPr>
          <a:xfrm>
            <a:off x="0" y="0"/>
            <a:ext cx="9144000" cy="3385542"/>
          </a:xfrm>
          <a:prstGeom prst="rect">
            <a:avLst/>
          </a:prstGeom>
        </p:spPr>
        <p:txBody>
          <a:bodyPr wrap="square">
            <a:spAutoFit/>
          </a:bodyPr>
          <a:lstStyle/>
          <a:p>
            <a:r>
              <a:rPr lang="fa-IR" sz="2800" b="1" dirty="0">
                <a:solidFill>
                  <a:srgbClr val="0070C0"/>
                </a:solidFill>
              </a:rPr>
              <a:t>اگر نه عالم و عادل  مرا نمی شاید</a:t>
            </a:r>
            <a:br>
              <a:rPr lang="fa-IR" sz="2800" b="1" dirty="0">
                <a:solidFill>
                  <a:srgbClr val="0070C0"/>
                </a:solidFill>
              </a:rPr>
            </a:br>
            <a:r>
              <a:rPr lang="fa-IR" sz="2800" b="1" dirty="0">
                <a:solidFill>
                  <a:srgbClr val="0070C0"/>
                </a:solidFill>
              </a:rPr>
              <a:t/>
            </a:r>
            <a:br>
              <a:rPr lang="fa-IR" sz="2800" b="1" dirty="0">
                <a:solidFill>
                  <a:srgbClr val="0070C0"/>
                </a:solidFill>
              </a:rPr>
            </a:br>
            <a:r>
              <a:rPr lang="fa-IR" sz="2800" b="1" dirty="0">
                <a:solidFill>
                  <a:srgbClr val="0070C0"/>
                </a:solidFill>
              </a:rPr>
              <a:t>ستایمش که علی عالی و علی اعلاست</a:t>
            </a:r>
            <a:br>
              <a:rPr lang="fa-IR" sz="2800" b="1" dirty="0">
                <a:solidFill>
                  <a:srgbClr val="0070C0"/>
                </a:solidFill>
              </a:rPr>
            </a:br>
            <a:r>
              <a:rPr lang="fa-IR" sz="2800" b="1" dirty="0">
                <a:solidFill>
                  <a:srgbClr val="0070C0"/>
                </a:solidFill>
              </a:rPr>
              <a:t/>
            </a:r>
            <a:br>
              <a:rPr lang="fa-IR" sz="2800" b="1" dirty="0">
                <a:solidFill>
                  <a:srgbClr val="0070C0"/>
                </a:solidFill>
              </a:rPr>
            </a:br>
            <a:r>
              <a:rPr lang="fa-IR" sz="2800" b="1" dirty="0">
                <a:solidFill>
                  <a:srgbClr val="0070C0"/>
                </a:solidFill>
              </a:rPr>
              <a:t>بخوان ز سوره انعام علت درجات</a:t>
            </a:r>
            <a:br>
              <a:rPr lang="fa-IR" sz="2800" b="1" dirty="0">
                <a:solidFill>
                  <a:srgbClr val="0070C0"/>
                </a:solidFill>
              </a:rPr>
            </a:br>
            <a:r>
              <a:rPr lang="fa-IR" sz="2800" b="1" dirty="0">
                <a:solidFill>
                  <a:srgbClr val="0070C0"/>
                </a:solidFill>
              </a:rPr>
              <a:t/>
            </a:r>
            <a:br>
              <a:rPr lang="fa-IR" sz="2800" b="1" dirty="0">
                <a:solidFill>
                  <a:srgbClr val="0070C0"/>
                </a:solidFill>
              </a:rPr>
            </a:br>
            <a:r>
              <a:rPr lang="fa-IR" sz="2800" b="1" dirty="0">
                <a:solidFill>
                  <a:srgbClr val="0070C0"/>
                </a:solidFill>
              </a:rPr>
              <a:t>علی ز علم و عمل بر جهانیان مولاست</a:t>
            </a:r>
            <a:r>
              <a:rPr lang="fa-IR" b="1" dirty="0"/>
              <a:t/>
            </a:r>
            <a:br>
              <a:rPr lang="fa-IR" b="1" dirty="0"/>
            </a:br>
            <a:endParaRPr lang="fa-IR" dirty="0"/>
          </a:p>
        </p:txBody>
      </p:sp>
    </p:spTree>
  </p:cSld>
  <p:clrMapOvr>
    <a:masterClrMapping/>
  </p:clrMapOvr>
  <p:transition spd="slow">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11.jpg"/>
          <p:cNvPicPr>
            <a:picLocks noGrp="1" noChangeAspect="1"/>
          </p:cNvPicPr>
          <p:nvPr>
            <p:ph idx="1"/>
          </p:nvPr>
        </p:nvPicPr>
        <p:blipFill>
          <a:blip r:embed="rId2" cstate="print"/>
          <a:stretch>
            <a:fillRect/>
          </a:stretch>
        </p:blipFill>
        <p:spPr>
          <a:xfrm>
            <a:off x="0" y="1"/>
            <a:ext cx="9144000" cy="6858000"/>
          </a:xfrm>
        </p:spPr>
      </p:pic>
      <p:graphicFrame>
        <p:nvGraphicFramePr>
          <p:cNvPr id="6" name="Diagram 5"/>
          <p:cNvGraphicFramePr/>
          <p:nvPr/>
        </p:nvGraphicFramePr>
        <p:xfrm>
          <a:off x="251520" y="404664"/>
          <a:ext cx="8064896"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5.jpg"/>
          <p:cNvPicPr>
            <a:picLocks noGrp="1" noChangeAspect="1"/>
          </p:cNvPicPr>
          <p:nvPr>
            <p:ph idx="1"/>
          </p:nvPr>
        </p:nvPicPr>
        <p:blipFill>
          <a:blip r:embed="rId2" cstate="print"/>
          <a:stretch>
            <a:fillRect/>
          </a:stretch>
        </p:blipFill>
        <p:spPr>
          <a:xfrm>
            <a:off x="0" y="0"/>
            <a:ext cx="9144000" cy="6858000"/>
          </a:xfrm>
        </p:spPr>
      </p:pic>
      <p:sp>
        <p:nvSpPr>
          <p:cNvPr id="5" name="Rectangle 4"/>
          <p:cNvSpPr/>
          <p:nvPr/>
        </p:nvSpPr>
        <p:spPr>
          <a:xfrm>
            <a:off x="0" y="548680"/>
            <a:ext cx="9144000" cy="6432530"/>
          </a:xfrm>
          <a:prstGeom prst="rect">
            <a:avLst/>
          </a:prstGeom>
        </p:spPr>
        <p:txBody>
          <a:bodyPr wrap="square">
            <a:spAutoFit/>
          </a:bodyPr>
          <a:lstStyle/>
          <a:p>
            <a:pPr algn="ctr"/>
            <a:r>
              <a:rPr lang="fa-IR" sz="3200" b="1" dirty="0" smtClean="0">
                <a:solidFill>
                  <a:schemeClr val="bg1"/>
                </a:solidFill>
              </a:rPr>
              <a:t>بکوش رنگ علی گیری و صفات علی</a:t>
            </a:r>
            <a:br>
              <a:rPr lang="fa-IR" sz="3200" b="1" dirty="0" smtClean="0">
                <a:solidFill>
                  <a:schemeClr val="bg1"/>
                </a:solidFill>
              </a:rPr>
            </a:br>
            <a:r>
              <a:rPr lang="fa-IR" sz="3200" b="1" dirty="0" smtClean="0">
                <a:solidFill>
                  <a:schemeClr val="bg1"/>
                </a:solidFill>
              </a:rPr>
              <a:t/>
            </a:r>
            <a:br>
              <a:rPr lang="fa-IR" sz="3200" b="1" dirty="0" smtClean="0">
                <a:solidFill>
                  <a:schemeClr val="bg1"/>
                </a:solidFill>
              </a:rPr>
            </a:br>
            <a:r>
              <a:rPr lang="fa-IR" sz="3200" b="1" dirty="0" smtClean="0">
                <a:solidFill>
                  <a:schemeClr val="bg1"/>
                </a:solidFill>
              </a:rPr>
              <a:t>هزار نکته باریک تر ز مو اینجاست</a:t>
            </a:r>
            <a:br>
              <a:rPr lang="fa-IR" sz="3200" b="1" dirty="0" smtClean="0">
                <a:solidFill>
                  <a:schemeClr val="bg1"/>
                </a:solidFill>
              </a:rPr>
            </a:br>
            <a:r>
              <a:rPr lang="fa-IR" sz="3200" b="1" dirty="0" smtClean="0">
                <a:solidFill>
                  <a:schemeClr val="bg1"/>
                </a:solidFill>
              </a:rPr>
              <a:t/>
            </a:r>
            <a:br>
              <a:rPr lang="fa-IR" sz="3200" b="1" dirty="0" smtClean="0">
                <a:solidFill>
                  <a:schemeClr val="bg1"/>
                </a:solidFill>
              </a:rPr>
            </a:br>
            <a:r>
              <a:rPr lang="fa-IR" sz="3200" b="1" dirty="0" smtClean="0">
                <a:solidFill>
                  <a:schemeClr val="bg1"/>
                </a:solidFill>
              </a:rPr>
              <a:t>به سالروز امامت  به جشن عید غدیر</a:t>
            </a:r>
            <a:br>
              <a:rPr lang="fa-IR" sz="3200" b="1" dirty="0" smtClean="0">
                <a:solidFill>
                  <a:schemeClr val="bg1"/>
                </a:solidFill>
              </a:rPr>
            </a:br>
            <a:r>
              <a:rPr lang="fa-IR" sz="3200" b="1" dirty="0" smtClean="0">
                <a:solidFill>
                  <a:schemeClr val="bg1"/>
                </a:solidFill>
              </a:rPr>
              <a:t/>
            </a:r>
            <a:br>
              <a:rPr lang="fa-IR" sz="3200" b="1" dirty="0" smtClean="0">
                <a:solidFill>
                  <a:schemeClr val="bg1"/>
                </a:solidFill>
              </a:rPr>
            </a:br>
            <a:r>
              <a:rPr lang="fa-IR" sz="3200" b="1" dirty="0" smtClean="0">
                <a:solidFill>
                  <a:schemeClr val="bg1"/>
                </a:solidFill>
              </a:rPr>
              <a:t>که اشک شوق به چشمان عاشقان پیداست</a:t>
            </a:r>
            <a:br>
              <a:rPr lang="fa-IR" sz="3200" b="1" dirty="0" smtClean="0">
                <a:solidFill>
                  <a:schemeClr val="bg1"/>
                </a:solidFill>
              </a:rPr>
            </a:br>
            <a:r>
              <a:rPr lang="fa-IR" sz="3200" b="1" dirty="0" smtClean="0">
                <a:solidFill>
                  <a:schemeClr val="bg1"/>
                </a:solidFill>
              </a:rPr>
              <a:t/>
            </a:r>
            <a:br>
              <a:rPr lang="fa-IR" sz="3200" b="1" dirty="0" smtClean="0">
                <a:solidFill>
                  <a:schemeClr val="bg1"/>
                </a:solidFill>
              </a:rPr>
            </a:br>
            <a:r>
              <a:rPr lang="fa-IR" sz="3200" b="1" dirty="0" smtClean="0">
                <a:solidFill>
                  <a:schemeClr val="bg1"/>
                </a:solidFill>
              </a:rPr>
              <a:t>گل (امید) به لب ها نشاندم و گفتم</a:t>
            </a:r>
            <a:br>
              <a:rPr lang="fa-IR" sz="3200" b="1" dirty="0" smtClean="0">
                <a:solidFill>
                  <a:schemeClr val="bg1"/>
                </a:solidFill>
              </a:rPr>
            </a:br>
            <a:r>
              <a:rPr lang="fa-IR" sz="3200" b="1" dirty="0" smtClean="0">
                <a:solidFill>
                  <a:schemeClr val="bg1"/>
                </a:solidFill>
              </a:rPr>
              <a:t/>
            </a:r>
            <a:br>
              <a:rPr lang="fa-IR" sz="3200" b="1" dirty="0" smtClean="0">
                <a:solidFill>
                  <a:schemeClr val="bg1"/>
                </a:solidFill>
              </a:rPr>
            </a:br>
            <a:r>
              <a:rPr lang="fa-IR" sz="3200" b="1" dirty="0" smtClean="0">
                <a:solidFill>
                  <a:schemeClr val="bg1"/>
                </a:solidFill>
              </a:rPr>
              <a:t>خوشا دلی که در آن مُهر مهر میر ولاست</a:t>
            </a:r>
          </a:p>
          <a:p>
            <a:pPr algn="l"/>
            <a:r>
              <a:rPr lang="fa-IR" sz="2000" b="1" dirty="0">
                <a:solidFill>
                  <a:schemeClr val="bg1"/>
                </a:solidFill>
              </a:rPr>
              <a:t>مصطفی باد کوبه ای هزاوه ای(امید)</a:t>
            </a:r>
            <a:r>
              <a:rPr lang="fa-IR" sz="2400" b="1" dirty="0">
                <a:solidFill>
                  <a:schemeClr val="bg1"/>
                </a:solidFill>
              </a:rPr>
              <a:t/>
            </a:r>
            <a:br>
              <a:rPr lang="fa-IR" sz="2400" b="1" dirty="0">
                <a:solidFill>
                  <a:schemeClr val="bg1"/>
                </a:solidFill>
              </a:rPr>
            </a:br>
            <a:r>
              <a:rPr lang="fa-IR" b="1" dirty="0"/>
              <a:t/>
            </a:r>
            <a:br>
              <a:rPr lang="fa-IR" b="1" dirty="0"/>
            </a:br>
            <a:endParaRPr lang="fa-IR" dirty="0"/>
          </a:p>
        </p:txBody>
      </p:sp>
    </p:spTree>
  </p:cSld>
  <p:clrMapOvr>
    <a:masterClrMapping/>
  </p:clrMapOvr>
  <p:transition spd="slow">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ndex15.jpg"/>
          <p:cNvPicPr>
            <a:picLocks noGrp="1" noChangeAspect="1"/>
          </p:cNvPicPr>
          <p:nvPr>
            <p:ph idx="1"/>
          </p:nvPr>
        </p:nvPicPr>
        <p:blipFill>
          <a:blip r:embed="rId2" cstate="print"/>
          <a:stretch>
            <a:fillRect/>
          </a:stretch>
        </p:blipFill>
        <p:spPr>
          <a:xfrm>
            <a:off x="0" y="0"/>
            <a:ext cx="9144000" cy="6857999"/>
          </a:xfrm>
        </p:spPr>
      </p:pic>
    </p:spTree>
  </p:cSld>
  <p:clrMapOvr>
    <a:masterClrMapping/>
  </p:clrMapOvr>
  <p:transition spd="slow">
    <p:comb/>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40</Words>
  <Application>Microsoft Office PowerPoint</Application>
  <PresentationFormat>On-screen Show (4:3)</PresentationFormat>
  <Paragraphs>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مرا غدیر نه برکه که بیکران دریاست   مرا غدیر نه برکه که خم جوشان است       علی نه ساقی کوثر که کوثر عظماست علی نه فاتح خیبر  که فاتح دلهاست         مرا غدیر نه یک برگ سرد تاریخ است    علی نه شافع محشر  که محشر کبراست</vt:lpstr>
      <vt:lpstr>Slide 3</vt:lpstr>
      <vt:lpstr>Slide 4</vt:lpstr>
      <vt:lpstr>Slide 5</vt:lpstr>
      <vt:lpstr>Slide 6</vt:lpstr>
      <vt:lpstr>Slide 7</vt:lpstr>
      <vt:lpstr>Slide 8</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MRT</dc:creator>
  <cp:lastModifiedBy>MRT</cp:lastModifiedBy>
  <cp:revision>12</cp:revision>
  <dcterms:created xsi:type="dcterms:W3CDTF">2014-10-11T06:19:39Z</dcterms:created>
  <dcterms:modified xsi:type="dcterms:W3CDTF">2014-10-11T06:52:40Z</dcterms:modified>
</cp:coreProperties>
</file>