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4" r:id="rId18"/>
    <p:sldId id="27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76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50CC06F-A9CB-491F-BD05-7F3ED5F16692}" type="datetimeFigureOut">
              <a:rPr lang="en-US" smtClean="0"/>
              <a:pPr/>
              <a:t>8/31/2014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6CC4892-FB55-4511-B30D-B020F698FD26}" type="slidenum">
              <a:rPr lang="en-US" smtClean="0"/>
              <a:pPr/>
              <a:t>‹#›</a:t>
            </a:fld>
            <a:endParaRPr lang="en-US"/>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50CC06F-A9CB-491F-BD05-7F3ED5F16692}" type="datetimeFigureOut">
              <a:rPr lang="en-US" smtClean="0"/>
              <a:pPr/>
              <a:t>8/31/2014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6CC4892-FB55-4511-B30D-B020F698FD26}" type="slidenum">
              <a:rPr lang="en-US" smtClean="0"/>
              <a:pPr/>
              <a:t>‹#›</a:t>
            </a:fld>
            <a:endParaRPr lang="en-US"/>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50CC06F-A9CB-491F-BD05-7F3ED5F16692}" type="datetimeFigureOut">
              <a:rPr lang="en-US" smtClean="0"/>
              <a:pPr/>
              <a:t>8/31/2014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6CC4892-FB55-4511-B30D-B020F698FD26}" type="slidenum">
              <a:rPr lang="en-US" smtClean="0"/>
              <a:pPr/>
              <a:t>‹#›</a:t>
            </a:fld>
            <a:endParaRPr lang="en-US"/>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50CC06F-A9CB-491F-BD05-7F3ED5F16692}" type="datetimeFigureOut">
              <a:rPr lang="en-US" smtClean="0"/>
              <a:pPr/>
              <a:t>8/31/2014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6CC4892-FB55-4511-B30D-B020F698FD26}" type="slidenum">
              <a:rPr lang="en-US" smtClean="0"/>
              <a:pPr/>
              <a:t>‹#›</a:t>
            </a:fld>
            <a:endParaRPr lang="en-US"/>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50CC06F-A9CB-491F-BD05-7F3ED5F16692}" type="datetimeFigureOut">
              <a:rPr lang="en-US" smtClean="0"/>
              <a:pPr/>
              <a:t>8/31/2014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6CC4892-FB55-4511-B30D-B020F698FD26}" type="slidenum">
              <a:rPr lang="en-US" smtClean="0"/>
              <a:pPr/>
              <a:t>‹#›</a:t>
            </a:fld>
            <a:endParaRPr lang="en-US"/>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150CC06F-A9CB-491F-BD05-7F3ED5F16692}" type="datetimeFigureOut">
              <a:rPr lang="en-US" smtClean="0"/>
              <a:pPr/>
              <a:t>8/31/2014</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6CC4892-FB55-4511-B30D-B020F698FD26}" type="slidenum">
              <a:rPr lang="en-US" smtClean="0"/>
              <a:pPr/>
              <a:t>‹#›</a:t>
            </a:fld>
            <a:endParaRPr lang="en-US"/>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150CC06F-A9CB-491F-BD05-7F3ED5F16692}" type="datetimeFigureOut">
              <a:rPr lang="en-US" smtClean="0"/>
              <a:pPr/>
              <a:t>8/31/2014</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96CC4892-FB55-4511-B30D-B020F698FD26}" type="slidenum">
              <a:rPr lang="en-US" smtClean="0"/>
              <a:pPr/>
              <a:t>‹#›</a:t>
            </a:fld>
            <a:endParaRPr lang="en-US"/>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150CC06F-A9CB-491F-BD05-7F3ED5F16692}" type="datetimeFigureOut">
              <a:rPr lang="en-US" smtClean="0"/>
              <a:pPr/>
              <a:t>8/31/2014</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96CC4892-FB55-4511-B30D-B020F698FD26}" type="slidenum">
              <a:rPr lang="en-US" smtClean="0"/>
              <a:pPr/>
              <a:t>‹#›</a:t>
            </a:fld>
            <a:endParaRPr lang="en-US"/>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150CC06F-A9CB-491F-BD05-7F3ED5F16692}" type="datetimeFigureOut">
              <a:rPr lang="en-US" smtClean="0"/>
              <a:pPr/>
              <a:t>8/31/2014</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96CC4892-FB55-4511-B30D-B020F698FD26}" type="slidenum">
              <a:rPr lang="en-US" smtClean="0"/>
              <a:pPr/>
              <a:t>‹#›</a:t>
            </a:fld>
            <a:endParaRPr lang="en-US"/>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150CC06F-A9CB-491F-BD05-7F3ED5F16692}" type="datetimeFigureOut">
              <a:rPr lang="en-US" smtClean="0"/>
              <a:pPr/>
              <a:t>8/31/2014</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6CC4892-FB55-4511-B30D-B020F698FD26}" type="slidenum">
              <a:rPr lang="en-US" smtClean="0"/>
              <a:pPr/>
              <a:t>‹#›</a:t>
            </a:fld>
            <a:endParaRPr lang="en-US"/>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150CC06F-A9CB-491F-BD05-7F3ED5F16692}" type="datetimeFigureOut">
              <a:rPr lang="en-US" smtClean="0"/>
              <a:pPr/>
              <a:t>8/31/2014</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6CC4892-FB55-4511-B30D-B020F698FD26}" type="slidenum">
              <a:rPr lang="en-US" smtClean="0"/>
              <a:pPr/>
              <a:t>‹#›</a:t>
            </a:fld>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AU" smtClean="0"/>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smtClean="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150CC06F-A9CB-491F-BD05-7F3ED5F16692}" type="datetimeFigureOut">
              <a:rPr lang="en-US" smtClean="0"/>
              <a:pPr/>
              <a:t>8/31/2014</a:t>
            </a:fld>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Arial" charset="0"/>
              </a:defRPr>
            </a:lvl1pPr>
          </a:lstStyle>
          <a:p>
            <a:fld id="{96CC4892-FB55-4511-B30D-B020F698FD2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fade thruBlk="1"/>
  </p:transition>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4" name="Picture 4" descr="cross"/>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0482" name="Rectangle 2"/>
          <p:cNvSpPr>
            <a:spLocks noGrp="1" noChangeArrowheads="1"/>
          </p:cNvSpPr>
          <p:nvPr>
            <p:ph type="ctrTitle"/>
          </p:nvPr>
        </p:nvSpPr>
        <p:spPr>
          <a:xfrm>
            <a:off x="0" y="5661025"/>
            <a:ext cx="7772400" cy="1470025"/>
          </a:xfrm>
        </p:spPr>
        <p:txBody>
          <a:bodyPr/>
          <a:lstStyle/>
          <a:p>
            <a:pPr rtl="1"/>
            <a:r>
              <a:rPr lang="fa-IR" sz="4800" b="1">
                <a:solidFill>
                  <a:schemeClr val="bg1"/>
                </a:solidFill>
                <a:cs typeface="Arial" charset="0"/>
              </a:rPr>
              <a:t>جائیکه خدا می خواهد باشم</a:t>
            </a:r>
            <a:endParaRPr lang="en-AU" sz="4800" b="1">
              <a:solidFill>
                <a:schemeClr val="bg1"/>
              </a:solidFill>
              <a:cs typeface="Arial" charset="0"/>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fade">
                                      <p:cBhvr>
                                        <p:cTn id="7" dur="2000"/>
                                        <p:tgtEl>
                                          <p:spTgt spid="204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2" name="Picture 4" descr="opener"/>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2530" name="Rectangle 2"/>
          <p:cNvSpPr>
            <a:spLocks noGrp="1" noChangeArrowheads="1"/>
          </p:cNvSpPr>
          <p:nvPr>
            <p:ph type="ctrTitle"/>
          </p:nvPr>
        </p:nvSpPr>
        <p:spPr>
          <a:xfrm>
            <a:off x="2268538" y="4652963"/>
            <a:ext cx="6191250" cy="647700"/>
          </a:xfrm>
        </p:spPr>
        <p:txBody>
          <a:bodyPr/>
          <a:lstStyle/>
          <a:p>
            <a:pPr algn="r" rtl="1"/>
            <a:r>
              <a:rPr lang="en-AU" sz="2800" b="1">
                <a:solidFill>
                  <a:schemeClr val="tx1"/>
                </a:solidFill>
              </a:rPr>
              <a:t/>
            </a:r>
            <a:br>
              <a:rPr lang="en-AU" sz="2800" b="1">
                <a:solidFill>
                  <a:schemeClr val="tx1"/>
                </a:solidFill>
              </a:rPr>
            </a:br>
            <a:r>
              <a:rPr lang="fa-IR" sz="2800" b="1">
                <a:solidFill>
                  <a:schemeClr val="tx1"/>
                </a:solidFill>
                <a:cs typeface="Arial" charset="0"/>
              </a:rPr>
              <a:t>بنابران حالا وقتی در ترافیک گیرکردم٬ به آسانسور نمیرسم٬ برمیگردم تا تلفن را جواب بدم و...همه این چیزهای کوچک که مرا ناراحت میکنند...</a:t>
            </a:r>
            <a:br>
              <a:rPr lang="fa-IR" sz="2800" b="1">
                <a:solidFill>
                  <a:schemeClr val="tx1"/>
                </a:solidFill>
                <a:cs typeface="Arial" charset="0"/>
              </a:rPr>
            </a:br>
            <a:r>
              <a:rPr lang="fa-IR" sz="2800" b="1">
                <a:solidFill>
                  <a:schemeClr val="tx1"/>
                </a:solidFill>
                <a:cs typeface="Arial" charset="0"/>
              </a:rPr>
              <a:t>با خودم فکر می کنم که اینجا دقیقاً همانجائیست که خدا میخواهد من در آن لحظه باشم.</a:t>
            </a:r>
            <a:r>
              <a:rPr lang="en-AU" sz="2800" b="1">
                <a:solidFill>
                  <a:schemeClr val="tx1"/>
                </a:solidFill>
              </a:rPr>
              <a:t/>
            </a:r>
            <a:br>
              <a:rPr lang="en-AU" sz="2800" b="1">
                <a:solidFill>
                  <a:schemeClr val="tx1"/>
                </a:solidFill>
              </a:rPr>
            </a:br>
            <a:r>
              <a:rPr lang="fa-IR" sz="2800" b="1">
                <a:solidFill>
                  <a:schemeClr val="tx1"/>
                </a:solidFill>
                <a:cs typeface="Arial" charset="0"/>
              </a:rPr>
              <a:t/>
            </a:r>
            <a:br>
              <a:rPr lang="fa-IR" sz="2800" b="1">
                <a:solidFill>
                  <a:schemeClr val="tx1"/>
                </a:solidFill>
                <a:cs typeface="Arial" charset="0"/>
              </a:rPr>
            </a:br>
            <a:r>
              <a:rPr lang="en-AU" sz="2800" b="1">
                <a:solidFill>
                  <a:schemeClr val="tx1"/>
                </a:solidFill>
              </a:rPr>
              <a:t/>
            </a:r>
            <a:br>
              <a:rPr lang="en-AU" sz="2800" b="1">
                <a:solidFill>
                  <a:schemeClr val="tx1"/>
                </a:solidFill>
              </a:rPr>
            </a:br>
            <a:r>
              <a:rPr lang="fa-IR" sz="2800" b="1">
                <a:solidFill>
                  <a:schemeClr val="bg1"/>
                </a:solidFill>
                <a:cs typeface="Arial" charset="0"/>
              </a:rPr>
              <a:t>امیدوارم</a:t>
            </a:r>
            <a:r>
              <a:rPr lang="en-AU" sz="2800" b="1">
                <a:solidFill>
                  <a:schemeClr val="bg1"/>
                </a:solidFill>
              </a:rPr>
              <a:t> </a:t>
            </a:r>
            <a:r>
              <a:rPr lang="fa-IR" sz="2800" b="1">
                <a:solidFill>
                  <a:schemeClr val="bg1"/>
                </a:solidFill>
                <a:cs typeface="Arial" charset="0"/>
              </a:rPr>
              <a:t>که خدا با همین چیزهای کوچک به برکت دادن شما ادامه دهد.</a:t>
            </a:r>
            <a:r>
              <a:rPr lang="en-AU" sz="2800" b="1">
                <a:solidFill>
                  <a:schemeClr val="tx1"/>
                </a:solidFill>
              </a:rPr>
              <a:t/>
            </a:r>
            <a:br>
              <a:rPr lang="en-AU" sz="2800" b="1">
                <a:solidFill>
                  <a:schemeClr val="tx1"/>
                </a:solidFill>
              </a:rPr>
            </a:br>
            <a:r>
              <a:rPr lang="en-AU" sz="2800" b="1">
                <a:solidFill>
                  <a:schemeClr val="tx1"/>
                </a:solidFill>
              </a:rPr>
              <a:t/>
            </a:r>
            <a:br>
              <a:rPr lang="en-AU" sz="2800" b="1">
                <a:solidFill>
                  <a:schemeClr val="tx1"/>
                </a:solidFill>
              </a:rPr>
            </a:br>
            <a:r>
              <a:rPr lang="en-AU" sz="2800" b="1">
                <a:solidFill>
                  <a:schemeClr val="tx1"/>
                </a:solidFill>
              </a:rPr>
              <a:t/>
            </a:r>
            <a:br>
              <a:rPr lang="en-AU" sz="2800" b="1">
                <a:solidFill>
                  <a:schemeClr val="tx1"/>
                </a:solidFill>
              </a:rPr>
            </a:br>
            <a:r>
              <a:rPr lang="en-AU" sz="2800" b="1">
                <a:solidFill>
                  <a:schemeClr val="tx1"/>
                </a:solidFill>
              </a:rPr>
              <a:t>  </a:t>
            </a:r>
            <a:br>
              <a:rPr lang="en-AU" sz="2800" b="1">
                <a:solidFill>
                  <a:schemeClr val="tx1"/>
                </a:solidFill>
              </a:rPr>
            </a:br>
            <a:endParaRPr lang="en-AU" sz="2800" b="1">
              <a:solidFill>
                <a:schemeClr val="tx1"/>
              </a:solidFill>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2532"/>
                                        </p:tgtEl>
                                        <p:attrNameLst>
                                          <p:attrName>style.visibility</p:attrName>
                                        </p:attrNameLst>
                                      </p:cBhvr>
                                      <p:to>
                                        <p:strVal val="visible"/>
                                      </p:to>
                                    </p:set>
                                    <p:animEffect transition="in" filter="fade">
                                      <p:cBhvr>
                                        <p:cTn id="7" dur="3000"/>
                                        <p:tgtEl>
                                          <p:spTgt spid="225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6" name="Picture 4" descr="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transition spd="slow">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60" name="Picture 4" descr="angles"/>
          <p:cNvPicPr>
            <a:picLocks noChangeAspect="1" noChangeArrowheads="1"/>
          </p:cNvPicPr>
          <p:nvPr/>
        </p:nvPicPr>
        <p:blipFill>
          <a:blip r:embed="rId2" cstate="print"/>
          <a:srcRect/>
          <a:stretch>
            <a:fillRect/>
          </a:stretch>
        </p:blipFill>
        <p:spPr bwMode="auto">
          <a:xfrm>
            <a:off x="2987675" y="476250"/>
            <a:ext cx="6156325" cy="4618038"/>
          </a:xfrm>
          <a:prstGeom prst="rect">
            <a:avLst/>
          </a:prstGeom>
          <a:noFill/>
        </p:spPr>
      </p:pic>
      <p:sp>
        <p:nvSpPr>
          <p:cNvPr id="19458" name="Rectangle 2"/>
          <p:cNvSpPr>
            <a:spLocks noGrp="1" noChangeArrowheads="1"/>
          </p:cNvSpPr>
          <p:nvPr>
            <p:ph type="ctrTitle"/>
          </p:nvPr>
        </p:nvSpPr>
        <p:spPr>
          <a:xfrm>
            <a:off x="0" y="5516563"/>
            <a:ext cx="4067175" cy="908050"/>
          </a:xfrm>
        </p:spPr>
        <p:txBody>
          <a:bodyPr/>
          <a:lstStyle/>
          <a:p>
            <a:pPr algn="r" rtl="1"/>
            <a:r>
              <a:rPr lang="fa-IR" sz="3600" b="1">
                <a:solidFill>
                  <a:srgbClr val="000000"/>
                </a:solidFill>
                <a:cs typeface="Arial" charset="0"/>
              </a:rPr>
              <a:t>یک صدای آرام درونی</a:t>
            </a:r>
            <a:r>
              <a:rPr lang="en-AU" sz="3600" b="1">
                <a:solidFill>
                  <a:srgbClr val="000000"/>
                </a:solidFill>
              </a:rPr>
              <a:t> </a:t>
            </a:r>
            <a:br>
              <a:rPr lang="en-AU" sz="3600" b="1">
                <a:solidFill>
                  <a:srgbClr val="000000"/>
                </a:solidFill>
              </a:rPr>
            </a:br>
            <a:endParaRPr lang="en-AU" sz="1200" b="1"/>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slide(fromLeft)">
                                      <p:cBhvr>
                                        <p:cTn id="7" dur="3000"/>
                                        <p:tgtEl>
                                          <p:spTgt spid="194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3" name="Picture 3" descr="tissue"/>
          <p:cNvPicPr>
            <a:picLocks noChangeAspect="1" noChangeArrowheads="1"/>
          </p:cNvPicPr>
          <p:nvPr/>
        </p:nvPicPr>
        <p:blipFill>
          <a:blip r:embed="rId2" cstate="print"/>
          <a:srcRect/>
          <a:stretch>
            <a:fillRect/>
          </a:stretch>
        </p:blipFill>
        <p:spPr bwMode="auto">
          <a:xfrm>
            <a:off x="0" y="1809750"/>
            <a:ext cx="4859338" cy="3238500"/>
          </a:xfrm>
          <a:prstGeom prst="rect">
            <a:avLst/>
          </a:prstGeom>
          <a:noFill/>
        </p:spPr>
      </p:pic>
      <p:sp>
        <p:nvSpPr>
          <p:cNvPr id="25602" name="Rectangle 2"/>
          <p:cNvSpPr>
            <a:spLocks noGrp="1" noChangeArrowheads="1"/>
          </p:cNvSpPr>
          <p:nvPr>
            <p:ph type="ctrTitle"/>
          </p:nvPr>
        </p:nvSpPr>
        <p:spPr>
          <a:xfrm>
            <a:off x="5435600" y="1628775"/>
            <a:ext cx="3529013" cy="1470025"/>
          </a:xfrm>
        </p:spPr>
        <p:txBody>
          <a:bodyPr/>
          <a:lstStyle/>
          <a:p>
            <a:pPr algn="r"/>
            <a:r>
              <a:rPr lang="en-AU" sz="2400" b="1" i="1">
                <a:solidFill>
                  <a:srgbClr val="000000"/>
                </a:solidFill>
              </a:rPr>
              <a:t/>
            </a:r>
            <a:br>
              <a:rPr lang="en-AU" sz="2400" b="1" i="1">
                <a:solidFill>
                  <a:srgbClr val="000000"/>
                </a:solidFill>
              </a:rPr>
            </a:br>
            <a:r>
              <a:rPr lang="fa-IR" sz="2400" b="1" i="1">
                <a:solidFill>
                  <a:srgbClr val="000000"/>
                </a:solidFill>
                <a:cs typeface="Arial" charset="0"/>
              </a:rPr>
              <a:t/>
            </a:r>
            <a:br>
              <a:rPr lang="fa-IR" sz="2400" b="1" i="1">
                <a:solidFill>
                  <a:srgbClr val="000000"/>
                </a:solidFill>
                <a:cs typeface="Arial" charset="0"/>
              </a:rPr>
            </a:br>
            <a:r>
              <a:rPr lang="fa-IR" sz="2400" b="1" i="1">
                <a:solidFill>
                  <a:srgbClr val="000000"/>
                </a:solidFill>
                <a:cs typeface="Arial" charset="0"/>
              </a:rPr>
              <a:t>تا حالا شده که نشسته باشید که ناگهان احساس کنید که باید کاری برای کسی که به او اهمیت میدهید٬ بکنید...</a:t>
            </a:r>
            <a:r>
              <a:rPr lang="en-AU" sz="2400" b="1" i="1">
                <a:solidFill>
                  <a:srgbClr val="000000"/>
                </a:solidFill>
              </a:rPr>
              <a:t/>
            </a:r>
            <a:br>
              <a:rPr lang="en-AU" sz="2400" b="1" i="1">
                <a:solidFill>
                  <a:srgbClr val="000000"/>
                </a:solidFill>
              </a:rPr>
            </a:br>
            <a:endParaRPr lang="en-AU" sz="800" b="1" i="1"/>
          </a:p>
        </p:txBody>
      </p:sp>
      <p:sp>
        <p:nvSpPr>
          <p:cNvPr id="25605" name="Rectangle 5"/>
          <p:cNvSpPr>
            <a:spLocks noGrp="1" noChangeArrowheads="1"/>
          </p:cNvSpPr>
          <p:nvPr>
            <p:ph type="subTitle" idx="1"/>
          </p:nvPr>
        </p:nvSpPr>
        <p:spPr>
          <a:xfrm>
            <a:off x="3132138" y="5229225"/>
            <a:ext cx="5537200" cy="1368425"/>
          </a:xfrm>
        </p:spPr>
        <p:txBody>
          <a:bodyPr/>
          <a:lstStyle/>
          <a:p>
            <a:pPr rtl="1"/>
            <a:r>
              <a:rPr lang="fa-IR" dirty="0">
                <a:cs typeface="Arial" charset="0"/>
              </a:rPr>
              <a:t>...آن خداست که </a:t>
            </a:r>
            <a:r>
              <a:rPr lang="fa-IR" dirty="0" smtClean="0">
                <a:cs typeface="Arial" charset="0"/>
              </a:rPr>
              <a:t>با </a:t>
            </a:r>
            <a:r>
              <a:rPr lang="fa-IR" dirty="0">
                <a:cs typeface="Arial" charset="0"/>
              </a:rPr>
              <a:t>شما حرف میزند.</a:t>
            </a:r>
            <a:endParaRPr lang="en-US" dirty="0">
              <a:cs typeface="Arial" charset="0"/>
            </a:endParaRPr>
          </a:p>
        </p:txBody>
      </p:sp>
      <p:sp>
        <p:nvSpPr>
          <p:cNvPr id="25604" name="Rectangle 4"/>
          <p:cNvSpPr>
            <a:spLocks noChangeArrowheads="1"/>
          </p:cNvSpPr>
          <p:nvPr/>
        </p:nvSpPr>
        <p:spPr bwMode="auto">
          <a:xfrm>
            <a:off x="5292725" y="4076700"/>
            <a:ext cx="3600450" cy="1470025"/>
          </a:xfrm>
          <a:prstGeom prst="rect">
            <a:avLst/>
          </a:prstGeom>
          <a:noFill/>
          <a:ln w="9525">
            <a:noFill/>
            <a:miter lim="800000"/>
            <a:headEnd/>
            <a:tailEnd/>
          </a:ln>
          <a:effectLst/>
        </p:spPr>
        <p:txBody>
          <a:bodyPr anchor="ctr"/>
          <a:lstStyle/>
          <a:p>
            <a:pPr algn="r" rtl="1"/>
            <a:r>
              <a:rPr lang="en-AU" sz="2400" b="1" i="1">
                <a:solidFill>
                  <a:srgbClr val="000000"/>
                </a:solidFill>
              </a:rPr>
              <a:t> </a:t>
            </a:r>
            <a:br>
              <a:rPr lang="en-AU" sz="2400" b="1" i="1">
                <a:solidFill>
                  <a:srgbClr val="000000"/>
                </a:solidFill>
              </a:rPr>
            </a:br>
            <a:endParaRPr lang="en-AU" sz="800" b="1" i="1">
              <a:solidFill>
                <a:schemeClr val="tx2"/>
              </a:solidFill>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5602"/>
                                        </p:tgtEl>
                                        <p:attrNameLst>
                                          <p:attrName>style.visibility</p:attrName>
                                        </p:attrNameLst>
                                      </p:cBhvr>
                                      <p:to>
                                        <p:strVal val="visible"/>
                                      </p:to>
                                    </p:set>
                                  </p:childTnLst>
                                </p:cTn>
                              </p:par>
                            </p:childTnLst>
                          </p:cTn>
                        </p:par>
                        <p:par>
                          <p:cTn id="7" fill="hold">
                            <p:stCondLst>
                              <p:cond delay="0"/>
                            </p:stCondLst>
                            <p:childTnLst>
                              <p:par>
                                <p:cTn id="8" presetID="10" presetClass="entr" presetSubtype="0" fill="hold" grpId="0" nodeType="afterEffect">
                                  <p:stCondLst>
                                    <p:cond delay="1000"/>
                                  </p:stCondLst>
                                  <p:childTnLst>
                                    <p:set>
                                      <p:cBhvr>
                                        <p:cTn id="9" dur="1" fill="hold">
                                          <p:stCondLst>
                                            <p:cond delay="0"/>
                                          </p:stCondLst>
                                        </p:cTn>
                                        <p:tgtEl>
                                          <p:spTgt spid="25604"/>
                                        </p:tgtEl>
                                        <p:attrNameLst>
                                          <p:attrName>style.visibility</p:attrName>
                                        </p:attrNameLst>
                                      </p:cBhvr>
                                      <p:to>
                                        <p:strVal val="visible"/>
                                      </p:to>
                                    </p:set>
                                    <p:animEffect transition="in" filter="fade">
                                      <p:cBhvr>
                                        <p:cTn id="10" dur="3000"/>
                                        <p:tgtEl>
                                          <p:spTgt spid="256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P spid="2560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ctrTitle"/>
          </p:nvPr>
        </p:nvSpPr>
        <p:spPr>
          <a:xfrm>
            <a:off x="360363" y="1557338"/>
            <a:ext cx="4211637" cy="1470025"/>
          </a:xfrm>
        </p:spPr>
        <p:txBody>
          <a:bodyPr/>
          <a:lstStyle/>
          <a:p>
            <a:pPr algn="r" rtl="1"/>
            <a:r>
              <a:rPr lang="fa-IR" sz="2400" b="1">
                <a:solidFill>
                  <a:srgbClr val="000000"/>
                </a:solidFill>
                <a:cs typeface="Arial" charset="0"/>
              </a:rPr>
              <a:t/>
            </a:r>
            <a:br>
              <a:rPr lang="fa-IR" sz="2400" b="1">
                <a:solidFill>
                  <a:srgbClr val="000000"/>
                </a:solidFill>
                <a:cs typeface="Arial" charset="0"/>
              </a:rPr>
            </a:br>
            <a:r>
              <a:rPr lang="fa-IR" sz="2400" b="1">
                <a:solidFill>
                  <a:srgbClr val="000000"/>
                </a:solidFill>
                <a:cs typeface="Arial" charset="0"/>
              </a:rPr>
              <a:t>آیا تا حالا شده که یکدفعه در مورد شخصی که مدت طولانی است که ندیدید  فکر کنید و سپس میدانید که او را  بزودی خواهید دید و یا از او تلفن یا نامه ای دریافت خواهید کرد...</a:t>
            </a:r>
            <a:r>
              <a:rPr lang="en-AU" sz="2400" b="1">
                <a:solidFill>
                  <a:srgbClr val="000000"/>
                </a:solidFill>
              </a:rPr>
              <a:t/>
            </a:r>
            <a:br>
              <a:rPr lang="en-AU" sz="2400" b="1">
                <a:solidFill>
                  <a:srgbClr val="000000"/>
                </a:solidFill>
              </a:rPr>
            </a:br>
            <a:endParaRPr lang="en-AU" sz="2400" b="1"/>
          </a:p>
        </p:txBody>
      </p:sp>
      <p:pic>
        <p:nvPicPr>
          <p:cNvPr id="26627" name="Picture 3" descr="babymail"/>
          <p:cNvPicPr>
            <a:picLocks noChangeAspect="1" noChangeArrowheads="1"/>
          </p:cNvPicPr>
          <p:nvPr/>
        </p:nvPicPr>
        <p:blipFill>
          <a:blip r:embed="rId2" cstate="print"/>
          <a:srcRect/>
          <a:stretch>
            <a:fillRect/>
          </a:stretch>
        </p:blipFill>
        <p:spPr bwMode="auto">
          <a:xfrm>
            <a:off x="5292725" y="0"/>
            <a:ext cx="3087688" cy="4508500"/>
          </a:xfrm>
          <a:prstGeom prst="rect">
            <a:avLst/>
          </a:prstGeom>
          <a:noFill/>
        </p:spPr>
      </p:pic>
      <p:sp>
        <p:nvSpPr>
          <p:cNvPr id="26628" name="Rectangle 4"/>
          <p:cNvSpPr>
            <a:spLocks noChangeArrowheads="1"/>
          </p:cNvSpPr>
          <p:nvPr/>
        </p:nvSpPr>
        <p:spPr bwMode="auto">
          <a:xfrm>
            <a:off x="360363" y="4149725"/>
            <a:ext cx="4211637" cy="1470025"/>
          </a:xfrm>
          <a:prstGeom prst="rect">
            <a:avLst/>
          </a:prstGeom>
          <a:noFill/>
          <a:ln w="9525">
            <a:noFill/>
            <a:miter lim="800000"/>
            <a:headEnd/>
            <a:tailEnd/>
          </a:ln>
          <a:effectLst/>
        </p:spPr>
        <p:txBody>
          <a:bodyPr anchor="ctr"/>
          <a:lstStyle/>
          <a:p>
            <a:pPr algn="r" rtl="1"/>
            <a:r>
              <a:rPr lang="fa-IR" sz="2400" b="1">
                <a:solidFill>
                  <a:srgbClr val="000000"/>
                </a:solidFill>
                <a:cs typeface="Arial" charset="0"/>
              </a:rPr>
              <a:t> </a:t>
            </a:r>
            <a:r>
              <a:rPr lang="fa-IR" sz="4400">
                <a:solidFill>
                  <a:schemeClr val="tx2"/>
                </a:solidFill>
                <a:cs typeface="Arial" charset="0"/>
              </a:rPr>
              <a:t>آن خداست...</a:t>
            </a:r>
            <a:r>
              <a:rPr lang="en-AU" sz="2400" b="1">
                <a:solidFill>
                  <a:srgbClr val="000000"/>
                </a:solidFill>
              </a:rPr>
              <a:t> </a:t>
            </a:r>
            <a:r>
              <a:rPr lang="fa-IR" sz="2400" b="1">
                <a:solidFill>
                  <a:srgbClr val="000000"/>
                </a:solidFill>
                <a:cs typeface="Arial" charset="0"/>
              </a:rPr>
              <a:t>چیز تصادفی</a:t>
            </a:r>
            <a:r>
              <a:rPr lang="en-AU" sz="2400" b="1">
                <a:solidFill>
                  <a:srgbClr val="000000"/>
                </a:solidFill>
              </a:rPr>
              <a:t/>
            </a:r>
            <a:br>
              <a:rPr lang="en-AU" sz="2400" b="1">
                <a:solidFill>
                  <a:srgbClr val="000000"/>
                </a:solidFill>
              </a:rPr>
            </a:br>
            <a:r>
              <a:rPr lang="fa-IR" sz="2400" b="1">
                <a:solidFill>
                  <a:srgbClr val="000000"/>
                </a:solidFill>
                <a:cs typeface="Arial" charset="0"/>
              </a:rPr>
              <a:t> نیست.</a:t>
            </a:r>
            <a:endParaRPr lang="en-AU" sz="2400" b="1">
              <a:solidFill>
                <a:srgbClr val="000000"/>
              </a:solidFill>
              <a:cs typeface="Arial" charset="0"/>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6626"/>
                                        </p:tgtEl>
                                        <p:attrNameLst>
                                          <p:attrName>style.visibility</p:attrName>
                                        </p:attrNameLst>
                                      </p:cBhvr>
                                      <p:to>
                                        <p:strVal val="visible"/>
                                      </p:to>
                                    </p:set>
                                  </p:childTnLst>
                                </p:cTn>
                              </p:par>
                            </p:childTnLst>
                          </p:cTn>
                        </p:par>
                        <p:par>
                          <p:cTn id="7" fill="hold">
                            <p:stCondLst>
                              <p:cond delay="0"/>
                            </p:stCondLst>
                            <p:childTnLst>
                              <p:par>
                                <p:cTn id="8" presetID="10" presetClass="entr" presetSubtype="0" fill="hold" grpId="0" nodeType="afterEffect">
                                  <p:stCondLst>
                                    <p:cond delay="1500"/>
                                  </p:stCondLst>
                                  <p:childTnLst>
                                    <p:set>
                                      <p:cBhvr>
                                        <p:cTn id="9" dur="1" fill="hold">
                                          <p:stCondLst>
                                            <p:cond delay="0"/>
                                          </p:stCondLst>
                                        </p:cTn>
                                        <p:tgtEl>
                                          <p:spTgt spid="26628"/>
                                        </p:tgtEl>
                                        <p:attrNameLst>
                                          <p:attrName>style.visibility</p:attrName>
                                        </p:attrNameLst>
                                      </p:cBhvr>
                                      <p:to>
                                        <p:strVal val="visible"/>
                                      </p:to>
                                    </p:set>
                                    <p:animEffect transition="in" filter="fade">
                                      <p:cBhvr>
                                        <p:cTn id="10" dur="3000"/>
                                        <p:tgtEl>
                                          <p:spTgt spid="266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P spid="2662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4572000" y="1958975"/>
            <a:ext cx="4321175" cy="1470025"/>
          </a:xfrm>
        </p:spPr>
        <p:txBody>
          <a:bodyPr/>
          <a:lstStyle/>
          <a:p>
            <a:pPr algn="r" rtl="1"/>
            <a:r>
              <a:rPr lang="fa-IR" sz="2400" b="1" i="1" dirty="0">
                <a:solidFill>
                  <a:srgbClr val="000000"/>
                </a:solidFill>
                <a:cs typeface="Arial" charset="0"/>
              </a:rPr>
              <a:t/>
            </a:r>
            <a:br>
              <a:rPr lang="fa-IR" sz="2400" b="1" i="1" dirty="0">
                <a:solidFill>
                  <a:srgbClr val="000000"/>
                </a:solidFill>
                <a:cs typeface="Arial" charset="0"/>
              </a:rPr>
            </a:br>
            <a:r>
              <a:rPr lang="fa-IR" sz="2400" b="1" i="1" dirty="0">
                <a:solidFill>
                  <a:srgbClr val="000000"/>
                </a:solidFill>
                <a:cs typeface="Arial" charset="0"/>
              </a:rPr>
              <a:t>آیا شده که یک چیز عالی بدون آنکه آنرا خواسته باشید دریافت کرده باشید...مثل پولی ازطریق پست٬ قرضی که صاف شده٬ کوپن خرید رایگان کالا ازجائیکه می خواستید چیزی از آنجا برای خود بخرید اما </a:t>
            </a:r>
            <a:r>
              <a:rPr lang="fa-IR" sz="2400" b="1" i="1" dirty="0" smtClean="0">
                <a:solidFill>
                  <a:srgbClr val="000000"/>
                </a:solidFill>
                <a:cs typeface="Arial" charset="0"/>
              </a:rPr>
              <a:t>بضاعت </a:t>
            </a:r>
            <a:r>
              <a:rPr lang="fa-IR" sz="2400" b="1" i="1" dirty="0">
                <a:solidFill>
                  <a:srgbClr val="000000"/>
                </a:solidFill>
                <a:cs typeface="Arial" charset="0"/>
              </a:rPr>
              <a:t>مالی آنرا نداشته اید... </a:t>
            </a:r>
            <a:endParaRPr lang="fa-IR" sz="800" b="1" i="1" dirty="0">
              <a:cs typeface="Arial" charset="0"/>
            </a:endParaRPr>
          </a:p>
        </p:txBody>
      </p:sp>
      <p:sp>
        <p:nvSpPr>
          <p:cNvPr id="27652" name="Rectangle 4"/>
          <p:cNvSpPr>
            <a:spLocks noChangeArrowheads="1"/>
          </p:cNvSpPr>
          <p:nvPr/>
        </p:nvSpPr>
        <p:spPr bwMode="auto">
          <a:xfrm>
            <a:off x="4859338" y="4797425"/>
            <a:ext cx="4033837" cy="1800225"/>
          </a:xfrm>
          <a:prstGeom prst="rect">
            <a:avLst/>
          </a:prstGeom>
          <a:noFill/>
          <a:ln w="9525">
            <a:noFill/>
            <a:miter lim="800000"/>
            <a:headEnd/>
            <a:tailEnd/>
          </a:ln>
          <a:effectLst/>
        </p:spPr>
        <p:txBody>
          <a:bodyPr anchor="ctr"/>
          <a:lstStyle/>
          <a:p>
            <a:pPr algn="r" rtl="1"/>
            <a:r>
              <a:rPr lang="fa-IR" sz="2400" b="1" i="1">
                <a:solidFill>
                  <a:srgbClr val="000000"/>
                </a:solidFill>
                <a:cs typeface="Arial" charset="0"/>
              </a:rPr>
              <a:t/>
            </a:r>
            <a:br>
              <a:rPr lang="fa-IR" sz="2400" b="1" i="1">
                <a:solidFill>
                  <a:srgbClr val="000000"/>
                </a:solidFill>
                <a:cs typeface="Arial" charset="0"/>
              </a:rPr>
            </a:br>
            <a:r>
              <a:rPr lang="fa-IR" sz="2400" b="1" i="1">
                <a:solidFill>
                  <a:srgbClr val="000000"/>
                </a:solidFill>
                <a:cs typeface="Arial" charset="0"/>
              </a:rPr>
              <a:t> </a:t>
            </a:r>
            <a:r>
              <a:rPr lang="fa-IR" sz="4400">
                <a:solidFill>
                  <a:schemeClr val="tx2"/>
                </a:solidFill>
                <a:cs typeface="Arial" charset="0"/>
              </a:rPr>
              <a:t>آن خداست...</a:t>
            </a:r>
            <a:r>
              <a:rPr lang="en-AU" sz="2400" b="1" i="1">
                <a:solidFill>
                  <a:srgbClr val="000000"/>
                </a:solidFill>
              </a:rPr>
              <a:t> </a:t>
            </a:r>
            <a:r>
              <a:rPr lang="fa-IR" sz="2400" b="1" i="1">
                <a:solidFill>
                  <a:srgbClr val="000000"/>
                </a:solidFill>
                <a:cs typeface="Arial" charset="0"/>
              </a:rPr>
              <a:t>او خواست دل شما را میداند.</a:t>
            </a:r>
            <a:endParaRPr lang="en-AU" sz="2400" b="1" i="1">
              <a:solidFill>
                <a:srgbClr val="000000"/>
              </a:solidFill>
              <a:cs typeface="Arial" charset="0"/>
            </a:endParaRPr>
          </a:p>
        </p:txBody>
      </p:sp>
      <p:pic>
        <p:nvPicPr>
          <p:cNvPr id="5122" name="Picture 2" descr="http://www.hamshahrimags.com/Images/News/Smal_Pic/6-8-1389/IMAGE634238732666545000.jpg"/>
          <p:cNvPicPr>
            <a:picLocks noChangeAspect="1" noChangeArrowheads="1"/>
          </p:cNvPicPr>
          <p:nvPr/>
        </p:nvPicPr>
        <p:blipFill>
          <a:blip r:embed="rId2" cstate="print"/>
          <a:srcRect/>
          <a:stretch>
            <a:fillRect/>
          </a:stretch>
        </p:blipFill>
        <p:spPr bwMode="auto">
          <a:xfrm>
            <a:off x="304800" y="1905000"/>
            <a:ext cx="4162425" cy="2724151"/>
          </a:xfrm>
          <a:prstGeom prst="rect">
            <a:avLst/>
          </a:prstGeom>
          <a:noFill/>
        </p:spPr>
      </p:pic>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7650"/>
                                        </p:tgtEl>
                                        <p:attrNameLst>
                                          <p:attrName>style.visibility</p:attrName>
                                        </p:attrNameLst>
                                      </p:cBhvr>
                                      <p:to>
                                        <p:strVal val="visible"/>
                                      </p:to>
                                    </p:set>
                                  </p:childTnLst>
                                </p:cTn>
                              </p:par>
                            </p:childTnLst>
                          </p:cTn>
                        </p:par>
                        <p:par>
                          <p:cTn id="7" fill="hold">
                            <p:stCondLst>
                              <p:cond delay="0"/>
                            </p:stCondLst>
                            <p:childTnLst>
                              <p:par>
                                <p:cTn id="8" presetID="10" presetClass="entr" presetSubtype="0" fill="hold" grpId="0" nodeType="afterEffect">
                                  <p:stCondLst>
                                    <p:cond delay="1500"/>
                                  </p:stCondLst>
                                  <p:childTnLst>
                                    <p:set>
                                      <p:cBhvr>
                                        <p:cTn id="9" dur="1" fill="hold">
                                          <p:stCondLst>
                                            <p:cond delay="0"/>
                                          </p:stCondLst>
                                        </p:cTn>
                                        <p:tgtEl>
                                          <p:spTgt spid="27652"/>
                                        </p:tgtEl>
                                        <p:attrNameLst>
                                          <p:attrName>style.visibility</p:attrName>
                                        </p:attrNameLst>
                                      </p:cBhvr>
                                      <p:to>
                                        <p:strVal val="visible"/>
                                      </p:to>
                                    </p:set>
                                    <p:animEffect transition="in" filter="fade">
                                      <p:cBhvr>
                                        <p:cTn id="10" dur="3000"/>
                                        <p:tgtEl>
                                          <p:spTgt spid="276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p:bldP spid="2765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ctrTitle"/>
          </p:nvPr>
        </p:nvSpPr>
        <p:spPr>
          <a:xfrm>
            <a:off x="5003800" y="549275"/>
            <a:ext cx="3816350" cy="2808288"/>
          </a:xfrm>
        </p:spPr>
        <p:txBody>
          <a:bodyPr/>
          <a:lstStyle/>
          <a:p>
            <a:pPr algn="r" rtl="1"/>
            <a:r>
              <a:rPr lang="fa-IR" sz="2800" b="1" i="1">
                <a:solidFill>
                  <a:srgbClr val="000000"/>
                </a:solidFill>
                <a:cs typeface="Arial" charset="0"/>
              </a:rPr>
              <a:t>آیا در موقعیتی بودید که نمی دانستید چکار کنید که وضعیت را بهتر کنید٬ اما حالا که به عقب نگاه میکنید...</a:t>
            </a:r>
            <a:r>
              <a:rPr lang="en-AU" sz="2800" b="1" i="1">
                <a:solidFill>
                  <a:srgbClr val="000000"/>
                </a:solidFill>
              </a:rPr>
              <a:t> </a:t>
            </a:r>
            <a:endParaRPr lang="en-AU" sz="900" b="1" i="1"/>
          </a:p>
        </p:txBody>
      </p:sp>
      <p:pic>
        <p:nvPicPr>
          <p:cNvPr id="28678" name="Picture 6" descr="pic4"/>
          <p:cNvPicPr>
            <a:picLocks noChangeAspect="1" noChangeArrowheads="1"/>
          </p:cNvPicPr>
          <p:nvPr/>
        </p:nvPicPr>
        <p:blipFill>
          <a:blip r:embed="rId2" cstate="print"/>
          <a:srcRect/>
          <a:stretch>
            <a:fillRect/>
          </a:stretch>
        </p:blipFill>
        <p:spPr bwMode="auto">
          <a:xfrm>
            <a:off x="0" y="2032000"/>
            <a:ext cx="4572000" cy="2794000"/>
          </a:xfrm>
          <a:prstGeom prst="rect">
            <a:avLst/>
          </a:prstGeom>
          <a:noFill/>
        </p:spPr>
      </p:pic>
      <p:sp>
        <p:nvSpPr>
          <p:cNvPr id="28679" name="Rectangle 7"/>
          <p:cNvSpPr>
            <a:spLocks noChangeArrowheads="1"/>
          </p:cNvSpPr>
          <p:nvPr/>
        </p:nvSpPr>
        <p:spPr bwMode="auto">
          <a:xfrm>
            <a:off x="5219700" y="3903663"/>
            <a:ext cx="3635375" cy="1470025"/>
          </a:xfrm>
          <a:prstGeom prst="rect">
            <a:avLst/>
          </a:prstGeom>
          <a:noFill/>
          <a:ln w="9525">
            <a:noFill/>
            <a:miter lim="800000"/>
            <a:headEnd/>
            <a:tailEnd/>
          </a:ln>
          <a:effectLst/>
        </p:spPr>
        <p:txBody>
          <a:bodyPr anchor="ctr"/>
          <a:lstStyle/>
          <a:p>
            <a:pPr algn="r" rtl="1"/>
            <a:r>
              <a:rPr lang="fa-IR" sz="2400" b="1" i="1">
                <a:solidFill>
                  <a:srgbClr val="000000"/>
                </a:solidFill>
                <a:cs typeface="Arial" charset="0"/>
              </a:rPr>
              <a:t/>
            </a:r>
            <a:br>
              <a:rPr lang="fa-IR" sz="2400" b="1" i="1">
                <a:solidFill>
                  <a:srgbClr val="000000"/>
                </a:solidFill>
                <a:cs typeface="Arial" charset="0"/>
              </a:rPr>
            </a:br>
            <a:r>
              <a:rPr lang="fa-IR" sz="2400" b="1" i="1">
                <a:solidFill>
                  <a:srgbClr val="000000"/>
                </a:solidFill>
                <a:cs typeface="Arial" charset="0"/>
              </a:rPr>
              <a:t> </a:t>
            </a:r>
            <a:r>
              <a:rPr lang="fa-IR" sz="4400">
                <a:solidFill>
                  <a:schemeClr val="tx2"/>
                </a:solidFill>
                <a:cs typeface="Arial" charset="0"/>
              </a:rPr>
              <a:t>آن خداست...</a:t>
            </a:r>
            <a:r>
              <a:rPr lang="en-AU" sz="2400" b="1" i="1">
                <a:solidFill>
                  <a:srgbClr val="000000"/>
                </a:solidFill>
              </a:rPr>
              <a:t> </a:t>
            </a:r>
            <a:r>
              <a:rPr lang="fa-IR" sz="2400" b="1" i="1">
                <a:solidFill>
                  <a:srgbClr val="000000"/>
                </a:solidFill>
                <a:cs typeface="Arial" charset="0"/>
              </a:rPr>
              <a:t>که شما را از میان تمامی رنجها عبور داده تا روز روشن او را ببینید.</a:t>
            </a:r>
            <a:r>
              <a:rPr lang="en-AU" sz="2400" b="1" i="1">
                <a:solidFill>
                  <a:srgbClr val="000000"/>
                </a:solidFill>
              </a:rPr>
              <a:t/>
            </a:r>
            <a:br>
              <a:rPr lang="en-AU" sz="2400" b="1" i="1">
                <a:solidFill>
                  <a:srgbClr val="000000"/>
                </a:solidFill>
              </a:rPr>
            </a:br>
            <a:endParaRPr lang="en-AU" sz="2400" b="1" i="1">
              <a:solidFill>
                <a:srgbClr val="000000"/>
              </a:solidFill>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8674"/>
                                        </p:tgtEl>
                                        <p:attrNameLst>
                                          <p:attrName>style.visibility</p:attrName>
                                        </p:attrNameLst>
                                      </p:cBhvr>
                                      <p:to>
                                        <p:strVal val="visible"/>
                                      </p:to>
                                    </p:set>
                                  </p:childTnLst>
                                </p:cTn>
                              </p:par>
                            </p:childTnLst>
                          </p:cTn>
                        </p:par>
                        <p:par>
                          <p:cTn id="7" fill="hold">
                            <p:stCondLst>
                              <p:cond delay="0"/>
                            </p:stCondLst>
                            <p:childTnLst>
                              <p:par>
                                <p:cTn id="8" presetID="10" presetClass="entr" presetSubtype="0" fill="hold" grpId="0" nodeType="afterEffect">
                                  <p:stCondLst>
                                    <p:cond delay="1000"/>
                                  </p:stCondLst>
                                  <p:childTnLst>
                                    <p:set>
                                      <p:cBhvr>
                                        <p:cTn id="9" dur="1" fill="hold">
                                          <p:stCondLst>
                                            <p:cond delay="0"/>
                                          </p:stCondLst>
                                        </p:cTn>
                                        <p:tgtEl>
                                          <p:spTgt spid="28679"/>
                                        </p:tgtEl>
                                        <p:attrNameLst>
                                          <p:attrName>style.visibility</p:attrName>
                                        </p:attrNameLst>
                                      </p:cBhvr>
                                      <p:to>
                                        <p:strVal val="visible"/>
                                      </p:to>
                                    </p:set>
                                    <p:animEffect transition="in" filter="fade">
                                      <p:cBhvr>
                                        <p:cTn id="10" dur="3000"/>
                                        <p:tgtEl>
                                          <p:spTgt spid="286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p:bldP spid="2867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4" name="Picture 4" descr="1corinthians10_24"/>
          <p:cNvPicPr>
            <a:picLocks noChangeAspect="1" noChangeArrowheads="1"/>
          </p:cNvPicPr>
          <p:nvPr/>
        </p:nvPicPr>
        <p:blipFill>
          <a:blip r:embed="rId2" cstate="print"/>
          <a:srcRect/>
          <a:stretch>
            <a:fillRect/>
          </a:stretch>
        </p:blipFill>
        <p:spPr bwMode="auto">
          <a:xfrm>
            <a:off x="3995738" y="647700"/>
            <a:ext cx="5310187" cy="5589588"/>
          </a:xfrm>
          <a:prstGeom prst="rect">
            <a:avLst/>
          </a:prstGeom>
          <a:noFill/>
        </p:spPr>
      </p:pic>
      <p:sp>
        <p:nvSpPr>
          <p:cNvPr id="30722" name="Rectangle 2"/>
          <p:cNvSpPr>
            <a:spLocks noGrp="1" noChangeArrowheads="1"/>
          </p:cNvSpPr>
          <p:nvPr>
            <p:ph type="ctrTitle"/>
          </p:nvPr>
        </p:nvSpPr>
        <p:spPr>
          <a:xfrm>
            <a:off x="0" y="533400"/>
            <a:ext cx="5364163" cy="5943599"/>
          </a:xfrm>
        </p:spPr>
        <p:txBody>
          <a:bodyPr/>
          <a:lstStyle/>
          <a:p>
            <a:pPr algn="r" rtl="1"/>
            <a:r>
              <a:rPr lang="fa-IR" sz="2800" b="1" dirty="0">
                <a:solidFill>
                  <a:schemeClr val="tx1"/>
                </a:solidFill>
                <a:cs typeface="Arial" charset="0"/>
              </a:rPr>
              <a:t/>
            </a:r>
            <a:br>
              <a:rPr lang="fa-IR" sz="2800" b="1" dirty="0">
                <a:solidFill>
                  <a:schemeClr val="tx1"/>
                </a:solidFill>
                <a:cs typeface="Arial" charset="0"/>
              </a:rPr>
            </a:br>
            <a:r>
              <a:rPr lang="fa-IR" sz="2800" b="1" dirty="0">
                <a:solidFill>
                  <a:schemeClr val="tx1"/>
                </a:solidFill>
                <a:cs typeface="Arial" charset="0"/>
              </a:rPr>
              <a:t>این پیغام </a:t>
            </a:r>
            <a:r>
              <a:rPr lang="fa-IR" sz="2800" b="1" dirty="0" smtClean="0">
                <a:solidFill>
                  <a:schemeClr val="tx1"/>
                </a:solidFill>
                <a:cs typeface="Arial" charset="0"/>
              </a:rPr>
              <a:t>را به </a:t>
            </a:r>
            <a:r>
              <a:rPr lang="fa-IR" sz="2800" b="1" dirty="0">
                <a:solidFill>
                  <a:schemeClr val="tx1"/>
                </a:solidFill>
                <a:cs typeface="Arial" charset="0"/>
              </a:rPr>
              <a:t>تمامی دوستان خوب خود بفرستید. </a:t>
            </a:r>
            <a:r>
              <a:rPr lang="en-AU" sz="2800" b="1" dirty="0">
                <a:solidFill>
                  <a:schemeClr val="tx1"/>
                </a:solidFill>
              </a:rPr>
              <a:t>  </a:t>
            </a:r>
            <a:br>
              <a:rPr lang="en-AU" sz="2800" b="1" dirty="0">
                <a:solidFill>
                  <a:schemeClr val="tx1"/>
                </a:solidFill>
              </a:rPr>
            </a:br>
            <a:r>
              <a:rPr lang="fa-IR" sz="2800" b="1" dirty="0">
                <a:solidFill>
                  <a:schemeClr val="tx1"/>
                </a:solidFill>
                <a:cs typeface="Arial" charset="0"/>
              </a:rPr>
              <a:t/>
            </a:r>
            <a:br>
              <a:rPr lang="fa-IR" sz="2800" b="1" dirty="0">
                <a:solidFill>
                  <a:schemeClr val="tx1"/>
                </a:solidFill>
                <a:cs typeface="Arial" charset="0"/>
              </a:rPr>
            </a:br>
            <a:r>
              <a:rPr lang="fa-IR" sz="2800" b="1" dirty="0">
                <a:solidFill>
                  <a:schemeClr val="tx1"/>
                </a:solidFill>
                <a:cs typeface="Arial" charset="0"/>
              </a:rPr>
              <a:t>بگذارید</a:t>
            </a:r>
            <a:r>
              <a:rPr lang="en-AU" sz="2800" b="1" dirty="0">
                <a:solidFill>
                  <a:schemeClr val="tx1"/>
                </a:solidFill>
              </a:rPr>
              <a:t> </a:t>
            </a:r>
            <a:r>
              <a:rPr lang="fa-IR" sz="2800" b="1" dirty="0">
                <a:solidFill>
                  <a:schemeClr val="tx1"/>
                </a:solidFill>
                <a:cs typeface="Arial" charset="0"/>
              </a:rPr>
              <a:t>این پیغام تا ابدیت ادامه یابد.</a:t>
            </a:r>
            <a:r>
              <a:rPr lang="en-AU" sz="2800" b="1" dirty="0">
                <a:solidFill>
                  <a:schemeClr val="tx1"/>
                </a:solidFill>
              </a:rPr>
              <a:t/>
            </a:r>
            <a:br>
              <a:rPr lang="en-AU" sz="2800" b="1" dirty="0">
                <a:solidFill>
                  <a:schemeClr val="tx1"/>
                </a:solidFill>
              </a:rPr>
            </a:br>
            <a:r>
              <a:rPr lang="en-AU" sz="2800" b="1" dirty="0">
                <a:solidFill>
                  <a:schemeClr val="tx1"/>
                </a:solidFill>
              </a:rPr>
              <a:t/>
            </a:r>
            <a:br>
              <a:rPr lang="en-AU" sz="2800" b="1" dirty="0">
                <a:solidFill>
                  <a:schemeClr val="tx1"/>
                </a:solidFill>
              </a:rPr>
            </a:br>
            <a:r>
              <a:rPr lang="en-AU" sz="2800" b="1" dirty="0">
                <a:solidFill>
                  <a:schemeClr val="bg1"/>
                </a:solidFill>
              </a:rPr>
              <a:t/>
            </a:r>
            <a:br>
              <a:rPr lang="en-AU" sz="2800" b="1" dirty="0">
                <a:solidFill>
                  <a:schemeClr val="bg1"/>
                </a:solidFill>
              </a:rPr>
            </a:br>
            <a:r>
              <a:rPr lang="en-AU" sz="2800" b="1" dirty="0">
                <a:solidFill>
                  <a:schemeClr val="bg1"/>
                </a:solidFill>
              </a:rPr>
              <a:t/>
            </a:r>
            <a:br>
              <a:rPr lang="en-AU" sz="2800" b="1" dirty="0">
                <a:solidFill>
                  <a:schemeClr val="bg1"/>
                </a:solidFill>
              </a:rPr>
            </a:br>
            <a:r>
              <a:rPr lang="en-AU" sz="2800" b="1" dirty="0">
                <a:solidFill>
                  <a:schemeClr val="bg1"/>
                </a:solidFill>
              </a:rPr>
              <a:t/>
            </a:r>
            <a:br>
              <a:rPr lang="en-AU" sz="2800" b="1" dirty="0">
                <a:solidFill>
                  <a:schemeClr val="bg1"/>
                </a:solidFill>
              </a:rPr>
            </a:br>
            <a:r>
              <a:rPr lang="en-AU" sz="2800" b="1" dirty="0">
                <a:solidFill>
                  <a:schemeClr val="bg1"/>
                </a:solidFill>
              </a:rPr>
              <a:t/>
            </a:r>
            <a:br>
              <a:rPr lang="en-AU" sz="2800" b="1" dirty="0">
                <a:solidFill>
                  <a:schemeClr val="bg1"/>
                </a:solidFill>
              </a:rPr>
            </a:br>
            <a:r>
              <a:rPr lang="en-AU" sz="2800" b="1" dirty="0">
                <a:solidFill>
                  <a:schemeClr val="bg1"/>
                </a:solidFill>
              </a:rPr>
              <a:t/>
            </a:r>
            <a:br>
              <a:rPr lang="en-AU" sz="2800" b="1" dirty="0">
                <a:solidFill>
                  <a:schemeClr val="bg1"/>
                </a:solidFill>
              </a:rPr>
            </a:br>
            <a:r>
              <a:rPr lang="en-AU" sz="2800" b="1" dirty="0">
                <a:solidFill>
                  <a:schemeClr val="bg1"/>
                </a:solidFill>
              </a:rPr>
              <a:t/>
            </a:r>
            <a:br>
              <a:rPr lang="en-AU" sz="2800" b="1" dirty="0">
                <a:solidFill>
                  <a:schemeClr val="bg1"/>
                </a:solidFill>
              </a:rPr>
            </a:br>
            <a:r>
              <a:rPr lang="en-AU" sz="2800" b="1" dirty="0">
                <a:solidFill>
                  <a:schemeClr val="bg1"/>
                </a:solidFill>
              </a:rPr>
              <a:t/>
            </a:r>
            <a:br>
              <a:rPr lang="en-AU" sz="2800" b="1" dirty="0">
                <a:solidFill>
                  <a:schemeClr val="bg1"/>
                </a:solidFill>
              </a:rPr>
            </a:br>
            <a:r>
              <a:rPr lang="fa-IR" sz="4800" b="1" dirty="0">
                <a:solidFill>
                  <a:schemeClr val="tx1"/>
                </a:solidFill>
                <a:latin typeface="Arial Black" pitchFamily="34" charset="0"/>
                <a:cs typeface="Arial" charset="0"/>
              </a:rPr>
              <a:t>این خداست که...</a:t>
            </a:r>
            <a:r>
              <a:rPr lang="en-US" sz="4800" b="1" dirty="0">
                <a:solidFill>
                  <a:schemeClr val="tx1"/>
                </a:solidFill>
                <a:cs typeface="Arial" charset="0"/>
              </a:rPr>
              <a:t>!!</a:t>
            </a:r>
            <a:r>
              <a:rPr lang="en-AU" sz="900" b="1" dirty="0">
                <a:solidFill>
                  <a:schemeClr val="bg1"/>
                </a:solidFill>
              </a:rPr>
              <a:t> </a:t>
            </a:r>
          </a:p>
        </p:txBody>
      </p:sp>
    </p:spTree>
  </p:cSld>
  <p:clrMapOvr>
    <a:masterClrMapping/>
  </p:clrMapOvr>
  <p:transition spd="slow">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7" name="Picture 9" descr="Picture 082r"/>
          <p:cNvPicPr>
            <a:picLocks noChangeAspect="1" noChangeArrowheads="1"/>
          </p:cNvPicPr>
          <p:nvPr/>
        </p:nvPicPr>
        <p:blipFill>
          <a:blip r:embed="rId2" cstate="print"/>
          <a:srcRect/>
          <a:stretch>
            <a:fillRect/>
          </a:stretch>
        </p:blipFill>
        <p:spPr bwMode="auto">
          <a:xfrm>
            <a:off x="508000" y="381000"/>
            <a:ext cx="8128000" cy="6096000"/>
          </a:xfrm>
          <a:prstGeom prst="rect">
            <a:avLst/>
          </a:prstGeom>
          <a:noFill/>
        </p:spPr>
      </p:pic>
      <p:sp>
        <p:nvSpPr>
          <p:cNvPr id="43018" name="Text Box 10"/>
          <p:cNvSpPr txBox="1">
            <a:spLocks noChangeArrowheads="1"/>
          </p:cNvSpPr>
          <p:nvPr/>
        </p:nvSpPr>
        <p:spPr bwMode="auto">
          <a:xfrm rot="-1231642">
            <a:off x="500063" y="2106881"/>
            <a:ext cx="8643937" cy="1323439"/>
          </a:xfrm>
          <a:prstGeom prst="rect">
            <a:avLst/>
          </a:prstGeom>
          <a:noFill/>
          <a:ln w="9525">
            <a:noFill/>
            <a:miter lim="800000"/>
            <a:headEnd/>
            <a:tailEnd/>
          </a:ln>
          <a:effectLst/>
        </p:spPr>
        <p:txBody>
          <a:bodyPr>
            <a:spAutoFit/>
          </a:bodyPr>
          <a:lstStyle/>
          <a:p>
            <a:pPr algn="r" rtl="1">
              <a:spcBef>
                <a:spcPct val="50000"/>
              </a:spcBef>
            </a:pPr>
            <a:r>
              <a:rPr lang="fa-IR" sz="4400" b="1" i="1" dirty="0">
                <a:solidFill>
                  <a:srgbClr val="C00000"/>
                </a:solidFill>
                <a:latin typeface="Memo" pitchFamily="2" charset="0"/>
                <a:cs typeface="Arial" charset="0"/>
              </a:rPr>
              <a:t>لبخند بزنید...</a:t>
            </a:r>
            <a:r>
              <a:rPr lang="fa-IR" sz="2400" b="1" i="1" dirty="0">
                <a:solidFill>
                  <a:srgbClr val="C00000"/>
                </a:solidFill>
                <a:latin typeface="Memo" pitchFamily="2" charset="0"/>
                <a:cs typeface="Arial" charset="0"/>
              </a:rPr>
              <a:t> </a:t>
            </a:r>
            <a:r>
              <a:rPr lang="fa-IR" sz="2400" b="1" i="1" dirty="0">
                <a:latin typeface="Memo" pitchFamily="2" charset="0"/>
                <a:cs typeface="Arial" charset="0"/>
              </a:rPr>
              <a:t>این یکی از </a:t>
            </a:r>
            <a:r>
              <a:rPr lang="fa-IR" sz="2400" b="1" i="1" dirty="0" smtClean="0">
                <a:latin typeface="Memo" pitchFamily="2" charset="0"/>
                <a:cs typeface="Arial" charset="0"/>
              </a:rPr>
              <a:t>بهترینراه ها براي تشكر از خداست</a:t>
            </a:r>
            <a:r>
              <a:rPr lang="fa-IR" sz="2400" b="1" i="1" dirty="0">
                <a:latin typeface="Memo" pitchFamily="2" charset="0"/>
                <a:cs typeface="Arial" charset="0"/>
              </a:rPr>
              <a:t>... </a:t>
            </a:r>
            <a:endParaRPr lang="fa-IR" sz="2400" b="1" i="1" dirty="0" smtClean="0">
              <a:latin typeface="Memo" pitchFamily="2" charset="0"/>
              <a:cs typeface="Arial" charset="0"/>
            </a:endParaRPr>
          </a:p>
          <a:p>
            <a:pPr algn="r" rtl="1">
              <a:spcBef>
                <a:spcPct val="50000"/>
              </a:spcBef>
            </a:pPr>
            <a:r>
              <a:rPr lang="fa-IR" sz="2400" b="1" i="1" dirty="0" smtClean="0">
                <a:latin typeface="Memo" pitchFamily="2" charset="0"/>
                <a:cs typeface="Arial" charset="0"/>
              </a:rPr>
              <a:t>مردم </a:t>
            </a:r>
            <a:r>
              <a:rPr lang="fa-IR" sz="2400" b="1" i="1" dirty="0">
                <a:latin typeface="Memo" pitchFamily="2" charset="0"/>
                <a:cs typeface="Arial" charset="0"/>
              </a:rPr>
              <a:t>را از چیزی که </a:t>
            </a:r>
            <a:r>
              <a:rPr lang="fa-IR" sz="2400" b="1" i="1" dirty="0" smtClean="0">
                <a:latin typeface="Memo" pitchFamily="2" charset="0"/>
                <a:cs typeface="Arial" charset="0"/>
              </a:rPr>
              <a:t>نصیبتان </a:t>
            </a:r>
            <a:r>
              <a:rPr lang="fa-IR" sz="2400" b="1" i="1" dirty="0">
                <a:latin typeface="Memo" pitchFamily="2" charset="0"/>
                <a:cs typeface="Arial" charset="0"/>
              </a:rPr>
              <a:t>شده متحیر کنید...</a:t>
            </a:r>
            <a:endParaRPr lang="en-AU" sz="4400" b="1" i="1" dirty="0">
              <a:latin typeface="Memo" pitchFamily="2" charset="0"/>
              <a:cs typeface="Arial" charset="0"/>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3018"/>
                                        </p:tgtEl>
                                        <p:attrNameLst>
                                          <p:attrName>style.visibility</p:attrName>
                                        </p:attrNameLst>
                                      </p:cBhvr>
                                      <p:to>
                                        <p:strVal val="visible"/>
                                      </p:to>
                                    </p:set>
                                    <p:anim calcmode="lin" valueType="num">
                                      <p:cBhvr additive="base">
                                        <p:cTn id="7" dur="500" fill="hold"/>
                                        <p:tgtEl>
                                          <p:spTgt spid="43018"/>
                                        </p:tgtEl>
                                        <p:attrNameLst>
                                          <p:attrName>ppt_x</p:attrName>
                                        </p:attrNameLst>
                                      </p:cBhvr>
                                      <p:tavLst>
                                        <p:tav tm="0">
                                          <p:val>
                                            <p:strVal val="#ppt_x"/>
                                          </p:val>
                                        </p:tav>
                                        <p:tav tm="100000">
                                          <p:val>
                                            <p:strVal val="#ppt_x"/>
                                          </p:val>
                                        </p:tav>
                                      </p:tavLst>
                                    </p:anim>
                                    <p:anim calcmode="lin" valueType="num">
                                      <p:cBhvr additive="base">
                                        <p:cTn id="8" dur="500" fill="hold"/>
                                        <p:tgtEl>
                                          <p:spTgt spid="430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3" name="Picture 5" descr="search4"/>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2770" name="Rectangle 2"/>
          <p:cNvSpPr>
            <a:spLocks noGrp="1" noChangeArrowheads="1"/>
          </p:cNvSpPr>
          <p:nvPr>
            <p:ph type="ctrTitle"/>
          </p:nvPr>
        </p:nvSpPr>
        <p:spPr>
          <a:xfrm>
            <a:off x="0" y="374650"/>
            <a:ext cx="5364163" cy="1470025"/>
          </a:xfrm>
        </p:spPr>
        <p:txBody>
          <a:bodyPr/>
          <a:lstStyle/>
          <a:p>
            <a:pPr algn="r"/>
            <a:r>
              <a:rPr lang="fa-IR" sz="2800" b="1">
                <a:solidFill>
                  <a:srgbClr val="000000"/>
                </a:solidFill>
                <a:cs typeface="Arial" charset="0"/>
              </a:rPr>
              <a:t>داستان مردی را که هرگز نمی شناختم شنیدم٬ که حتماً خدا می خواست که این داستان را بشنوم.</a:t>
            </a: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2770"/>
                                        </p:tgtEl>
                                        <p:attrNameLst>
                                          <p:attrName>style.visibility</p:attrName>
                                        </p:attrNameLst>
                                      </p:cBhvr>
                                      <p:to>
                                        <p:strVal val="visible"/>
                                      </p:to>
                                    </p:set>
                                    <p:animEffect transition="in" filter="fade">
                                      <p:cBhvr>
                                        <p:cTn id="7" dur="3000"/>
                                        <p:tgtEl>
                                          <p:spTgt spid="327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20" name="Picture 4" descr="alive"/>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4818" name="Rectangle 2"/>
          <p:cNvSpPr>
            <a:spLocks noGrp="1" noChangeArrowheads="1"/>
          </p:cNvSpPr>
          <p:nvPr>
            <p:ph type="ctrTitle"/>
          </p:nvPr>
        </p:nvSpPr>
        <p:spPr>
          <a:xfrm>
            <a:off x="5076825" y="188913"/>
            <a:ext cx="4067175" cy="2997200"/>
          </a:xfrm>
        </p:spPr>
        <p:txBody>
          <a:bodyPr/>
          <a:lstStyle/>
          <a:p>
            <a:pPr algn="r"/>
            <a:r>
              <a:rPr lang="fa-IR" sz="2800" b="1">
                <a:solidFill>
                  <a:srgbClr val="000000"/>
                </a:solidFill>
                <a:cs typeface="Arial" charset="0"/>
              </a:rPr>
              <a:t/>
            </a:r>
            <a:br>
              <a:rPr lang="fa-IR" sz="2800" b="1">
                <a:solidFill>
                  <a:srgbClr val="000000"/>
                </a:solidFill>
                <a:cs typeface="Arial" charset="0"/>
              </a:rPr>
            </a:br>
            <a:r>
              <a:rPr lang="fa-IR" sz="2800" b="1">
                <a:solidFill>
                  <a:srgbClr val="000000"/>
                </a:solidFill>
                <a:cs typeface="Arial" charset="0"/>
              </a:rPr>
              <a:t>او رئیس امنیت شرکتی بود که باقیمانده اعضای خود را از حمله به برجهای دوقلو دعوت کرده بود تا فضای اداره خود را با آنها قسمت کنند.</a:t>
            </a:r>
            <a:r>
              <a:rPr lang="en-AU" sz="2800" b="1">
                <a:solidFill>
                  <a:srgbClr val="000000"/>
                </a:solidFill>
              </a:rPr>
              <a:t> </a:t>
            </a:r>
            <a:endParaRPr lang="en-AU" sz="2800" b="1"/>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4818"/>
                                        </p:tgtEl>
                                        <p:attrNameLst>
                                          <p:attrName>style.visibility</p:attrName>
                                        </p:attrNameLst>
                                      </p:cBhvr>
                                      <p:to>
                                        <p:strVal val="visible"/>
                                      </p:to>
                                    </p:set>
                                    <p:animEffect transition="in" filter="fade">
                                      <p:cBhvr>
                                        <p:cTn id="7" dur="3000"/>
                                        <p:tgtEl>
                                          <p:spTgt spid="348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6" name="Picture 4" descr="survivor"/>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3794" name="Rectangle 2"/>
          <p:cNvSpPr>
            <a:spLocks noGrp="1" noChangeArrowheads="1"/>
          </p:cNvSpPr>
          <p:nvPr>
            <p:ph type="ctrTitle"/>
          </p:nvPr>
        </p:nvSpPr>
        <p:spPr>
          <a:xfrm>
            <a:off x="0" y="4797425"/>
            <a:ext cx="5795963" cy="1470025"/>
          </a:xfrm>
        </p:spPr>
        <p:txBody>
          <a:bodyPr/>
          <a:lstStyle/>
          <a:p>
            <a:pPr algn="r" rtl="1"/>
            <a:r>
              <a:rPr lang="fa-IR" sz="2800" b="1">
                <a:solidFill>
                  <a:srgbClr val="000000"/>
                </a:solidFill>
                <a:effectLst>
                  <a:outerShdw blurRad="38100" dist="38100" dir="2700000" algn="tl">
                    <a:srgbClr val="C0C0C0"/>
                  </a:outerShdw>
                </a:effectLst>
                <a:cs typeface="Arial" charset="0"/>
              </a:rPr>
              <a:t>با صدایی پراز وحشت داستان اینکه چرا این افراد جان سالم بدر بردند و همکارانشان کشته شدند را تعریف کرد.</a:t>
            </a:r>
            <a:endParaRPr lang="en-AU" sz="2800" b="1">
              <a:effectLst>
                <a:outerShdw blurRad="38100" dist="38100" dir="2700000" algn="tl">
                  <a:srgbClr val="C0C0C0"/>
                </a:outerShdw>
              </a:effectLst>
              <a:cs typeface="Arial" charset="0"/>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fade">
                                      <p:cBhvr>
                                        <p:cTn id="7" dur="3000"/>
                                        <p:tgtEl>
                                          <p:spTgt spid="337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7" name="Picture 3" descr="crushedcar"/>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1506" name="Rectangle 2"/>
          <p:cNvSpPr>
            <a:spLocks noGrp="1" noChangeArrowheads="1"/>
          </p:cNvSpPr>
          <p:nvPr>
            <p:ph type="ctrTitle"/>
          </p:nvPr>
        </p:nvSpPr>
        <p:spPr>
          <a:xfrm>
            <a:off x="1331913" y="0"/>
            <a:ext cx="5648325" cy="692150"/>
          </a:xfrm>
        </p:spPr>
        <p:txBody>
          <a:bodyPr/>
          <a:lstStyle/>
          <a:p>
            <a:pPr algn="r" rtl="1"/>
            <a:r>
              <a:rPr lang="fa-IR" sz="2800" b="1">
                <a:solidFill>
                  <a:srgbClr val="000000"/>
                </a:solidFill>
                <a:effectLst>
                  <a:outerShdw blurRad="38100" dist="38100" dir="2700000" algn="tl">
                    <a:srgbClr val="C0C0C0"/>
                  </a:outerShdw>
                </a:effectLst>
                <a:cs typeface="Arial" charset="0"/>
              </a:rPr>
              <a:t>تمام داستانها تنها چیزهای کوچکی بودند.</a:t>
            </a:r>
            <a:r>
              <a:rPr lang="en-AU" sz="2800" b="1">
                <a:solidFill>
                  <a:srgbClr val="000000"/>
                </a:solidFill>
                <a:effectLst>
                  <a:outerShdw blurRad="38100" dist="38100" dir="2700000" algn="tl">
                    <a:srgbClr val="C0C0C0"/>
                  </a:outerShdw>
                </a:effectLst>
              </a:rPr>
              <a:t> </a:t>
            </a:r>
            <a:endParaRPr lang="en-AU" sz="2800" b="1">
              <a:effectLst>
                <a:outerShdw blurRad="38100" dist="38100" dir="2700000" algn="tl">
                  <a:srgbClr val="C0C0C0"/>
                </a:outerShdw>
              </a:effectLst>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fade">
                                      <p:cBhvr>
                                        <p:cTn id="7" dur="3000"/>
                                        <p:tgtEl>
                                          <p:spTgt spid="215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3" name="Picture 3" descr="dust"/>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5842" name="Rectangle 2"/>
          <p:cNvSpPr>
            <a:spLocks noGrp="1" noChangeArrowheads="1"/>
          </p:cNvSpPr>
          <p:nvPr>
            <p:ph type="ctrTitle"/>
          </p:nvPr>
        </p:nvSpPr>
        <p:spPr>
          <a:xfrm>
            <a:off x="3492500" y="0"/>
            <a:ext cx="5651500" cy="1196975"/>
          </a:xfrm>
        </p:spPr>
        <p:txBody>
          <a:bodyPr>
            <a:normAutofit fontScale="90000"/>
          </a:bodyPr>
          <a:lstStyle/>
          <a:p>
            <a:pPr algn="r"/>
            <a:r>
              <a:rPr lang="en-AU" sz="2800" b="1">
                <a:solidFill>
                  <a:srgbClr val="000000"/>
                </a:solidFill>
              </a:rPr>
              <a:t/>
            </a:r>
            <a:br>
              <a:rPr lang="en-AU" sz="2800" b="1">
                <a:solidFill>
                  <a:srgbClr val="000000"/>
                </a:solidFill>
              </a:rPr>
            </a:br>
            <a:r>
              <a:rPr lang="fa-IR" sz="2800" b="1">
                <a:solidFill>
                  <a:srgbClr val="000000"/>
                </a:solidFill>
                <a:cs typeface="Arial" charset="0"/>
              </a:rPr>
              <a:t>شاید شما میدانید که مدیر آن شرکت بخاطر اینکه پسرش مهدکودکش شروع شده بود٬ آنروز دیر به سرکار می آید.</a:t>
            </a:r>
            <a:r>
              <a:rPr lang="en-AU" sz="2800" b="1">
                <a:solidFill>
                  <a:srgbClr val="000000"/>
                </a:solidFill>
              </a:rPr>
              <a:t> </a:t>
            </a:r>
            <a:endParaRPr lang="en-AU" sz="2800" b="1">
              <a:cs typeface="Arial" charset="0"/>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5842"/>
                                        </p:tgtEl>
                                        <p:attrNameLst>
                                          <p:attrName>style.visibility</p:attrName>
                                        </p:attrNameLst>
                                      </p:cBhvr>
                                      <p:to>
                                        <p:strVal val="visible"/>
                                      </p:to>
                                    </p:set>
                                    <p:animEffect transition="in" filter="fade">
                                      <p:cBhvr>
                                        <p:cTn id="7" dur="3000"/>
                                        <p:tgtEl>
                                          <p:spTgt spid="358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7" name="Picture 3" descr="fla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6866" name="Rectangle 2"/>
          <p:cNvSpPr>
            <a:spLocks noGrp="1" noChangeArrowheads="1"/>
          </p:cNvSpPr>
          <p:nvPr>
            <p:ph type="ctrTitle"/>
          </p:nvPr>
        </p:nvSpPr>
        <p:spPr>
          <a:xfrm>
            <a:off x="2771775" y="1958975"/>
            <a:ext cx="3600450" cy="1470025"/>
          </a:xfrm>
        </p:spPr>
        <p:txBody>
          <a:bodyPr/>
          <a:lstStyle/>
          <a:p>
            <a:pPr algn="r" rtl="1">
              <a:buFontTx/>
              <a:buChar char="•"/>
            </a:pPr>
            <a:r>
              <a:rPr lang="en-AU" sz="2800" b="1">
                <a:solidFill>
                  <a:srgbClr val="000000"/>
                </a:solidFill>
              </a:rPr>
              <a:t/>
            </a:r>
            <a:br>
              <a:rPr lang="en-AU" sz="2800" b="1">
                <a:solidFill>
                  <a:srgbClr val="000000"/>
                </a:solidFill>
              </a:rPr>
            </a:br>
            <a:r>
              <a:rPr lang="fa-IR" sz="2800" b="1">
                <a:solidFill>
                  <a:srgbClr val="000000"/>
                </a:solidFill>
                <a:cs typeface="Arial" charset="0"/>
              </a:rPr>
              <a:t>شخص دیگری بخاطر اینکه آنروز نوبتش بود که کیک به سرکار بیاورد٬ زنده مانده بود. </a:t>
            </a:r>
            <a:endParaRPr lang="en-AU" sz="2800" b="1">
              <a:cs typeface="Arial" charset="0"/>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6866"/>
                                        </p:tgtEl>
                                        <p:attrNameLst>
                                          <p:attrName>style.visibility</p:attrName>
                                        </p:attrNameLst>
                                      </p:cBhvr>
                                      <p:to>
                                        <p:strVal val="visible"/>
                                      </p:to>
                                    </p:set>
                                    <p:animEffect transition="in" filter="fade">
                                      <p:cBhvr>
                                        <p:cTn id="7" dur="3000"/>
                                        <p:tgtEl>
                                          <p:spTgt spid="368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5" name="Picture 3" descr="search"/>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8914" name="Rectangle 2"/>
          <p:cNvSpPr>
            <a:spLocks noGrp="1" noChangeArrowheads="1"/>
          </p:cNvSpPr>
          <p:nvPr>
            <p:ph type="ctrTitle"/>
          </p:nvPr>
        </p:nvSpPr>
        <p:spPr>
          <a:xfrm>
            <a:off x="4067175" y="0"/>
            <a:ext cx="5076825" cy="1196975"/>
          </a:xfrm>
        </p:spPr>
        <p:txBody>
          <a:bodyPr/>
          <a:lstStyle/>
          <a:p>
            <a:pPr algn="r" rtl="1"/>
            <a:r>
              <a:rPr lang="en-AU" sz="2800" b="1">
                <a:solidFill>
                  <a:srgbClr val="000000"/>
                </a:solidFill>
              </a:rPr>
              <a:t/>
            </a:r>
            <a:br>
              <a:rPr lang="en-AU" sz="2800" b="1">
                <a:solidFill>
                  <a:srgbClr val="000000"/>
                </a:solidFill>
              </a:rPr>
            </a:br>
            <a:r>
              <a:rPr lang="fa-IR" sz="2800" b="1">
                <a:solidFill>
                  <a:srgbClr val="000000"/>
                </a:solidFill>
                <a:cs typeface="Arial" charset="0"/>
              </a:rPr>
              <a:t>اما برای من جالبتر فردی بود که آنروز صبح یک جفت کفش قرمز نو می پوشد.</a:t>
            </a:r>
            <a:r>
              <a:rPr lang="en-AU" sz="2800" b="1">
                <a:solidFill>
                  <a:srgbClr val="000000"/>
                </a:solidFill>
              </a:rPr>
              <a:t> </a:t>
            </a:r>
            <a:endParaRPr lang="en-AU" sz="2800" b="1"/>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8914"/>
                                        </p:tgtEl>
                                        <p:attrNameLst>
                                          <p:attrName>style.visibility</p:attrName>
                                        </p:attrNameLst>
                                      </p:cBhvr>
                                      <p:to>
                                        <p:strVal val="visible"/>
                                      </p:to>
                                    </p:set>
                                    <p:animEffect transition="in" filter="fade">
                                      <p:cBhvr>
                                        <p:cTn id="7" dur="3000"/>
                                        <p:tgtEl>
                                          <p:spTgt spid="389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9" name="Picture 3" descr="search3"/>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9938" name="Rectangle 2"/>
          <p:cNvSpPr>
            <a:spLocks noGrp="1" noChangeArrowheads="1"/>
          </p:cNvSpPr>
          <p:nvPr>
            <p:ph type="ctrTitle"/>
          </p:nvPr>
        </p:nvSpPr>
        <p:spPr>
          <a:xfrm>
            <a:off x="3348038" y="333375"/>
            <a:ext cx="5795962" cy="1470025"/>
          </a:xfrm>
        </p:spPr>
        <p:txBody>
          <a:bodyPr/>
          <a:lstStyle/>
          <a:p>
            <a:pPr algn="r" rtl="1"/>
            <a:r>
              <a:rPr lang="en-AU" sz="2800" b="1">
                <a:solidFill>
                  <a:srgbClr val="000000"/>
                </a:solidFill>
              </a:rPr>
              <a:t/>
            </a:r>
            <a:br>
              <a:rPr lang="en-AU" sz="2800" b="1">
                <a:solidFill>
                  <a:srgbClr val="000000"/>
                </a:solidFill>
              </a:rPr>
            </a:br>
            <a:r>
              <a:rPr lang="fa-IR" sz="2800" b="1">
                <a:solidFill>
                  <a:srgbClr val="000000"/>
                </a:solidFill>
                <a:cs typeface="Arial" charset="0"/>
              </a:rPr>
              <a:t>او مسافت زیادی را تا محل کار طی می کند٬ ولی درست قبل از رسیدن به محل کار</a:t>
            </a:r>
            <a:r>
              <a:rPr lang="en-AU" sz="2800" b="1">
                <a:solidFill>
                  <a:srgbClr val="000000"/>
                </a:solidFill>
              </a:rPr>
              <a:t> </a:t>
            </a:r>
            <a:r>
              <a:rPr lang="fa-IR" sz="2800" b="1">
                <a:solidFill>
                  <a:srgbClr val="000000"/>
                </a:solidFill>
                <a:cs typeface="Arial" charset="0"/>
              </a:rPr>
              <a:t>پاهایش تاول میزند. جلوی یک داروخانه می ایستد تا چسب زخم بخرد و بخاطر همین زنده می ماند. </a:t>
            </a:r>
            <a:endParaRPr lang="en-AU" sz="2800" b="1">
              <a:solidFill>
                <a:srgbClr val="000000"/>
              </a:solidFill>
              <a:cs typeface="Arial" charset="0"/>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9938"/>
                                        </p:tgtEl>
                                        <p:attrNameLst>
                                          <p:attrName>style.visibility</p:attrName>
                                        </p:attrNameLst>
                                      </p:cBhvr>
                                      <p:to>
                                        <p:strVal val="visible"/>
                                      </p:to>
                                    </p:set>
                                    <p:animEffect transition="in" filter="fade">
                                      <p:cBhvr>
                                        <p:cTn id="7" dur="2000"/>
                                        <p:tgtEl>
                                          <p:spTgt spid="399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p:bldLst>
  </p:timing>
</p:sld>
</file>

<file path=ppt/theme/theme1.xml><?xml version="1.0" encoding="utf-8"?>
<a:theme xmlns:a="http://schemas.openxmlformats.org/drawingml/2006/main" name="WhereGodWantsMe">
  <a:themeElements>
    <a:clrScheme name="WhereGodWants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WhereGodWants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WhereGodWants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WhereGodWants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WhereGodWants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WhereGodWants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WhereGodWants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WhereGodWants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WhereGodWants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WhereGodWants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WhereGodWants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WhereGodWants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WhereGodWants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WhereGodWants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____ __ ___</Template>
  <TotalTime>12</TotalTime>
  <Words>119</Words>
  <Application>Microsoft Office PowerPoint</Application>
  <PresentationFormat>On-screen Show (4:3)</PresentationFormat>
  <Paragraphs>23</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WhereGodWantsMe</vt:lpstr>
      <vt:lpstr>جائیکه خدا می خواهد باشم</vt:lpstr>
      <vt:lpstr>داستان مردی را که هرگز نمی شناختم شنیدم٬ که حتماً خدا می خواست که این داستان را بشنوم.</vt:lpstr>
      <vt:lpstr> او رئیس امنیت شرکتی بود که باقیمانده اعضای خود را از حمله به برجهای دوقلو دعوت کرده بود تا فضای اداره خود را با آنها قسمت کنند. </vt:lpstr>
      <vt:lpstr>با صدایی پراز وحشت داستان اینکه چرا این افراد جان سالم بدر بردند و همکارانشان کشته شدند را تعریف کرد.</vt:lpstr>
      <vt:lpstr>تمام داستانها تنها چیزهای کوچکی بودند. </vt:lpstr>
      <vt:lpstr> شاید شما میدانید که مدیر آن شرکت بخاطر اینکه پسرش مهدکودکش شروع شده بود٬ آنروز دیر به سرکار می آید. </vt:lpstr>
      <vt:lpstr> شخص دیگری بخاطر اینکه آنروز نوبتش بود که کیک به سرکار بیاورد٬ زنده مانده بود. </vt:lpstr>
      <vt:lpstr> اما برای من جالبتر فردی بود که آنروز صبح یک جفت کفش قرمز نو می پوشد. </vt:lpstr>
      <vt:lpstr> او مسافت زیادی را تا محل کار طی می کند٬ ولی درست قبل از رسیدن به محل کار پاهایش تاول میزند. جلوی یک داروخانه می ایستد تا چسب زخم بخرد و بخاطر همین زنده می ماند. </vt:lpstr>
      <vt:lpstr> بنابران حالا وقتی در ترافیک گیرکردم٬ به آسانسور نمیرسم٬ برمیگردم تا تلفن را جواب بدم و...همه این چیزهای کوچک که مرا ناراحت میکنند... با خودم فکر می کنم که اینجا دقیقاً همانجائیست که خدا میخواهد من در آن لحظه باشم.   امیدوارم که خدا با همین چیزهای کوچک به برکت دادن شما ادامه دهد.      </vt:lpstr>
      <vt:lpstr>Slide 11</vt:lpstr>
      <vt:lpstr>یک صدای آرام درونی  </vt:lpstr>
      <vt:lpstr>  تا حالا شده که نشسته باشید که ناگهان احساس کنید که باید کاری برای کسی که به او اهمیت میدهید٬ بکنید... </vt:lpstr>
      <vt:lpstr> آیا تا حالا شده که یکدفعه در مورد شخصی که مدت طولانی است که ندیدید  فکر کنید و سپس میدانید که او را  بزودی خواهید دید و یا از او تلفن یا نامه ای دریافت خواهید کرد... </vt:lpstr>
      <vt:lpstr> آیا شده که یک چیز عالی بدون آنکه آنرا خواسته باشید دریافت کرده باشید...مثل پولی ازطریق پست٬ قرضی که صاف شده٬ کوپن خرید رایگان کالا ازجائیکه می خواستید چیزی از آنجا برای خود بخرید اما بضاعت مالی آنرا نداشته اید... </vt:lpstr>
      <vt:lpstr>آیا در موقعیتی بودید که نمی دانستید چکار کنید که وضعیت را بهتر کنید٬ اما حالا که به عقب نگاه میکنید... </vt:lpstr>
      <vt:lpstr> این پیغام را به تمامی دوستان خوب خود بفرستید.     بگذارید این پیغام تا ابدیت ادامه یابد.         این خداست که...!! </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جائیکه خدا می خواهد باشم</dc:title>
  <dc:creator>famid</dc:creator>
  <cp:lastModifiedBy>MRT</cp:lastModifiedBy>
  <cp:revision>5</cp:revision>
  <dcterms:created xsi:type="dcterms:W3CDTF">2012-12-07T10:07:37Z</dcterms:created>
  <dcterms:modified xsi:type="dcterms:W3CDTF">2014-08-31T05:54:22Z</dcterms:modified>
</cp:coreProperties>
</file>