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9" autoAdjust="0"/>
    <p:restoredTop sz="94660"/>
  </p:normalViewPr>
  <p:slideViewPr>
    <p:cSldViewPr>
      <p:cViewPr varScale="1">
        <p:scale>
          <a:sx n="54" d="100"/>
          <a:sy n="54" d="100"/>
        </p:scale>
        <p:origin x="-7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ar-SA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/>
              <a:t>برای ویرایش سبک زیرعنوان اسلاید اصلی، کلیک نمایید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8ABB7F-0467-43BA-8627-49CFD03740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83E0D-1316-413D-B90F-EC8621E3AB9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95F65-B8FF-4ED7-8F95-E160AB09099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12B84-87C2-4BD4-A2B8-84A2B395774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3AD58-F57E-44F1-B961-9647C3935D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52277-9B7D-4900-A83E-AC482666BE0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F611D-7458-42DC-998B-1562A4C1C85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81F09-FBA7-45BC-B4B7-F668DB9D4A6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083A9-378D-4B20-AB87-54CAA9C9BDD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EB822-6610-45C2-839F-9A09474DCFB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A14E4-B942-464C-B4ED-F0CA2FE6765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برای ویرایش سبک عنوان اسلاید اصلی، کلیک نمایید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برای ویرایش سبک متن اسلاید اصلی، کلیک نمایید</a:t>
            </a:r>
            <a:endParaRPr lang="en-US" smtClean="0"/>
          </a:p>
          <a:p>
            <a:pPr lvl="1"/>
            <a:r>
              <a:rPr lang="ar-SA" smtClean="0"/>
              <a:t>سطح دوم</a:t>
            </a:r>
            <a:endParaRPr lang="en-US" smtClean="0"/>
          </a:p>
          <a:p>
            <a:pPr lvl="2"/>
            <a:r>
              <a:rPr lang="ar-SA" smtClean="0"/>
              <a:t>سطح سوم</a:t>
            </a:r>
            <a:endParaRPr lang="en-US" smtClean="0"/>
          </a:p>
          <a:p>
            <a:pPr lvl="3"/>
            <a:r>
              <a:rPr lang="ar-SA" smtClean="0"/>
              <a:t>سطح چهارم</a:t>
            </a:r>
            <a:endParaRPr lang="en-US" smtClean="0"/>
          </a:p>
          <a:p>
            <a:pPr lvl="4"/>
            <a:r>
              <a:rPr lang="ar-SA" smtClean="0"/>
              <a:t>سطح پنجم</a:t>
            </a:r>
            <a:endParaRPr lang="en-US" smtClean="0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+mn-cs"/>
              </a:defRPr>
            </a:lvl1pPr>
          </a:lstStyle>
          <a:p>
            <a:pPr>
              <a:defRPr/>
            </a:pPr>
            <a:fld id="{45D3780D-3D45-4B56-859D-2E7260C043F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18" charset="0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18" charset="0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18" charset="0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18" charset="0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18" charset="0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sz="540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B Fantezy" pitchFamily="2" charset="-78"/>
              </a:rPr>
              <a:t>تست هوش!</a:t>
            </a:r>
            <a:endParaRPr lang="en-US" sz="540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B Fantezy" pitchFamily="2" charset="-7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 rtl="1" eaLnBrk="1" hangingPunct="1">
              <a:buFont typeface="WingDings" pitchFamily="18" charset="0"/>
              <a:buNone/>
            </a:pPr>
            <a:r>
              <a:rPr lang="fa-IR" smtClean="0">
                <a:cs typeface="B Farnaz" pitchFamily="2" charset="-78"/>
              </a:rPr>
              <a:t>امتحان نهايي براي پي بدن به اينكه مغز شما از كار افتاده است!</a:t>
            </a:r>
            <a:endParaRPr lang="en-US" smtClean="0">
              <a:cs typeface="B Farnaz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 سؤال سوم:</a:t>
            </a:r>
            <a:endParaRPr lang="en-US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>
              <a:lnSpc>
                <a:spcPct val="90000"/>
              </a:lnSpc>
            </a:pPr>
            <a:r>
              <a:rPr lang="fa-IR" sz="3400" b="1" smtClean="0">
                <a:cs typeface="B Kamran" pitchFamily="2" charset="-78"/>
              </a:rPr>
              <a:t>1000 تا بگير و 40 تا بهش اضافه كن.</a:t>
            </a:r>
          </a:p>
          <a:p>
            <a:pPr algn="r" rtl="1" eaLnBrk="1" hangingPunct="1">
              <a:lnSpc>
                <a:spcPct val="90000"/>
              </a:lnSpc>
            </a:pPr>
            <a:r>
              <a:rPr lang="fa-IR" sz="3400" b="1" smtClean="0">
                <a:cs typeface="B Kamran" pitchFamily="2" charset="-78"/>
              </a:rPr>
              <a:t>حالا 1000 تاي ديگه بهش اضافه كن.</a:t>
            </a:r>
          </a:p>
          <a:p>
            <a:pPr algn="r" rtl="1" eaLnBrk="1" hangingPunct="1">
              <a:lnSpc>
                <a:spcPct val="90000"/>
              </a:lnSpc>
            </a:pPr>
            <a:r>
              <a:rPr lang="fa-IR" sz="3400" b="1" smtClean="0">
                <a:cs typeface="B Kamran" pitchFamily="2" charset="-78"/>
              </a:rPr>
              <a:t>حالا 30 تا اضافه كن.</a:t>
            </a:r>
          </a:p>
          <a:p>
            <a:pPr algn="r" rtl="1" eaLnBrk="1" hangingPunct="1">
              <a:lnSpc>
                <a:spcPct val="90000"/>
              </a:lnSpc>
            </a:pPr>
            <a:r>
              <a:rPr lang="fa-IR" sz="3400" b="1" smtClean="0">
                <a:cs typeface="B Kamran" pitchFamily="2" charset="-78"/>
              </a:rPr>
              <a:t>1000 تاي ديگه اضافه كن.</a:t>
            </a:r>
          </a:p>
          <a:p>
            <a:pPr algn="r" rtl="1" eaLnBrk="1" hangingPunct="1">
              <a:lnSpc>
                <a:spcPct val="90000"/>
              </a:lnSpc>
            </a:pPr>
            <a:r>
              <a:rPr lang="fa-IR" sz="3400" b="1" smtClean="0">
                <a:cs typeface="B Kamran" pitchFamily="2" charset="-78"/>
              </a:rPr>
              <a:t>حالا 20 تا اضافه كن.</a:t>
            </a:r>
          </a:p>
          <a:p>
            <a:pPr algn="r" rtl="1" eaLnBrk="1" hangingPunct="1">
              <a:lnSpc>
                <a:spcPct val="90000"/>
              </a:lnSpc>
            </a:pPr>
            <a:r>
              <a:rPr lang="fa-IR" sz="3400" b="1" smtClean="0">
                <a:cs typeface="B Kamran" pitchFamily="2" charset="-78"/>
              </a:rPr>
              <a:t>حالا 1000 تاي ديگه هم اضافه كن.</a:t>
            </a:r>
          </a:p>
          <a:p>
            <a:pPr algn="r" rtl="1" eaLnBrk="1" hangingPunct="1">
              <a:lnSpc>
                <a:spcPct val="90000"/>
              </a:lnSpc>
            </a:pPr>
            <a:r>
              <a:rPr lang="fa-IR" sz="3400" b="1" smtClean="0">
                <a:cs typeface="B Kamran" pitchFamily="2" charset="-78"/>
              </a:rPr>
              <a:t>حالا 10 تا بهش اضافه كن.</a:t>
            </a:r>
            <a:r>
              <a:rPr lang="fa-IR" sz="2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B Mitra" pitchFamily="2" charset="-78"/>
              </a:rPr>
              <a:t>مجموعش چقدر شد؟</a:t>
            </a:r>
            <a:endParaRPr lang="en-US" sz="2800" smtClean="0">
              <a:effectLst>
                <a:outerShdw blurRad="38100" dist="38100" dir="2700000" algn="tl">
                  <a:srgbClr val="C0C0C0"/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جواب:</a:t>
            </a:r>
            <a:endParaRPr lang="en-US" b="1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mtClean="0">
                <a:cs typeface="B Yagut" pitchFamily="2" charset="-78"/>
              </a:rPr>
              <a:t>مجموعش شد 5000 تا؟</a:t>
            </a:r>
          </a:p>
          <a:p>
            <a:pPr algn="r" rtl="1" eaLnBrk="1" hangingPunct="1"/>
            <a:r>
              <a:rPr lang="fa-IR" smtClean="0">
                <a:cs typeface="B Yagut" pitchFamily="2" charset="-78"/>
              </a:rPr>
              <a:t>جواب درست در حقيقت 4100 مي‌باشد!</a:t>
            </a:r>
          </a:p>
          <a:p>
            <a:pPr algn="r" rtl="1" eaLnBrk="1" hangingPunct="1"/>
            <a:r>
              <a:rPr lang="fa-IR" smtClean="0">
                <a:cs typeface="B Yagut" pitchFamily="2" charset="-78"/>
              </a:rPr>
              <a:t>قبول نداري؟ با ماشين حساب خودت چك كن!</a:t>
            </a:r>
          </a:p>
          <a:p>
            <a:pPr algn="r" rtl="1" eaLnBrk="1" hangingPunct="1"/>
            <a:r>
              <a:rPr lang="fa-IR" smtClean="0">
                <a:cs typeface="B Yagut" pitchFamily="2" charset="-78"/>
              </a:rPr>
              <a:t>امروز قطعاً روز تو نيست.</a:t>
            </a:r>
          </a:p>
          <a:p>
            <a:pPr algn="r" rtl="1" eaLnBrk="1" hangingPunct="1"/>
            <a:r>
              <a:rPr lang="fa-IR" smtClean="0">
                <a:cs typeface="B Yagut" pitchFamily="2" charset="-78"/>
              </a:rPr>
              <a:t>ميشه سؤال آخر را درست جواب بِدي؟</a:t>
            </a:r>
            <a:endParaRPr lang="en-US" smtClean="0">
              <a:cs typeface="B Yagu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 سؤال چهارم:</a:t>
            </a:r>
            <a:endParaRPr lang="en-US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b="1" smtClean="0">
                <a:cs typeface="B Kamran" pitchFamily="2" charset="-78"/>
              </a:rPr>
              <a:t>پدر مريم پنج تا دختر داره:</a:t>
            </a:r>
          </a:p>
          <a:p>
            <a:pPr algn="r" rtl="1" eaLnBrk="1" hangingPunct="1"/>
            <a:r>
              <a:rPr lang="fa-IR" b="1" smtClean="0">
                <a:cs typeface="B Kamran" pitchFamily="2" charset="-78"/>
              </a:rPr>
              <a:t>نانا،</a:t>
            </a:r>
          </a:p>
          <a:p>
            <a:pPr algn="r" rtl="1" eaLnBrk="1" hangingPunct="1"/>
            <a:r>
              <a:rPr lang="fa-IR" b="1" smtClean="0">
                <a:cs typeface="B Kamran" pitchFamily="2" charset="-78"/>
              </a:rPr>
              <a:t>نِ‌نِ،</a:t>
            </a:r>
          </a:p>
          <a:p>
            <a:pPr algn="r" rtl="1" eaLnBrk="1" hangingPunct="1"/>
            <a:r>
              <a:rPr lang="fa-IR" b="1" smtClean="0">
                <a:cs typeface="B Kamran" pitchFamily="2" charset="-78"/>
              </a:rPr>
              <a:t>ني‌ني،</a:t>
            </a:r>
          </a:p>
          <a:p>
            <a:pPr algn="r" rtl="1" eaLnBrk="1" hangingPunct="1"/>
            <a:r>
              <a:rPr lang="fa-IR" b="1" smtClean="0">
                <a:cs typeface="B Kamran" pitchFamily="2" charset="-78"/>
              </a:rPr>
              <a:t>نُ‌نُ،</a:t>
            </a:r>
          </a:p>
          <a:p>
            <a:pPr algn="r" rtl="1" eaLnBrk="1" hangingPunct="1"/>
            <a:r>
              <a:rPr lang="fa-IR" sz="2600" b="1" smtClean="0">
                <a:cs typeface="B Mitra" pitchFamily="2" charset="-78"/>
              </a:rPr>
              <a:t>اسم دختر پنجم چيه؟</a:t>
            </a:r>
          </a:p>
          <a:p>
            <a:pPr algn="r" rtl="1" eaLnBrk="1" hangingPunct="1"/>
            <a:endParaRPr lang="fa-IR" sz="2600" b="1" smtClean="0">
              <a:cs typeface="B Mitra" pitchFamily="2" charset="-78"/>
            </a:endParaRPr>
          </a:p>
          <a:p>
            <a:pPr algn="r" rtl="1" eaLnBrk="1" hangingPunct="1"/>
            <a:endParaRPr lang="en-US" b="1" smtClean="0">
              <a:cs typeface="B Kamr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جواب:</a:t>
            </a:r>
            <a:endParaRPr lang="en-US" b="1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mtClean="0">
                <a:cs typeface="B Yagut" pitchFamily="2" charset="-78"/>
              </a:rPr>
              <a:t>نونو؟</a:t>
            </a:r>
          </a:p>
          <a:p>
            <a:pPr algn="r" rtl="1" eaLnBrk="1" hangingPunct="1"/>
            <a:r>
              <a:rPr lang="fa-IR" smtClean="0">
                <a:cs typeface="B Yagut" pitchFamily="2" charset="-78"/>
              </a:rPr>
              <a:t>نــــــه! البته نه.</a:t>
            </a:r>
          </a:p>
          <a:p>
            <a:pPr algn="r" rtl="1" eaLnBrk="1" hangingPunct="1"/>
            <a:r>
              <a:rPr lang="fa-IR" smtClean="0">
                <a:cs typeface="B Yagut" pitchFamily="2" charset="-78"/>
              </a:rPr>
              <a:t>اسمش مَريمه!</a:t>
            </a:r>
          </a:p>
          <a:p>
            <a:pPr algn="r" rtl="1" eaLnBrk="1" hangingPunct="1"/>
            <a:r>
              <a:rPr lang="fa-IR" smtClean="0">
                <a:cs typeface="B Yagut" pitchFamily="2" charset="-78"/>
              </a:rPr>
              <a:t>سؤال رو دوباره بخون.</a:t>
            </a:r>
            <a:endParaRPr lang="en-US" smtClean="0">
              <a:cs typeface="B Yagu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خُب، حالا سؤال جايزه: </a:t>
            </a:r>
            <a:endParaRPr lang="en-US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z="3400" b="1" smtClean="0">
                <a:cs typeface="B Kamran" pitchFamily="2" charset="-78"/>
              </a:rPr>
              <a:t>يه آقاي كر و لالي ميخواد مسواك بخره. با در آوردن اداي مسواك زدن، اون ميتونه خواسته‌اش را به دكاندار حالي كنه و موفق به خريد مسواك بشه.</a:t>
            </a:r>
            <a:endParaRPr lang="en-US" sz="3400" b="1" smtClean="0">
              <a:cs typeface="B Kamr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سؤال:</a:t>
            </a:r>
            <a:endParaRPr lang="en-US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z="3400" b="1" smtClean="0">
                <a:cs typeface="B Kamran" pitchFamily="2" charset="-78"/>
              </a:rPr>
              <a:t>حالا اگه يه مرد كوري بخواد عينك آفتابي بخره، چطوري بايد منظورش رو به فروشنده حالي كنه؟</a:t>
            </a:r>
            <a:endParaRPr lang="en-US" sz="3400" b="1" smtClean="0">
              <a:cs typeface="B Kamr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جواب:</a:t>
            </a:r>
            <a:endParaRPr lang="en-US" b="1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mtClean="0">
                <a:cs typeface="B Yagut" pitchFamily="2" charset="-78"/>
              </a:rPr>
              <a:t>اون فقط بايد دهنشو باز كنه و اينو از فروشنده بخواد. به همين سادگي!</a:t>
            </a:r>
            <a:endParaRPr lang="en-US" smtClean="0">
              <a:cs typeface="B Yagu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Mitra" pitchFamily="2" charset="-78"/>
              </a:rPr>
              <a:t>خودتو چطور ديدي؟</a:t>
            </a:r>
            <a:endParaRPr lang="en-US" smtClean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i="1" smtClean="0">
                <a:solidFill>
                  <a:schemeClr val="folHlink"/>
                </a:solidFill>
                <a:cs typeface="B Jadid" pitchFamily="2" charset="-78"/>
              </a:rPr>
              <a:t>امتحان زوال عقل</a:t>
            </a:r>
            <a:endParaRPr lang="en-US" i="1" smtClean="0">
              <a:solidFill>
                <a:schemeClr val="folHlink"/>
              </a:solidFill>
              <a:cs typeface="B Jadid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mtClean="0">
                <a:cs typeface="B Yagut" pitchFamily="2" charset="-78"/>
              </a:rPr>
              <a:t>در اينجا چهار سؤال معمولي و يك  سوال جايزه وجود دارد. شما بايد فوراً به آنها پاسخ دهيد. شما نبايد وقت زيادي تلف كنيد، به همة سوالات فوراً پاسخ دهيد.</a:t>
            </a:r>
          </a:p>
          <a:p>
            <a:pPr algn="r" rtl="1" eaLnBrk="1" hangingPunct="1">
              <a:buFont typeface="WingDings" pitchFamily="18" charset="0"/>
              <a:buNone/>
            </a:pPr>
            <a:r>
              <a:rPr lang="fa-IR" b="1" smtClean="0">
                <a:effectLst>
                  <a:outerShdw blurRad="38100" dist="38100" dir="2700000" algn="tl">
                    <a:srgbClr val="C0C0C0"/>
                  </a:outerShdw>
                </a:effectLst>
                <a:cs typeface="B Yagut" pitchFamily="2" charset="-78"/>
              </a:rPr>
              <a:t>     </a:t>
            </a:r>
            <a:r>
              <a:rPr lang="fa-IR" sz="62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Mitra" pitchFamily="2" charset="-78"/>
              </a:rPr>
              <a:t>قبوله؟</a:t>
            </a:r>
            <a:endParaRPr lang="en-US" sz="6200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Yagut" pitchFamily="2" charset="-78"/>
            </a:endParaRPr>
          </a:p>
          <a:p>
            <a:pPr algn="r" rtl="1" eaLnBrk="1" hangingPunct="1"/>
            <a:r>
              <a:rPr lang="fa-IR" sz="4400" smtClean="0"/>
              <a:t>آماده؟ حركت!!!</a:t>
            </a:r>
            <a:endParaRPr lang="en-US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سؤال اول:</a:t>
            </a:r>
            <a:endParaRPr lang="en-US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z="3800" b="1" smtClean="0">
                <a:cs typeface="B Kamran" pitchFamily="2" charset="-78"/>
              </a:rPr>
              <a:t>شما در يك مسابقة سرعت شركت كرده</a:t>
            </a:r>
            <a:r>
              <a:rPr lang="fa-IR" sz="3800" b="1" smtClean="0"/>
              <a:t>‌</a:t>
            </a:r>
            <a:r>
              <a:rPr lang="fa-IR" sz="3800" b="1" smtClean="0">
                <a:cs typeface="B Kamran" pitchFamily="2" charset="-78"/>
              </a:rPr>
              <a:t>ايد.</a:t>
            </a:r>
            <a:endParaRPr lang="en-US" sz="3800" b="1" smtClean="0">
              <a:cs typeface="B Kamran" pitchFamily="2" charset="-78"/>
            </a:endParaRPr>
          </a:p>
          <a:p>
            <a:pPr algn="r" rtl="1" eaLnBrk="1" hangingPunct="1"/>
            <a:r>
              <a:rPr lang="fa-IR" sz="3800" b="1" smtClean="0">
                <a:cs typeface="B Kamran" pitchFamily="2" charset="-78"/>
              </a:rPr>
              <a:t>از نفر دوم سبقت مي</a:t>
            </a:r>
            <a:r>
              <a:rPr lang="fa-IR" sz="3800" b="1" smtClean="0"/>
              <a:t>‌</a:t>
            </a:r>
            <a:r>
              <a:rPr lang="fa-IR" sz="3800" b="1" smtClean="0">
                <a:cs typeface="B Kamran" pitchFamily="2" charset="-78"/>
              </a:rPr>
              <a:t>گيريد.</a:t>
            </a:r>
          </a:p>
          <a:p>
            <a:pPr algn="r" rtl="1" eaLnBrk="1" hangingPunct="1"/>
            <a:r>
              <a:rPr lang="fa-IR" sz="3800" b="1" smtClean="0">
                <a:cs typeface="B Kamran" pitchFamily="2" charset="-78"/>
              </a:rPr>
              <a:t>اكنون در چه جايگاهي قرار داريد؟</a:t>
            </a:r>
            <a:endParaRPr lang="en-US" sz="3800" b="1" smtClean="0">
              <a:cs typeface="B Kamr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جواب:</a:t>
            </a:r>
            <a:endParaRPr lang="en-US" b="1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mtClean="0">
                <a:solidFill>
                  <a:schemeClr val="hlink"/>
                </a:solidFill>
                <a:cs typeface="B Yagut" pitchFamily="2" charset="-78"/>
              </a:rPr>
              <a:t>اگر پاسخ شما جايگاه اول بوده، بطور حتم شما داريد اشتباه مي‌كنيد! اگر شما از نفر دوم سبقت بگيريد، جايگاه او را به دست خواهيد آورد پس دوم مي‌شويد!</a:t>
            </a:r>
            <a:endParaRPr lang="en-US" smtClean="0">
              <a:solidFill>
                <a:schemeClr val="hlink"/>
              </a:solidFill>
              <a:cs typeface="B Yagu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chemeClr val="accent2"/>
                </a:solidFill>
                <a:cs typeface="B Kamran" pitchFamily="2" charset="-78"/>
              </a:rPr>
              <a:t> </a:t>
            </a:r>
            <a:r>
              <a:rPr lang="fa-IR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Mitra" pitchFamily="2" charset="-78"/>
              </a:rPr>
              <a:t>آيا جوابتان درست بود؟</a:t>
            </a:r>
            <a:endParaRPr lang="en-US" b="1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Mitra" pitchFamily="2" charset="-7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z="3800" b="1" smtClean="0">
                <a:cs typeface="B Lotus" pitchFamily="2" charset="-78"/>
              </a:rPr>
              <a:t>نه؟ تو سؤال بعدي بيشتر سعي كن.</a:t>
            </a:r>
            <a:endParaRPr lang="en-US" sz="3800" b="1" smtClean="0">
              <a:cs typeface="B Lotus" pitchFamily="2" charset="-78"/>
            </a:endParaRPr>
          </a:p>
          <a:p>
            <a:pPr algn="r" rtl="1" eaLnBrk="1" hangingPunct="1"/>
            <a:r>
              <a:rPr lang="fa-IR" sz="3800" b="1" smtClean="0">
                <a:cs typeface="B Lotus" pitchFamily="2" charset="-78"/>
              </a:rPr>
              <a:t>آري/ نه؟ براي جواب دادن به سوال دوم به اندازه‌اي كه در سؤال اول وقت تلف كردي، معطل نكن.</a:t>
            </a:r>
            <a:endParaRPr lang="en-US" sz="3800" b="1" smtClean="0"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 سؤال دوم:</a:t>
            </a:r>
            <a:endParaRPr lang="en-US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z="3800" b="1" smtClean="0">
                <a:cs typeface="B Kamran" pitchFamily="2" charset="-78"/>
              </a:rPr>
              <a:t>اگر از نفر آخر سبقت بگيريد، جايگاه شما...؟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جواب:</a:t>
            </a:r>
            <a:endParaRPr lang="en-US" b="1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mtClean="0">
                <a:solidFill>
                  <a:schemeClr val="hlink"/>
                </a:solidFill>
                <a:cs typeface="B Yagut" pitchFamily="2" charset="-78"/>
              </a:rPr>
              <a:t>اگر پاسخ شما جايگاه يكي‌مانده به آخر بوده، دوباره داريد اشتباه مي‌كنيـد!</a:t>
            </a:r>
          </a:p>
          <a:p>
            <a:pPr algn="r" rtl="1" eaLnBrk="1" hangingPunct="1"/>
            <a:endParaRPr lang="fa-IR" smtClean="0">
              <a:solidFill>
                <a:schemeClr val="hlink"/>
              </a:solidFill>
              <a:cs typeface="B Yagut" pitchFamily="2" charset="-78"/>
            </a:endParaRPr>
          </a:p>
          <a:p>
            <a:pPr algn="r" rtl="1" eaLnBrk="1" hangingPunct="1"/>
            <a:r>
              <a:rPr lang="fa-IR" smtClean="0">
                <a:solidFill>
                  <a:schemeClr val="hlink"/>
                </a:solidFill>
                <a:cs typeface="B Yagut" pitchFamily="2" charset="-78"/>
              </a:rPr>
              <a:t>به من بگو ببينم: تو چطور ميتوني از </a:t>
            </a:r>
            <a:r>
              <a:rPr lang="fa-IR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Yagut" pitchFamily="2" charset="-78"/>
              </a:rPr>
              <a:t>نفر آخر</a:t>
            </a:r>
            <a:r>
              <a:rPr lang="fa-IR" smtClean="0">
                <a:solidFill>
                  <a:schemeClr val="hlink"/>
                </a:solidFill>
                <a:cs typeface="B Yagut" pitchFamily="2" charset="-78"/>
              </a:rPr>
              <a:t> سبقت بگيري؟؟؟؟</a:t>
            </a:r>
            <a:endParaRPr lang="en-US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Yagu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4213" y="2492375"/>
            <a:ext cx="7772400" cy="1371600"/>
          </a:xfrm>
        </p:spPr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effectLst>
                  <a:outerShdw blurRad="38100" dist="38100" dir="2700000" algn="tl">
                    <a:srgbClr val="C0C0C0"/>
                  </a:outerShdw>
                </a:effectLst>
                <a:cs typeface="B Mitra" pitchFamily="2" charset="-78"/>
              </a:rPr>
              <a:t>تا اينجا كه زياد خوب نبودي! بودي؟</a:t>
            </a: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>
              <a:defRPr/>
            </a:pPr>
            <a:r>
              <a:rPr lang="fa-IR" b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abassom" pitchFamily="2" charset="-78"/>
              </a:rPr>
              <a:t> سؤال سوم:</a:t>
            </a:r>
            <a:endParaRPr lang="en-US" b="1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Tabassom" pitchFamily="2" charset="-78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sz="3800" b="1" dirty="0" smtClean="0">
                <a:cs typeface="B Kamran" pitchFamily="2" charset="-78"/>
              </a:rPr>
              <a:t>يه سؤال  خيلي سادة رياضي!</a:t>
            </a:r>
            <a:endParaRPr lang="fa-IR" dirty="0" smtClean="0"/>
          </a:p>
          <a:p>
            <a:pPr algn="r" rtl="1" eaLnBrk="1" hangingPunct="1"/>
            <a:endParaRPr lang="fa-IR" dirty="0" smtClean="0"/>
          </a:p>
          <a:p>
            <a:pPr algn="r" rtl="1" eaLnBrk="1" hangingPunct="1"/>
            <a:r>
              <a:rPr lang="fa-IR" sz="3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توجه: </a:t>
            </a:r>
            <a:r>
              <a:rPr lang="fa-IR" sz="3800" b="1" dirty="0" smtClean="0">
                <a:cs typeface="B Kamran" pitchFamily="2" charset="-78"/>
              </a:rPr>
              <a:t>اين مسئله فقط بايد ذهني حل شود! از كاغذ و قلم و ماشين‌حساب </a:t>
            </a:r>
            <a:r>
              <a:rPr lang="fa-IR" b="1" dirty="0" smtClean="0">
                <a:solidFill>
                  <a:schemeClr val="accent2"/>
                </a:solidFill>
                <a:cs typeface="B Mitra" pitchFamily="2" charset="-78"/>
              </a:rPr>
              <a:t>استفاده </a:t>
            </a:r>
            <a:r>
              <a:rPr lang="fa-IR" sz="3400" b="1" dirty="0" smtClean="0">
                <a:solidFill>
                  <a:schemeClr val="accent2"/>
                </a:solidFill>
                <a:cs typeface="B Mitra" pitchFamily="2" charset="-78"/>
              </a:rPr>
              <a:t>نكنيد</a:t>
            </a:r>
            <a:r>
              <a:rPr lang="fa-IR" sz="3800" b="1" dirty="0" smtClean="0">
                <a:solidFill>
                  <a:schemeClr val="accent2"/>
                </a:solidFill>
                <a:cs typeface="B Kamran" pitchFamily="2" charset="-78"/>
              </a:rPr>
              <a:t>.</a:t>
            </a:r>
            <a:endParaRPr lang="fa-IR" sz="34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تست ديوانگي">
  <a:themeElements>
    <a:clrScheme name="تست ديوانگي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تست ديوانگي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تست ديوانگي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ست ديوانگي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ست ديوانگي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ست ديوانگي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ست ديوانگي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ست ديوانگي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ست ديوانگي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ست ديوانگي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ست ديوانگي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تست ديوانگي</Template>
  <TotalTime>103</TotalTime>
  <Words>456</Words>
  <Application>Microsoft Office PowerPoint</Application>
  <PresentationFormat>On-screen Show (4:3)</PresentationFormat>
  <Paragraphs>59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تست ديوانگي</vt:lpstr>
      <vt:lpstr>تست هوش!</vt:lpstr>
      <vt:lpstr>امتحان زوال عقل</vt:lpstr>
      <vt:lpstr>سؤال اول:</vt:lpstr>
      <vt:lpstr>جواب:</vt:lpstr>
      <vt:lpstr> آيا جوابتان درست بود؟</vt:lpstr>
      <vt:lpstr> سؤال دوم:</vt:lpstr>
      <vt:lpstr>جواب:</vt:lpstr>
      <vt:lpstr>تا اينجا كه زياد خوب نبودي! بودي؟</vt:lpstr>
      <vt:lpstr> سؤال سوم:</vt:lpstr>
      <vt:lpstr> سؤال سوم:</vt:lpstr>
      <vt:lpstr>جواب:</vt:lpstr>
      <vt:lpstr> سؤال چهارم:</vt:lpstr>
      <vt:lpstr>جواب:</vt:lpstr>
      <vt:lpstr>خُب، حالا سؤال جايزه: </vt:lpstr>
      <vt:lpstr>سؤال:</vt:lpstr>
      <vt:lpstr>جواب:</vt:lpstr>
      <vt:lpstr>خودتو چطور ديدي؟</vt:lpstr>
    </vt:vector>
  </TitlesOfParts>
  <Company>Jeje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تست هوش</dc:title>
  <dc:subject>سرگرمي</dc:subject>
  <dc:creator>Sinjir</dc:creator>
  <cp:lastModifiedBy>MRT</cp:lastModifiedBy>
  <cp:revision>50</cp:revision>
  <dcterms:created xsi:type="dcterms:W3CDTF">2005-11-07T13:17:55Z</dcterms:created>
  <dcterms:modified xsi:type="dcterms:W3CDTF">2014-08-18T07:27:47Z</dcterms:modified>
</cp:coreProperties>
</file>