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8" r:id="rId3"/>
    <p:sldId id="259" r:id="rId4"/>
    <p:sldId id="257" r:id="rId5"/>
    <p:sldId id="273" r:id="rId6"/>
    <p:sldId id="269" r:id="rId7"/>
    <p:sldId id="266" r:id="rId8"/>
    <p:sldId id="261" r:id="rId9"/>
    <p:sldId id="272" r:id="rId10"/>
    <p:sldId id="271" r:id="rId11"/>
    <p:sldId id="264" r:id="rId12"/>
    <p:sldId id="262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66"/>
    <a:srgbClr val="FFCC99"/>
    <a:srgbClr val="F3F59D"/>
    <a:srgbClr val="E8F1E7"/>
    <a:srgbClr val="F0F793"/>
    <a:srgbClr val="ABB70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57" d="100"/>
          <a:sy n="57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3D55B0D-E696-476B-BCCE-45CC2059B15E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D5DB767-E5C6-4CCB-8E18-9E56442A1E3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8EF8B-E231-4044-8890-DB023C0D2B11}" type="slidenum">
              <a:rPr lang="fa-IR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2D66F6-F314-4437-8069-3E6409398288}" type="slidenum">
              <a:rPr lang="fa-IR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CAC46-A92A-4BF2-9D5E-19CC113E95B0}" type="slidenum">
              <a:rPr lang="fa-IR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D77F0-5926-4963-9AD7-BC771A557810}" type="slidenum">
              <a:rPr lang="fa-IR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46A1D-F066-4FEB-BC8A-39AAA43AC19E}" type="slidenum">
              <a:rPr lang="fa-IR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78B50-A120-438B-ACC1-66A1BD6C8708}" type="slidenum">
              <a:rPr lang="fa-IR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767FB-86B6-42DC-AFCC-7DDEA3146949}" type="slidenum">
              <a:rPr lang="fa-IR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C61727-AC7F-44D7-B3F4-3956F50D95D7}" type="slidenum">
              <a:rPr lang="fa-IR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7305AC-B996-413D-88EF-925A2229DF9A}" type="slidenum">
              <a:rPr lang="fa-IR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FAA3D-B858-4B06-8792-27F3DE4BB611}" type="slidenum">
              <a:rPr lang="fa-IR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1A830-BFED-459A-B555-22B2EAADEA6A}" type="slidenum">
              <a:rPr lang="fa-IR">
                <a:latin typeface="Arial" pitchFamily="34" charset="0"/>
              </a:rPr>
              <a:pPr/>
              <a:t>7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69CBB-8F75-4521-8E81-1115CFBD31F6}" type="slidenum">
              <a:rPr lang="fa-IR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F6B52-FEEA-4D98-9D55-095782300158}" type="slidenum">
              <a:rPr lang="fa-IR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3C41-5CFA-40D2-983E-8695975BE4E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FCB9-3FAF-4CCD-9595-B5A0A9F14AF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AA6F-0BD4-425B-B91B-D302CDF76D18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0EB67-A041-4295-9D71-351723032F1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102A-0D15-4EBF-89B1-F3F792DD251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84289-9D1F-463A-BB7D-8726DD6CC4C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3F07-05D5-4D1E-B90A-E795D0E05A8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9BE5-996E-4ECC-B581-B953148463FC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3F2E-5DF1-4091-AC27-478E5E1F4BC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7D520-A24C-415B-9C86-6227C5DF4F6A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00E76-69AB-4130-BDE6-F08395DC646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6056DE-C91C-416B-ACCD-D48D6217756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ockyfa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83169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66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فلسفه محبوب من </a:t>
            </a:r>
            <a:endParaRPr lang="en-US" sz="66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05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  <p:sndAc>
      <p:stSnd loop="1">
        <p:snd r:embed="rId3" name="guit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waterf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9750" y="549275"/>
            <a:ext cx="770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rgbClr val="00CCFF"/>
                </a:solidFill>
                <a:latin typeface="Arial Rounded MT Bold" pitchFamily="34" charset="0"/>
                <a:cs typeface="Arial" pitchFamily="34" charset="0"/>
              </a:rPr>
              <a:t>جرات داشتن به معنی نترسیدن نیست،</a:t>
            </a:r>
            <a:endParaRPr lang="en-US" sz="3200">
              <a:solidFill>
                <a:srgbClr val="00CC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48688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CCFF"/>
                </a:solidFill>
                <a:latin typeface="Arial Rounded MT Bold" pitchFamily="34" charset="0"/>
                <a:cs typeface="Arial" pitchFamily="34" charset="0"/>
              </a:rPr>
              <a:t>.</a:t>
            </a:r>
            <a:r>
              <a:rPr lang="fa-IR" sz="3200">
                <a:solidFill>
                  <a:srgbClr val="00CCFF"/>
                </a:solidFill>
                <a:latin typeface="Arial Rounded MT Bold" pitchFamily="34" charset="0"/>
                <a:cs typeface="Arial" pitchFamily="34" charset="0"/>
              </a:rPr>
              <a:t>بلکه توانایی تصمیم‌گیری و عمل به هنگام مواجه شدن با ترس است</a:t>
            </a:r>
            <a:endParaRPr lang="en-US" sz="3200">
              <a:solidFill>
                <a:srgbClr val="00CC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1269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orest and tr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3573463"/>
            <a:ext cx="8135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اگر راه اشتباهی را در پیش گرفته‌اید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484438" y="4292600"/>
            <a:ext cx="5903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دور زدن ممنوع نیست!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29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usk ref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00113" y="2708275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rgbClr val="FFCC99"/>
                </a:solidFill>
                <a:latin typeface="Arial Rounded MT Bold" pitchFamily="34" charset="0"/>
                <a:cs typeface="Arial" pitchFamily="34" charset="0"/>
              </a:rPr>
              <a:t>شما باید خودتان رشد کنید،</a:t>
            </a:r>
            <a:endParaRPr lang="en-US" sz="3200">
              <a:solidFill>
                <a:srgbClr val="FFCC99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76375" y="4149725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rgbClr val="FFCC99"/>
                </a:solidFill>
                <a:latin typeface="Arial Rounded MT Bold" pitchFamily="34" charset="0"/>
                <a:cs typeface="Arial" pitchFamily="34" charset="0"/>
              </a:rPr>
              <a:t>مهم نیست قد پدرتان چقدر بوده است</a:t>
            </a:r>
            <a:endParaRPr lang="en-US" sz="3200">
              <a:solidFill>
                <a:srgbClr val="FFCC99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331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a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751388" y="1268413"/>
            <a:ext cx="439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بهترین راه برای پیش‌بینی آینده،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03800" y="5157788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ساختن آن است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5949950"/>
            <a:ext cx="936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پایان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elg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00113" y="1844675"/>
            <a:ext cx="8243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آدمی که یک ساعت داشته باشد می‌داند که ساعت چند است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997200"/>
            <a:ext cx="8459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اما آدمی که دو تا ساعت داشته باشد هرگز مطمئن نیست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7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r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87450" y="1700213"/>
            <a:ext cx="66246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rgbClr val="FFFF99"/>
                </a:solidFill>
                <a:latin typeface="Arial Rounded MT Bold" pitchFamily="34" charset="0"/>
                <a:cs typeface="Arial" pitchFamily="34" charset="0"/>
              </a:rPr>
              <a:t>نگاه نکن کجا می‌افتی،</a:t>
            </a:r>
            <a:endParaRPr lang="en-US" sz="3200">
              <a:solidFill>
                <a:srgbClr val="FFFF99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32138" y="3644900"/>
            <a:ext cx="5761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rgbClr val="F0F793"/>
                </a:solidFill>
                <a:latin typeface="Arial Rounded MT Bold" pitchFamily="34" charset="0"/>
                <a:cs typeface="Arial" pitchFamily="34" charset="0"/>
              </a:rPr>
              <a:t>بلکه نگاه کن کجا زیر پایت می‌لغزد</a:t>
            </a:r>
            <a:endParaRPr lang="en-US" sz="3200">
              <a:solidFill>
                <a:srgbClr val="F0F793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10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rch r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066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rgbClr val="E6EDEE"/>
                </a:solidFill>
                <a:latin typeface="Arial Rounded MT Bold" pitchFamily="34" charset="0"/>
                <a:cs typeface="Arial" pitchFamily="34" charset="0"/>
              </a:rPr>
              <a:t>به زندگی از پنجره جلو نگاه کن،</a:t>
            </a:r>
            <a:endParaRPr lang="en-US" sz="3200">
              <a:solidFill>
                <a:srgbClr val="E6EDE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19250" y="3500438"/>
            <a:ext cx="575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rgbClr val="E6EDEE"/>
                </a:solidFill>
                <a:latin typeface="Arial Rounded MT Bold" pitchFamily="34" charset="0"/>
                <a:cs typeface="Arial" pitchFamily="34" charset="0"/>
              </a:rPr>
              <a:t>نه از پنجره عقب</a:t>
            </a:r>
            <a:endParaRPr lang="en-US" sz="3200">
              <a:solidFill>
                <a:srgbClr val="E6EDEE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512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ree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76375" y="2924175"/>
            <a:ext cx="676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rgbClr val="00FFFF"/>
                </a:solidFill>
                <a:latin typeface="Arial Rounded MT Bold" pitchFamily="34" charset="0"/>
                <a:cs typeface="Arial" pitchFamily="34" charset="0"/>
              </a:rPr>
              <a:t>مردم ممکن است به حرف‌هایت شک کنند،</a:t>
            </a:r>
            <a:endParaRPr lang="en-US" sz="3200">
              <a:solidFill>
                <a:srgbClr val="00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8313" y="3860800"/>
            <a:ext cx="6840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rgbClr val="00FFFF"/>
                </a:solidFill>
                <a:latin typeface="Arial Rounded MT Bold" pitchFamily="34" charset="0"/>
                <a:cs typeface="Arial" pitchFamily="34" charset="0"/>
              </a:rPr>
              <a:t>اما عملت را باور می‌کنند</a:t>
            </a:r>
            <a:endParaRPr lang="en-US" sz="3200">
              <a:solidFill>
                <a:srgbClr val="00FFFF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614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waterfall 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549275"/>
            <a:ext cx="885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هنگامی که در زندگی سر بالا می‌روی با مردم مهربان باش،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5229225"/>
            <a:ext cx="8964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زیرا هنگامی که سرازیر می‌شوی به آن‌ها نیاز خواهی داشت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17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ake moun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0" y="1628775"/>
            <a:ext cx="4176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هیچگاه توضیح نده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-152400" y="10445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fa-IR" sz="2800">
              <a:latin typeface="Arial Rounded MT Bold" pitchFamily="34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9388" y="3141663"/>
            <a:ext cx="6732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دوستانت به آن نیاز ندارند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-2124075" y="5013325"/>
            <a:ext cx="770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و دشمنانت آن را باور نخواهند کرد</a:t>
            </a:r>
            <a:endParaRPr lang="en-US" sz="320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19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  <p:bldP spid="122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awn l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799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rgbClr val="FFFF99"/>
                </a:solidFill>
                <a:latin typeface="Arial Rounded MT Bold" pitchFamily="34" charset="0"/>
                <a:cs typeface="Arial" pitchFamily="34" charset="0"/>
              </a:rPr>
              <a:t>به هنگام انتقام گرفتن، دو تا چاله بکن</a:t>
            </a:r>
            <a:endParaRPr lang="en-US" sz="3200">
              <a:solidFill>
                <a:srgbClr val="FFFF99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92500" y="5084763"/>
            <a:ext cx="4535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rgbClr val="FFFF99"/>
                </a:solidFill>
                <a:latin typeface="Arial Rounded MT Bold" pitchFamily="34" charset="0"/>
                <a:cs typeface="Arial" pitchFamily="34" charset="0"/>
              </a:rPr>
              <a:t>یکی هم برای خودت</a:t>
            </a:r>
            <a:endParaRPr lang="en-US" sz="3200">
              <a:solidFill>
                <a:srgbClr val="FFFF99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922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71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autumn and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8351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a-IR" sz="3200">
                <a:solidFill>
                  <a:srgbClr val="F3F59D"/>
                </a:solidFill>
                <a:latin typeface="Arial Rounded MT Bold" pitchFamily="34" charset="0"/>
                <a:cs typeface="Arial" pitchFamily="34" charset="0"/>
              </a:rPr>
              <a:t>زمان‌هایی که بیهوده تلف کرده‌ای ولی برایت لذت‌بخش بوده‌اند،</a:t>
            </a:r>
            <a:endParaRPr lang="en-US" sz="3200">
              <a:solidFill>
                <a:srgbClr val="F3F59D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3" y="5661025"/>
            <a:ext cx="6516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>
                <a:solidFill>
                  <a:srgbClr val="F3F59D"/>
                </a:solidFill>
                <a:latin typeface="Arial Rounded MT Bold" pitchFamily="34" charset="0"/>
                <a:cs typeface="Arial" pitchFamily="34" charset="0"/>
              </a:rPr>
              <a:t>در واقع بیهوده تلف نشده‌اند</a:t>
            </a:r>
            <a:endParaRPr lang="en-US" sz="3200">
              <a:solidFill>
                <a:srgbClr val="F3F59D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1024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50825" y="6165850"/>
            <a:ext cx="433388" cy="40481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195</Words>
  <Application>Microsoft Office PowerPoint</Application>
  <PresentationFormat>On-screen Show (4:3)</PresentationFormat>
  <Paragraphs>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Rounded MT Bold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MRT</cp:lastModifiedBy>
  <cp:revision>120</cp:revision>
  <dcterms:created xsi:type="dcterms:W3CDTF">2008-03-17T03:03:22Z</dcterms:created>
  <dcterms:modified xsi:type="dcterms:W3CDTF">2014-06-21T08:24:30Z</dcterms:modified>
</cp:coreProperties>
</file>