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5FF"/>
    <a:srgbClr val="DF57FF"/>
    <a:srgbClr val="DC47FF"/>
    <a:srgbClr val="CC00FF"/>
    <a:srgbClr val="9933FF"/>
    <a:srgbClr val="00CC00"/>
    <a:srgbClr val="339933"/>
    <a:srgbClr val="EA9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417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12C39-DA4B-4D2D-9570-4DA084215E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CE27C-08C3-46D5-B1AC-4B45F426AC3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E7A15-B47C-4D65-9DE5-9EBA3A8438A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916C0-93A2-43C2-9934-210D7A4DD5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3B498-9D4D-4C96-B3BC-4F0D0D3972A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C7401-2A06-4663-B066-F820199BD4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7DD32-72F8-4806-9F43-2ECB99D76B5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1ED3F-FF54-472D-B7C1-136B2D76339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6F614-7C38-49A0-883C-07D6353B76B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8339B-3C86-4452-98AC-77B5032E38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1E63-799F-4E55-8F31-A71121E900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600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315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3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3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3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D2ABF9-5D6C-4715-B16F-9D5F40AA9B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slow" advTm="6000">
    <p:zoom dir="in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18" charset="0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18" charset="0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18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Negar 032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754063" y="4868863"/>
            <a:ext cx="74898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4000" b="1">
                <a:solidFill>
                  <a:schemeClr val="accent2"/>
                </a:solidFill>
                <a:cs typeface="B Titr" pitchFamily="2" charset="-78"/>
              </a:rPr>
              <a:t>برای</a:t>
            </a:r>
            <a:r>
              <a:rPr lang="fa-IR" sz="4000">
                <a:solidFill>
                  <a:schemeClr val="accent2"/>
                </a:solidFill>
                <a:cs typeface="B Titr" pitchFamily="2" charset="-78"/>
              </a:rPr>
              <a:t> کسی که به شما بدی می کند نیکی طلب کنید </a:t>
            </a:r>
            <a:endParaRPr lang="en-US" sz="4000">
              <a:solidFill>
                <a:schemeClr val="accent2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10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0" decel="100000" autoRev="1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2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611188" y="5300663"/>
            <a:ext cx="7632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4000" b="1">
                <a:solidFill>
                  <a:schemeClr val="bg2"/>
                </a:solidFill>
                <a:cs typeface="B Titr" pitchFamily="2" charset="-78"/>
              </a:rPr>
              <a:t>به جای برخ کشیدن خطاهای دیگران به آنها کمک کنید اشتباهاتشان را جبران کنند </a:t>
            </a:r>
            <a:endParaRPr lang="en-US" sz="4000" b="1">
              <a:solidFill>
                <a:schemeClr val="bg2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9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3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1710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827088" y="101600"/>
            <a:ext cx="7848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4000" b="1">
                <a:solidFill>
                  <a:schemeClr val="tx2"/>
                </a:solidFill>
                <a:cs typeface="B Titr" pitchFamily="2" charset="-78"/>
              </a:rPr>
              <a:t>بیش از آن که در اندیشه رقابت با دیگران باشی به فکر یاری آنان باش </a:t>
            </a:r>
            <a:endParaRPr lang="en-US" sz="4000" b="1">
              <a:solidFill>
                <a:schemeClr val="tx2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3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FLOWER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8277" name="Text Box 5"/>
          <p:cNvSpPr txBox="1">
            <a:spLocks noChangeArrowheads="1"/>
          </p:cNvSpPr>
          <p:nvPr/>
        </p:nvSpPr>
        <p:spPr bwMode="auto">
          <a:xfrm>
            <a:off x="4030663" y="1052513"/>
            <a:ext cx="5113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200" b="1">
                <a:solidFill>
                  <a:srgbClr val="CC0066"/>
                </a:solidFill>
                <a:cs typeface="B Titr" pitchFamily="2" charset="-78"/>
              </a:rPr>
              <a:t>ترسم از ترکان  تیر انداز نیست </a:t>
            </a:r>
            <a:endParaRPr lang="en-US" sz="3200" b="1">
              <a:solidFill>
                <a:srgbClr val="CC0066"/>
              </a:solidFill>
              <a:cs typeface="B Titr" pitchFamily="2" charset="-78"/>
            </a:endParaRPr>
          </a:p>
        </p:txBody>
      </p:sp>
      <p:sp>
        <p:nvSpPr>
          <p:cNvPr id="438278" name="Text Box 6"/>
          <p:cNvSpPr txBox="1">
            <a:spLocks noChangeArrowheads="1"/>
          </p:cNvSpPr>
          <p:nvPr/>
        </p:nvSpPr>
        <p:spPr bwMode="auto">
          <a:xfrm>
            <a:off x="179388" y="1557338"/>
            <a:ext cx="41767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3200" b="1">
                <a:solidFill>
                  <a:srgbClr val="CC0066"/>
                </a:solidFill>
                <a:cs typeface="B Titr" pitchFamily="2" charset="-78"/>
              </a:rPr>
              <a:t>طعنه تیر آورانم می کشد </a:t>
            </a:r>
            <a:endParaRPr lang="en-US" sz="3200" b="1">
              <a:solidFill>
                <a:srgbClr val="CC0066"/>
              </a:solidFill>
              <a:cs typeface="B Titr" pitchFamily="2" charset="-78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827088" y="333375"/>
            <a:ext cx="7777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3200" b="1">
                <a:solidFill>
                  <a:srgbClr val="3366FF"/>
                </a:solidFill>
                <a:cs typeface="B Titr" pitchFamily="2" charset="-78"/>
              </a:rPr>
              <a:t>از زخم زبان بپرهیز که زخم زبان هرگز التیام نمی یابد </a:t>
            </a:r>
            <a:endParaRPr lang="en-US" sz="3200" b="1">
              <a:solidFill>
                <a:srgbClr val="3366FF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17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7" grpId="0"/>
      <p:bldP spid="438278" grpId="0"/>
      <p:bldP spid="438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IMG000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9300" name="Text Box 4"/>
          <p:cNvSpPr txBox="1">
            <a:spLocks noChangeArrowheads="1"/>
          </p:cNvSpPr>
          <p:nvPr/>
        </p:nvSpPr>
        <p:spPr bwMode="auto">
          <a:xfrm>
            <a:off x="755650" y="5589588"/>
            <a:ext cx="72009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3200" b="1">
                <a:solidFill>
                  <a:srgbClr val="EA93FF"/>
                </a:solidFill>
                <a:cs typeface="B Titr" pitchFamily="2" charset="-78"/>
              </a:rPr>
              <a:t>کسی که برای خود ارزش بیش از حد قائل باشد ، در نظر مردمان ارزشی نخواهد داشت </a:t>
            </a:r>
            <a:endParaRPr lang="en-US" sz="3200" b="1">
              <a:solidFill>
                <a:srgbClr val="EA93FF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9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BAH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24" name="Text Box 4"/>
          <p:cNvSpPr txBox="1">
            <a:spLocks noChangeArrowheads="1"/>
          </p:cNvSpPr>
          <p:nvPr/>
        </p:nvSpPr>
        <p:spPr bwMode="auto">
          <a:xfrm>
            <a:off x="684213" y="4652963"/>
            <a:ext cx="77771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3600" b="1">
                <a:solidFill>
                  <a:srgbClr val="00CC00"/>
                </a:solidFill>
                <a:cs typeface="B Titr" pitchFamily="2" charset="-78"/>
              </a:rPr>
              <a:t>مسئولیت اعمال خود را پذیرا باش و اشتباهت را به دیگری نسبت مده </a:t>
            </a:r>
            <a:endParaRPr lang="en-US" sz="3600" b="1">
              <a:solidFill>
                <a:srgbClr val="00CC00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 advTm="1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4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250</TotalTime>
  <Words>92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WingDings</vt:lpstr>
      <vt:lpstr>Calibri</vt:lpstr>
      <vt:lpstr>B Titr</vt:lpstr>
      <vt:lpstr>Clouds</vt:lpstr>
      <vt:lpstr>Slide 1</vt:lpstr>
      <vt:lpstr>Slide 2</vt:lpstr>
      <vt:lpstr>Slide 3</vt:lpstr>
      <vt:lpstr>Slide 4</vt:lpstr>
      <vt:lpstr>Slide 5</vt:lpstr>
      <vt:lpstr>Slide 6</vt:lpstr>
    </vt:vector>
  </TitlesOfParts>
  <Company>iomind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aram</dc:creator>
  <cp:lastModifiedBy>MRT</cp:lastModifiedBy>
  <cp:revision>4</cp:revision>
  <cp:lastPrinted>1601-01-01T00:00:00Z</cp:lastPrinted>
  <dcterms:created xsi:type="dcterms:W3CDTF">2005-10-29T04:55:41Z</dcterms:created>
  <dcterms:modified xsi:type="dcterms:W3CDTF">2014-06-21T09:10:45Z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