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7"/>
  </p:notesMasterIdLst>
  <p:handoutMasterIdLst>
    <p:handoutMasterId r:id="rId28"/>
  </p:handoutMasterIdLst>
  <p:sldIdLst>
    <p:sldId id="257" r:id="rId2"/>
    <p:sldId id="266" r:id="rId3"/>
    <p:sldId id="267" r:id="rId4"/>
    <p:sldId id="268" r:id="rId5"/>
    <p:sldId id="264" r:id="rId6"/>
    <p:sldId id="269" r:id="rId7"/>
    <p:sldId id="258" r:id="rId8"/>
    <p:sldId id="270" r:id="rId9"/>
    <p:sldId id="272" r:id="rId10"/>
    <p:sldId id="273" r:id="rId11"/>
    <p:sldId id="274" r:id="rId12"/>
    <p:sldId id="275" r:id="rId13"/>
    <p:sldId id="276" r:id="rId14"/>
    <p:sldId id="277" r:id="rId15"/>
    <p:sldId id="280" r:id="rId16"/>
    <p:sldId id="278" r:id="rId17"/>
    <p:sldId id="279" r:id="rId18"/>
    <p:sldId id="281" r:id="rId19"/>
    <p:sldId id="282" r:id="rId20"/>
    <p:sldId id="283" r:id="rId21"/>
    <p:sldId id="284" r:id="rId22"/>
    <p:sldId id="285" r:id="rId23"/>
    <p:sldId id="286" r:id="rId24"/>
    <p:sldId id="289" r:id="rId25"/>
    <p:sldId id="288" r:id="rId26"/>
  </p:sldIdLst>
  <p:sldSz cx="9144000" cy="6858000" type="screen4x3"/>
  <p:notesSz cx="6858000" cy="9144000"/>
  <p:defaultTextStyle>
    <a:defPPr>
      <a:defRPr lang="zh-CN"/>
    </a:defPPr>
    <a:lvl1pPr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1pPr>
    <a:lvl2pPr marL="4572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2pPr>
    <a:lvl3pPr marL="9144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3pPr>
    <a:lvl4pPr marL="13716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4pPr>
    <a:lvl5pPr marL="1828800" algn="l" rtl="0" fontAlgn="base">
      <a:spcBef>
        <a:spcPct val="0"/>
      </a:spcBef>
      <a:spcAft>
        <a:spcPct val="0"/>
      </a:spcAft>
      <a:defRPr kumimoji="1" sz="2400" kern="1200">
        <a:solidFill>
          <a:schemeClr val="tx1"/>
        </a:solidFill>
        <a:latin typeface="Times New Roman" pitchFamily="18" charset="0"/>
        <a:ea typeface="SimSun" pitchFamily="2" charset="-122"/>
        <a:cs typeface="+mn-cs"/>
      </a:defRPr>
    </a:lvl5pPr>
    <a:lvl6pPr marL="2286000" algn="r" defTabSz="914400" rtl="1" eaLnBrk="1" latinLnBrk="0" hangingPunct="1">
      <a:defRPr kumimoji="1" sz="2400" kern="1200">
        <a:solidFill>
          <a:schemeClr val="tx1"/>
        </a:solidFill>
        <a:latin typeface="Times New Roman" pitchFamily="18" charset="0"/>
        <a:ea typeface="SimSun" pitchFamily="2" charset="-122"/>
        <a:cs typeface="+mn-cs"/>
      </a:defRPr>
    </a:lvl6pPr>
    <a:lvl7pPr marL="2743200" algn="r" defTabSz="914400" rtl="1" eaLnBrk="1" latinLnBrk="0" hangingPunct="1">
      <a:defRPr kumimoji="1" sz="2400" kern="1200">
        <a:solidFill>
          <a:schemeClr val="tx1"/>
        </a:solidFill>
        <a:latin typeface="Times New Roman" pitchFamily="18" charset="0"/>
        <a:ea typeface="SimSun" pitchFamily="2" charset="-122"/>
        <a:cs typeface="+mn-cs"/>
      </a:defRPr>
    </a:lvl7pPr>
    <a:lvl8pPr marL="3200400" algn="r" defTabSz="914400" rtl="1" eaLnBrk="1" latinLnBrk="0" hangingPunct="1">
      <a:defRPr kumimoji="1" sz="2400" kern="1200">
        <a:solidFill>
          <a:schemeClr val="tx1"/>
        </a:solidFill>
        <a:latin typeface="Times New Roman" pitchFamily="18" charset="0"/>
        <a:ea typeface="SimSun" pitchFamily="2" charset="-122"/>
        <a:cs typeface="+mn-cs"/>
      </a:defRPr>
    </a:lvl8pPr>
    <a:lvl9pPr marL="3657600" algn="r" defTabSz="914400" rtl="1" eaLnBrk="1" latinLnBrk="0" hangingPunct="1">
      <a:defRPr kumimoji="1" sz="2400" kern="1200">
        <a:solidFill>
          <a:schemeClr val="tx1"/>
        </a:solidFill>
        <a:latin typeface="Times New Roman" pitchFamily="18" charset="0"/>
        <a:ea typeface="SimSun"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25"/>
    <p:penClr>
      <a:schemeClr val="tx1"/>
    </p:penClr>
  </p:showPr>
  <p:clrMru>
    <a:srgbClr val="666699"/>
    <a:srgbClr val="6FC80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p:normalViewPr>
  <p:slideViewPr>
    <p:cSldViewPr>
      <p:cViewPr varScale="1">
        <p:scale>
          <a:sx n="66" d="100"/>
          <a:sy n="66" d="100"/>
        </p:scale>
        <p:origin x="-15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6" d="100"/>
          <a:sy n="46" d="100"/>
        </p:scale>
        <p:origin x="-1362"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ltLang="zh-CN"/>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ltLang="zh-CN"/>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19B4B9BD-2028-4A04-B8A8-281200CD97A7}" type="slidenum">
              <a:rPr lang="en-US" altLang="zh-CN"/>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ltLang="zh-CN"/>
          </a:p>
        </p:txBody>
      </p:sp>
      <p:sp>
        <p:nvSpPr>
          <p:cNvPr id="215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ltLang="zh-CN"/>
          </a:p>
        </p:txBody>
      </p:sp>
      <p:sp>
        <p:nvSpPr>
          <p:cNvPr id="2150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215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ltLang="zh-CN"/>
          </a:p>
        </p:txBody>
      </p:sp>
      <p:sp>
        <p:nvSpPr>
          <p:cNvPr id="215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0F095662-1878-4B65-B906-457E39150F79}"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SimSun" pitchFamily="2" charset="-122"/>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SimSun" pitchFamily="2" charset="-122"/>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SimSun" pitchFamily="2" charset="-122"/>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SimSun" pitchFamily="2" charset="-122"/>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SimSun" pitchFamily="2" charset="-122"/>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9BFED1-55D1-400F-B2D3-5A9231847B0E}" type="slidenum">
              <a:rPr lang="en-US" altLang="zh-CN"/>
              <a:pPr/>
              <a:t>1</a:t>
            </a:fld>
            <a:endParaRPr lang="en-US" altLang="zh-CN"/>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28ED96-C1C6-44EA-BD60-C721A3F4D8EF}" type="slidenum">
              <a:rPr lang="en-US" altLang="zh-CN"/>
              <a:pPr/>
              <a:t>7</a:t>
            </a:fld>
            <a:endParaRPr lang="en-US" altLang="zh-CN"/>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7282" name="Group 2"/>
          <p:cNvGrpSpPr>
            <a:grpSpLocks/>
          </p:cNvGrpSpPr>
          <p:nvPr/>
        </p:nvGrpSpPr>
        <p:grpSpPr bwMode="auto">
          <a:xfrm>
            <a:off x="0" y="0"/>
            <a:ext cx="8478838" cy="6173788"/>
            <a:chOff x="0" y="0"/>
            <a:chExt cx="5341" cy="3889"/>
          </a:xfrm>
        </p:grpSpPr>
        <p:sp>
          <p:nvSpPr>
            <p:cNvPr id="97283"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7284"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7285"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7286"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endParaRPr lang="fa-IR"/>
            </a:p>
          </p:txBody>
        </p:sp>
      </p:grpSp>
      <p:sp>
        <p:nvSpPr>
          <p:cNvPr id="97287" name="Rectangle 7"/>
          <p:cNvSpPr>
            <a:spLocks noGrp="1" noChangeArrowheads="1"/>
          </p:cNvSpPr>
          <p:nvPr>
            <p:ph type="ctrTitle" sz="quarter"/>
          </p:nvPr>
        </p:nvSpPr>
        <p:spPr>
          <a:xfrm>
            <a:off x="685800" y="1143000"/>
            <a:ext cx="7772400" cy="1143000"/>
          </a:xfrm>
        </p:spPr>
        <p:txBody>
          <a:bodyPr/>
          <a:lstStyle>
            <a:lvl1pPr>
              <a:defRPr/>
            </a:lvl1pPr>
          </a:lstStyle>
          <a:p>
            <a:r>
              <a:rPr lang="zh-CN" altLang="en-US"/>
              <a:t>单击此处编辑母版标题样式</a:t>
            </a:r>
          </a:p>
        </p:txBody>
      </p:sp>
      <p:sp>
        <p:nvSpPr>
          <p:cNvPr id="97288"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pitchFamily="18" charset="0"/>
              <a:buNone/>
              <a:defRPr/>
            </a:lvl1pPr>
          </a:lstStyle>
          <a:p>
            <a:r>
              <a:rPr lang="zh-CN" altLang="en-US"/>
              <a:t>单击此处编辑母版副标题样式</a:t>
            </a:r>
          </a:p>
        </p:txBody>
      </p:sp>
      <p:sp>
        <p:nvSpPr>
          <p:cNvPr id="97289" name="Rectangle 9"/>
          <p:cNvSpPr>
            <a:spLocks noGrp="1" noChangeArrowheads="1"/>
          </p:cNvSpPr>
          <p:nvPr>
            <p:ph type="dt" sz="quarter" idx="2"/>
          </p:nvPr>
        </p:nvSpPr>
        <p:spPr/>
        <p:txBody>
          <a:bodyPr/>
          <a:lstStyle>
            <a:lvl1pPr>
              <a:defRPr>
                <a:solidFill>
                  <a:srgbClr val="FFFFFF"/>
                </a:solidFill>
              </a:defRPr>
            </a:lvl1pPr>
          </a:lstStyle>
          <a:p>
            <a:fld id="{5C2F2003-80DA-46D9-839D-B0902A61EED1}" type="datetime1">
              <a:rPr lang="zh-CN" altLang="en-US"/>
              <a:pPr/>
              <a:t>2014/7/2</a:t>
            </a:fld>
            <a:endParaRPr lang="en-US" altLang="zh-CN"/>
          </a:p>
        </p:txBody>
      </p:sp>
      <p:sp>
        <p:nvSpPr>
          <p:cNvPr id="97290" name="Rectangle 10"/>
          <p:cNvSpPr>
            <a:spLocks noGrp="1" noChangeArrowheads="1"/>
          </p:cNvSpPr>
          <p:nvPr>
            <p:ph type="ftr" sz="quarter" idx="3"/>
          </p:nvPr>
        </p:nvSpPr>
        <p:spPr/>
        <p:txBody>
          <a:bodyPr/>
          <a:lstStyle>
            <a:lvl1pPr>
              <a:defRPr>
                <a:solidFill>
                  <a:srgbClr val="FFFFFF"/>
                </a:solidFill>
              </a:defRPr>
            </a:lvl1pPr>
          </a:lstStyle>
          <a:p>
            <a:endParaRPr lang="en-US" altLang="zh-CN"/>
          </a:p>
        </p:txBody>
      </p:sp>
      <p:sp>
        <p:nvSpPr>
          <p:cNvPr id="97291" name="Rectangle 11"/>
          <p:cNvSpPr>
            <a:spLocks noGrp="1" noChangeArrowheads="1"/>
          </p:cNvSpPr>
          <p:nvPr>
            <p:ph type="sldNum" sz="quarter" idx="4"/>
          </p:nvPr>
        </p:nvSpPr>
        <p:spPr/>
        <p:txBody>
          <a:bodyPr/>
          <a:lstStyle>
            <a:lvl1pPr>
              <a:defRPr>
                <a:solidFill>
                  <a:srgbClr val="FFFFFF"/>
                </a:solidFill>
              </a:defRPr>
            </a:lvl1pPr>
          </a:lstStyle>
          <a:p>
            <a:fld id="{0E9AECD2-E08B-49F4-91B4-DEF632C68FD2}" type="slidenum">
              <a:rPr lang="en-US" altLang="zh-CN"/>
              <a:pPr/>
              <a:t>‹#›</a:t>
            </a:fld>
            <a:endParaRPr lang="en-US" altLang="zh-CN"/>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fld id="{8F49367E-7ACD-4F93-99A5-5422C0F1DC94}" type="datetime1">
              <a:rPr lang="zh-CN" altLang="en-US"/>
              <a:pPr/>
              <a:t>2014/7/2</a:t>
            </a:fld>
            <a:endParaRPr lang="en-US" altLang="zh-CN"/>
          </a:p>
        </p:txBody>
      </p:sp>
      <p:sp>
        <p:nvSpPr>
          <p:cNvPr id="5" name="Footer Placeholder 4"/>
          <p:cNvSpPr>
            <a:spLocks noGrp="1"/>
          </p:cNvSpPr>
          <p:nvPr>
            <p:ph type="ftr" sz="quarter" idx="11"/>
          </p:nvPr>
        </p:nvSpPr>
        <p:spPr/>
        <p:txBody>
          <a:bodyPr/>
          <a:lstStyle>
            <a:lvl1pPr>
              <a:defRPr/>
            </a:lvl1pPr>
          </a:lstStyle>
          <a:p>
            <a:endParaRPr lang="en-US" altLang="zh-CN"/>
          </a:p>
        </p:txBody>
      </p:sp>
      <p:sp>
        <p:nvSpPr>
          <p:cNvPr id="6" name="Slide Number Placeholder 5"/>
          <p:cNvSpPr>
            <a:spLocks noGrp="1"/>
          </p:cNvSpPr>
          <p:nvPr>
            <p:ph type="sldNum" sz="quarter" idx="12"/>
          </p:nvPr>
        </p:nvSpPr>
        <p:spPr/>
        <p:txBody>
          <a:bodyPr/>
          <a:lstStyle>
            <a:lvl1pPr>
              <a:defRPr/>
            </a:lvl1pPr>
          </a:lstStyle>
          <a:p>
            <a:fld id="{4600E7FC-AF51-4442-A89D-02509EDC6701}" type="slidenum">
              <a:rPr lang="en-US" altLang="zh-CN"/>
              <a:pPr/>
              <a:t>‹#›</a:t>
            </a:fld>
            <a:endParaRPr lang="en-US" altLang="zh-CN"/>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fld id="{54B2EAEE-053A-4CC4-9D79-E3F2EDEEC83F}" type="datetime1">
              <a:rPr lang="zh-CN" altLang="en-US"/>
              <a:pPr/>
              <a:t>2014/7/2</a:t>
            </a:fld>
            <a:endParaRPr lang="en-US" altLang="zh-CN"/>
          </a:p>
        </p:txBody>
      </p:sp>
      <p:sp>
        <p:nvSpPr>
          <p:cNvPr id="5" name="Footer Placeholder 4"/>
          <p:cNvSpPr>
            <a:spLocks noGrp="1"/>
          </p:cNvSpPr>
          <p:nvPr>
            <p:ph type="ftr" sz="quarter" idx="11"/>
          </p:nvPr>
        </p:nvSpPr>
        <p:spPr/>
        <p:txBody>
          <a:bodyPr/>
          <a:lstStyle>
            <a:lvl1pPr>
              <a:defRPr/>
            </a:lvl1pPr>
          </a:lstStyle>
          <a:p>
            <a:endParaRPr lang="en-US" altLang="zh-CN"/>
          </a:p>
        </p:txBody>
      </p:sp>
      <p:sp>
        <p:nvSpPr>
          <p:cNvPr id="6" name="Slide Number Placeholder 5"/>
          <p:cNvSpPr>
            <a:spLocks noGrp="1"/>
          </p:cNvSpPr>
          <p:nvPr>
            <p:ph type="sldNum" sz="quarter" idx="12"/>
          </p:nvPr>
        </p:nvSpPr>
        <p:spPr/>
        <p:txBody>
          <a:bodyPr/>
          <a:lstStyle>
            <a:lvl1pPr>
              <a:defRPr/>
            </a:lvl1pPr>
          </a:lstStyle>
          <a:p>
            <a:fld id="{0A0B65C9-C1AD-4310-9CF2-5AAF520F6DE7}" type="slidenum">
              <a:rPr lang="en-US" altLang="zh-CN"/>
              <a:pPr/>
              <a:t>‹#›</a:t>
            </a:fld>
            <a:endParaRPr lang="en-US" altLang="zh-CN"/>
          </a:p>
        </p:txBody>
      </p:sp>
    </p:spTree>
  </p:cSld>
  <p:clrMapOvr>
    <a:masterClrMapping/>
  </p:clrMapOvr>
  <p:transition>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OverChart" preserve="1">
  <p:cSld name="Vertical Title and Text over Char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fa-IR"/>
          </a:p>
        </p:txBody>
      </p:sp>
      <p:sp>
        <p:nvSpPr>
          <p:cNvPr id="3" name="Vertical Text Placeholder 2"/>
          <p:cNvSpPr>
            <a:spLocks noGrp="1"/>
          </p:cNvSpPr>
          <p:nvPr>
            <p:ph type="body" orient="vert" sz="half" idx="1"/>
          </p:nvPr>
        </p:nvSpPr>
        <p:spPr>
          <a:xfrm>
            <a:off x="685800" y="228600"/>
            <a:ext cx="5676900" cy="2857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hart Placeholder 3"/>
          <p:cNvSpPr>
            <a:spLocks noGrp="1"/>
          </p:cNvSpPr>
          <p:nvPr>
            <p:ph type="chart" sz="half" idx="2"/>
          </p:nvPr>
        </p:nvSpPr>
        <p:spPr>
          <a:xfrm>
            <a:off x="685800" y="3238500"/>
            <a:ext cx="5676900" cy="2857500"/>
          </a:xfrm>
        </p:spPr>
        <p:txBody>
          <a:bodyPr/>
          <a:lstStyle/>
          <a:p>
            <a:endParaRPr lang="fa-IR"/>
          </a:p>
        </p:txBody>
      </p:sp>
      <p:sp>
        <p:nvSpPr>
          <p:cNvPr id="5" name="Date Placeholder 4"/>
          <p:cNvSpPr>
            <a:spLocks noGrp="1"/>
          </p:cNvSpPr>
          <p:nvPr>
            <p:ph type="dt" sz="half" idx="10"/>
          </p:nvPr>
        </p:nvSpPr>
        <p:spPr>
          <a:xfrm>
            <a:off x="685800" y="6248400"/>
            <a:ext cx="1905000" cy="457200"/>
          </a:xfrm>
        </p:spPr>
        <p:txBody>
          <a:bodyPr/>
          <a:lstStyle>
            <a:lvl1pPr>
              <a:defRPr/>
            </a:lvl1pPr>
          </a:lstStyle>
          <a:p>
            <a:fld id="{F1324819-D3D6-482D-826E-09EC25839193}" type="datetime1">
              <a:rPr lang="zh-CN" altLang="en-US"/>
              <a:pPr/>
              <a:t>2014/7/2</a:t>
            </a:fld>
            <a:endParaRPr lang="en-US" altLang="zh-CN"/>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zh-CN"/>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542F1BC3-F79F-40BE-93AD-45998217A6EA}" type="slidenum">
              <a:rPr lang="en-US" altLang="zh-CN"/>
              <a:pPr/>
              <a:t>‹#›</a:t>
            </a:fld>
            <a:endParaRPr lang="en-US" altLang="zh-CN"/>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fld id="{F2DD5FB7-AB2A-46C9-AB89-1649021B83B9}" type="datetime1">
              <a:rPr lang="zh-CN" altLang="en-US"/>
              <a:pPr/>
              <a:t>2014/7/2</a:t>
            </a:fld>
            <a:endParaRPr lang="en-US" altLang="zh-CN"/>
          </a:p>
        </p:txBody>
      </p:sp>
      <p:sp>
        <p:nvSpPr>
          <p:cNvPr id="5" name="Footer Placeholder 4"/>
          <p:cNvSpPr>
            <a:spLocks noGrp="1"/>
          </p:cNvSpPr>
          <p:nvPr>
            <p:ph type="ftr" sz="quarter" idx="11"/>
          </p:nvPr>
        </p:nvSpPr>
        <p:spPr/>
        <p:txBody>
          <a:bodyPr/>
          <a:lstStyle>
            <a:lvl1pPr>
              <a:defRPr/>
            </a:lvl1pPr>
          </a:lstStyle>
          <a:p>
            <a:endParaRPr lang="en-US" altLang="zh-CN"/>
          </a:p>
        </p:txBody>
      </p:sp>
      <p:sp>
        <p:nvSpPr>
          <p:cNvPr id="6" name="Slide Number Placeholder 5"/>
          <p:cNvSpPr>
            <a:spLocks noGrp="1"/>
          </p:cNvSpPr>
          <p:nvPr>
            <p:ph type="sldNum" sz="quarter" idx="12"/>
          </p:nvPr>
        </p:nvSpPr>
        <p:spPr/>
        <p:txBody>
          <a:bodyPr/>
          <a:lstStyle>
            <a:lvl1pPr>
              <a:defRPr/>
            </a:lvl1pPr>
          </a:lstStyle>
          <a:p>
            <a:fld id="{4B043193-3EDF-4CEB-AC3D-9A4F937CC03F}" type="slidenum">
              <a:rPr lang="en-US" altLang="zh-CN"/>
              <a:pPr/>
              <a:t>‹#›</a:t>
            </a:fld>
            <a:endParaRPr lang="en-US" altLang="zh-CN"/>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D14948C-AAD9-4D3F-A65C-1179D4D95C03}" type="datetime1">
              <a:rPr lang="zh-CN" altLang="en-US"/>
              <a:pPr/>
              <a:t>2014/7/2</a:t>
            </a:fld>
            <a:endParaRPr lang="en-US" altLang="zh-CN"/>
          </a:p>
        </p:txBody>
      </p:sp>
      <p:sp>
        <p:nvSpPr>
          <p:cNvPr id="5" name="Footer Placeholder 4"/>
          <p:cNvSpPr>
            <a:spLocks noGrp="1"/>
          </p:cNvSpPr>
          <p:nvPr>
            <p:ph type="ftr" sz="quarter" idx="11"/>
          </p:nvPr>
        </p:nvSpPr>
        <p:spPr/>
        <p:txBody>
          <a:bodyPr/>
          <a:lstStyle>
            <a:lvl1pPr>
              <a:defRPr/>
            </a:lvl1pPr>
          </a:lstStyle>
          <a:p>
            <a:endParaRPr lang="en-US" altLang="zh-CN"/>
          </a:p>
        </p:txBody>
      </p:sp>
      <p:sp>
        <p:nvSpPr>
          <p:cNvPr id="6" name="Slide Number Placeholder 5"/>
          <p:cNvSpPr>
            <a:spLocks noGrp="1"/>
          </p:cNvSpPr>
          <p:nvPr>
            <p:ph type="sldNum" sz="quarter" idx="12"/>
          </p:nvPr>
        </p:nvSpPr>
        <p:spPr/>
        <p:txBody>
          <a:bodyPr/>
          <a:lstStyle>
            <a:lvl1pPr>
              <a:defRPr/>
            </a:lvl1pPr>
          </a:lstStyle>
          <a:p>
            <a:fld id="{DA7B5ECE-3419-465E-9B82-8732DFB265FC}" type="slidenum">
              <a:rPr lang="en-US" altLang="zh-CN"/>
              <a:pPr/>
              <a:t>‹#›</a:t>
            </a:fld>
            <a:endParaRPr lang="en-US" altLang="zh-CN"/>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lvl1pPr>
              <a:defRPr/>
            </a:lvl1pPr>
          </a:lstStyle>
          <a:p>
            <a:fld id="{5587C957-0838-46F3-81AE-2F49CBA7B713}" type="datetime1">
              <a:rPr lang="zh-CN" altLang="en-US"/>
              <a:pPr/>
              <a:t>2014/7/2</a:t>
            </a:fld>
            <a:endParaRPr lang="en-US" altLang="zh-CN"/>
          </a:p>
        </p:txBody>
      </p:sp>
      <p:sp>
        <p:nvSpPr>
          <p:cNvPr id="6" name="Footer Placeholder 5"/>
          <p:cNvSpPr>
            <a:spLocks noGrp="1"/>
          </p:cNvSpPr>
          <p:nvPr>
            <p:ph type="ftr" sz="quarter" idx="11"/>
          </p:nvPr>
        </p:nvSpPr>
        <p:spPr/>
        <p:txBody>
          <a:bodyPr/>
          <a:lstStyle>
            <a:lvl1pPr>
              <a:defRPr/>
            </a:lvl1pPr>
          </a:lstStyle>
          <a:p>
            <a:endParaRPr lang="en-US" altLang="zh-CN"/>
          </a:p>
        </p:txBody>
      </p:sp>
      <p:sp>
        <p:nvSpPr>
          <p:cNvPr id="7" name="Slide Number Placeholder 6"/>
          <p:cNvSpPr>
            <a:spLocks noGrp="1"/>
          </p:cNvSpPr>
          <p:nvPr>
            <p:ph type="sldNum" sz="quarter" idx="12"/>
          </p:nvPr>
        </p:nvSpPr>
        <p:spPr/>
        <p:txBody>
          <a:bodyPr/>
          <a:lstStyle>
            <a:lvl1pPr>
              <a:defRPr/>
            </a:lvl1pPr>
          </a:lstStyle>
          <a:p>
            <a:fld id="{28020225-331B-41F8-9889-07012C41DB27}" type="slidenum">
              <a:rPr lang="en-US" altLang="zh-CN"/>
              <a:pPr/>
              <a:t>‹#›</a:t>
            </a:fld>
            <a:endParaRPr lang="en-US" altLang="zh-CN"/>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lvl1pPr>
              <a:defRPr/>
            </a:lvl1pPr>
          </a:lstStyle>
          <a:p>
            <a:fld id="{F1081BF0-5F80-423B-81FB-0590880711FB}" type="datetime1">
              <a:rPr lang="zh-CN" altLang="en-US"/>
              <a:pPr/>
              <a:t>2014/7/2</a:t>
            </a:fld>
            <a:endParaRPr lang="en-US" altLang="zh-CN"/>
          </a:p>
        </p:txBody>
      </p:sp>
      <p:sp>
        <p:nvSpPr>
          <p:cNvPr id="8" name="Footer Placeholder 7"/>
          <p:cNvSpPr>
            <a:spLocks noGrp="1"/>
          </p:cNvSpPr>
          <p:nvPr>
            <p:ph type="ftr" sz="quarter" idx="11"/>
          </p:nvPr>
        </p:nvSpPr>
        <p:spPr/>
        <p:txBody>
          <a:bodyPr/>
          <a:lstStyle>
            <a:lvl1pPr>
              <a:defRPr/>
            </a:lvl1pPr>
          </a:lstStyle>
          <a:p>
            <a:endParaRPr lang="en-US" altLang="zh-CN"/>
          </a:p>
        </p:txBody>
      </p:sp>
      <p:sp>
        <p:nvSpPr>
          <p:cNvPr id="9" name="Slide Number Placeholder 8"/>
          <p:cNvSpPr>
            <a:spLocks noGrp="1"/>
          </p:cNvSpPr>
          <p:nvPr>
            <p:ph type="sldNum" sz="quarter" idx="12"/>
          </p:nvPr>
        </p:nvSpPr>
        <p:spPr/>
        <p:txBody>
          <a:bodyPr/>
          <a:lstStyle>
            <a:lvl1pPr>
              <a:defRPr/>
            </a:lvl1pPr>
          </a:lstStyle>
          <a:p>
            <a:fld id="{606DC1A5-359A-4420-9071-5E6A716A745F}" type="slidenum">
              <a:rPr lang="en-US" altLang="zh-CN"/>
              <a:pPr/>
              <a:t>‹#›</a:t>
            </a:fld>
            <a:endParaRPr lang="en-US" altLang="zh-CN"/>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lvl1pPr>
              <a:defRPr/>
            </a:lvl1pPr>
          </a:lstStyle>
          <a:p>
            <a:fld id="{653BB7B8-46FE-4FA7-BB09-09A082FB1D75}" type="datetime1">
              <a:rPr lang="zh-CN" altLang="en-US"/>
              <a:pPr/>
              <a:t>2014/7/2</a:t>
            </a:fld>
            <a:endParaRPr lang="en-US" altLang="zh-CN"/>
          </a:p>
        </p:txBody>
      </p:sp>
      <p:sp>
        <p:nvSpPr>
          <p:cNvPr id="4" name="Footer Placeholder 3"/>
          <p:cNvSpPr>
            <a:spLocks noGrp="1"/>
          </p:cNvSpPr>
          <p:nvPr>
            <p:ph type="ftr" sz="quarter" idx="11"/>
          </p:nvPr>
        </p:nvSpPr>
        <p:spPr/>
        <p:txBody>
          <a:bodyPr/>
          <a:lstStyle>
            <a:lvl1pPr>
              <a:defRPr/>
            </a:lvl1pPr>
          </a:lstStyle>
          <a:p>
            <a:endParaRPr lang="en-US" altLang="zh-CN"/>
          </a:p>
        </p:txBody>
      </p:sp>
      <p:sp>
        <p:nvSpPr>
          <p:cNvPr id="5" name="Slide Number Placeholder 4"/>
          <p:cNvSpPr>
            <a:spLocks noGrp="1"/>
          </p:cNvSpPr>
          <p:nvPr>
            <p:ph type="sldNum" sz="quarter" idx="12"/>
          </p:nvPr>
        </p:nvSpPr>
        <p:spPr/>
        <p:txBody>
          <a:bodyPr/>
          <a:lstStyle>
            <a:lvl1pPr>
              <a:defRPr/>
            </a:lvl1pPr>
          </a:lstStyle>
          <a:p>
            <a:fld id="{12897B39-1E73-4FC6-862D-F853F2C2F3EB}" type="slidenum">
              <a:rPr lang="en-US" altLang="zh-CN"/>
              <a:pPr/>
              <a:t>‹#›</a:t>
            </a:fld>
            <a:endParaRPr lang="en-US" altLang="zh-CN"/>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4630331-9E85-4D1B-BAB0-0060536D1468}" type="datetime1">
              <a:rPr lang="zh-CN" altLang="en-US"/>
              <a:pPr/>
              <a:t>2014/7/2</a:t>
            </a:fld>
            <a:endParaRPr lang="en-US" altLang="zh-CN"/>
          </a:p>
        </p:txBody>
      </p:sp>
      <p:sp>
        <p:nvSpPr>
          <p:cNvPr id="3" name="Footer Placeholder 2"/>
          <p:cNvSpPr>
            <a:spLocks noGrp="1"/>
          </p:cNvSpPr>
          <p:nvPr>
            <p:ph type="ftr" sz="quarter" idx="11"/>
          </p:nvPr>
        </p:nvSpPr>
        <p:spPr/>
        <p:txBody>
          <a:bodyPr/>
          <a:lstStyle>
            <a:lvl1pPr>
              <a:defRPr/>
            </a:lvl1pPr>
          </a:lstStyle>
          <a:p>
            <a:endParaRPr lang="en-US" altLang="zh-CN"/>
          </a:p>
        </p:txBody>
      </p:sp>
      <p:sp>
        <p:nvSpPr>
          <p:cNvPr id="4" name="Slide Number Placeholder 3"/>
          <p:cNvSpPr>
            <a:spLocks noGrp="1"/>
          </p:cNvSpPr>
          <p:nvPr>
            <p:ph type="sldNum" sz="quarter" idx="12"/>
          </p:nvPr>
        </p:nvSpPr>
        <p:spPr/>
        <p:txBody>
          <a:bodyPr/>
          <a:lstStyle>
            <a:lvl1pPr>
              <a:defRPr/>
            </a:lvl1pPr>
          </a:lstStyle>
          <a:p>
            <a:fld id="{FB2AB025-714B-49AF-923D-0F46EBE8AE16}" type="slidenum">
              <a:rPr lang="en-US" altLang="zh-CN"/>
              <a:pPr/>
              <a:t>‹#›</a:t>
            </a:fld>
            <a:endParaRPr lang="en-US" altLang="zh-CN"/>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3B18FF6-77BF-45C4-9B43-7C4B909693FD}" type="datetime1">
              <a:rPr lang="zh-CN" altLang="en-US"/>
              <a:pPr/>
              <a:t>2014/7/2</a:t>
            </a:fld>
            <a:endParaRPr lang="en-US" altLang="zh-CN"/>
          </a:p>
        </p:txBody>
      </p:sp>
      <p:sp>
        <p:nvSpPr>
          <p:cNvPr id="6" name="Footer Placeholder 5"/>
          <p:cNvSpPr>
            <a:spLocks noGrp="1"/>
          </p:cNvSpPr>
          <p:nvPr>
            <p:ph type="ftr" sz="quarter" idx="11"/>
          </p:nvPr>
        </p:nvSpPr>
        <p:spPr/>
        <p:txBody>
          <a:bodyPr/>
          <a:lstStyle>
            <a:lvl1pPr>
              <a:defRPr/>
            </a:lvl1pPr>
          </a:lstStyle>
          <a:p>
            <a:endParaRPr lang="en-US" altLang="zh-CN"/>
          </a:p>
        </p:txBody>
      </p:sp>
      <p:sp>
        <p:nvSpPr>
          <p:cNvPr id="7" name="Slide Number Placeholder 6"/>
          <p:cNvSpPr>
            <a:spLocks noGrp="1"/>
          </p:cNvSpPr>
          <p:nvPr>
            <p:ph type="sldNum" sz="quarter" idx="12"/>
          </p:nvPr>
        </p:nvSpPr>
        <p:spPr/>
        <p:txBody>
          <a:bodyPr/>
          <a:lstStyle>
            <a:lvl1pPr>
              <a:defRPr/>
            </a:lvl1pPr>
          </a:lstStyle>
          <a:p>
            <a:fld id="{951C781F-DFFA-4EF5-99B0-5A2ECA20B5EB}" type="slidenum">
              <a:rPr lang="en-US" altLang="zh-CN"/>
              <a:pPr/>
              <a:t>‹#›</a:t>
            </a:fld>
            <a:endParaRPr lang="en-US" altLang="zh-CN"/>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82CEFAB-12D9-4F73-9123-AFD738196FF3}" type="datetime1">
              <a:rPr lang="zh-CN" altLang="en-US"/>
              <a:pPr/>
              <a:t>2014/7/2</a:t>
            </a:fld>
            <a:endParaRPr lang="en-US" altLang="zh-CN"/>
          </a:p>
        </p:txBody>
      </p:sp>
      <p:sp>
        <p:nvSpPr>
          <p:cNvPr id="6" name="Footer Placeholder 5"/>
          <p:cNvSpPr>
            <a:spLocks noGrp="1"/>
          </p:cNvSpPr>
          <p:nvPr>
            <p:ph type="ftr" sz="quarter" idx="11"/>
          </p:nvPr>
        </p:nvSpPr>
        <p:spPr/>
        <p:txBody>
          <a:bodyPr/>
          <a:lstStyle>
            <a:lvl1pPr>
              <a:defRPr/>
            </a:lvl1pPr>
          </a:lstStyle>
          <a:p>
            <a:endParaRPr lang="en-US" altLang="zh-CN"/>
          </a:p>
        </p:txBody>
      </p:sp>
      <p:sp>
        <p:nvSpPr>
          <p:cNvPr id="7" name="Slide Number Placeholder 6"/>
          <p:cNvSpPr>
            <a:spLocks noGrp="1"/>
          </p:cNvSpPr>
          <p:nvPr>
            <p:ph type="sldNum" sz="quarter" idx="12"/>
          </p:nvPr>
        </p:nvSpPr>
        <p:spPr/>
        <p:txBody>
          <a:bodyPr/>
          <a:lstStyle>
            <a:lvl1pPr>
              <a:defRPr/>
            </a:lvl1pPr>
          </a:lstStyle>
          <a:p>
            <a:fld id="{D8B42EB6-4FC5-4674-ACFC-A7AF6A0F1942}" type="slidenum">
              <a:rPr lang="en-US" altLang="zh-CN"/>
              <a:pPr/>
              <a:t>‹#›</a:t>
            </a:fld>
            <a:endParaRPr lang="en-US" altLang="zh-CN"/>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6258" name="Group 2"/>
          <p:cNvGrpSpPr>
            <a:grpSpLocks/>
          </p:cNvGrpSpPr>
          <p:nvPr/>
        </p:nvGrpSpPr>
        <p:grpSpPr bwMode="auto">
          <a:xfrm>
            <a:off x="0" y="0"/>
            <a:ext cx="8478838" cy="6173788"/>
            <a:chOff x="0" y="0"/>
            <a:chExt cx="5341" cy="3889"/>
          </a:xfrm>
        </p:grpSpPr>
        <p:sp>
          <p:nvSpPr>
            <p:cNvPr id="96259"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6260"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6261"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endParaRPr lang="fa-IR"/>
            </a:p>
          </p:txBody>
        </p:sp>
        <p:sp>
          <p:nvSpPr>
            <p:cNvPr id="96262"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endParaRPr lang="fa-IR"/>
            </a:p>
          </p:txBody>
        </p:sp>
      </p:grpSp>
      <p:sp>
        <p:nvSpPr>
          <p:cNvPr id="96263"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zh-CN" altLang="en-US" smtClean="0"/>
              <a:t>单击此处编辑母版标题样式</a:t>
            </a:r>
          </a:p>
        </p:txBody>
      </p:sp>
      <p:sp>
        <p:nvSpPr>
          <p:cNvPr id="96264" name="Rectangle 8"/>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kumimoji="0" sz="1400"/>
            </a:lvl1pPr>
          </a:lstStyle>
          <a:p>
            <a:fld id="{B6AA022E-8E32-401C-972A-FA315F922154}" type="datetime1">
              <a:rPr lang="zh-CN" altLang="en-US"/>
              <a:pPr/>
              <a:t>2014/7/2</a:t>
            </a:fld>
            <a:endParaRPr lang="en-US" altLang="zh-CN"/>
          </a:p>
        </p:txBody>
      </p:sp>
      <p:sp>
        <p:nvSpPr>
          <p:cNvPr id="96265" name="Rectangle 9"/>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kumimoji="0" sz="1400"/>
            </a:lvl1pPr>
          </a:lstStyle>
          <a:p>
            <a:endParaRPr lang="en-US" altLang="zh-CN"/>
          </a:p>
        </p:txBody>
      </p:sp>
      <p:sp>
        <p:nvSpPr>
          <p:cNvPr id="96266" name="Rectangle 10"/>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kumimoji="0" sz="1400"/>
            </a:lvl1pPr>
          </a:lstStyle>
          <a:p>
            <a:fld id="{A7CC9827-C38B-4F7D-967C-77EF22E51471}" type="slidenum">
              <a:rPr lang="en-US" altLang="zh-CN"/>
              <a:pPr/>
              <a:t>‹#›</a:t>
            </a:fld>
            <a:endParaRPr lang="en-US" altLang="zh-CN"/>
          </a:p>
        </p:txBody>
      </p:sp>
      <p:sp>
        <p:nvSpPr>
          <p:cNvPr id="9626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cSld>
  <p:clrMap bg1="dk2" tx1="lt1" bg2="dk1"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ransition>
    <p:randomBar dir="vert"/>
  </p:transition>
  <p:hf hdr="0" ftr="0" dt="0"/>
  <p:txStyles>
    <p:titleStyle>
      <a:lvl1pPr algn="ctr" rtl="0" fontAlgn="base">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2pPr>
      <a:lvl3pPr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3pPr>
      <a:lvl4pPr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4pPr>
      <a:lvl5pPr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ea typeface="SimSun" pitchFamily="2" charset="-122"/>
        </a:defRPr>
      </a:lvl9pPr>
    </p:titleStyle>
    <p:bodyStyle>
      <a:lvl1pPr marL="342900" indent="-342900" algn="l" rtl="0" fontAlgn="base">
        <a:spcBef>
          <a:spcPct val="20000"/>
        </a:spcBef>
        <a:spcAft>
          <a:spcPct val="0"/>
        </a:spcAft>
        <a:buClr>
          <a:schemeClr val="tx2"/>
        </a:buClr>
        <a:buSzPct val="75000"/>
        <a:buFont typeface="WingDings" pitchFamily="18" charset="0"/>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kumimoji="1" sz="2800">
          <a:solidFill>
            <a:schemeClr val="tx1"/>
          </a:solidFill>
          <a:effectLst>
            <a:outerShdw blurRad="38100" dist="38100" dir="2700000" algn="tl">
              <a:srgbClr val="000000"/>
            </a:outerShdw>
          </a:effectLst>
          <a:latin typeface="+mn-lt"/>
          <a:ea typeface="+mn-ea"/>
        </a:defRPr>
      </a:lvl2pPr>
      <a:lvl3pPr marL="1143000" indent="-228600" algn="l" rtl="0" fontAlgn="base">
        <a:spcBef>
          <a:spcPct val="20000"/>
        </a:spcBef>
        <a:spcAft>
          <a:spcPct val="0"/>
        </a:spcAft>
        <a:buClr>
          <a:schemeClr val="tx1"/>
        </a:buClr>
        <a:buChar char="»"/>
        <a:defRPr kumimoji="1" sz="2400">
          <a:solidFill>
            <a:schemeClr val="tx1"/>
          </a:solidFill>
          <a:effectLst>
            <a:outerShdw blurRad="38100" dist="38100" dir="2700000" algn="tl">
              <a:srgbClr val="000000"/>
            </a:outerShdw>
          </a:effectLst>
          <a:latin typeface="+mn-lt"/>
          <a:ea typeface="+mn-ea"/>
        </a:defRPr>
      </a:lvl3pPr>
      <a:lvl4pPr marL="1600200" indent="-228600" algn="l" rtl="0" fontAlgn="base">
        <a:spcBef>
          <a:spcPct val="20000"/>
        </a:spcBef>
        <a:spcAft>
          <a:spcPct val="0"/>
        </a:spcAft>
        <a:buClr>
          <a:schemeClr val="tx2"/>
        </a:buClr>
        <a:buSzPct val="75000"/>
        <a:buFont typeface="WingDings" pitchFamily="18" charset="0"/>
        <a:buChar char="n"/>
        <a:defRPr kumimoji="1" sz="2000">
          <a:solidFill>
            <a:schemeClr val="tx1"/>
          </a:solidFill>
          <a:effectLst>
            <a:outerShdw blurRad="38100" dist="38100" dir="2700000" algn="tl">
              <a:srgbClr val="000000"/>
            </a:outerShdw>
          </a:effectLst>
          <a:latin typeface="+mn-lt"/>
          <a:ea typeface="+mn-ea"/>
        </a:defRPr>
      </a:lvl4pPr>
      <a:lvl5pPr marL="2057400" indent="-228600" algn="l" rtl="0" fontAlgn="base">
        <a:spcBef>
          <a:spcPct val="20000"/>
        </a:spcBef>
        <a:spcAft>
          <a:spcPct val="0"/>
        </a:spcAft>
        <a:buClr>
          <a:schemeClr val="tx1"/>
        </a:buClr>
        <a:buChar char="–"/>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tx1"/>
        </a:buClr>
        <a:buChar char="–"/>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Char char="–"/>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Char char="–"/>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Char char="–"/>
        <a:defRPr kumimoji="1" sz="2000">
          <a:solidFill>
            <a:schemeClr val="tx1"/>
          </a:solidFill>
          <a:effectLst>
            <a:outerShdw blurRad="38100" dist="38100" dir="2700000" algn="tl">
              <a:srgbClr val="000000"/>
            </a:outerShdw>
          </a:effectLst>
          <a:latin typeface="+mn-lt"/>
          <a:ea typeface="+mn-ea"/>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fld id="{2A6ED40D-140C-479D-BAAE-A3208A048F37}" type="slidenum">
              <a:rPr lang="en-US" altLang="zh-CN"/>
              <a:pPr/>
              <a:t>1</a:t>
            </a:fld>
            <a:endParaRPr lang="en-US" altLang="zh-CN"/>
          </a:p>
        </p:txBody>
      </p:sp>
      <p:sp>
        <p:nvSpPr>
          <p:cNvPr id="3074" name="Rectangle 2"/>
          <p:cNvSpPr>
            <a:spLocks noGrp="1" noChangeArrowheads="1"/>
          </p:cNvSpPr>
          <p:nvPr>
            <p:ph type="title" orient="vert"/>
          </p:nvPr>
        </p:nvSpPr>
        <p:spPr>
          <a:xfrm>
            <a:off x="7696200" y="762000"/>
            <a:ext cx="838200" cy="6096000"/>
          </a:xfrm>
        </p:spPr>
        <p:txBody>
          <a:bodyPr/>
          <a:lstStyle/>
          <a:p>
            <a:r>
              <a:rPr lang="en-US" altLang="zh-CN" sz="2800">
                <a:latin typeface="Impact" pitchFamily="34" charset="0"/>
                <a:ea typeface="Arial Unicode MS" pitchFamily="34" charset="-128"/>
                <a:cs typeface="Arial Unicode MS" pitchFamily="34" charset="-128"/>
              </a:rPr>
              <a:t>Paradox of Our Times</a:t>
            </a:r>
            <a:r>
              <a:rPr lang="fa-IR" altLang="zh-CN" sz="2800">
                <a:latin typeface="Impact" pitchFamily="34" charset="0"/>
                <a:ea typeface="Arial Unicode MS" pitchFamily="34" charset="-128"/>
                <a:cs typeface="Arial Unicode MS" pitchFamily="34" charset="-128"/>
              </a:rPr>
              <a:t/>
            </a:r>
            <a:br>
              <a:rPr lang="fa-IR" altLang="zh-CN" sz="2800">
                <a:latin typeface="Impact" pitchFamily="34" charset="0"/>
                <a:ea typeface="Arial Unicode MS" pitchFamily="34" charset="-128"/>
                <a:cs typeface="Arial Unicode MS" pitchFamily="34" charset="-128"/>
              </a:rPr>
            </a:br>
            <a:r>
              <a:rPr lang="en-US" altLang="zh-CN" sz="2800">
                <a:latin typeface="Century Gothic" pitchFamily="34" charset="0"/>
                <a:ea typeface="Arial Unicode MS" pitchFamily="34" charset="-128"/>
                <a:cs typeface="Arial Unicode MS" pitchFamily="34" charset="-128"/>
              </a:rPr>
              <a:t> </a:t>
            </a:r>
            <a:r>
              <a:rPr lang="fa-IR" altLang="zh-CN" sz="4000">
                <a:solidFill>
                  <a:srgbClr val="6FC804"/>
                </a:solidFill>
                <a:cs typeface="Times New Roman" pitchFamily="18" charset="0"/>
              </a:rPr>
              <a:t>مغایرتهای زمان ما</a:t>
            </a:r>
            <a:r>
              <a:rPr lang="fa-IR" altLang="zh-CN" sz="4000"/>
              <a:t> </a:t>
            </a:r>
            <a:endParaRPr lang="en-US" altLang="zh-CN" sz="4000"/>
          </a:p>
        </p:txBody>
      </p:sp>
      <p:sp>
        <p:nvSpPr>
          <p:cNvPr id="3079" name="Rectangle 7"/>
          <p:cNvSpPr>
            <a:spLocks noChangeArrowheads="1"/>
          </p:cNvSpPr>
          <p:nvPr/>
        </p:nvSpPr>
        <p:spPr bwMode="auto">
          <a:xfrm>
            <a:off x="1066800" y="2133600"/>
            <a:ext cx="5715000" cy="1431925"/>
          </a:xfrm>
          <a:prstGeom prst="rect">
            <a:avLst/>
          </a:prstGeom>
          <a:noFill/>
          <a:ln w="9525">
            <a:noFill/>
            <a:miter lim="800000"/>
            <a:headEnd/>
            <a:tailEnd/>
          </a:ln>
          <a:effectLst/>
        </p:spPr>
        <p:txBody>
          <a:bodyPr>
            <a:spAutoFit/>
          </a:bodyPr>
          <a:lstStyle/>
          <a:p>
            <a:r>
              <a:rPr lang="en-US" altLang="zh-CN" sz="4400">
                <a:solidFill>
                  <a:schemeClr val="tx2"/>
                </a:solidFill>
                <a:effectLst>
                  <a:outerShdw blurRad="38100" dist="38100" dir="2700000" algn="tl">
                    <a:srgbClr val="000000"/>
                  </a:outerShdw>
                </a:effectLst>
                <a:latin typeface="Impact" pitchFamily="34" charset="0"/>
                <a:ea typeface="Arial Unicode MS" pitchFamily="34" charset="-128"/>
                <a:cs typeface="Arial Unicode MS" pitchFamily="34" charset="-128"/>
              </a:rPr>
              <a:t>    Paradox of Our Times</a:t>
            </a:r>
            <a:endParaRPr lang="fa-IR" altLang="zh-CN" sz="4400">
              <a:solidFill>
                <a:schemeClr val="tx2"/>
              </a:solidFill>
              <a:effectLst>
                <a:outerShdw blurRad="38100" dist="38100" dir="2700000" algn="tl">
                  <a:srgbClr val="000000"/>
                </a:outerShdw>
              </a:effectLst>
              <a:latin typeface="Impact" pitchFamily="34" charset="0"/>
              <a:ea typeface="Arial Unicode MS" pitchFamily="34" charset="-128"/>
              <a:cs typeface="Arial Unicode MS" pitchFamily="34" charset="-128"/>
            </a:endParaRPr>
          </a:p>
          <a:p>
            <a:r>
              <a:rPr lang="fa-IR" altLang="zh-CN" sz="4400">
                <a:solidFill>
                  <a:srgbClr val="6FC804"/>
                </a:solidFill>
                <a:effectLst>
                  <a:outerShdw blurRad="38100" dist="38100" dir="2700000" algn="tl">
                    <a:srgbClr val="000000"/>
                  </a:outerShdw>
                </a:effectLst>
                <a:latin typeface="Impact" pitchFamily="34" charset="0"/>
                <a:ea typeface="Arial Unicode MS" pitchFamily="34" charset="-128"/>
                <a:cs typeface="Times New Roman" pitchFamily="18" charset="0"/>
              </a:rPr>
              <a:t>مغایرتهای زمان ما</a:t>
            </a:r>
            <a:r>
              <a:rPr lang="fa-IR" altLang="zh-CN" sz="4400">
                <a:solidFill>
                  <a:schemeClr val="tx2"/>
                </a:solidFill>
                <a:effectLst>
                  <a:outerShdw blurRad="38100" dist="38100" dir="2700000" algn="tl">
                    <a:srgbClr val="000000"/>
                  </a:outerShdw>
                </a:effectLst>
                <a:latin typeface="Impact" pitchFamily="34" charset="0"/>
                <a:ea typeface="Arial Unicode MS" pitchFamily="34" charset="-128"/>
                <a:cs typeface="Arial Unicode MS" pitchFamily="34" charset="-128"/>
              </a:rPr>
              <a:t>     </a:t>
            </a:r>
            <a:endParaRPr lang="en-US" altLang="zh-CN" sz="4400">
              <a:solidFill>
                <a:schemeClr val="tx2"/>
              </a:solidFill>
              <a:effectLst>
                <a:outerShdw blurRad="38100" dist="38100" dir="2700000" algn="tl">
                  <a:srgbClr val="000000"/>
                </a:outerShdw>
              </a:effectLst>
              <a:latin typeface="Impact" pitchFamily="34" charset="0"/>
              <a:ea typeface="Arial Unicode MS" pitchFamily="34" charset="-128"/>
              <a:cs typeface="Arial Unicode MS" pitchFamily="34" charset="-128"/>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calcmode="lin" valueType="num">
                                      <p:cBhvr additive="base">
                                        <p:cTn id="7" dur="500" fill="hold"/>
                                        <p:tgtEl>
                                          <p:spTgt spid="3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96D57B-554A-4151-8652-6E7A42276FE1}" type="slidenum">
              <a:rPr lang="en-US" altLang="zh-CN"/>
              <a:pPr/>
              <a:t>10</a:t>
            </a:fld>
            <a:endParaRPr lang="en-US" altLang="zh-CN"/>
          </a:p>
        </p:txBody>
      </p:sp>
      <p:sp>
        <p:nvSpPr>
          <p:cNvPr id="64514" name="Rectangle 2"/>
          <p:cNvSpPr>
            <a:spLocks noGrp="1" noChangeArrowheads="1"/>
          </p:cNvSpPr>
          <p:nvPr>
            <p:ph type="title"/>
          </p:nvPr>
        </p:nvSpPr>
        <p:spPr>
          <a:xfrm>
            <a:off x="838200" y="838200"/>
            <a:ext cx="7772400" cy="1524000"/>
          </a:xfrm>
        </p:spPr>
        <p:txBody>
          <a:bodyPr/>
          <a:lstStyle/>
          <a:p>
            <a:pPr algn="l"/>
            <a:r>
              <a:rPr lang="en-US" altLang="zh-CN" sz="3600">
                <a:latin typeface="Tahoma" pitchFamily="34" charset="0"/>
              </a:rPr>
              <a:t>We've been all the way to the moon and back, but have trouble crossing the street to meet the new neighbor.</a:t>
            </a:r>
            <a:r>
              <a:rPr lang="en-US" altLang="zh-CN"/>
              <a:t>         </a:t>
            </a:r>
          </a:p>
        </p:txBody>
      </p:sp>
      <p:sp>
        <p:nvSpPr>
          <p:cNvPr id="64517" name="Rectangle 5"/>
          <p:cNvSpPr>
            <a:spLocks noChangeArrowheads="1"/>
          </p:cNvSpPr>
          <p:nvPr/>
        </p:nvSpPr>
        <p:spPr bwMode="auto">
          <a:xfrm>
            <a:off x="1066800" y="3352800"/>
            <a:ext cx="7086600" cy="1524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ما تا ماه رفته و برگشته ایم اما قادر نیستیم برای ملاقات همسایه جدیدمان از یک سوی خیابان به آن سو برویم.</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64514"/>
                                        </p:tgtEl>
                                        <p:attrNameLst>
                                          <p:attrName>style.visibility</p:attrName>
                                        </p:attrNameLst>
                                      </p:cBhvr>
                                      <p:to>
                                        <p:strVal val="visible"/>
                                      </p:to>
                                    </p:set>
                                    <p:animEffect transition="in" filter="barn(inHorizontal)">
                                      <p:cBhvr>
                                        <p:cTn id="7" dur="500"/>
                                        <p:tgtEl>
                                          <p:spTgt spid="64514"/>
                                        </p:tgtEl>
                                      </p:cBhvr>
                                    </p:animEffect>
                                  </p:childTnLst>
                                </p:cTn>
                              </p:par>
                            </p:childTnLst>
                          </p:cTn>
                        </p:par>
                        <p:par>
                          <p:cTn id="8" fill="hold">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64517"/>
                                        </p:tgtEl>
                                        <p:attrNameLst>
                                          <p:attrName>style.visibility</p:attrName>
                                        </p:attrNameLst>
                                      </p:cBhvr>
                                      <p:to>
                                        <p:strVal val="visible"/>
                                      </p:to>
                                    </p:set>
                                    <p:animEffect transition="in" filter="barn(inHorizontal)">
                                      <p:cBhvr>
                                        <p:cTn id="11" dur="500"/>
                                        <p:tgtEl>
                                          <p:spTgt spid="64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autoUpdateAnimBg="0"/>
      <p:bldP spid="6451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9B256AF-4A68-421B-9E07-A86266503FFE}" type="slidenum">
              <a:rPr lang="en-US" altLang="zh-CN"/>
              <a:pPr/>
              <a:t>11</a:t>
            </a:fld>
            <a:endParaRPr lang="en-US" altLang="zh-CN"/>
          </a:p>
        </p:txBody>
      </p:sp>
      <p:sp>
        <p:nvSpPr>
          <p:cNvPr id="65538" name="Rectangle 2"/>
          <p:cNvSpPr>
            <a:spLocks noGrp="1" noChangeArrowheads="1"/>
          </p:cNvSpPr>
          <p:nvPr>
            <p:ph type="title"/>
          </p:nvPr>
        </p:nvSpPr>
        <p:spPr>
          <a:xfrm>
            <a:off x="762000" y="838200"/>
            <a:ext cx="7772400" cy="1600200"/>
          </a:xfrm>
        </p:spPr>
        <p:txBody>
          <a:bodyPr/>
          <a:lstStyle/>
          <a:p>
            <a:pPr algn="l"/>
            <a:r>
              <a:rPr lang="en-US" altLang="zh-CN" sz="3600">
                <a:latin typeface="Tahoma" pitchFamily="34" charset="0"/>
              </a:rPr>
              <a:t>We've conquered outer space, but not inner space. We've split the atom, but not our prejudice;</a:t>
            </a:r>
          </a:p>
        </p:txBody>
      </p:sp>
      <p:sp>
        <p:nvSpPr>
          <p:cNvPr id="65541" name="Rectangle 5"/>
          <p:cNvSpPr>
            <a:spLocks noChangeArrowheads="1"/>
          </p:cNvSpPr>
          <p:nvPr/>
        </p:nvSpPr>
        <p:spPr bwMode="auto">
          <a:xfrm>
            <a:off x="762000" y="3657600"/>
            <a:ext cx="7772400" cy="16002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فضا بیرون را فتح کرده ایم اما نه فضا درون را، ما اتم را شکافته ایم اما نه تعصب خود را</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slide(fromBottom)">
                                      <p:cBhvr>
                                        <p:cTn id="7" dur="500"/>
                                        <p:tgtEl>
                                          <p:spTgt spid="65538"/>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65541"/>
                                        </p:tgtEl>
                                        <p:attrNameLst>
                                          <p:attrName>style.visibility</p:attrName>
                                        </p:attrNameLst>
                                      </p:cBhvr>
                                      <p:to>
                                        <p:strVal val="visible"/>
                                      </p:to>
                                    </p:set>
                                    <p:animEffect transition="in" filter="slide(fromBottom)">
                                      <p:cBhvr>
                                        <p:cTn id="11" dur="500"/>
                                        <p:tgtEl>
                                          <p:spTgt spid="655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utoUpdateAnimBg="0"/>
      <p:bldP spid="6554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2C78855-86A5-4D2F-BE1D-EE5784BAA616}" type="slidenum">
              <a:rPr lang="en-US" altLang="zh-CN"/>
              <a:pPr/>
              <a:t>12</a:t>
            </a:fld>
            <a:endParaRPr lang="en-US" altLang="zh-CN"/>
          </a:p>
        </p:txBody>
      </p:sp>
      <p:sp>
        <p:nvSpPr>
          <p:cNvPr id="66562" name="Rectangle 2"/>
          <p:cNvSpPr>
            <a:spLocks noGrp="1" noChangeArrowheads="1"/>
          </p:cNvSpPr>
          <p:nvPr>
            <p:ph type="title"/>
          </p:nvPr>
        </p:nvSpPr>
        <p:spPr>
          <a:xfrm>
            <a:off x="990600" y="3124200"/>
            <a:ext cx="7772400" cy="1219200"/>
          </a:xfrm>
        </p:spPr>
        <p:txBody>
          <a:bodyPr/>
          <a:lstStyle/>
          <a:p>
            <a:r>
              <a:rPr lang="fa-IR" altLang="zh-CN">
                <a:solidFill>
                  <a:srgbClr val="6FC804"/>
                </a:solidFill>
                <a:ea typeface="华文新魏" pitchFamily="2" charset="-122"/>
                <a:cs typeface="Times New Roman" pitchFamily="18" charset="0"/>
              </a:rPr>
              <a:t>بیشتر مینویسیم اما کمتر یاد میگیریم، بیشتر برنامه میریزیم اما کمتر به انجام میرسانیم.</a:t>
            </a:r>
            <a:endParaRPr lang="en-US" altLang="zh-CN">
              <a:solidFill>
                <a:srgbClr val="6FC804"/>
              </a:solidFill>
              <a:ea typeface="华文新魏" pitchFamily="2" charset="-122"/>
              <a:cs typeface="Times New Roman" pitchFamily="18" charset="0"/>
            </a:endParaRPr>
          </a:p>
        </p:txBody>
      </p:sp>
      <p:sp>
        <p:nvSpPr>
          <p:cNvPr id="66565" name="Rectangle 5"/>
          <p:cNvSpPr>
            <a:spLocks noChangeArrowheads="1"/>
          </p:cNvSpPr>
          <p:nvPr/>
        </p:nvSpPr>
        <p:spPr bwMode="auto">
          <a:xfrm>
            <a:off x="762000" y="990600"/>
            <a:ext cx="7772400" cy="1219200"/>
          </a:xfrm>
          <a:prstGeom prst="rect">
            <a:avLst/>
          </a:prstGeom>
          <a:noFill/>
          <a:ln w="9525">
            <a:noFill/>
            <a:miter lim="800000"/>
            <a:headEnd/>
            <a:tailEnd/>
          </a:ln>
          <a:effectLst/>
        </p:spPr>
        <p:txBody>
          <a:bodyPr lIns="92075" tIns="46038" rIns="92075" bIns="46038" anchor="ctr"/>
          <a:lstStyle/>
          <a:p>
            <a:r>
              <a:rPr lang="en-US" altLang="zh-CN" sz="3600">
                <a:solidFill>
                  <a:schemeClr val="tx2"/>
                </a:solidFill>
                <a:effectLst>
                  <a:outerShdw blurRad="38100" dist="38100" dir="2700000" algn="tl">
                    <a:srgbClr val="000000"/>
                  </a:outerShdw>
                </a:effectLst>
                <a:latin typeface="Tahoma" pitchFamily="34" charset="0"/>
                <a:cs typeface="Tahoma" pitchFamily="34" charset="0"/>
              </a:rPr>
              <a:t>we write more, but learn less; plan more, but accomplish less.</a:t>
            </a:r>
            <a:r>
              <a:rPr lang="en-US" altLang="zh-CN" sz="4400">
                <a:solidFill>
                  <a:schemeClr val="tx2"/>
                </a:solidFill>
                <a:effectLst>
                  <a:outerShdw blurRad="38100" dist="38100" dir="2700000" algn="tl">
                    <a:srgbClr val="000000"/>
                  </a:outerShdw>
                </a:effectLst>
                <a:latin typeface="Tahoma" pitchFamily="34" charset="0"/>
                <a:cs typeface="Tahoma" pitchFamily="34" charset="0"/>
              </a:rPr>
              <a:t/>
            </a:r>
            <a:br>
              <a:rPr lang="en-US" altLang="zh-CN" sz="4400">
                <a:solidFill>
                  <a:schemeClr val="tx2"/>
                </a:solidFill>
                <a:effectLst>
                  <a:outerShdw blurRad="38100" dist="38100" dir="2700000" algn="tl">
                    <a:srgbClr val="000000"/>
                  </a:outerShdw>
                </a:effectLst>
                <a:latin typeface="Tahoma" pitchFamily="34" charset="0"/>
                <a:cs typeface="Tahoma" pitchFamily="34" charset="0"/>
              </a:rPr>
            </a:br>
            <a:endParaRPr lang="en-US" altLang="zh-CN" sz="4000">
              <a:solidFill>
                <a:schemeClr val="tx2"/>
              </a:solidFill>
              <a:effectLst>
                <a:outerShdw blurRad="38100" dist="38100" dir="2700000" algn="tl">
                  <a:srgbClr val="000000"/>
                </a:outerShdw>
              </a:effectLst>
              <a:latin typeface="Tahoma" pitchFamily="34" charset="0"/>
              <a:ea typeface="华文新魏" pitchFamily="2" charset="-122"/>
              <a:cs typeface="Tahoma"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66562">
                                            <p:txEl>
                                              <p:pRg st="0" end="0"/>
                                            </p:txEl>
                                          </p:spTgt>
                                        </p:tgtEl>
                                        <p:attrNameLst>
                                          <p:attrName>style.visibility</p:attrName>
                                        </p:attrNameLst>
                                      </p:cBhvr>
                                      <p:to>
                                        <p:strVal val="visible"/>
                                      </p:to>
                                    </p:set>
                                    <p:anim calcmode="lin" valueType="num">
                                      <p:cBhvr additive="base">
                                        <p:cTn id="7" dur="500" fill="hold"/>
                                        <p:tgtEl>
                                          <p:spTgt spid="6656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656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66565">
                                            <p:txEl>
                                              <p:pRg st="0" end="0"/>
                                            </p:txEl>
                                          </p:spTgt>
                                        </p:tgtEl>
                                        <p:attrNameLst>
                                          <p:attrName>style.visibility</p:attrName>
                                        </p:attrNameLst>
                                      </p:cBhvr>
                                      <p:to>
                                        <p:strVal val="visible"/>
                                      </p:to>
                                    </p:set>
                                    <p:anim calcmode="lin" valueType="num">
                                      <p:cBhvr additive="base">
                                        <p:cTn id="12" dur="500" fill="hold"/>
                                        <p:tgtEl>
                                          <p:spTgt spid="66565">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6656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build="p" autoUpdateAnimBg="0" advAuto="0"/>
      <p:bldP spid="66565"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09B0359-F91A-403D-B6A8-7E8C79ED5993}" type="slidenum">
              <a:rPr lang="en-US" altLang="zh-CN"/>
              <a:pPr/>
              <a:t>13</a:t>
            </a:fld>
            <a:endParaRPr lang="en-US" altLang="zh-CN"/>
          </a:p>
        </p:txBody>
      </p:sp>
      <p:sp>
        <p:nvSpPr>
          <p:cNvPr id="67586" name="Rectangle 2"/>
          <p:cNvSpPr>
            <a:spLocks noGrp="1" noChangeArrowheads="1"/>
          </p:cNvSpPr>
          <p:nvPr>
            <p:ph type="title"/>
          </p:nvPr>
        </p:nvSpPr>
        <p:spPr>
          <a:xfrm>
            <a:off x="685800" y="762000"/>
            <a:ext cx="7772400" cy="1905000"/>
          </a:xfrm>
        </p:spPr>
        <p:txBody>
          <a:bodyPr/>
          <a:lstStyle/>
          <a:p>
            <a:pPr algn="l"/>
            <a:r>
              <a:rPr lang="en-US" altLang="zh-CN" sz="3600">
                <a:latin typeface="Tahoma" pitchFamily="34" charset="0"/>
              </a:rPr>
              <a:t>We've learned to rush, but not to wait; we have higher incomes, but lower morals.</a:t>
            </a:r>
            <a:r>
              <a:rPr lang="en-US" altLang="zh-CN"/>
              <a:t>    </a:t>
            </a:r>
          </a:p>
        </p:txBody>
      </p:sp>
      <p:sp>
        <p:nvSpPr>
          <p:cNvPr id="67589" name="Rectangle 5"/>
          <p:cNvSpPr>
            <a:spLocks noChangeArrowheads="1"/>
          </p:cNvSpPr>
          <p:nvPr/>
        </p:nvSpPr>
        <p:spPr bwMode="auto">
          <a:xfrm>
            <a:off x="685800" y="3200400"/>
            <a:ext cx="7772400" cy="1905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عجله کردن را آموخته ایم و نه صبر کردن، درآمدهای بالاتری داریم اما اصول اخلاقی پایین تر</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box(in)">
                                      <p:cBhvr>
                                        <p:cTn id="7" dur="500"/>
                                        <p:tgtEl>
                                          <p:spTgt spid="67586"/>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67589"/>
                                        </p:tgtEl>
                                        <p:attrNameLst>
                                          <p:attrName>style.visibility</p:attrName>
                                        </p:attrNameLst>
                                      </p:cBhvr>
                                      <p:to>
                                        <p:strVal val="visible"/>
                                      </p:to>
                                    </p:set>
                                    <p:animEffect transition="in" filter="box(in)">
                                      <p:cBhvr>
                                        <p:cTn id="11" dur="500"/>
                                        <p:tgtEl>
                                          <p:spTgt spid="67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utoUpdateAnimBg="0"/>
      <p:bldP spid="6758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FB8D17-8407-4A64-B6C9-7512E969093B}" type="slidenum">
              <a:rPr lang="en-US" altLang="zh-CN"/>
              <a:pPr/>
              <a:t>14</a:t>
            </a:fld>
            <a:endParaRPr lang="en-US" altLang="zh-CN"/>
          </a:p>
        </p:txBody>
      </p:sp>
      <p:sp>
        <p:nvSpPr>
          <p:cNvPr id="68610" name="Rectangle 2"/>
          <p:cNvSpPr>
            <a:spLocks noGrp="1" noChangeArrowheads="1"/>
          </p:cNvSpPr>
          <p:nvPr>
            <p:ph type="title"/>
          </p:nvPr>
        </p:nvSpPr>
        <p:spPr>
          <a:xfrm>
            <a:off x="685800" y="838200"/>
            <a:ext cx="7772400" cy="3124200"/>
          </a:xfrm>
        </p:spPr>
        <p:txBody>
          <a:bodyPr/>
          <a:lstStyle/>
          <a:p>
            <a:pPr algn="l"/>
            <a:r>
              <a:rPr lang="en-US" altLang="zh-CN" sz="3200">
                <a:latin typeface="Tahoma" pitchFamily="34" charset="0"/>
              </a:rPr>
              <a:t>We build more computers to hold more information, to produce more copies, but have less communication. We are long on quantity, but short on quality.</a:t>
            </a:r>
            <a:r>
              <a:rPr lang="en-US" altLang="zh-CN"/>
              <a:t/>
            </a:r>
            <a:br>
              <a:rPr lang="en-US" altLang="zh-CN"/>
            </a:br>
            <a:r>
              <a:rPr lang="en-US" altLang="zh-CN"/>
              <a:t/>
            </a:r>
            <a:br>
              <a:rPr lang="en-US" altLang="zh-CN"/>
            </a:br>
            <a:endParaRPr lang="en-US" altLang="zh-CN" sz="3600">
              <a:ea typeface="华文新魏" pitchFamily="2" charset="-122"/>
            </a:endParaRPr>
          </a:p>
        </p:txBody>
      </p:sp>
      <p:sp>
        <p:nvSpPr>
          <p:cNvPr id="68613" name="Rectangle 5"/>
          <p:cNvSpPr>
            <a:spLocks noChangeArrowheads="1"/>
          </p:cNvSpPr>
          <p:nvPr/>
        </p:nvSpPr>
        <p:spPr bwMode="auto">
          <a:xfrm>
            <a:off x="762000" y="2895600"/>
            <a:ext cx="7772400" cy="3124200"/>
          </a:xfrm>
          <a:prstGeom prst="rect">
            <a:avLst/>
          </a:prstGeom>
          <a:noFill/>
          <a:ln w="9525">
            <a:noFill/>
            <a:miter lim="800000"/>
            <a:headEnd/>
            <a:tailEnd/>
          </a:ln>
          <a:effectLst/>
        </p:spPr>
        <p:txBody>
          <a:bodyPr lIns="92075" tIns="46038" rIns="92075" bIns="46038" anchor="ctr"/>
          <a:lstStyle/>
          <a:p>
            <a:pPr algn="ctr"/>
            <a:r>
              <a:rPr lang="fa-IR" altLang="zh-CN" sz="4000">
                <a:solidFill>
                  <a:srgbClr val="6FC804"/>
                </a:solidFill>
                <a:effectLst>
                  <a:outerShdw blurRad="38100" dist="38100" dir="2700000" algn="tl">
                    <a:srgbClr val="000000"/>
                  </a:outerShdw>
                </a:effectLst>
                <a:ea typeface="华文新魏" pitchFamily="2" charset="-122"/>
                <a:cs typeface="Times New Roman" pitchFamily="18" charset="0"/>
              </a:rPr>
              <a:t>کامپیوترهای بیشتری میسازیم تا اطلاعات بیشتری نگهداری کنیم، تا رونوشت های بیشتری تولید کنیم، اما ارتباطات کمتری داریم. ما کمیت بیشتر اما کیفیت کمتری داریم.</a:t>
            </a:r>
            <a:endParaRPr lang="en-US" altLang="zh-CN" sz="4000">
              <a:solidFill>
                <a:srgbClr val="6FC804"/>
              </a:solidFill>
              <a:effectLst>
                <a:outerShdw blurRad="38100" dist="38100" dir="2700000" algn="tl">
                  <a:srgbClr val="000000"/>
                </a:outerShdw>
              </a:effectLst>
              <a:ea typeface="华文新魏" pitchFamily="2" charset="-122"/>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8610"/>
                                        </p:tgtEl>
                                        <p:attrNameLst>
                                          <p:attrName>style.visibility</p:attrName>
                                        </p:attrNameLst>
                                      </p:cBhvr>
                                      <p:to>
                                        <p:strVal val="visible"/>
                                      </p:to>
                                    </p:set>
                                    <p:animEffect transition="in" filter="checkerboard(across)">
                                      <p:cBhvr>
                                        <p:cTn id="7" dur="500"/>
                                        <p:tgtEl>
                                          <p:spTgt spid="68610"/>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68613"/>
                                        </p:tgtEl>
                                        <p:attrNameLst>
                                          <p:attrName>style.visibility</p:attrName>
                                        </p:attrNameLst>
                                      </p:cBhvr>
                                      <p:to>
                                        <p:strVal val="visible"/>
                                      </p:to>
                                    </p:set>
                                    <p:animEffect transition="in" filter="checkerboard(across)">
                                      <p:cBhvr>
                                        <p:cTn id="11" dur="500"/>
                                        <p:tgtEl>
                                          <p:spTgt spid="68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autoUpdateAnimBg="0"/>
      <p:bldP spid="6861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9FD1B4E-C121-40A5-AF1B-32BD7107A100}" type="slidenum">
              <a:rPr lang="en-US" altLang="zh-CN"/>
              <a:pPr/>
              <a:t>15</a:t>
            </a:fld>
            <a:endParaRPr lang="en-US" altLang="zh-CN"/>
          </a:p>
        </p:txBody>
      </p:sp>
      <p:sp>
        <p:nvSpPr>
          <p:cNvPr id="73730" name="Rectangle 2"/>
          <p:cNvSpPr>
            <a:spLocks noGrp="1" noChangeArrowheads="1"/>
          </p:cNvSpPr>
          <p:nvPr>
            <p:ph type="title"/>
          </p:nvPr>
        </p:nvSpPr>
        <p:spPr>
          <a:xfrm>
            <a:off x="685800" y="762000"/>
            <a:ext cx="7772400" cy="2057400"/>
          </a:xfrm>
        </p:spPr>
        <p:txBody>
          <a:bodyPr/>
          <a:lstStyle/>
          <a:p>
            <a:pPr algn="l"/>
            <a:r>
              <a:rPr lang="en-US" altLang="zh-CN" sz="3200">
                <a:latin typeface="Tahoma" pitchFamily="34" charset="0"/>
              </a:rPr>
              <a:t>These are the times of fast foods and slow digestion; tall men and short character; steep profits and shallow relationships.</a:t>
            </a:r>
            <a:r>
              <a:rPr lang="en-US" altLang="zh-CN"/>
              <a:t>                          </a:t>
            </a:r>
          </a:p>
        </p:txBody>
      </p:sp>
      <p:sp>
        <p:nvSpPr>
          <p:cNvPr id="73733" name="Rectangle 5"/>
          <p:cNvSpPr>
            <a:spLocks noChangeArrowheads="1"/>
          </p:cNvSpPr>
          <p:nvPr/>
        </p:nvSpPr>
        <p:spPr bwMode="auto">
          <a:xfrm>
            <a:off x="762000" y="3276600"/>
            <a:ext cx="7772400" cy="20574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اکنون زمان غذاهای آماده اما دیر هضم است، مردان بلند قامت اما شخصیت های پست، سودهای کلان اما روابط سطحی </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slide(fromBottom)">
                                      <p:cBhvr>
                                        <p:cTn id="7" dur="500"/>
                                        <p:tgtEl>
                                          <p:spTgt spid="73730"/>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73733"/>
                                        </p:tgtEl>
                                        <p:attrNameLst>
                                          <p:attrName>style.visibility</p:attrName>
                                        </p:attrNameLst>
                                      </p:cBhvr>
                                      <p:to>
                                        <p:strVal val="visible"/>
                                      </p:to>
                                    </p:set>
                                    <p:animEffect transition="in" filter="slide(fromBottom)">
                                      <p:cBhvr>
                                        <p:cTn id="11" dur="500"/>
                                        <p:tgtEl>
                                          <p:spTgt spid="73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utoUpdateAnimBg="0"/>
      <p:bldP spid="7373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DF02939-375D-482C-8E12-CF4E75E8256E}" type="slidenum">
              <a:rPr lang="en-US" altLang="zh-CN"/>
              <a:pPr/>
              <a:t>16</a:t>
            </a:fld>
            <a:endParaRPr lang="en-US" altLang="zh-CN"/>
          </a:p>
        </p:txBody>
      </p:sp>
      <p:sp>
        <p:nvSpPr>
          <p:cNvPr id="69634" name="Rectangle 2"/>
          <p:cNvSpPr>
            <a:spLocks noGrp="1" noChangeArrowheads="1"/>
          </p:cNvSpPr>
          <p:nvPr>
            <p:ph type="title"/>
          </p:nvPr>
        </p:nvSpPr>
        <p:spPr>
          <a:xfrm>
            <a:off x="685800" y="1371600"/>
            <a:ext cx="7772400" cy="2971800"/>
          </a:xfrm>
        </p:spPr>
        <p:txBody>
          <a:bodyPr/>
          <a:lstStyle/>
          <a:p>
            <a:pPr algn="l"/>
            <a:r>
              <a:rPr lang="en-US" altLang="zh-CN" sz="3200">
                <a:latin typeface="Tahoma" pitchFamily="34" charset="0"/>
              </a:rPr>
              <a:t>More leisure and less fun; more kinds of food, but less nutrition; two incomes, but more divorce; fancier houses, but broken homes.</a:t>
            </a:r>
            <a:r>
              <a:rPr lang="en-US" altLang="zh-CN"/>
              <a:t/>
            </a:r>
            <a:br>
              <a:rPr lang="en-US" altLang="zh-CN"/>
            </a:br>
            <a:r>
              <a:rPr lang="en-US" altLang="zh-CN"/>
              <a:t/>
            </a:r>
            <a:br>
              <a:rPr lang="en-US" altLang="zh-CN"/>
            </a:br>
            <a:r>
              <a:rPr lang="en-US" altLang="zh-CN"/>
              <a:t/>
            </a:r>
            <a:br>
              <a:rPr lang="en-US" altLang="zh-CN"/>
            </a:br>
            <a:endParaRPr lang="en-US" altLang="zh-CN"/>
          </a:p>
        </p:txBody>
      </p:sp>
      <p:sp>
        <p:nvSpPr>
          <p:cNvPr id="69637" name="Rectangle 5"/>
          <p:cNvSpPr>
            <a:spLocks noChangeArrowheads="1"/>
          </p:cNvSpPr>
          <p:nvPr/>
        </p:nvSpPr>
        <p:spPr bwMode="auto">
          <a:xfrm>
            <a:off x="533400" y="3200400"/>
            <a:ext cx="8153400" cy="29718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Arial" pitchFamily="34" charset="0"/>
                <a:cs typeface="Arial" pitchFamily="34" charset="0"/>
              </a:rPr>
              <a:t>فرصت بیشتر اما تفریح کمتر، تنوع غذای بیشتر اما تغذیه ناسالم تر؛ درآمد بیشتر اما طلاق بیشتر؛ منازل رویایی اما خانواده های از هم پاشیده</a:t>
            </a:r>
            <a:endParaRPr lang="en-US" altLang="zh-CN" sz="4400">
              <a:solidFill>
                <a:srgbClr val="6FC804"/>
              </a:solidFill>
              <a:effectLst>
                <a:outerShdw blurRad="38100" dist="38100" dir="2700000" algn="tl">
                  <a:srgbClr val="000000"/>
                </a:outerShdw>
              </a:effectLst>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9634"/>
                                        </p:tgtEl>
                                        <p:attrNameLst>
                                          <p:attrName>style.visibility</p:attrName>
                                        </p:attrNameLst>
                                      </p:cBhvr>
                                      <p:to>
                                        <p:strVal val="visible"/>
                                      </p:to>
                                    </p:set>
                                    <p:animEffect transition="in" filter="dissolve">
                                      <p:cBhvr>
                                        <p:cTn id="7" dur="500"/>
                                        <p:tgtEl>
                                          <p:spTgt spid="6963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9637"/>
                                        </p:tgtEl>
                                        <p:attrNameLst>
                                          <p:attrName>style.visibility</p:attrName>
                                        </p:attrNameLst>
                                      </p:cBhvr>
                                      <p:to>
                                        <p:strVal val="visible"/>
                                      </p:to>
                                    </p:set>
                                    <p:animEffect transition="in" filter="dissolve">
                                      <p:cBhvr>
                                        <p:cTn id="11" dur="500"/>
                                        <p:tgtEl>
                                          <p:spTgt spid="69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7"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3E69D4F-76C8-4E21-816D-526E9313168B}" type="slidenum">
              <a:rPr lang="en-US" altLang="zh-CN"/>
              <a:pPr/>
              <a:t>17</a:t>
            </a:fld>
            <a:endParaRPr lang="en-US" altLang="zh-CN"/>
          </a:p>
        </p:txBody>
      </p:sp>
      <p:sp>
        <p:nvSpPr>
          <p:cNvPr id="71682" name="Rectangle 2"/>
          <p:cNvSpPr>
            <a:spLocks noGrp="1" noChangeArrowheads="1"/>
          </p:cNvSpPr>
          <p:nvPr>
            <p:ph type="title"/>
          </p:nvPr>
        </p:nvSpPr>
        <p:spPr>
          <a:xfrm>
            <a:off x="685800" y="762000"/>
            <a:ext cx="7772400" cy="2362200"/>
          </a:xfrm>
        </p:spPr>
        <p:txBody>
          <a:bodyPr/>
          <a:lstStyle/>
          <a:p>
            <a:pPr algn="l"/>
            <a:r>
              <a:rPr lang="en-US" altLang="zh-CN" sz="3200">
                <a:latin typeface="Tahoma" pitchFamily="34" charset="0"/>
              </a:rPr>
              <a:t>That’s why I propose, that as of today, you do not keep anything for a special occasion, because every day that you live is a special occasion.</a:t>
            </a:r>
            <a:r>
              <a:rPr lang="en-US" altLang="zh-CN">
                <a:latin typeface="Comic Sans MS" pitchFamily="66" charset="0"/>
              </a:rPr>
              <a:t>        </a:t>
            </a:r>
          </a:p>
        </p:txBody>
      </p:sp>
      <p:sp>
        <p:nvSpPr>
          <p:cNvPr id="71685" name="Rectangle 5"/>
          <p:cNvSpPr>
            <a:spLocks noChangeArrowheads="1"/>
          </p:cNvSpPr>
          <p:nvPr/>
        </p:nvSpPr>
        <p:spPr bwMode="auto">
          <a:xfrm>
            <a:off x="914400" y="3581400"/>
            <a:ext cx="7772400" cy="23622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بدین دلیل است که پیشنهاد میکنم از امروز شما هیچ چیز را برای موقعیتهای خاص نگذارید، زیرا هر روز زندگی یک موقعیت خاص است. </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strips(downLeft)">
                                      <p:cBhvr>
                                        <p:cTn id="7" dur="500"/>
                                        <p:tgtEl>
                                          <p:spTgt spid="71682"/>
                                        </p:tgtEl>
                                      </p:cBhvr>
                                    </p:animEffect>
                                  </p:childTnLst>
                                </p:cTn>
                              </p:par>
                            </p:childTnLst>
                          </p:cTn>
                        </p:par>
                        <p:par>
                          <p:cTn id="8" fill="hold">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71685"/>
                                        </p:tgtEl>
                                        <p:attrNameLst>
                                          <p:attrName>style.visibility</p:attrName>
                                        </p:attrNameLst>
                                      </p:cBhvr>
                                      <p:to>
                                        <p:strVal val="visible"/>
                                      </p:to>
                                    </p:set>
                                    <p:animEffect transition="in" filter="strips(downLeft)">
                                      <p:cBhvr>
                                        <p:cTn id="11" dur="500"/>
                                        <p:tgtEl>
                                          <p:spTgt spid="71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5"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373FCD3-4B0E-4110-8DAE-0FF419B6FAA8}" type="slidenum">
              <a:rPr lang="en-US" altLang="zh-CN"/>
              <a:pPr/>
              <a:t>18</a:t>
            </a:fld>
            <a:endParaRPr lang="en-US" altLang="zh-CN"/>
          </a:p>
        </p:txBody>
      </p:sp>
      <p:sp>
        <p:nvSpPr>
          <p:cNvPr id="74754" name="Rectangle 2"/>
          <p:cNvSpPr>
            <a:spLocks noGrp="1" noChangeArrowheads="1"/>
          </p:cNvSpPr>
          <p:nvPr>
            <p:ph type="title"/>
          </p:nvPr>
        </p:nvSpPr>
        <p:spPr>
          <a:xfrm>
            <a:off x="685800" y="914400"/>
            <a:ext cx="7696200" cy="1371600"/>
          </a:xfrm>
        </p:spPr>
        <p:txBody>
          <a:bodyPr/>
          <a:lstStyle/>
          <a:p>
            <a:pPr algn="l"/>
            <a:r>
              <a:rPr lang="en-US" altLang="zh-CN" sz="3200">
                <a:latin typeface="Tahoma" pitchFamily="34" charset="0"/>
              </a:rPr>
              <a:t>Search for knowledge, read more, sit on your front porch and admire the view without paying attention to your needs.</a:t>
            </a:r>
            <a:r>
              <a:rPr lang="en-US" altLang="zh-CN">
                <a:latin typeface="Comic Sans MS" pitchFamily="66" charset="0"/>
              </a:rPr>
              <a:t> </a:t>
            </a:r>
          </a:p>
        </p:txBody>
      </p:sp>
      <p:sp>
        <p:nvSpPr>
          <p:cNvPr id="74757" name="Rectangle 5"/>
          <p:cNvSpPr>
            <a:spLocks noChangeArrowheads="1"/>
          </p:cNvSpPr>
          <p:nvPr/>
        </p:nvSpPr>
        <p:spPr bwMode="auto">
          <a:xfrm>
            <a:off x="990600" y="3581400"/>
            <a:ext cx="7696200" cy="13716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در جستجو دانش باشید، بیشتر بخوانید، در ایوان بنشینید و منظره را تحسین کنید بدون آنکه توجهی به نیازهایتان داشته باشید.</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74754"/>
                                        </p:tgtEl>
                                        <p:attrNameLst>
                                          <p:attrName>style.visibility</p:attrName>
                                        </p:attrNameLst>
                                      </p:cBhvr>
                                      <p:to>
                                        <p:strVal val="visible"/>
                                      </p:to>
                                    </p:set>
                                    <p:anim to="" calcmode="lin" valueType="num">
                                      <p:cBhvr>
                                        <p:cTn id="7" dur="1" fill="hold"/>
                                        <p:tgtEl>
                                          <p:spTgt spid="74754"/>
                                        </p:tgtEl>
                                        <p:attrNameLst>
                                          <p:attrName/>
                                        </p:attrNameLst>
                                      </p:cBhvr>
                                    </p:anim>
                                  </p:childTnLst>
                                </p:cTn>
                              </p:par>
                            </p:childTnLst>
                          </p:cTn>
                        </p:par>
                        <p:par>
                          <p:cTn id="8" fill="hold">
                            <p:stCondLst>
                              <p:cond delay="500"/>
                            </p:stCondLst>
                            <p:childTnLst>
                              <p:par>
                                <p:cTn id="9" presetID="24" presetClass="entr" presetSubtype="0" fill="hold" grpId="0" nodeType="afterEffect">
                                  <p:stCondLst>
                                    <p:cond delay="0"/>
                                  </p:stCondLst>
                                  <p:childTnLst>
                                    <p:set>
                                      <p:cBhvr>
                                        <p:cTn id="10" dur="1" fill="hold">
                                          <p:stCondLst>
                                            <p:cond delay="499"/>
                                          </p:stCondLst>
                                        </p:cTn>
                                        <p:tgtEl>
                                          <p:spTgt spid="74757"/>
                                        </p:tgtEl>
                                        <p:attrNameLst>
                                          <p:attrName>style.visibility</p:attrName>
                                        </p:attrNameLst>
                                      </p:cBhvr>
                                      <p:to>
                                        <p:strVal val="visible"/>
                                      </p:to>
                                    </p:set>
                                    <p:anim to="" calcmode="lin" valueType="num">
                                      <p:cBhvr>
                                        <p:cTn id="11" dur="1" fill="hold"/>
                                        <p:tgtEl>
                                          <p:spTgt spid="7475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utoUpdateAnimBg="0"/>
      <p:bldP spid="7475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A0103E8-64BE-4040-B1CB-8E107AF44493}" type="slidenum">
              <a:rPr lang="en-US" altLang="zh-CN"/>
              <a:pPr/>
              <a:t>19</a:t>
            </a:fld>
            <a:endParaRPr lang="en-US" altLang="zh-CN"/>
          </a:p>
        </p:txBody>
      </p:sp>
      <p:sp>
        <p:nvSpPr>
          <p:cNvPr id="75778" name="Rectangle 2"/>
          <p:cNvSpPr>
            <a:spLocks noGrp="1" noChangeArrowheads="1"/>
          </p:cNvSpPr>
          <p:nvPr>
            <p:ph type="title"/>
          </p:nvPr>
        </p:nvSpPr>
        <p:spPr>
          <a:xfrm>
            <a:off x="685800" y="838200"/>
            <a:ext cx="7772400" cy="1524000"/>
          </a:xfrm>
        </p:spPr>
        <p:txBody>
          <a:bodyPr/>
          <a:lstStyle/>
          <a:p>
            <a:pPr algn="l"/>
            <a:r>
              <a:rPr lang="en-US" altLang="zh-CN" sz="3200">
                <a:latin typeface="Tahoma" pitchFamily="34" charset="0"/>
              </a:rPr>
              <a:t>Spend more time with your family and friends, eat your favorite foods, and visit the places you love.</a:t>
            </a:r>
            <a:r>
              <a:rPr lang="en-US" altLang="zh-CN">
                <a:latin typeface="Comic Sans MS" pitchFamily="66" charset="0"/>
              </a:rPr>
              <a:t>                     </a:t>
            </a:r>
          </a:p>
        </p:txBody>
      </p:sp>
      <p:sp>
        <p:nvSpPr>
          <p:cNvPr id="75781" name="Rectangle 5"/>
          <p:cNvSpPr>
            <a:spLocks noChangeArrowheads="1"/>
          </p:cNvSpPr>
          <p:nvPr/>
        </p:nvSpPr>
        <p:spPr bwMode="auto">
          <a:xfrm>
            <a:off x="838200" y="3581400"/>
            <a:ext cx="7772400" cy="1524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زمان بیشتری را با خانواده و دوستانتان بگذرانید، غذای مورد علاقه تان را بخورید و جاهایی را که دوست دارید ببینید.</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500" fill="hold"/>
                                        <p:tgtEl>
                                          <p:spTgt spid="75778"/>
                                        </p:tgtEl>
                                        <p:attrNameLst>
                                          <p:attrName>ppt_x</p:attrName>
                                        </p:attrNameLst>
                                      </p:cBhvr>
                                      <p:tavLst>
                                        <p:tav tm="0">
                                          <p:val>
                                            <p:strVal val="#ppt_x"/>
                                          </p:val>
                                        </p:tav>
                                        <p:tav tm="100000">
                                          <p:val>
                                            <p:strVal val="#ppt_x"/>
                                          </p:val>
                                        </p:tav>
                                      </p:tavLst>
                                    </p:anim>
                                    <p:anim calcmode="lin" valueType="num">
                                      <p:cBhvr additive="base">
                                        <p:cTn id="8" dur="500" fill="hold"/>
                                        <p:tgtEl>
                                          <p:spTgt spid="75778"/>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75781"/>
                                        </p:tgtEl>
                                        <p:attrNameLst>
                                          <p:attrName>style.visibility</p:attrName>
                                        </p:attrNameLst>
                                      </p:cBhvr>
                                      <p:to>
                                        <p:strVal val="visible"/>
                                      </p:to>
                                    </p:set>
                                    <p:anim calcmode="lin" valueType="num">
                                      <p:cBhvr additive="base">
                                        <p:cTn id="12" dur="500" fill="hold"/>
                                        <p:tgtEl>
                                          <p:spTgt spid="75781"/>
                                        </p:tgtEl>
                                        <p:attrNameLst>
                                          <p:attrName>ppt_x</p:attrName>
                                        </p:attrNameLst>
                                      </p:cBhvr>
                                      <p:tavLst>
                                        <p:tav tm="0">
                                          <p:val>
                                            <p:strVal val="#ppt_x"/>
                                          </p:val>
                                        </p:tav>
                                        <p:tav tm="100000">
                                          <p:val>
                                            <p:strVal val="#ppt_x"/>
                                          </p:val>
                                        </p:tav>
                                      </p:tavLst>
                                    </p:anim>
                                    <p:anim calcmode="lin" valueType="num">
                                      <p:cBhvr additive="base">
                                        <p:cTn id="13" dur="500" fill="hold"/>
                                        <p:tgtEl>
                                          <p:spTgt spid="7578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utoUpdateAnimBg="0"/>
      <p:bldP spid="75781"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7F16F59-3E6C-4F29-B363-6C6F63D10572}" type="slidenum">
              <a:rPr lang="en-US" altLang="zh-CN"/>
              <a:pPr/>
              <a:t>2</a:t>
            </a:fld>
            <a:endParaRPr lang="en-US" altLang="zh-CN"/>
          </a:p>
        </p:txBody>
      </p:sp>
      <p:sp>
        <p:nvSpPr>
          <p:cNvPr id="39938" name="Rectangle 2"/>
          <p:cNvSpPr>
            <a:spLocks noGrp="1" noChangeArrowheads="1"/>
          </p:cNvSpPr>
          <p:nvPr>
            <p:ph type="title"/>
          </p:nvPr>
        </p:nvSpPr>
        <p:spPr>
          <a:xfrm>
            <a:off x="685800" y="533400"/>
            <a:ext cx="7772400" cy="1905000"/>
          </a:xfrm>
        </p:spPr>
        <p:txBody>
          <a:bodyPr/>
          <a:lstStyle/>
          <a:p>
            <a:pPr algn="l"/>
            <a:r>
              <a:rPr lang="en-US" altLang="zh-CN" sz="3200">
                <a:latin typeface="Verdana" pitchFamily="34" charset="0"/>
                <a:ea typeface="Arial Unicode MS" pitchFamily="34" charset="-128"/>
                <a:cs typeface="Arial Unicode MS" pitchFamily="34" charset="-128"/>
              </a:rPr>
              <a:t>Today we have bigger houses and smaller families; more conveniences, but less time;</a:t>
            </a:r>
          </a:p>
        </p:txBody>
      </p:sp>
      <p:sp>
        <p:nvSpPr>
          <p:cNvPr id="39945" name="Rectangle 9"/>
          <p:cNvSpPr>
            <a:spLocks noChangeArrowheads="1"/>
          </p:cNvSpPr>
          <p:nvPr/>
        </p:nvSpPr>
        <p:spPr bwMode="auto">
          <a:xfrm>
            <a:off x="914400" y="2514600"/>
            <a:ext cx="7772400" cy="1905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ea typeface="Arial Unicode MS" pitchFamily="34" charset="-128"/>
                <a:cs typeface="Times New Roman" pitchFamily="18" charset="0"/>
              </a:rPr>
              <a:t>ما امروزه خانه های بزرگتر اما             خانواده های کوچکتر داریم؛ راحتی بیشتر اما زمان کمتر  </a:t>
            </a:r>
            <a:endParaRPr lang="en-US" altLang="zh-CN" sz="4400">
              <a:solidFill>
                <a:srgbClr val="6FC804"/>
              </a:solidFill>
              <a:effectLst>
                <a:outerShdw blurRad="38100" dist="38100" dir="2700000" algn="tl">
                  <a:srgbClr val="000000"/>
                </a:outerShdw>
              </a:effectLst>
              <a:ea typeface="Arial Unicode MS" pitchFamily="34" charset="-128"/>
              <a:cs typeface="Times New Roman" pitchFamily="18"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 calcmode="lin" valueType="num">
                                      <p:cBhvr additive="base">
                                        <p:cTn id="7" dur="500" fill="hold"/>
                                        <p:tgtEl>
                                          <p:spTgt spid="3993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9938">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9945">
                                            <p:txEl>
                                              <p:pRg st="0" end="0"/>
                                            </p:txEl>
                                          </p:spTgt>
                                        </p:tgtEl>
                                        <p:attrNameLst>
                                          <p:attrName>style.visibility</p:attrName>
                                        </p:attrNameLst>
                                      </p:cBhvr>
                                      <p:to>
                                        <p:strVal val="visible"/>
                                      </p:to>
                                    </p:set>
                                    <p:anim calcmode="lin" valueType="num">
                                      <p:cBhvr additive="base">
                                        <p:cTn id="12" dur="500" fill="hold"/>
                                        <p:tgtEl>
                                          <p:spTgt spid="39945">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994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autoUpdateAnimBg="0" advAuto="0"/>
      <p:bldP spid="39945" grpId="0" build="p" autoUpdateAnimBg="0" advAuto="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BB44787-43CF-458E-A0C7-8F316A701215}" type="slidenum">
              <a:rPr lang="en-US" altLang="zh-CN"/>
              <a:pPr/>
              <a:t>20</a:t>
            </a:fld>
            <a:endParaRPr lang="en-US" altLang="zh-CN"/>
          </a:p>
        </p:txBody>
      </p:sp>
      <p:sp>
        <p:nvSpPr>
          <p:cNvPr id="76802" name="Rectangle 2"/>
          <p:cNvSpPr>
            <a:spLocks noGrp="1" noChangeArrowheads="1"/>
          </p:cNvSpPr>
          <p:nvPr>
            <p:ph type="title"/>
          </p:nvPr>
        </p:nvSpPr>
        <p:spPr>
          <a:xfrm>
            <a:off x="685800" y="457200"/>
            <a:ext cx="7696200" cy="1143000"/>
          </a:xfrm>
        </p:spPr>
        <p:txBody>
          <a:bodyPr/>
          <a:lstStyle/>
          <a:p>
            <a:pPr algn="l"/>
            <a:r>
              <a:rPr lang="en-US" altLang="zh-CN"/>
              <a:t/>
            </a:r>
            <a:br>
              <a:rPr lang="en-US" altLang="zh-CN"/>
            </a:br>
            <a:r>
              <a:rPr lang="en-US" altLang="zh-CN" sz="3200">
                <a:latin typeface="Tahoma" pitchFamily="34" charset="0"/>
                <a:ea typeface="Arial Unicode MS" pitchFamily="34" charset="-128"/>
                <a:cs typeface="Arial Unicode MS" pitchFamily="34" charset="-128"/>
              </a:rPr>
              <a:t>Life is a chain of moment of enjoyment, not only about survival.</a:t>
            </a:r>
            <a:r>
              <a:rPr lang="en-US" altLang="zh-CN">
                <a:latin typeface="Comic Sans MS" pitchFamily="66" charset="0"/>
              </a:rPr>
              <a:t>                                  </a:t>
            </a:r>
          </a:p>
        </p:txBody>
      </p:sp>
      <p:sp>
        <p:nvSpPr>
          <p:cNvPr id="76805" name="Rectangle 5"/>
          <p:cNvSpPr>
            <a:spLocks noChangeArrowheads="1"/>
          </p:cNvSpPr>
          <p:nvPr/>
        </p:nvSpPr>
        <p:spPr bwMode="auto">
          <a:xfrm>
            <a:off x="457200" y="3429000"/>
            <a:ext cx="8229600" cy="1143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زندگی فقط حفظ بقاء نیست، بلکه زنجیره ای ازلحظه های لذتبخش است</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strips(downLeft)">
                                      <p:cBhvr>
                                        <p:cTn id="7" dur="500"/>
                                        <p:tgtEl>
                                          <p:spTgt spid="76802"/>
                                        </p:tgtEl>
                                      </p:cBhvr>
                                    </p:animEffect>
                                  </p:childTnLst>
                                </p:cTn>
                              </p:par>
                            </p:childTnLst>
                          </p:cTn>
                        </p:par>
                        <p:par>
                          <p:cTn id="8" fill="hold">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76805"/>
                                        </p:tgtEl>
                                        <p:attrNameLst>
                                          <p:attrName>style.visibility</p:attrName>
                                        </p:attrNameLst>
                                      </p:cBhvr>
                                      <p:to>
                                        <p:strVal val="visible"/>
                                      </p:to>
                                    </p:set>
                                    <p:animEffect transition="in" filter="strips(downLeft)">
                                      <p:cBhvr>
                                        <p:cTn id="11" dur="500"/>
                                        <p:tgtEl>
                                          <p:spTgt spid="76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utoUpdateAnimBg="0"/>
      <p:bldP spid="76805"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7509788-CCA7-4F1B-BCEC-C782CD95A7AF}" type="slidenum">
              <a:rPr lang="en-US" altLang="zh-CN"/>
              <a:pPr/>
              <a:t>21</a:t>
            </a:fld>
            <a:endParaRPr lang="en-US" altLang="zh-CN"/>
          </a:p>
        </p:txBody>
      </p:sp>
      <p:sp>
        <p:nvSpPr>
          <p:cNvPr id="77826" name="Rectangle 2"/>
          <p:cNvSpPr>
            <a:spLocks noGrp="1" noChangeArrowheads="1"/>
          </p:cNvSpPr>
          <p:nvPr>
            <p:ph type="title"/>
          </p:nvPr>
        </p:nvSpPr>
        <p:spPr>
          <a:xfrm>
            <a:off x="685800" y="990600"/>
            <a:ext cx="7772400" cy="1143000"/>
          </a:xfrm>
        </p:spPr>
        <p:txBody>
          <a:bodyPr/>
          <a:lstStyle/>
          <a:p>
            <a:pPr algn="l"/>
            <a:r>
              <a:rPr lang="en-US" altLang="zh-CN" sz="3200">
                <a:latin typeface="Tahoma" pitchFamily="34" charset="0"/>
              </a:rPr>
              <a:t>Use your crystal goblets. Do not save your best perfume, and use it every time you feel you want it.</a:t>
            </a:r>
            <a:r>
              <a:rPr lang="en-US" altLang="zh-CN">
                <a:latin typeface="Comic Sans MS" pitchFamily="66" charset="0"/>
              </a:rPr>
              <a:t>                                   </a:t>
            </a:r>
          </a:p>
        </p:txBody>
      </p:sp>
      <p:sp>
        <p:nvSpPr>
          <p:cNvPr id="77829" name="Rectangle 5"/>
          <p:cNvSpPr>
            <a:spLocks noChangeArrowheads="1"/>
          </p:cNvSpPr>
          <p:nvPr/>
        </p:nvSpPr>
        <p:spPr bwMode="auto">
          <a:xfrm>
            <a:off x="838200" y="4038600"/>
            <a:ext cx="7772400" cy="1143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از جام کریستال خود استفاده کنید، بهترین عطرتان را برای روز مبادا نگه ندارید و هر لحظه که دوست دارید از آن استفاده کنید.</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additive="base">
                                        <p:cTn id="7" dur="500" fill="hold"/>
                                        <p:tgtEl>
                                          <p:spTgt spid="77826"/>
                                        </p:tgtEl>
                                        <p:attrNameLst>
                                          <p:attrName>ppt_x</p:attrName>
                                        </p:attrNameLst>
                                      </p:cBhvr>
                                      <p:tavLst>
                                        <p:tav tm="0">
                                          <p:val>
                                            <p:strVal val="0-#ppt_w/2"/>
                                          </p:val>
                                        </p:tav>
                                        <p:tav tm="100000">
                                          <p:val>
                                            <p:strVal val="#ppt_x"/>
                                          </p:val>
                                        </p:tav>
                                      </p:tavLst>
                                    </p:anim>
                                    <p:anim calcmode="lin" valueType="num">
                                      <p:cBhvr additive="base">
                                        <p:cTn id="8" dur="500" fill="hold"/>
                                        <p:tgtEl>
                                          <p:spTgt spid="778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7829"/>
                                        </p:tgtEl>
                                        <p:attrNameLst>
                                          <p:attrName>style.visibility</p:attrName>
                                        </p:attrNameLst>
                                      </p:cBhvr>
                                      <p:to>
                                        <p:strVal val="visible"/>
                                      </p:to>
                                    </p:set>
                                    <p:anim calcmode="lin" valueType="num">
                                      <p:cBhvr additive="base">
                                        <p:cTn id="12" dur="500" fill="hold"/>
                                        <p:tgtEl>
                                          <p:spTgt spid="77829"/>
                                        </p:tgtEl>
                                        <p:attrNameLst>
                                          <p:attrName>ppt_x</p:attrName>
                                        </p:attrNameLst>
                                      </p:cBhvr>
                                      <p:tavLst>
                                        <p:tav tm="0">
                                          <p:val>
                                            <p:strVal val="0-#ppt_w/2"/>
                                          </p:val>
                                        </p:tav>
                                        <p:tav tm="100000">
                                          <p:val>
                                            <p:strVal val="#ppt_x"/>
                                          </p:val>
                                        </p:tav>
                                      </p:tavLst>
                                    </p:anim>
                                    <p:anim calcmode="lin" valueType="num">
                                      <p:cBhvr additive="base">
                                        <p:cTn id="13" dur="500" fill="hold"/>
                                        <p:tgtEl>
                                          <p:spTgt spid="778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9"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47761F-5EA4-46ED-A5CB-B017EDEA31FF}" type="slidenum">
              <a:rPr lang="en-US" altLang="zh-CN"/>
              <a:pPr/>
              <a:t>22</a:t>
            </a:fld>
            <a:endParaRPr lang="en-US" altLang="zh-CN"/>
          </a:p>
        </p:txBody>
      </p:sp>
      <p:sp>
        <p:nvSpPr>
          <p:cNvPr id="80898" name="Rectangle 2"/>
          <p:cNvSpPr>
            <a:spLocks noGrp="1" noChangeArrowheads="1"/>
          </p:cNvSpPr>
          <p:nvPr>
            <p:ph type="title"/>
          </p:nvPr>
        </p:nvSpPr>
        <p:spPr>
          <a:xfrm>
            <a:off x="762000" y="1143000"/>
            <a:ext cx="7772400" cy="1981200"/>
          </a:xfrm>
        </p:spPr>
        <p:txBody>
          <a:bodyPr/>
          <a:lstStyle/>
          <a:p>
            <a:pPr algn="l"/>
            <a:r>
              <a:rPr lang="en-US" altLang="zh-CN" sz="3200">
                <a:latin typeface="Tahoma" pitchFamily="34" charset="0"/>
              </a:rPr>
              <a:t>Remove from your</a:t>
            </a:r>
            <a:r>
              <a:rPr lang="en-US" altLang="zh-CN">
                <a:latin typeface="Comic Sans MS" pitchFamily="66" charset="0"/>
              </a:rPr>
              <a:t> </a:t>
            </a:r>
            <a:r>
              <a:rPr lang="en-US" altLang="zh-CN" sz="3200">
                <a:latin typeface="Tahoma" pitchFamily="34" charset="0"/>
              </a:rPr>
              <a:t>vocabulary phrases like “one of these days” and “someday”. Let’s write that letter we thought of writing “one of these days”.</a:t>
            </a:r>
            <a:r>
              <a:rPr lang="en-US" altLang="zh-CN">
                <a:latin typeface="Comic Sans MS" pitchFamily="66" charset="0"/>
              </a:rPr>
              <a:t> </a:t>
            </a:r>
            <a:r>
              <a:rPr lang="en-US" altLang="zh-CN">
                <a:cs typeface="Times New Roman" pitchFamily="18" charset="0"/>
              </a:rPr>
              <a:t/>
            </a:r>
            <a:br>
              <a:rPr lang="en-US" altLang="zh-CN">
                <a:cs typeface="Times New Roman" pitchFamily="18" charset="0"/>
              </a:rPr>
            </a:br>
            <a:endParaRPr lang="en-US" altLang="zh-CN">
              <a:latin typeface="Comic Sans MS" pitchFamily="66" charset="0"/>
            </a:endParaRPr>
          </a:p>
        </p:txBody>
      </p:sp>
      <p:sp>
        <p:nvSpPr>
          <p:cNvPr id="80901" name="Rectangle 5"/>
          <p:cNvSpPr>
            <a:spLocks noChangeArrowheads="1"/>
          </p:cNvSpPr>
          <p:nvPr/>
        </p:nvSpPr>
        <p:spPr bwMode="auto">
          <a:xfrm>
            <a:off x="914400" y="3657600"/>
            <a:ext cx="7772400" cy="19812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عباراتی مانند ”یکی از این روزها“ و ”روزی“ را از فرهنگ لغت خود خارج کنید. بیایید نامه ای را که قصد داشتیم ”یکی از این روزها“ بنویسیم همین امروز بنویسیم.</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80898">
                                            <p:txEl>
                                              <p:pRg st="0" end="0"/>
                                            </p:txEl>
                                          </p:spTgt>
                                        </p:tgtEl>
                                        <p:attrNameLst>
                                          <p:attrName>style.visibility</p:attrName>
                                        </p:attrNameLst>
                                      </p:cBhvr>
                                      <p:to>
                                        <p:strVal val="visible"/>
                                      </p:to>
                                    </p:set>
                                    <p:anim calcmode="lin" valueType="num">
                                      <p:cBhvr additive="base">
                                        <p:cTn id="7" dur="500" fill="hold"/>
                                        <p:tgtEl>
                                          <p:spTgt spid="808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0898">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80901">
                                            <p:txEl>
                                              <p:pRg st="0" end="0"/>
                                            </p:txEl>
                                          </p:spTgt>
                                        </p:tgtEl>
                                        <p:attrNameLst>
                                          <p:attrName>style.visibility</p:attrName>
                                        </p:attrNameLst>
                                      </p:cBhvr>
                                      <p:to>
                                        <p:strVal val="visible"/>
                                      </p:to>
                                    </p:set>
                                    <p:anim calcmode="lin" valueType="num">
                                      <p:cBhvr additive="base">
                                        <p:cTn id="12" dur="500" fill="hold"/>
                                        <p:tgtEl>
                                          <p:spTgt spid="8090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090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build="p" autoUpdateAnimBg="0" advAuto="0"/>
      <p:bldP spid="80901" grpId="0" build="p" autoUpdateAnimBg="0" advAuto="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8AE4536-DA62-467B-87FF-54C15BD8302B}" type="slidenum">
              <a:rPr lang="en-US" altLang="zh-CN"/>
              <a:pPr/>
              <a:t>23</a:t>
            </a:fld>
            <a:endParaRPr lang="en-US" altLang="zh-CN"/>
          </a:p>
        </p:txBody>
      </p:sp>
      <p:sp>
        <p:nvSpPr>
          <p:cNvPr id="81922" name="Rectangle 2"/>
          <p:cNvSpPr>
            <a:spLocks noGrp="1" noChangeArrowheads="1"/>
          </p:cNvSpPr>
          <p:nvPr>
            <p:ph type="title"/>
          </p:nvPr>
        </p:nvSpPr>
        <p:spPr>
          <a:xfrm>
            <a:off x="685800" y="1447800"/>
            <a:ext cx="7772400" cy="1143000"/>
          </a:xfrm>
        </p:spPr>
        <p:txBody>
          <a:bodyPr/>
          <a:lstStyle/>
          <a:p>
            <a:pPr algn="l"/>
            <a:r>
              <a:rPr lang="en-US" altLang="zh-CN" sz="3200">
                <a:latin typeface="Tahoma" pitchFamily="34" charset="0"/>
              </a:rPr>
              <a:t>Let’s tell our families and friends how much we love them. Do not delay anything that adds laughter and joy to your life. </a:t>
            </a:r>
            <a:r>
              <a:rPr lang="en-US" altLang="zh-CN" sz="3200">
                <a:latin typeface="Tahoma" pitchFamily="34" charset="0"/>
                <a:cs typeface="Times New Roman" pitchFamily="18" charset="0"/>
              </a:rPr>
              <a:t/>
            </a:r>
            <a:br>
              <a:rPr lang="en-US" altLang="zh-CN" sz="3200">
                <a:latin typeface="Tahoma" pitchFamily="34" charset="0"/>
                <a:cs typeface="Times New Roman" pitchFamily="18" charset="0"/>
              </a:rPr>
            </a:br>
            <a:endParaRPr lang="en-US" altLang="zh-CN" sz="3200">
              <a:latin typeface="Tahoma" pitchFamily="34" charset="0"/>
            </a:endParaRPr>
          </a:p>
        </p:txBody>
      </p:sp>
      <p:sp>
        <p:nvSpPr>
          <p:cNvPr id="81925" name="Rectangle 5"/>
          <p:cNvSpPr>
            <a:spLocks noChangeArrowheads="1"/>
          </p:cNvSpPr>
          <p:nvPr/>
        </p:nvSpPr>
        <p:spPr bwMode="auto">
          <a:xfrm>
            <a:off x="838200" y="3352800"/>
            <a:ext cx="7772400" cy="1143000"/>
          </a:xfrm>
          <a:prstGeom prst="rect">
            <a:avLst/>
          </a:prstGeom>
          <a:noFill/>
          <a:ln w="9525">
            <a:noFill/>
            <a:miter lim="800000"/>
            <a:headEnd/>
            <a:tailEnd/>
          </a:ln>
          <a:effectLst/>
        </p:spPr>
        <p:txBody>
          <a:bodyPr lIns="92075" tIns="46038" rIns="92075" bIns="46038" anchor="ctr"/>
          <a:lstStyle/>
          <a:p>
            <a:pPr algn="ctr"/>
            <a:endParaRPr lang="en-US" sz="3200">
              <a:solidFill>
                <a:schemeClr val="tx2"/>
              </a:solidFill>
              <a:effectLst>
                <a:outerShdw blurRad="38100" dist="38100" dir="2700000" algn="tl">
                  <a:srgbClr val="000000"/>
                </a:outerShdw>
              </a:effectLst>
              <a:latin typeface="Tahoma" pitchFamily="34" charset="0"/>
            </a:endParaRPr>
          </a:p>
        </p:txBody>
      </p:sp>
      <p:sp>
        <p:nvSpPr>
          <p:cNvPr id="81926" name="Rectangle 6"/>
          <p:cNvSpPr>
            <a:spLocks noChangeArrowheads="1"/>
          </p:cNvSpPr>
          <p:nvPr/>
        </p:nvSpPr>
        <p:spPr bwMode="auto">
          <a:xfrm>
            <a:off x="762000" y="3505200"/>
            <a:ext cx="7772400" cy="11430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بیایید به خانواده و دوستانمان بگوییم که چقدر آنها را دوست داریم. هیچ چیزی را که میتواند به خنده و شادی شما بیفزاید به تاُخیر نیندازید.</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1922">
                                            <p:txEl>
                                              <p:pRg st="0" end="0"/>
                                            </p:txEl>
                                          </p:spTgt>
                                        </p:tgtEl>
                                        <p:attrNameLst>
                                          <p:attrName>style.visibility</p:attrName>
                                        </p:attrNameLst>
                                      </p:cBhvr>
                                      <p:to>
                                        <p:strVal val="visible"/>
                                      </p:to>
                                    </p:set>
                                    <p:animEffect transition="in" filter="box(out)">
                                      <p:cBhvr>
                                        <p:cTn id="7" dur="500"/>
                                        <p:tgtEl>
                                          <p:spTgt spid="81922">
                                            <p:txEl>
                                              <p:pRg st="0" end="0"/>
                                            </p:txEl>
                                          </p:spTgt>
                                        </p:tgtEl>
                                      </p:cBhvr>
                                    </p:animEffect>
                                  </p:childTnLst>
                                </p:cTn>
                              </p:par>
                            </p:childTnLst>
                          </p:cTn>
                        </p:par>
                        <p:par>
                          <p:cTn id="8" fill="hold">
                            <p:stCondLst>
                              <p:cond delay="500"/>
                            </p:stCondLst>
                            <p:childTnLst>
                              <p:par>
                                <p:cTn id="9" presetID="4" presetClass="entr" presetSubtype="32" fill="hold" grpId="0" nodeType="afterEffect" nodePh="1">
                                  <p:stCondLst>
                                    <p:cond delay="0"/>
                                  </p:stCondLst>
                                  <p:endCondLst>
                                    <p:cond evt="begin" delay="0">
                                      <p:tn val="9"/>
                                    </p:cond>
                                  </p:endCondLst>
                                  <p:childTnLst>
                                    <p:set>
                                      <p:cBhvr>
                                        <p:cTn id="10" dur="1" fill="hold">
                                          <p:stCondLst>
                                            <p:cond delay="0"/>
                                          </p:stCondLst>
                                        </p:cTn>
                                        <p:tgtEl>
                                          <p:spTgt spid="81925">
                                            <p:txEl>
                                              <p:pRg st="0" end="0"/>
                                            </p:txEl>
                                          </p:spTgt>
                                        </p:tgtEl>
                                        <p:attrNameLst>
                                          <p:attrName>style.visibility</p:attrName>
                                        </p:attrNameLst>
                                      </p:cBhvr>
                                      <p:to>
                                        <p:strVal val="visible"/>
                                      </p:to>
                                    </p:set>
                                    <p:animEffect transition="in" filter="box(out)">
                                      <p:cBhvr>
                                        <p:cTn id="11" dur="500"/>
                                        <p:tgtEl>
                                          <p:spTgt spid="81925">
                                            <p:txEl>
                                              <p:pRg st="0" end="0"/>
                                            </p:txEl>
                                          </p:spTgt>
                                        </p:tgtEl>
                                      </p:cBhvr>
                                    </p:animEffect>
                                  </p:childTnLst>
                                </p:cTn>
                              </p:par>
                            </p:childTnLst>
                          </p:cTn>
                        </p:par>
                        <p:par>
                          <p:cTn id="12" fill="hold">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81926">
                                            <p:txEl>
                                              <p:pRg st="0" end="0"/>
                                            </p:txEl>
                                          </p:spTgt>
                                        </p:tgtEl>
                                        <p:attrNameLst>
                                          <p:attrName>style.visibility</p:attrName>
                                        </p:attrNameLst>
                                      </p:cBhvr>
                                      <p:to>
                                        <p:strVal val="visible"/>
                                      </p:to>
                                    </p:set>
                                    <p:animEffect transition="in" filter="box(out)">
                                      <p:cBhvr>
                                        <p:cTn id="15" dur="500"/>
                                        <p:tgtEl>
                                          <p:spTgt spid="819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build="p" autoUpdateAnimBg="0" advAuto="0"/>
      <p:bldP spid="81925" grpId="0" build="p" autoUpdateAnimBg="0" advAuto="0"/>
      <p:bldP spid="81926" grpId="0" build="p" autoUpdateAnimBg="0" advAuto="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7F1F1A-6435-44B6-81B7-5CC48EA17473}" type="slidenum">
              <a:rPr lang="en-US" altLang="zh-CN"/>
              <a:pPr/>
              <a:t>24</a:t>
            </a:fld>
            <a:endParaRPr lang="en-US" altLang="zh-CN"/>
          </a:p>
        </p:txBody>
      </p:sp>
      <p:sp>
        <p:nvSpPr>
          <p:cNvPr id="91138" name="Rectangle 2"/>
          <p:cNvSpPr>
            <a:spLocks noGrp="1" noChangeArrowheads="1"/>
          </p:cNvSpPr>
          <p:nvPr>
            <p:ph type="title"/>
          </p:nvPr>
        </p:nvSpPr>
        <p:spPr>
          <a:xfrm>
            <a:off x="685800" y="914400"/>
            <a:ext cx="7543800" cy="1295400"/>
          </a:xfrm>
        </p:spPr>
        <p:txBody>
          <a:bodyPr/>
          <a:lstStyle/>
          <a:p>
            <a:pPr algn="l"/>
            <a:r>
              <a:rPr lang="en-US" altLang="zh-CN" sz="3200">
                <a:latin typeface="Tahoma" pitchFamily="34" charset="0"/>
              </a:rPr>
              <a:t>Every day, every hour, and every minute is spe</a:t>
            </a:r>
            <a:r>
              <a:rPr lang="en-US" altLang="zh-CN" sz="3200">
                <a:latin typeface="Tahoma" pitchFamily="34" charset="0"/>
                <a:cs typeface="Tahoma" pitchFamily="34" charset="0"/>
              </a:rPr>
              <a:t>cial. And you don’t know if it will be your last.</a:t>
            </a:r>
            <a:r>
              <a:rPr lang="en-US" altLang="zh-CN">
                <a:latin typeface="Comic Sans MS" pitchFamily="66" charset="0"/>
              </a:rPr>
              <a:t>                                       </a:t>
            </a:r>
          </a:p>
        </p:txBody>
      </p:sp>
      <p:sp>
        <p:nvSpPr>
          <p:cNvPr id="91141" name="Rectangle 5"/>
          <p:cNvSpPr>
            <a:spLocks noChangeArrowheads="1"/>
          </p:cNvSpPr>
          <p:nvPr/>
        </p:nvSpPr>
        <p:spPr bwMode="auto">
          <a:xfrm>
            <a:off x="838200" y="3657600"/>
            <a:ext cx="7543800" cy="12954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latin typeface="Comic Sans MS" pitchFamily="66" charset="0"/>
                <a:cs typeface="Arial" pitchFamily="34" charset="0"/>
              </a:rPr>
              <a:t>هر روز، هر ساعت و هر دقیقه خاص است و شما نمیدانید که شاید آن میتواند آخرین لحظه باشد.</a:t>
            </a:r>
            <a:endParaRPr lang="en-US" altLang="zh-CN" sz="4400">
              <a:solidFill>
                <a:srgbClr val="6FC804"/>
              </a:solidFill>
              <a:effectLst>
                <a:outerShdw blurRad="38100" dist="38100" dir="2700000" algn="tl">
                  <a:srgbClr val="000000"/>
                </a:outerShdw>
              </a:effectLst>
              <a:latin typeface="Comic Sans MS" pitchFamily="66"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1138">
                                            <p:txEl>
                                              <p:pRg st="0" end="0"/>
                                            </p:txEl>
                                          </p:spTgt>
                                        </p:tgtEl>
                                        <p:attrNameLst>
                                          <p:attrName>style.visibility</p:attrName>
                                        </p:attrNameLst>
                                      </p:cBhvr>
                                      <p:to>
                                        <p:strVal val="visible"/>
                                      </p:to>
                                    </p:set>
                                    <p:anim calcmode="lin" valueType="num">
                                      <p:cBhvr additive="base">
                                        <p:cTn id="7" dur="500" fill="hold"/>
                                        <p:tgtEl>
                                          <p:spTgt spid="9113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8">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91141">
                                            <p:txEl>
                                              <p:pRg st="0" end="0"/>
                                            </p:txEl>
                                          </p:spTgt>
                                        </p:tgtEl>
                                        <p:attrNameLst>
                                          <p:attrName>style.visibility</p:attrName>
                                        </p:attrNameLst>
                                      </p:cBhvr>
                                      <p:to>
                                        <p:strVal val="visible"/>
                                      </p:to>
                                    </p:set>
                                    <p:anim calcmode="lin" valueType="num">
                                      <p:cBhvr additive="base">
                                        <p:cTn id="12" dur="500" fill="hold"/>
                                        <p:tgtEl>
                                          <p:spTgt spid="9114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9114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build="p" autoUpdateAnimBg="0" advAuto="0"/>
      <p:bldP spid="91141" grpId="0" build="p" autoUpdateAnimBg="0" advAuto="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0E18E6A-A45D-42D3-B697-66CA2799DBC9}" type="slidenum">
              <a:rPr lang="en-US" altLang="zh-CN"/>
              <a:pPr/>
              <a:t>25</a:t>
            </a:fld>
            <a:endParaRPr lang="en-US" altLang="zh-CN"/>
          </a:p>
        </p:txBody>
      </p:sp>
      <p:sp>
        <p:nvSpPr>
          <p:cNvPr id="83970" name="Rectangle 2"/>
          <p:cNvSpPr>
            <a:spLocks noGrp="1" noChangeArrowheads="1"/>
          </p:cNvSpPr>
          <p:nvPr>
            <p:ph type="title"/>
          </p:nvPr>
        </p:nvSpPr>
        <p:spPr>
          <a:xfrm>
            <a:off x="609600" y="304800"/>
            <a:ext cx="7772400" cy="3048000"/>
          </a:xfrm>
        </p:spPr>
        <p:txBody>
          <a:bodyPr/>
          <a:lstStyle/>
          <a:p>
            <a:pPr algn="l"/>
            <a:r>
              <a:rPr lang="en-US" altLang="zh-CN" sz="2800">
                <a:latin typeface="Tahoma" pitchFamily="34" charset="0"/>
              </a:rPr>
              <a:t>If you’re too busy to take the time to send this message to someone you love, and you tell yourself you will send it “one of these days “. Just think…”One of these days “, you may not be here to send it!</a:t>
            </a:r>
            <a:endParaRPr lang="en-US" altLang="zh-CN" sz="2800">
              <a:ea typeface="华文隶书" pitchFamily="2" charset="-122"/>
            </a:endParaRPr>
          </a:p>
        </p:txBody>
      </p:sp>
      <p:sp>
        <p:nvSpPr>
          <p:cNvPr id="83973" name="Rectangle 5"/>
          <p:cNvSpPr>
            <a:spLocks noChangeArrowheads="1"/>
          </p:cNvSpPr>
          <p:nvPr/>
        </p:nvSpPr>
        <p:spPr bwMode="auto">
          <a:xfrm>
            <a:off x="685800" y="3352800"/>
            <a:ext cx="7772400" cy="3048000"/>
          </a:xfrm>
          <a:prstGeom prst="rect">
            <a:avLst/>
          </a:prstGeom>
          <a:noFill/>
          <a:ln w="9525">
            <a:noFill/>
            <a:miter lim="800000"/>
            <a:headEnd/>
            <a:tailEnd/>
          </a:ln>
          <a:effectLst/>
        </p:spPr>
        <p:txBody>
          <a:bodyPr lIns="92075" tIns="46038" rIns="92075" bIns="46038" anchor="ctr"/>
          <a:lstStyle/>
          <a:p>
            <a:pPr algn="ctr"/>
            <a:r>
              <a:rPr lang="fa-IR" altLang="zh-CN" sz="3600">
                <a:solidFill>
                  <a:srgbClr val="6FC804"/>
                </a:solidFill>
                <a:effectLst>
                  <a:outerShdw blurRad="38100" dist="38100" dir="2700000" algn="tl">
                    <a:srgbClr val="000000"/>
                  </a:outerShdw>
                </a:effectLst>
                <a:ea typeface="华文隶书" pitchFamily="2" charset="-122"/>
                <a:cs typeface="Times New Roman" pitchFamily="18" charset="0"/>
              </a:rPr>
              <a:t>اگر شما آنقدر گرفتارید که وقت ندارید این پیغام را برای کسانیکه دوست دارید بفرستید، و به خودتان میگویید که ”یکی از این روزها“ آنرا خواهم فرستاد، فقط فکر کنید ... ”یکی از این روزها“ ممکن است شما اینجا نباشید که آنرا بفرستید!</a:t>
            </a:r>
            <a:endParaRPr lang="en-US" altLang="zh-CN" sz="3600">
              <a:solidFill>
                <a:srgbClr val="6FC804"/>
              </a:solidFill>
              <a:effectLst>
                <a:outerShdw blurRad="38100" dist="38100" dir="2700000" algn="tl">
                  <a:srgbClr val="000000"/>
                </a:outerShdw>
              </a:effectLst>
              <a:ea typeface="华文隶书" pitchFamily="2" charset="-122"/>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83970">
                                            <p:txEl>
                                              <p:pRg st="0" end="0"/>
                                            </p:txEl>
                                          </p:spTgt>
                                        </p:tgtEl>
                                        <p:attrNameLst>
                                          <p:attrName>style.visibility</p:attrName>
                                        </p:attrNameLst>
                                      </p:cBhvr>
                                      <p:to>
                                        <p:strVal val="visible"/>
                                      </p:to>
                                    </p:set>
                                    <p:anim calcmode="lin" valueType="num">
                                      <p:cBhvr additive="base">
                                        <p:cTn id="7" dur="500" fill="hold"/>
                                        <p:tgtEl>
                                          <p:spTgt spid="8397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39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p:tgtEl>
                                      </p:cMediaNode>
                                    </p:audio>
                                  </p:sub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83973">
                                            <p:txEl>
                                              <p:pRg st="0" end="0"/>
                                            </p:txEl>
                                          </p:spTgt>
                                        </p:tgtEl>
                                        <p:attrNameLst>
                                          <p:attrName>style.visibility</p:attrName>
                                        </p:attrNameLst>
                                      </p:cBhvr>
                                      <p:to>
                                        <p:strVal val="visible"/>
                                      </p:to>
                                    </p:set>
                                    <p:anim calcmode="lin" valueType="num">
                                      <p:cBhvr additive="base">
                                        <p:cTn id="12" dur="500" fill="hold"/>
                                        <p:tgtEl>
                                          <p:spTgt spid="83973">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8397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build="p" autoUpdateAnimBg="0" advAuto="0"/>
      <p:bldP spid="83973" grpId="0" build="p" autoUpdateAnimBg="0" advAuto="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1"/>
          <p:cNvSpPr>
            <a:spLocks noGrp="1" noChangeArrowheads="1"/>
          </p:cNvSpPr>
          <p:nvPr>
            <p:ph type="sldNum" sz="quarter" idx="4"/>
          </p:nvPr>
        </p:nvSpPr>
        <p:spPr/>
        <p:txBody>
          <a:bodyPr/>
          <a:lstStyle/>
          <a:p>
            <a:fld id="{F33B9DFA-C741-4464-A0EF-7F88AF66B9AD}" type="slidenum">
              <a:rPr lang="en-US" altLang="zh-CN"/>
              <a:pPr/>
              <a:t>3</a:t>
            </a:fld>
            <a:endParaRPr lang="en-US" altLang="zh-CN"/>
          </a:p>
        </p:txBody>
      </p:sp>
      <p:sp>
        <p:nvSpPr>
          <p:cNvPr id="41986" name="Rectangle 2"/>
          <p:cNvSpPr>
            <a:spLocks noGrp="1" noChangeArrowheads="1"/>
          </p:cNvSpPr>
          <p:nvPr>
            <p:ph type="ctrTitle"/>
          </p:nvPr>
        </p:nvSpPr>
        <p:spPr>
          <a:xfrm>
            <a:off x="914400" y="381000"/>
            <a:ext cx="7315200" cy="2590800"/>
          </a:xfrm>
        </p:spPr>
        <p:txBody>
          <a:bodyPr/>
          <a:lstStyle/>
          <a:p>
            <a:pPr algn="l"/>
            <a:r>
              <a:rPr lang="en-US" altLang="zh-CN" sz="3200">
                <a:latin typeface="Tahoma" pitchFamily="34" charset="0"/>
                <a:ea typeface="Arial Unicode MS" pitchFamily="34" charset="-128"/>
                <a:cs typeface="Arial Unicode MS" pitchFamily="34" charset="-128"/>
              </a:rPr>
              <a:t>we have more degrees, but less common sense; more knowledge, but less judgment;</a:t>
            </a:r>
            <a:br>
              <a:rPr lang="en-US" altLang="zh-CN" sz="3200">
                <a:latin typeface="Tahoma" pitchFamily="34" charset="0"/>
                <a:ea typeface="Arial Unicode MS" pitchFamily="34" charset="-128"/>
                <a:cs typeface="Arial Unicode MS" pitchFamily="34" charset="-128"/>
              </a:rPr>
            </a:br>
            <a:endParaRPr lang="en-US" altLang="zh-CN" sz="3200">
              <a:latin typeface="Tahoma" pitchFamily="34" charset="0"/>
            </a:endParaRPr>
          </a:p>
        </p:txBody>
      </p:sp>
      <p:sp>
        <p:nvSpPr>
          <p:cNvPr id="41989" name="Rectangle 5"/>
          <p:cNvSpPr>
            <a:spLocks noChangeArrowheads="1"/>
          </p:cNvSpPr>
          <p:nvPr/>
        </p:nvSpPr>
        <p:spPr bwMode="auto">
          <a:xfrm>
            <a:off x="838200" y="2362200"/>
            <a:ext cx="7315200" cy="25908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مدارک تحصیلی بالاتر اما درک عمومی پایین تر ؛ آگاهی بیشتر اما قدرت تشخیص کمتر داریم؛</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barn(outVertical)">
                                      <p:cBhvr>
                                        <p:cTn id="7" dur="500"/>
                                        <p:tgtEl>
                                          <p:spTgt spid="41986">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41989">
                                            <p:txEl>
                                              <p:pRg st="0" end="0"/>
                                            </p:txEl>
                                          </p:spTgt>
                                        </p:tgtEl>
                                        <p:attrNameLst>
                                          <p:attrName>style.visibility</p:attrName>
                                        </p:attrNameLst>
                                      </p:cBhvr>
                                      <p:to>
                                        <p:strVal val="visible"/>
                                      </p:to>
                                    </p:set>
                                    <p:animEffect transition="in" filter="barn(outVertical)">
                                      <p:cBhvr>
                                        <p:cTn id="11" dur="500"/>
                                        <p:tgtEl>
                                          <p:spTgt spid="4198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build="p" autoUpdateAnimBg="0" advAuto="0"/>
      <p:bldP spid="41989" grpId="0" build="p" autoUpdateAnimBg="0" advAuto="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575866E-B298-4F09-A483-971CBC4B2EFA}" type="slidenum">
              <a:rPr lang="en-US" altLang="zh-CN"/>
              <a:pPr/>
              <a:t>4</a:t>
            </a:fld>
            <a:endParaRPr lang="en-US" altLang="zh-CN"/>
          </a:p>
        </p:txBody>
      </p:sp>
      <p:sp>
        <p:nvSpPr>
          <p:cNvPr id="47106" name="Rectangle 2"/>
          <p:cNvSpPr>
            <a:spLocks noGrp="1" noChangeArrowheads="1"/>
          </p:cNvSpPr>
          <p:nvPr>
            <p:ph type="title"/>
          </p:nvPr>
        </p:nvSpPr>
        <p:spPr>
          <a:xfrm>
            <a:off x="762000" y="914400"/>
            <a:ext cx="7772400" cy="1752600"/>
          </a:xfrm>
        </p:spPr>
        <p:txBody>
          <a:bodyPr/>
          <a:lstStyle/>
          <a:p>
            <a:pPr algn="l"/>
            <a:r>
              <a:rPr lang="en-US" altLang="zh-CN" sz="3600">
                <a:latin typeface="Tahoma" pitchFamily="34" charset="0"/>
                <a:ea typeface="Arial Unicode MS" pitchFamily="34" charset="-128"/>
                <a:cs typeface="Arial Unicode MS" pitchFamily="34" charset="-128"/>
              </a:rPr>
              <a:t>We have more experts, but more problems; more medicine, but less wellness.</a:t>
            </a:r>
            <a:r>
              <a:rPr lang="en-US" altLang="zh-CN" sz="3200">
                <a:ea typeface="Arial Unicode MS" pitchFamily="34" charset="-128"/>
                <a:cs typeface="Arial Unicode MS" pitchFamily="34" charset="-128"/>
              </a:rPr>
              <a:t/>
            </a:r>
            <a:br>
              <a:rPr lang="en-US" altLang="zh-CN" sz="3200">
                <a:ea typeface="Arial Unicode MS" pitchFamily="34" charset="-128"/>
                <a:cs typeface="Arial Unicode MS" pitchFamily="34" charset="-128"/>
              </a:rPr>
            </a:br>
            <a:endParaRPr lang="en-US" altLang="zh-CN" sz="3200">
              <a:ea typeface="Arial Unicode MS" pitchFamily="34" charset="-128"/>
              <a:cs typeface="Arial Unicode MS" pitchFamily="34" charset="-128"/>
            </a:endParaRPr>
          </a:p>
        </p:txBody>
      </p:sp>
      <p:sp>
        <p:nvSpPr>
          <p:cNvPr id="47111" name="Rectangle 7"/>
          <p:cNvSpPr>
            <a:spLocks noChangeArrowheads="1"/>
          </p:cNvSpPr>
          <p:nvPr/>
        </p:nvSpPr>
        <p:spPr bwMode="auto">
          <a:xfrm>
            <a:off x="838200" y="2895600"/>
            <a:ext cx="7772400" cy="17526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ea typeface="Arial Unicode MS" pitchFamily="34" charset="-128"/>
                <a:cs typeface="Times New Roman" pitchFamily="18" charset="0"/>
              </a:rPr>
              <a:t>متخصصان بیشتر اما مشکلات نیز بیشتر؛ داروهای بیشتر اما سلامتی کمتر</a:t>
            </a:r>
            <a:endParaRPr lang="en-US" altLang="zh-CN" sz="4400">
              <a:solidFill>
                <a:srgbClr val="6FC804"/>
              </a:solidFill>
              <a:effectLst>
                <a:outerShdw blurRad="38100" dist="38100" dir="2700000" algn="tl">
                  <a:srgbClr val="000000"/>
                </a:outerShdw>
              </a:effectLst>
              <a:ea typeface="Arial Unicode MS" pitchFamily="34" charset="-128"/>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dissolve">
                                      <p:cBhvr>
                                        <p:cTn id="7" dur="500"/>
                                        <p:tgtEl>
                                          <p:spTgt spid="47106">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7111">
                                            <p:txEl>
                                              <p:pRg st="0" end="0"/>
                                            </p:txEl>
                                          </p:spTgt>
                                        </p:tgtEl>
                                        <p:attrNameLst>
                                          <p:attrName>style.visibility</p:attrName>
                                        </p:attrNameLst>
                                      </p:cBhvr>
                                      <p:to>
                                        <p:strVal val="visible"/>
                                      </p:to>
                                    </p:set>
                                    <p:animEffect transition="in" filter="dissolve">
                                      <p:cBhvr>
                                        <p:cTn id="11" dur="500"/>
                                        <p:tgtEl>
                                          <p:spTgt spid="471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autoUpdateAnimBg="0" advAuto="0"/>
      <p:bldP spid="4711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F8F142E-B39F-45CB-8372-6AA458C9364B}" type="slidenum">
              <a:rPr lang="en-US" altLang="zh-CN"/>
              <a:pPr/>
              <a:t>5</a:t>
            </a:fld>
            <a:endParaRPr lang="en-US" altLang="zh-CN"/>
          </a:p>
        </p:txBody>
      </p:sp>
      <p:sp>
        <p:nvSpPr>
          <p:cNvPr id="37890" name="Rectangle 2"/>
          <p:cNvSpPr>
            <a:spLocks noGrp="1" noChangeArrowheads="1"/>
          </p:cNvSpPr>
          <p:nvPr>
            <p:ph type="title"/>
          </p:nvPr>
        </p:nvSpPr>
        <p:spPr>
          <a:xfrm>
            <a:off x="685800" y="914400"/>
            <a:ext cx="7772400" cy="3048000"/>
          </a:xfrm>
        </p:spPr>
        <p:txBody>
          <a:bodyPr/>
          <a:lstStyle/>
          <a:p>
            <a:pPr algn="l"/>
            <a:r>
              <a:rPr lang="en-US" altLang="zh-CN" sz="3200">
                <a:latin typeface="Tahoma" pitchFamily="34" charset="0"/>
                <a:ea typeface="Arial Unicode MS" pitchFamily="34" charset="-128"/>
                <a:cs typeface="Arial Unicode MS" pitchFamily="34" charset="-128"/>
              </a:rPr>
              <a:t>We spend too recklessly, laugh too little, drive too fast, get to angry too quickly, stay up too late, get up too tired, read too little, watch TV too often, and pray too seldom.</a:t>
            </a:r>
            <a:br>
              <a:rPr lang="en-US" altLang="zh-CN" sz="3200">
                <a:latin typeface="Tahoma" pitchFamily="34" charset="0"/>
                <a:ea typeface="Arial Unicode MS" pitchFamily="34" charset="-128"/>
                <a:cs typeface="Arial Unicode MS" pitchFamily="34" charset="-128"/>
              </a:rPr>
            </a:br>
            <a:r>
              <a:rPr lang="en-US" altLang="zh-CN" sz="3200"/>
              <a:t/>
            </a:r>
            <a:br>
              <a:rPr lang="en-US" altLang="zh-CN" sz="3200"/>
            </a:br>
            <a:endParaRPr lang="en-US" altLang="zh-CN" sz="3200"/>
          </a:p>
        </p:txBody>
      </p:sp>
      <p:sp>
        <p:nvSpPr>
          <p:cNvPr id="37894" name="Rectangle 6"/>
          <p:cNvSpPr>
            <a:spLocks noChangeArrowheads="1"/>
          </p:cNvSpPr>
          <p:nvPr/>
        </p:nvSpPr>
        <p:spPr bwMode="auto">
          <a:xfrm>
            <a:off x="762000" y="3200400"/>
            <a:ext cx="7772400" cy="3048000"/>
          </a:xfrm>
          <a:prstGeom prst="rect">
            <a:avLst/>
          </a:prstGeom>
          <a:noFill/>
          <a:ln w="9525">
            <a:noFill/>
            <a:miter lim="800000"/>
            <a:headEnd/>
            <a:tailEnd/>
          </a:ln>
          <a:effectLst/>
        </p:spPr>
        <p:txBody>
          <a:bodyPr lIns="92075" tIns="46038" rIns="92075" bIns="46038" anchor="ctr"/>
          <a:lstStyle/>
          <a:p>
            <a:pPr algn="ctr"/>
            <a:r>
              <a:rPr lang="fa-IR" altLang="zh-CN" sz="3200">
                <a:solidFill>
                  <a:srgbClr val="6FC804"/>
                </a:solidFill>
                <a:effectLst>
                  <a:outerShdw blurRad="38100" dist="38100" dir="2700000" algn="tl">
                    <a:srgbClr val="000000"/>
                  </a:outerShdw>
                </a:effectLst>
                <a:cs typeface="Times New Roman" pitchFamily="18" charset="0"/>
              </a:rPr>
              <a:t>بدون ملاحظه ایام را میگذرانیم، خیلی کم میخندیم، خیلی تند رانندگی میکنیم، خیلی زود عصبانی میشویم، تا دیروقت بیدار میمانیم، خیلی خسته از خواب برمیخیزیم، خیلی کم مطالعه میکنیم، اغلب اوقات تلویزیون نگاه میکنیم و خیلی بندرت دعا میکنیم.</a:t>
            </a:r>
            <a:endParaRPr lang="en-US" altLang="zh-CN" sz="32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7890">
                                            <p:txEl>
                                              <p:pRg st="0" end="0"/>
                                            </p:txEl>
                                          </p:spTgt>
                                        </p:tgtEl>
                                        <p:attrNameLst>
                                          <p:attrName>style.visibility</p:attrName>
                                        </p:attrNameLst>
                                      </p:cBhvr>
                                      <p:to>
                                        <p:strVal val="visible"/>
                                      </p:to>
                                    </p:set>
                                    <p:anim calcmode="lin" valueType="num">
                                      <p:cBhvr additive="base">
                                        <p:cTn id="7" dur="500" fill="hold"/>
                                        <p:tgtEl>
                                          <p:spTgt spid="3789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7890">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7894">
                                            <p:txEl>
                                              <p:pRg st="0" end="0"/>
                                            </p:txEl>
                                          </p:spTgt>
                                        </p:tgtEl>
                                        <p:attrNameLst>
                                          <p:attrName>style.visibility</p:attrName>
                                        </p:attrNameLst>
                                      </p:cBhvr>
                                      <p:to>
                                        <p:strVal val="visible"/>
                                      </p:to>
                                    </p:set>
                                    <p:anim calcmode="lin" valueType="num">
                                      <p:cBhvr additive="base">
                                        <p:cTn id="12" dur="500" fill="hold"/>
                                        <p:tgtEl>
                                          <p:spTgt spid="37894">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789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build="p" autoUpdateAnimBg="0" advAuto="0"/>
      <p:bldP spid="37894"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35EDEB7-E63F-4B87-9BA1-34422165C0D7}" type="slidenum">
              <a:rPr lang="en-US" altLang="zh-CN"/>
              <a:pPr/>
              <a:t>6</a:t>
            </a:fld>
            <a:endParaRPr lang="en-US" altLang="zh-CN"/>
          </a:p>
        </p:txBody>
      </p:sp>
      <p:sp>
        <p:nvSpPr>
          <p:cNvPr id="54274" name="Rectangle 2"/>
          <p:cNvSpPr>
            <a:spLocks noGrp="1" noChangeArrowheads="1"/>
          </p:cNvSpPr>
          <p:nvPr>
            <p:ph type="title"/>
          </p:nvPr>
        </p:nvSpPr>
        <p:spPr>
          <a:xfrm>
            <a:off x="838200" y="762000"/>
            <a:ext cx="7772400" cy="2057400"/>
          </a:xfrm>
        </p:spPr>
        <p:txBody>
          <a:bodyPr/>
          <a:lstStyle/>
          <a:p>
            <a:pPr algn="l"/>
            <a:r>
              <a:rPr lang="en-US" altLang="zh-CN" sz="3200">
                <a:latin typeface="Tahoma" pitchFamily="34" charset="0"/>
              </a:rPr>
              <a:t>We have multiplied our possessions, but reduced our values. We talk too much, love too little and lie too often.</a:t>
            </a:r>
            <a:r>
              <a:rPr lang="en-US" altLang="zh-CN" sz="3200">
                <a:latin typeface="Comic Sans MS" pitchFamily="66" charset="0"/>
              </a:rPr>
              <a:t>     </a:t>
            </a:r>
            <a:br>
              <a:rPr lang="en-US" altLang="zh-CN" sz="3200">
                <a:latin typeface="Comic Sans MS" pitchFamily="66" charset="0"/>
              </a:rPr>
            </a:br>
            <a:endParaRPr lang="en-US" altLang="zh-CN"/>
          </a:p>
        </p:txBody>
      </p:sp>
      <p:sp>
        <p:nvSpPr>
          <p:cNvPr id="54277" name="Rectangle 5"/>
          <p:cNvSpPr>
            <a:spLocks noChangeArrowheads="1"/>
          </p:cNvSpPr>
          <p:nvPr/>
        </p:nvSpPr>
        <p:spPr bwMode="auto">
          <a:xfrm>
            <a:off x="914400" y="3505200"/>
            <a:ext cx="7772400" cy="20574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چندین برابر مایملک داریم اما ارزشهایمان کمتر شده است. خیلی زیاد صحبت میکنیم، به اندازه کافی دوست نمیداریم و خیلی زیاد دروغ میگوییم.</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54274">
                                            <p:txEl>
                                              <p:pRg st="0" end="0"/>
                                            </p:txEl>
                                          </p:spTgt>
                                        </p:tgtEl>
                                        <p:attrNameLst>
                                          <p:attrName>style.visibility</p:attrName>
                                        </p:attrNameLst>
                                      </p:cBhvr>
                                      <p:to>
                                        <p:strVal val="visible"/>
                                      </p:to>
                                    </p:set>
                                    <p:animEffect transition="in" filter="barn(outVertical)">
                                      <p:cBhvr>
                                        <p:cTn id="7" dur="500"/>
                                        <p:tgtEl>
                                          <p:spTgt spid="54274">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54277">
                                            <p:txEl>
                                              <p:pRg st="0" end="0"/>
                                            </p:txEl>
                                          </p:spTgt>
                                        </p:tgtEl>
                                        <p:attrNameLst>
                                          <p:attrName>style.visibility</p:attrName>
                                        </p:attrNameLst>
                                      </p:cBhvr>
                                      <p:to>
                                        <p:strVal val="visible"/>
                                      </p:to>
                                    </p:set>
                                    <p:animEffect transition="in" filter="barn(outVertical)">
                                      <p:cBhvr>
                                        <p:cTn id="11" dur="500"/>
                                        <p:tgtEl>
                                          <p:spTgt spid="542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build="p" autoUpdateAnimBg="0" advAuto="0"/>
      <p:bldP spid="54277" grpId="0" build="p"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75135E2-AAF2-415F-92C3-113B0C8DA391}" type="slidenum">
              <a:rPr lang="en-US" altLang="zh-CN"/>
              <a:pPr/>
              <a:t>7</a:t>
            </a:fld>
            <a:endParaRPr lang="en-US" altLang="zh-CN"/>
          </a:p>
        </p:txBody>
      </p:sp>
      <p:sp>
        <p:nvSpPr>
          <p:cNvPr id="6146" name="Rectangle 2"/>
          <p:cNvSpPr>
            <a:spLocks noGrp="1" noChangeArrowheads="1"/>
          </p:cNvSpPr>
          <p:nvPr>
            <p:ph type="title"/>
          </p:nvPr>
        </p:nvSpPr>
        <p:spPr>
          <a:xfrm>
            <a:off x="914400" y="609600"/>
            <a:ext cx="7696200" cy="3200400"/>
          </a:xfrm>
        </p:spPr>
        <p:txBody>
          <a:bodyPr/>
          <a:lstStyle/>
          <a:p>
            <a:pPr algn="l"/>
            <a:r>
              <a:rPr lang="en-US" altLang="zh-CN" sz="3600">
                <a:latin typeface="Tahoma" pitchFamily="34" charset="0"/>
              </a:rPr>
              <a:t>We‘ve learned how to make a living, but not a life; we’ve added years to life, not life to years.</a:t>
            </a:r>
            <a:r>
              <a:rPr lang="en-US" altLang="zh-CN"/>
              <a:t/>
            </a:r>
            <a:br>
              <a:rPr lang="en-US" altLang="zh-CN"/>
            </a:br>
            <a:r>
              <a:rPr lang="en-US" altLang="zh-CN"/>
              <a:t/>
            </a:r>
            <a:br>
              <a:rPr lang="en-US" altLang="zh-CN"/>
            </a:br>
            <a:endParaRPr lang="en-US" altLang="zh-CN"/>
          </a:p>
        </p:txBody>
      </p:sp>
      <p:sp>
        <p:nvSpPr>
          <p:cNvPr id="6150" name="Rectangle 6"/>
          <p:cNvSpPr>
            <a:spLocks noChangeArrowheads="1"/>
          </p:cNvSpPr>
          <p:nvPr/>
        </p:nvSpPr>
        <p:spPr bwMode="auto">
          <a:xfrm>
            <a:off x="1066800" y="2819400"/>
            <a:ext cx="7696200" cy="32004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زندگی ساختن را یاد گرفته ایم اما نه زندگی کردن را؛ تنها به زندگی سالهای عمر را افزوده ایم و نه زندگی را به سالهای عمرمان</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 calcmode="lin" valueType="num">
                                      <p:cBhvr additive="base">
                                        <p:cTn id="7" dur="500" fill="hold"/>
                                        <p:tgtEl>
                                          <p:spTgt spid="614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146">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6150">
                                            <p:txEl>
                                              <p:pRg st="0" end="0"/>
                                            </p:txEl>
                                          </p:spTgt>
                                        </p:tgtEl>
                                        <p:attrNameLst>
                                          <p:attrName>style.visibility</p:attrName>
                                        </p:attrNameLst>
                                      </p:cBhvr>
                                      <p:to>
                                        <p:strVal val="visible"/>
                                      </p:to>
                                    </p:set>
                                    <p:anim calcmode="lin" valueType="num">
                                      <p:cBhvr additive="base">
                                        <p:cTn id="12" dur="500" fill="hold"/>
                                        <p:tgtEl>
                                          <p:spTgt spid="6150">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615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advAuto="0"/>
      <p:bldP spid="6150"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0DBF518-405B-4855-A7EF-FB654B0D1895}" type="slidenum">
              <a:rPr lang="en-US" altLang="zh-CN"/>
              <a:pPr/>
              <a:t>8</a:t>
            </a:fld>
            <a:endParaRPr lang="en-US" altLang="zh-CN"/>
          </a:p>
        </p:txBody>
      </p:sp>
      <p:sp>
        <p:nvSpPr>
          <p:cNvPr id="61442" name="Rectangle 2"/>
          <p:cNvSpPr>
            <a:spLocks noGrp="1" noChangeArrowheads="1"/>
          </p:cNvSpPr>
          <p:nvPr>
            <p:ph type="title"/>
          </p:nvPr>
        </p:nvSpPr>
        <p:spPr>
          <a:xfrm>
            <a:off x="838200" y="685800"/>
            <a:ext cx="7772400" cy="1828800"/>
          </a:xfrm>
        </p:spPr>
        <p:txBody>
          <a:bodyPr/>
          <a:lstStyle/>
          <a:p>
            <a:pPr algn="l"/>
            <a:r>
              <a:rPr lang="en-US" altLang="zh-CN" sz="3600">
                <a:latin typeface="Tahoma" pitchFamily="34" charset="0"/>
              </a:rPr>
              <a:t>We have taller buildings, but shorter tempers; wider freeways, but narrower viewpoints.</a:t>
            </a:r>
            <a:r>
              <a:rPr lang="en-US" altLang="zh-CN"/>
              <a:t>                             </a:t>
            </a:r>
          </a:p>
        </p:txBody>
      </p:sp>
      <p:sp>
        <p:nvSpPr>
          <p:cNvPr id="61445" name="Rectangle 5"/>
          <p:cNvSpPr>
            <a:spLocks noChangeArrowheads="1"/>
          </p:cNvSpPr>
          <p:nvPr/>
        </p:nvSpPr>
        <p:spPr bwMode="auto">
          <a:xfrm>
            <a:off x="914400" y="3352800"/>
            <a:ext cx="7772400" cy="1828800"/>
          </a:xfrm>
          <a:prstGeom prst="rect">
            <a:avLst/>
          </a:prstGeom>
          <a:noFill/>
          <a:ln w="9525">
            <a:noFill/>
            <a:miter lim="800000"/>
            <a:headEnd/>
            <a:tailEnd/>
          </a:ln>
          <a:effectLst/>
        </p:spPr>
        <p:txBody>
          <a:bodyPr lIns="92075" tIns="46038" rIns="92075" bIns="46038" anchor="ctr"/>
          <a:lstStyle/>
          <a:p>
            <a:pPr algn="ctr"/>
            <a:endParaRPr lang="en-US" sz="4400">
              <a:solidFill>
                <a:schemeClr val="tx2"/>
              </a:solidFill>
              <a:effectLst>
                <a:outerShdw blurRad="38100" dist="38100" dir="2700000" algn="tl">
                  <a:srgbClr val="000000"/>
                </a:outerShdw>
              </a:effectLst>
            </a:endParaRPr>
          </a:p>
        </p:txBody>
      </p:sp>
      <p:sp>
        <p:nvSpPr>
          <p:cNvPr id="61446" name="Rectangle 6"/>
          <p:cNvSpPr>
            <a:spLocks noChangeArrowheads="1"/>
          </p:cNvSpPr>
          <p:nvPr/>
        </p:nvSpPr>
        <p:spPr bwMode="auto">
          <a:xfrm>
            <a:off x="457200" y="3429000"/>
            <a:ext cx="8229600" cy="18288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ما ساختمانهای بلندتر داریم اما طبع کوتاه تر، بزرگراه های پهن تر اما دیدگاه های باریکتر</a:t>
            </a:r>
            <a:endParaRPr lang="en-US" altLang="zh-CN" sz="4400">
              <a:solidFill>
                <a:srgbClr val="6FC804"/>
              </a:solidFill>
              <a:effectLst>
                <a:outerShdw blurRad="38100" dist="38100" dir="2700000" algn="tl">
                  <a:srgbClr val="000000"/>
                </a:outerShdw>
              </a:effectLst>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barn(inHorizontal)">
                                      <p:cBhvr>
                                        <p:cTn id="7" dur="500"/>
                                        <p:tgtEl>
                                          <p:spTgt spid="61442"/>
                                        </p:tgtEl>
                                      </p:cBhvr>
                                    </p:animEffect>
                                  </p:childTnLst>
                                </p:cTn>
                              </p:par>
                            </p:childTnLst>
                          </p:cTn>
                        </p:par>
                        <p:par>
                          <p:cTn id="8" fill="hold">
                            <p:stCondLst>
                              <p:cond delay="500"/>
                            </p:stCondLst>
                            <p:childTnLst>
                              <p:par>
                                <p:cTn id="9" presetID="16" presetClass="entr" presetSubtype="26" fill="hold" grpId="0" nodeType="afterEffect" nodePh="1">
                                  <p:stCondLst>
                                    <p:cond delay="0"/>
                                  </p:stCondLst>
                                  <p:endCondLst>
                                    <p:cond evt="begin" delay="0">
                                      <p:tn val="9"/>
                                    </p:cond>
                                  </p:endCondLst>
                                  <p:childTnLst>
                                    <p:set>
                                      <p:cBhvr>
                                        <p:cTn id="10" dur="1" fill="hold">
                                          <p:stCondLst>
                                            <p:cond delay="0"/>
                                          </p:stCondLst>
                                        </p:cTn>
                                        <p:tgtEl>
                                          <p:spTgt spid="61445"/>
                                        </p:tgtEl>
                                        <p:attrNameLst>
                                          <p:attrName>style.visibility</p:attrName>
                                        </p:attrNameLst>
                                      </p:cBhvr>
                                      <p:to>
                                        <p:strVal val="visible"/>
                                      </p:to>
                                    </p:set>
                                    <p:animEffect transition="in" filter="barn(inHorizontal)">
                                      <p:cBhvr>
                                        <p:cTn id="11" dur="500"/>
                                        <p:tgtEl>
                                          <p:spTgt spid="61445"/>
                                        </p:tgtEl>
                                      </p:cBhvr>
                                    </p:animEffect>
                                  </p:childTnLst>
                                </p:cTn>
                              </p:par>
                            </p:childTnLst>
                          </p:cTn>
                        </p:par>
                        <p:par>
                          <p:cTn id="12" fill="hold">
                            <p:stCondLst>
                              <p:cond delay="1000"/>
                            </p:stCondLst>
                            <p:childTnLst>
                              <p:par>
                                <p:cTn id="13" presetID="16" presetClass="entr" presetSubtype="26" fill="hold" grpId="0" nodeType="afterEffect">
                                  <p:stCondLst>
                                    <p:cond delay="0"/>
                                  </p:stCondLst>
                                  <p:childTnLst>
                                    <p:set>
                                      <p:cBhvr>
                                        <p:cTn id="14" dur="1" fill="hold">
                                          <p:stCondLst>
                                            <p:cond delay="0"/>
                                          </p:stCondLst>
                                        </p:cTn>
                                        <p:tgtEl>
                                          <p:spTgt spid="61446"/>
                                        </p:tgtEl>
                                        <p:attrNameLst>
                                          <p:attrName>style.visibility</p:attrName>
                                        </p:attrNameLst>
                                      </p:cBhvr>
                                      <p:to>
                                        <p:strVal val="visible"/>
                                      </p:to>
                                    </p:set>
                                    <p:animEffect transition="in" filter="barn(inHorizontal)">
                                      <p:cBhvr>
                                        <p:cTn id="15" dur="500"/>
                                        <p:tgtEl>
                                          <p:spTgt spid="61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utoUpdateAnimBg="0"/>
      <p:bldP spid="61445" grpId="0" autoUpdateAnimBg="0"/>
      <p:bldP spid="6144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A91AD7E-B77F-4768-8C5C-1A606C6BC904}" type="slidenum">
              <a:rPr lang="en-US" altLang="zh-CN"/>
              <a:pPr/>
              <a:t>9</a:t>
            </a:fld>
            <a:endParaRPr lang="en-US" altLang="zh-CN"/>
          </a:p>
        </p:txBody>
      </p:sp>
      <p:sp>
        <p:nvSpPr>
          <p:cNvPr id="63490" name="Rectangle 2"/>
          <p:cNvSpPr>
            <a:spLocks noGrp="1" noChangeArrowheads="1"/>
          </p:cNvSpPr>
          <p:nvPr>
            <p:ph type="title"/>
          </p:nvPr>
        </p:nvSpPr>
        <p:spPr>
          <a:xfrm>
            <a:off x="762000" y="457200"/>
            <a:ext cx="8229600" cy="1981200"/>
          </a:xfrm>
        </p:spPr>
        <p:txBody>
          <a:bodyPr/>
          <a:lstStyle/>
          <a:p>
            <a:pPr algn="l"/>
            <a:r>
              <a:rPr lang="en-US" altLang="zh-CN" sz="3600">
                <a:latin typeface="Tahoma" pitchFamily="34" charset="0"/>
              </a:rPr>
              <a:t>We spend more, but have less; we buy more, but enjoy it less.</a:t>
            </a:r>
            <a:endParaRPr lang="en-US" altLang="zh-CN"/>
          </a:p>
        </p:txBody>
      </p:sp>
      <p:sp>
        <p:nvSpPr>
          <p:cNvPr id="63494" name="Rectangle 6"/>
          <p:cNvSpPr>
            <a:spLocks noChangeArrowheads="1"/>
          </p:cNvSpPr>
          <p:nvPr/>
        </p:nvSpPr>
        <p:spPr bwMode="auto">
          <a:xfrm>
            <a:off x="685800" y="3581400"/>
            <a:ext cx="8229600" cy="2743200"/>
          </a:xfrm>
          <a:prstGeom prst="rect">
            <a:avLst/>
          </a:prstGeom>
          <a:noFill/>
          <a:ln w="9525">
            <a:noFill/>
            <a:miter lim="800000"/>
            <a:headEnd/>
            <a:tailEnd/>
          </a:ln>
          <a:effectLst/>
        </p:spPr>
        <p:txBody>
          <a:bodyPr lIns="92075" tIns="46038" rIns="92075" bIns="46038" anchor="ctr"/>
          <a:lstStyle/>
          <a:p>
            <a:pPr algn="ctr"/>
            <a:r>
              <a:rPr lang="fa-IR" altLang="zh-CN" sz="4400">
                <a:solidFill>
                  <a:srgbClr val="6FC804"/>
                </a:solidFill>
                <a:effectLst>
                  <a:outerShdw blurRad="38100" dist="38100" dir="2700000" algn="tl">
                    <a:srgbClr val="000000"/>
                  </a:outerShdw>
                </a:effectLst>
                <a:cs typeface="Times New Roman" pitchFamily="18" charset="0"/>
              </a:rPr>
              <a:t>بیشتر خرج میکنیم اما کمتر داریم، بیشتر میخریم اما کمتر لذت میبریم.</a:t>
            </a:r>
            <a:r>
              <a:rPr lang="en-US" altLang="zh-CN" sz="4400">
                <a:solidFill>
                  <a:srgbClr val="6FC804"/>
                </a:solidFill>
                <a:effectLst>
                  <a:outerShdw blurRad="38100" dist="38100" dir="2700000" algn="tl">
                    <a:srgbClr val="000000"/>
                  </a:outerShdw>
                </a:effectLst>
              </a:rPr>
              <a:t/>
            </a:r>
            <a:br>
              <a:rPr lang="en-US" altLang="zh-CN" sz="4400">
                <a:solidFill>
                  <a:srgbClr val="6FC804"/>
                </a:solidFill>
                <a:effectLst>
                  <a:outerShdw blurRad="38100" dist="38100" dir="2700000" algn="tl">
                    <a:srgbClr val="000000"/>
                  </a:outerShdw>
                </a:effectLst>
              </a:rPr>
            </a:br>
            <a:r>
              <a:rPr lang="en-US" altLang="zh-CN" sz="4400">
                <a:solidFill>
                  <a:srgbClr val="6FC804"/>
                </a:solidFill>
                <a:effectLst>
                  <a:outerShdw blurRad="38100" dist="38100" dir="2700000" algn="tl">
                    <a:srgbClr val="000000"/>
                  </a:outerShdw>
                </a:effectLst>
              </a:rPr>
              <a:t/>
            </a:r>
            <a:br>
              <a:rPr lang="en-US" altLang="zh-CN" sz="4400">
                <a:solidFill>
                  <a:srgbClr val="6FC804"/>
                </a:solidFill>
                <a:effectLst>
                  <a:outerShdw blurRad="38100" dist="38100" dir="2700000" algn="tl">
                    <a:srgbClr val="000000"/>
                  </a:outerShdw>
                </a:effectLst>
              </a:rPr>
            </a:br>
            <a:r>
              <a:rPr lang="en-US" altLang="zh-CN" sz="4400">
                <a:solidFill>
                  <a:srgbClr val="6FC804"/>
                </a:solidFill>
                <a:effectLst>
                  <a:outerShdw blurRad="38100" dist="38100" dir="2700000" algn="tl">
                    <a:srgbClr val="000000"/>
                  </a:outerShdw>
                </a:effectLst>
              </a:rPr>
              <a:t/>
            </a:r>
            <a:br>
              <a:rPr lang="en-US" altLang="zh-CN" sz="4400">
                <a:solidFill>
                  <a:srgbClr val="6FC804"/>
                </a:solidFill>
                <a:effectLst>
                  <a:outerShdw blurRad="38100" dist="38100" dir="2700000" algn="tl">
                    <a:srgbClr val="000000"/>
                  </a:outerShdw>
                </a:effectLst>
              </a:rPr>
            </a:br>
            <a:endParaRPr lang="en-US" altLang="zh-CN" sz="4400">
              <a:solidFill>
                <a:srgbClr val="6FC804"/>
              </a:solidFill>
              <a:effectLst>
                <a:outerShdw blurRad="38100" dist="38100" dir="2700000" algn="tl">
                  <a:srgbClr val="000000"/>
                </a:outerShdw>
              </a:effectLst>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strips(downLeft)">
                                      <p:cBhvr>
                                        <p:cTn id="7" dur="500"/>
                                        <p:tgtEl>
                                          <p:spTgt spid="63490"/>
                                        </p:tgtEl>
                                      </p:cBhvr>
                                    </p:animEffect>
                                  </p:childTnLst>
                                </p:cTn>
                              </p:par>
                            </p:childTnLst>
                          </p:cTn>
                        </p:par>
                        <p:par>
                          <p:cTn id="8" fill="hold">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63494"/>
                                        </p:tgtEl>
                                        <p:attrNameLst>
                                          <p:attrName>style.visibility</p:attrName>
                                        </p:attrNameLst>
                                      </p:cBhvr>
                                      <p:to>
                                        <p:strVal val="visible"/>
                                      </p:to>
                                    </p:set>
                                    <p:animEffect transition="in" filter="strips(downLeft)">
                                      <p:cBhvr>
                                        <p:cTn id="11" dur="500"/>
                                        <p:tgtEl>
                                          <p:spTgt spid="634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4" grpId="0" autoUpdateAnimBg="0"/>
    </p:bldLst>
  </p:timing>
</p:sld>
</file>

<file path=ppt/theme/theme1.xml><?xml version="1.0" encoding="utf-8"?>
<a:theme xmlns:a="http://schemas.openxmlformats.org/drawingml/2006/main" name="Blue Diagonal">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Times New Roman"/>
        <a:ea typeface="SimSun"/>
        <a:cs typeface=""/>
      </a:majorFont>
      <a:minorFont>
        <a:latin typeface="Times New Roman"/>
        <a:ea typeface="SimSun"/>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CN" altLang="en-US" sz="2400" b="0" i="0" u="none" strike="noStrike" cap="none" normalizeH="0" baseline="0" smtClean="0">
            <a:ln>
              <a:noFill/>
            </a:ln>
            <a:solidFill>
              <a:schemeClr val="tx1"/>
            </a:solidFill>
            <a:effectLst/>
            <a:latin typeface="Times New Roman" pitchFamily="18" charset="0"/>
            <a:ea typeface="SimSun" pitchFamily="2" charset="-122"/>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CN" altLang="en-US" sz="2400" b="0" i="0" u="none" strike="noStrike" cap="none" normalizeH="0" baseline="0" smtClean="0">
            <a:ln>
              <a:noFill/>
            </a:ln>
            <a:solidFill>
              <a:schemeClr val="tx1"/>
            </a:solidFill>
            <a:effectLst/>
            <a:latin typeface="Times New Roman" pitchFamily="18" charset="0"/>
            <a:ea typeface="SimSun" pitchFamily="2" charset="-122"/>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 Diagonal.pot</Template>
  <TotalTime>1947</TotalTime>
  <Words>1178</Words>
  <Application>Microsoft Office PowerPoint</Application>
  <PresentationFormat>On-screen Show (4:3)</PresentationFormat>
  <Paragraphs>78</Paragraphs>
  <Slides>25</Slides>
  <Notes>2</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25</vt:i4>
      </vt:variant>
    </vt:vector>
  </HeadingPairs>
  <TitlesOfParts>
    <vt:vector size="39" baseType="lpstr">
      <vt:lpstr>Times New Roman</vt:lpstr>
      <vt:lpstr>SimSun</vt:lpstr>
      <vt:lpstr>WingDings</vt:lpstr>
      <vt:lpstr>Arial</vt:lpstr>
      <vt:lpstr>Impact</vt:lpstr>
      <vt:lpstr>Arial Unicode MS</vt:lpstr>
      <vt:lpstr>Century Gothic</vt:lpstr>
      <vt:lpstr>Vivaldi</vt:lpstr>
      <vt:lpstr>Verdana</vt:lpstr>
      <vt:lpstr>Tahoma</vt:lpstr>
      <vt:lpstr>Comic Sans MS</vt:lpstr>
      <vt:lpstr>华文新魏</vt:lpstr>
      <vt:lpstr>华文隶书</vt:lpstr>
      <vt:lpstr>Blue Diagonal</vt:lpstr>
      <vt:lpstr>Paradox of Our Times  مغایرتهای زمان ما </vt:lpstr>
      <vt:lpstr>Today we have bigger houses and smaller families; more conveniences, but less time;</vt:lpstr>
      <vt:lpstr>we have more degrees, but less common sense; more knowledge, but less judgment; </vt:lpstr>
      <vt:lpstr>We have more experts, but more problems; more medicine, but less wellness. </vt:lpstr>
      <vt:lpstr>We spend too recklessly, laugh too little, drive too fast, get to angry too quickly, stay up too late, get up too tired, read too little, watch TV too often, and pray too seldom.  </vt:lpstr>
      <vt:lpstr>We have multiplied our possessions, but reduced our values. We talk too much, love too little and lie too often.      </vt:lpstr>
      <vt:lpstr>We‘ve learned how to make a living, but not a life; we’ve added years to life, not life to years.  </vt:lpstr>
      <vt:lpstr>We have taller buildings, but shorter tempers; wider freeways, but narrower viewpoints.                             </vt:lpstr>
      <vt:lpstr>We spend more, but have less; we buy more, but enjoy it less.</vt:lpstr>
      <vt:lpstr>We've been all the way to the moon and back, but have trouble crossing the street to meet the new neighbor.         </vt:lpstr>
      <vt:lpstr>We've conquered outer space, but not inner space. We've split the atom, but not our prejudice;</vt:lpstr>
      <vt:lpstr>بیشتر مینویسیم اما کمتر یاد میگیریم، بیشتر برنامه میریزیم اما کمتر به انجام میرسانیم.</vt:lpstr>
      <vt:lpstr>We've learned to rush, but not to wait; we have higher incomes, but lower morals.    </vt:lpstr>
      <vt:lpstr>We build more computers to hold more information, to produce more copies, but have less communication. We are long on quantity, but short on quality.  </vt:lpstr>
      <vt:lpstr>These are the times of fast foods and slow digestion; tall men and short character; steep profits and shallow relationships.                          </vt:lpstr>
      <vt:lpstr>More leisure and less fun; more kinds of food, but less nutrition; two incomes, but more divorce; fancier houses, but broken homes.   </vt:lpstr>
      <vt:lpstr>That’s why I propose, that as of today, you do not keep anything for a special occasion, because every day that you live is a special occasion.        </vt:lpstr>
      <vt:lpstr>Search for knowledge, read more, sit on your front porch and admire the view without paying attention to your needs. </vt:lpstr>
      <vt:lpstr>Spend more time with your family and friends, eat your favorite foods, and visit the places you love.                     </vt:lpstr>
      <vt:lpstr> Life is a chain of moment of enjoyment, not only about survival.                                  </vt:lpstr>
      <vt:lpstr>Use your crystal goblets. Do not save your best perfume, and use it every time you feel you want it.                                   </vt:lpstr>
      <vt:lpstr>Remove from your vocabulary phrases like “one of these days” and “someday”. Let’s write that letter we thought of writing “one of these days”.  </vt:lpstr>
      <vt:lpstr>Let’s tell our families and friends how much we love them. Do not delay anything that adds laughter and joy to your life.  </vt:lpstr>
      <vt:lpstr>Every day, every hour, and every minute is special. And you don’t know if it will be your last.                                       </vt:lpstr>
      <vt:lpstr>If you’re too busy to take the time to send this message to someone you love, and you tell yourself you will send it “one of these days “. Just think…”One of these days “, you may not be here to send 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Paradox of Our Times   مغایرت زمانهای ما</dc:title>
  <dc:creator>hamideh arasteh</dc:creator>
  <cp:lastModifiedBy>MRT</cp:lastModifiedBy>
  <cp:revision>77</cp:revision>
  <cp:lastPrinted>1601-01-01T00:00:00Z</cp:lastPrinted>
  <dcterms:created xsi:type="dcterms:W3CDTF">1601-01-01T00:00:00Z</dcterms:created>
  <dcterms:modified xsi:type="dcterms:W3CDTF">2014-07-02T05:45:01Z</dcterms:modified>
</cp:coreProperties>
</file>