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3ECC9-40E3-48BC-BCCF-C976E2123A3C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42FBCD-C139-464A-9179-7111A755DB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75F02-E55D-4AE4-9695-5CC428B29A10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FCA919-9E29-4368-A67D-3E1D19221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5B7E5-84D7-419B-9A2B-27314515F5F2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581B3-B89E-4F7C-AADE-D0182F1148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0A8C6-14FF-4E28-B07C-D33B813C0BD6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82836-F4C1-40B3-B062-2A88B3F36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4AEF5-2806-4C54-A3B5-C380C02C2435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A9DD8-74F3-4020-BDEF-9370AFE42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6C3A78-468F-4E3C-A6CB-1585FBC47E88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2D94A-DF98-4751-B149-5BC4F3DDFD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1CD6D-B6B8-48F7-98A9-F65AA5D54A16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403C9-903E-4366-8B0D-B2D25A7A5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25F-F37C-434F-A522-E378EF3190CF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9FA72-E3C5-4D0C-9900-3E2F17023C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6235D-CA69-454E-A651-703DE27A6E32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0B2E2-2C4E-4DD8-98C3-098B225AC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31F32-0E8A-4D27-90F1-0621B860EEA5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6457C-0D22-45C0-AF4C-486AEBA28D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2CB71-A3F0-472F-8CD7-622C94A8713C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FC622-8516-47F7-AA78-414B274C83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D6FABC7-FDA9-47B1-8CB3-C07CB6902304}" type="datetimeFigureOut">
              <a:rPr lang="en-US"/>
              <a:pPr>
                <a:defRPr/>
              </a:pPr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9787840-0FA5-415A-B6EE-2805909E4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smtClean="0"/>
          </a:p>
        </p:txBody>
      </p:sp>
    </p:spTree>
  </p:cSld>
  <p:clrMapOvr>
    <a:masterClrMapping/>
  </p:clrMapOvr>
  <p:transition>
    <p:strips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newsfla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hee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Calibri</vt:lpstr>
      <vt:lpstr>Arial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Monemizadeh</dc:creator>
  <cp:lastModifiedBy>MRT</cp:lastModifiedBy>
  <cp:revision>3</cp:revision>
  <dcterms:created xsi:type="dcterms:W3CDTF">2012-06-10T11:36:00Z</dcterms:created>
  <dcterms:modified xsi:type="dcterms:W3CDTF">2014-06-21T07:07:16Z</dcterms:modified>
</cp:coreProperties>
</file>