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6" r:id="rId2"/>
    <p:sldId id="259" r:id="rId3"/>
    <p:sldId id="301" r:id="rId4"/>
    <p:sldId id="272" r:id="rId5"/>
    <p:sldId id="263" r:id="rId6"/>
    <p:sldId id="288" r:id="rId7"/>
    <p:sldId id="292" r:id="rId8"/>
    <p:sldId id="291" r:id="rId9"/>
    <p:sldId id="264" r:id="rId10"/>
    <p:sldId id="265" r:id="rId11"/>
    <p:sldId id="279" r:id="rId12"/>
    <p:sldId id="302" r:id="rId13"/>
    <p:sldId id="282" r:id="rId14"/>
    <p:sldId id="290" r:id="rId15"/>
    <p:sldId id="289" r:id="rId16"/>
    <p:sldId id="298" r:id="rId17"/>
    <p:sldId id="274" r:id="rId18"/>
    <p:sldId id="260" r:id="rId19"/>
    <p:sldId id="297" r:id="rId20"/>
    <p:sldId id="262" r:id="rId21"/>
    <p:sldId id="273" r:id="rId22"/>
    <p:sldId id="277" r:id="rId23"/>
    <p:sldId id="299" r:id="rId24"/>
    <p:sldId id="305" r:id="rId25"/>
    <p:sldId id="295" r:id="rId26"/>
    <p:sldId id="287" r:id="rId27"/>
    <p:sldId id="270" r:id="rId28"/>
    <p:sldId id="296" r:id="rId29"/>
    <p:sldId id="286" r:id="rId30"/>
    <p:sldId id="280" r:id="rId31"/>
    <p:sldId id="303" r:id="rId32"/>
    <p:sldId id="304" r:id="rId3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0" autoAdjust="0"/>
  </p:normalViewPr>
  <p:slideViewPr>
    <p:cSldViewPr>
      <p:cViewPr varScale="1">
        <p:scale>
          <a:sx n="59" d="100"/>
          <a:sy n="59" d="100"/>
        </p:scale>
        <p:origin x="-6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9157E3-6281-41B3-81B0-0F266180F08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0A0FC4-3D38-4226-AF96-B8DEF67314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6C66B-C6A2-4EE2-BEE5-DF07C815C543}" type="slidenum">
              <a:rPr lang="en-US"/>
              <a:pPr/>
              <a:t>1</a:t>
            </a:fld>
            <a:endParaRPr lang="en-US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A59B1-13DC-4F6A-979B-26416C92C4B3}" type="slidenum">
              <a:rPr lang="en-US"/>
              <a:pPr/>
              <a:t>10</a:t>
            </a:fld>
            <a:endParaRPr 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1B3CD-15A4-4323-B57D-A834EC2E7194}" type="slidenum">
              <a:rPr lang="en-US"/>
              <a:pPr/>
              <a:t>11</a:t>
            </a:fld>
            <a:endParaRPr 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83569-52CC-4785-BDDC-E9FB49BBA3E1}" type="slidenum">
              <a:rPr lang="en-US"/>
              <a:pPr/>
              <a:t>12</a:t>
            </a:fld>
            <a:endParaRPr lang="en-US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9F5EC-5B73-4490-BC37-A672057C2B64}" type="slidenum">
              <a:rPr lang="en-US"/>
              <a:pPr/>
              <a:t>13</a:t>
            </a:fld>
            <a:endParaRPr lang="en-US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B5F1B-C5EB-4755-87F9-05B56536DA86}" type="slidenum">
              <a:rPr lang="en-US"/>
              <a:pPr/>
              <a:t>14</a:t>
            </a:fld>
            <a:endParaRPr 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43F3F-FC37-463C-A016-552D26E27F41}" type="slidenum">
              <a:rPr lang="en-US"/>
              <a:pPr/>
              <a:t>15</a:t>
            </a:fld>
            <a:endParaRPr lang="en-US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C6700-AC95-41A2-98A7-7FB60BE5BE5F}" type="slidenum">
              <a:rPr lang="en-US"/>
              <a:pPr/>
              <a:t>16</a:t>
            </a:fld>
            <a:endParaRPr lang="en-US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9F9A8-C05D-424E-A2AA-504020F0E16F}" type="slidenum">
              <a:rPr lang="en-US"/>
              <a:pPr/>
              <a:t>17</a:t>
            </a:fld>
            <a:endParaRPr lang="en-US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CAEF4-7C14-440F-A499-C8ABF72317BC}" type="slidenum">
              <a:rPr lang="en-US"/>
              <a:pPr/>
              <a:t>18</a:t>
            </a:fld>
            <a:endParaRPr lang="en-US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C46B6-FC8C-4226-8D8F-C55B06D66708}" type="slidenum">
              <a:rPr lang="en-US"/>
              <a:pPr/>
              <a:t>19</a:t>
            </a:fld>
            <a:endParaRPr lang="en-US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C6DCB-EA17-447C-9B34-5D894B59FAE4}" type="slidenum">
              <a:rPr lang="en-US"/>
              <a:pPr/>
              <a:t>2</a:t>
            </a:fld>
            <a:endParaRPr 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834D4-0510-4AAF-B073-F7E09AA51CB6}" type="slidenum">
              <a:rPr lang="en-US"/>
              <a:pPr/>
              <a:t>20</a:t>
            </a:fld>
            <a:endParaRPr 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030FB-F796-4295-92E9-1ADA781D9600}" type="slidenum">
              <a:rPr lang="en-US"/>
              <a:pPr/>
              <a:t>21</a:t>
            </a:fld>
            <a:endParaRPr lang="en-U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16F9E7-CC98-4072-A5B2-962BD3C376A4}" type="slidenum">
              <a:rPr lang="en-US"/>
              <a:pPr/>
              <a:t>22</a:t>
            </a:fld>
            <a:endParaRPr lang="en-US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14613-F125-47D1-BBBA-B5EB06BA6A18}" type="slidenum">
              <a:rPr lang="en-US"/>
              <a:pPr/>
              <a:t>23</a:t>
            </a:fld>
            <a:endParaRPr 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5B467-EA63-4CD8-8116-ABEFB63B4151}" type="slidenum">
              <a:rPr lang="en-US"/>
              <a:pPr/>
              <a:t>24</a:t>
            </a:fld>
            <a:endParaRPr lang="en-US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4DE03-1328-42FE-AFFC-83893F0DDC9F}" type="slidenum">
              <a:rPr lang="en-US"/>
              <a:pPr/>
              <a:t>25</a:t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6C407-8233-48F3-8A9F-B63107629030}" type="slidenum">
              <a:rPr lang="en-US"/>
              <a:pPr/>
              <a:t>26</a:t>
            </a:fld>
            <a:endParaRPr lang="en-U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925AD-C8C8-40E6-B223-91FDFE0AC44C}" type="slidenum">
              <a:rPr lang="en-US"/>
              <a:pPr/>
              <a:t>27</a:t>
            </a:fld>
            <a:endParaRPr lang="en-US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C6FFC-E0C2-4B77-92CA-0726CE05520A}" type="slidenum">
              <a:rPr lang="en-US"/>
              <a:pPr/>
              <a:t>28</a:t>
            </a:fld>
            <a:endParaRPr lang="en-US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88AAA-8257-41B3-955A-9AADBF2E4D59}" type="slidenum">
              <a:rPr lang="en-US"/>
              <a:pPr/>
              <a:t>29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EC578-3FE9-4B8C-8202-CED097B27968}" type="slidenum">
              <a:rPr lang="en-US"/>
              <a:pPr/>
              <a:t>3</a:t>
            </a:fld>
            <a:endParaRPr lang="en-US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8388F-5589-4F17-AECC-0320B95D11B1}" type="slidenum">
              <a:rPr lang="en-US"/>
              <a:pPr/>
              <a:t>30</a:t>
            </a:fld>
            <a:endParaRPr lang="en-US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D9EE0-BDFC-44DA-820E-5D082DD454D1}" type="slidenum">
              <a:rPr lang="en-US"/>
              <a:pPr/>
              <a:t>31</a:t>
            </a:fld>
            <a:endParaRPr lang="en-US"/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9E109-8361-4318-9D13-41B930577A41}" type="slidenum">
              <a:rPr lang="en-US"/>
              <a:pPr/>
              <a:t>32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157F4-33A5-4603-8040-E52A012D7F2D}" type="slidenum">
              <a:rPr lang="en-US"/>
              <a:pPr/>
              <a:t>4</a:t>
            </a:fld>
            <a:endParaRPr 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A4A48-6011-432F-B965-616684FEDB19}" type="slidenum">
              <a:rPr lang="en-US"/>
              <a:pPr/>
              <a:t>5</a:t>
            </a:fld>
            <a:endParaRPr lang="en-US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6EF41-EDB0-4ED3-A2F7-0D1BD01C0A12}" type="slidenum">
              <a:rPr lang="en-US"/>
              <a:pPr/>
              <a:t>6</a:t>
            </a:fld>
            <a:endParaRPr 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FD444-8559-4F29-9BA4-B915005E7F1A}" type="slidenum">
              <a:rPr lang="en-US"/>
              <a:pPr/>
              <a:t>7</a:t>
            </a:fld>
            <a:endParaRPr 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30DCF-CE4E-456D-9D13-858A336E7F05}" type="slidenum">
              <a:rPr lang="en-US"/>
              <a:pPr/>
              <a:t>8</a:t>
            </a:fld>
            <a:endParaRPr 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FDC0C-80AA-4FF6-B67B-79606380AE0F}" type="slidenum">
              <a:rPr lang="en-US"/>
              <a:pPr/>
              <a:t>9</a:t>
            </a:fld>
            <a:endParaRPr lang="en-US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65020-11E4-494C-ABC7-6CD512C306A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874FE-284C-4AC0-9C57-F56C9BB4AEC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EA8D3-D4B7-4E94-BA3C-6490CDA248B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4EDAF-3448-44BB-A8BF-F50936A5F7A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97645-DF9C-4134-BA25-AD290F86BB5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749B7-BFCC-4C9B-9CB5-D772EB85666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3976B-B3A5-41EB-B658-C0342AD8690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70684-6E1D-472F-A55A-BEDDBEE2638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5222F-0C2A-4E4B-A8FE-ED252F48695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CF5E5-28CA-4935-8733-40AFEB30D69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5D209-C64C-492D-83ED-794149E4B92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72DB29-204B-4ADA-BD54-54FB824907B7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x01KKTR5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057400"/>
            <a:ext cx="7391400" cy="3081338"/>
          </a:xfrm>
          <a:prstGeom prst="rect">
            <a:avLst/>
          </a:prstGeom>
          <a:noFill/>
        </p:spPr>
      </p:pic>
      <p:sp>
        <p:nvSpPr>
          <p:cNvPr id="114691" name="WordArt 3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534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50000">
                      <a:srgbClr val="FF3300">
                        <a:alpha val="50000"/>
                      </a:srgbClr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Cartoon Classics</a:t>
            </a:r>
            <a:endParaRPr lang="fa-IR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00"/>
                  </a:gs>
                  <a:gs pos="50000">
                    <a:srgbClr val="FF3300">
                      <a:alpha val="50000"/>
                    </a:srgbClr>
                  </a:gs>
                  <a:gs pos="100000">
                    <a:srgbClr val="FF99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 spd="med" advTm="10000">
    <p:zoom/>
    <p:sndAc>
      <p:stSnd loop="1">
        <p:snd r:embed="rId3" name="NEW1_01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ali_sukru_fid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458200" cy="6218238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zon_x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"/>
            <a:ext cx="5943600" cy="64008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1027" descr="zpic17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"/>
            <a:ext cx="5575300" cy="63246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1027" descr="zKKTR4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4800"/>
            <a:ext cx="4824413" cy="63246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zthomaz_plabma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4800"/>
            <a:ext cx="5562600" cy="63246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027" descr="zKKTR2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"/>
            <a:ext cx="6324600" cy="62484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1027" descr="z01ucun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8600"/>
            <a:ext cx="5408613" cy="64008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zKKTR6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610600" cy="6342063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zviktor_zu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8600"/>
            <a:ext cx="5715000" cy="64008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26" descr="zucuncu_x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"/>
            <a:ext cx="5156200" cy="63246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01untitle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8610600" cy="54102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zKKTR2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zonbes_x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8600"/>
            <a:ext cx="4940300" cy="64008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birinci_x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410200" cy="63246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26" descr="zKKTR3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610600" cy="631825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1027" descr="z01d_000b01c352b9$54ac20e0$0322f70c@attb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10600" cy="6289675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zKKTR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0"/>
            <a:ext cx="4803775" cy="64008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zsekiz_x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z01jurij_kosabuk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4876800" cy="63246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zdokuz_x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5275"/>
            <a:ext cx="8648700" cy="6269038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z01ORGANIZASYON SEMAS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4800"/>
            <a:ext cx="6781800" cy="63246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1027" descr="zKKTR2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6335713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zKKTR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4800"/>
            <a:ext cx="5160963" cy="62484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z001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7467600" cy="63246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zKKTR2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"/>
            <a:ext cx="5562600" cy="62484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KKTR3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"/>
            <a:ext cx="4956175" cy="64008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karikatur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343900" cy="60960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1027" descr="zgerhard_ma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6863"/>
            <a:ext cx="8534400" cy="6240462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zKKTR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4000"/>
            <a:ext cx="8496300" cy="6196013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26" descr="zoleg_delgadcsh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"/>
            <a:ext cx="5715000" cy="6400800"/>
          </a:xfrm>
          <a:prstGeom prst="rect">
            <a:avLst/>
          </a:prstGeom>
          <a:noFill/>
          <a:ln w="1905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zion_barb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8600"/>
            <a:ext cx="5448300" cy="6477000"/>
          </a:xfrm>
          <a:prstGeom prst="rect">
            <a:avLst/>
          </a:prstGeom>
          <a:noFill/>
          <a:ln w="2032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34</Words>
  <Application>Microsoft Office PowerPoint</Application>
  <PresentationFormat>On-screen Show (4:3)</PresentationFormat>
  <Paragraphs>33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Times New Roman</vt:lpstr>
      <vt:lpstr>Times New Roman (Hebrew)</vt:lpstr>
      <vt:lpstr>B Mitra</vt:lpstr>
      <vt:lpstr>Arial</vt:lpstr>
      <vt:lpstr>Varsayılan Tasarım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hamideh arasteh</dc:creator>
  <cp:lastModifiedBy>MRT</cp:lastModifiedBy>
  <cp:revision>29</cp:revision>
  <dcterms:created xsi:type="dcterms:W3CDTF">2004-10-14T23:11:59Z</dcterms:created>
  <dcterms:modified xsi:type="dcterms:W3CDTF">2014-06-11T12:43:33Z</dcterms:modified>
</cp:coreProperties>
</file>