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2" r:id="rId6"/>
    <p:sldId id="264" r:id="rId7"/>
    <p:sldId id="265" r:id="rId8"/>
    <p:sldId id="266" r:id="rId9"/>
    <p:sldId id="269" r:id="rId10"/>
    <p:sldId id="270" r:id="rId11"/>
    <p:sldId id="271" r:id="rId12"/>
    <p:sldId id="274" r:id="rId13"/>
    <p:sldId id="275" r:id="rId14"/>
    <p:sldId id="278" r:id="rId15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0"/>
    <p:penClr>
      <a:schemeClr val="tx1"/>
    </p:penClr>
  </p:showPr>
  <p:clrMru>
    <a:srgbClr val="0000FF"/>
    <a:srgbClr val="99FF33"/>
    <a:srgbClr val="FF99FF"/>
    <a:srgbClr val="3399FF"/>
    <a:srgbClr val="FFCC00"/>
    <a:srgbClr val="008000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-3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Times New Roman" pitchFamily="18" charset="0"/>
              </a:defRPr>
            </a:lvl1pPr>
          </a:lstStyle>
          <a:p>
            <a:pPr>
              <a:defRPr/>
            </a:pPr>
            <a:fld id="{09203F0F-6E99-4A5A-87CA-DFBD3508FF88}" type="slidenum">
              <a:rPr lang="ar-SA"/>
              <a:pPr>
                <a:defRPr/>
              </a:pPr>
              <a:t>‹#›</a:t>
            </a:fld>
            <a:endParaRPr lang="es-E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2D18CC-F537-4384-9F0A-19D12E401870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6ED25A-87BB-4999-A081-ED420BC908F0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0B2BA1-D0FB-40E7-A0EB-65AE76DEE749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330A10-F697-496A-964F-359E810645A9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F2B2A1-ECE2-4D47-8FF5-A020DE88FE19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297E14-3A92-42A9-ACAE-AF64EF6173C5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CE4E3D-CCC4-4F42-A98E-5661C84E92B0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DA539E-F9DD-48BF-8CE4-9E4754A13C5B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F5B089-235F-4B8B-9320-DB9B3546A3C0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3293F4-EAA2-43DE-8084-E4FC37374A30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F08807-FBE1-473F-89CE-6C8ABE89FFEB}" type="slidenum">
              <a:rPr lang="ar-SA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 advTm="9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Times New Roman" pitchFamily="18" charset="0"/>
              </a:defRPr>
            </a:lvl1pPr>
          </a:lstStyle>
          <a:p>
            <a:pPr>
              <a:defRPr/>
            </a:pPr>
            <a:fld id="{E0BDA4EB-4F9F-45A3-A45D-8A4D441D5BD8}" type="slidenum">
              <a:rPr lang="ar-SA"/>
              <a:pPr>
                <a:defRPr/>
              </a:pPr>
              <a:t>‹#›</a:t>
            </a:fld>
            <a:endParaRPr lang="es-ES_tradnl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advTm="9000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Dragon\Canciones\Midi\ave.m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ave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85800" y="3352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524000" y="457200"/>
            <a:ext cx="6172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a-ES" sz="4800" b="1">
                <a:solidFill>
                  <a:schemeClr val="bg1"/>
                </a:solidFill>
                <a:latin typeface="Comic Sans MS" pitchFamily="66" charset="0"/>
              </a:rPr>
              <a:t>Dear son...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2411413" y="1844675"/>
            <a:ext cx="648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635375" y="1484313"/>
            <a:ext cx="5040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پسر عزيزم:</a:t>
            </a:r>
            <a:endParaRPr lang="en-US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7504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1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530383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 … give me your hand… the same way I did when you gave your first steps.</a:t>
            </a:r>
            <a:endParaRPr lang="ca-ES" sz="2800" b="1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539750" y="4149725"/>
            <a:ext cx="76327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280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دستانت را به من بده ... همانگونه كه در كودكي اولين گامهايت را به كمك من برداشتي</a:t>
            </a:r>
            <a:endParaRPr lang="en-US" sz="280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8064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4581525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And when someday I say to you that I do not want to live any more… that I want to die… do not get angry… some day you will understand…</a:t>
            </a:r>
            <a:endParaRPr lang="ca-ES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468313" y="188913"/>
            <a:ext cx="80645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و اگر روزي به تو گفتم كه نمي خواهم بيش از اين زنده باشم و دوست دارم بميرم ... عصباني نشو. روزي خواهي فهميد كه من چه مي گويم.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3424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144780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Comic Sans MS" pitchFamily="66" charset="0"/>
              </a:rPr>
              <a:t>You must not feel sad, angry or impotent for seeing me near you. You must be next to me, try to understand me and to help me as I did it when you started living.</a:t>
            </a:r>
            <a:endParaRPr lang="ca-ES" sz="2800" b="1">
              <a:latin typeface="Comic Sans MS" pitchFamily="66" charset="0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547813" y="4508500"/>
            <a:ext cx="752475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تو نبايد از اينكه مرا در كنار خود مي بيني احساس غم، خشم و ناراحتي كني. تو بايد در كنار من باشي و مرا درك كني و مرا ياري دهي، همانگونه كه من تو را ياري كردم كه زندگي ات را آغاز كني</a:t>
            </a:r>
            <a:endParaRPr lang="en-US" sz="2800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1968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30480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latin typeface="Comic Sans MS" pitchFamily="66" charset="0"/>
              </a:rPr>
              <a:t>Help me to walk… help me to end my way with love and patience. I will pay you by a smile and by the immense love I have had always for you.</a:t>
            </a:r>
            <a:endParaRPr lang="ca-ES" sz="2800" b="1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900113" y="2349500"/>
            <a:ext cx="80645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مرا ياري كن در راه رفتن. مرا با عشق و صبوري ياري ده كه راه زندگي ام را به پايان ببرم.</a:t>
            </a:r>
          </a:p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من نيز پاداش تو را با لبخندي و عشقي كه همواره به تو داشته ام خواهم داد.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3152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624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I love you son…</a:t>
            </a:r>
          </a:p>
          <a:p>
            <a:endParaRPr lang="en-US" b="1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				Your father</a:t>
            </a:r>
            <a:endParaRPr lang="ca-ES" sz="40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1547813" y="2492375"/>
            <a:ext cx="5689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دوستت دارم پسرم.</a:t>
            </a:r>
            <a:endParaRPr lang="ar-SA" sz="2800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  <a:p>
            <a:pPr algn="r" rtl="1">
              <a:spcBef>
                <a:spcPct val="50000"/>
              </a:spcBef>
            </a:pPr>
            <a:r>
              <a:rPr lang="ar-SA" sz="2800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                                           </a:t>
            </a:r>
            <a:r>
              <a:rPr lang="fa-IR" sz="2800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پدر تو</a:t>
            </a:r>
            <a:endParaRPr lang="en-US" sz="2800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323850" y="5734050"/>
            <a:ext cx="8424863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2800" b="1">
                <a:solidFill>
                  <a:schemeClr val="bg1"/>
                </a:solidFill>
                <a:cs typeface="Times New Roman" pitchFamily="18" charset="0"/>
              </a:rPr>
              <a:t>قال تعالى ”وقضى ربك ألا تعبدوا ألا إياه و بالوالدين إحسانا“</a:t>
            </a:r>
          </a:p>
          <a:p>
            <a:pPr algn="r" rtl="1">
              <a:spcBef>
                <a:spcPct val="50000"/>
              </a:spcBef>
            </a:pPr>
            <a:r>
              <a:rPr lang="ar-SA" sz="2800" b="1">
                <a:solidFill>
                  <a:schemeClr val="bg1"/>
                </a:solidFill>
                <a:cs typeface="Times New Roman" pitchFamily="18" charset="0"/>
              </a:rPr>
              <a:t>وقال تعالى: ”وقل ربي ارحمها كما ربياني صغيرا“</a:t>
            </a:r>
            <a:endParaRPr lang="en-US" sz="2800" b="1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 advTm="3904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52400" y="5257800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The day that you see me old and I am already not, have patience and try to understand me …</a:t>
            </a:r>
            <a:endParaRPr lang="ca-ES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95288" y="661988"/>
            <a:ext cx="8208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روزي كه تو مرا در دوران پيري ببيني، سعي كن صبور باشي و مرا درك كني ....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7024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4495800"/>
            <a:ext cx="9144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If I get dirty when eating… if I can not dress… have patience. Remember the hours I spent teaching it to you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.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50825" y="260350"/>
            <a:ext cx="8893175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اگر من در هنگام خوردن غذا خود را كثيف مي كنم، اگر نميتوانم خودم لباسهايم را بپوشم، صبور باش.</a:t>
            </a:r>
          </a:p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و زماني را به خاطر بياور كه من ساعتها از عمر خود را صرف آموزش همين موارد به تو كردم.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4048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0"/>
            <a:ext cx="464820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Comic Sans MS" pitchFamily="66" charset="0"/>
              </a:rPr>
              <a:t>If, when I speak to you, I repeat the same things thousand and one times… do not interrupt me… listen to me.</a:t>
            </a:r>
            <a:r>
              <a:rPr lang="en-US">
                <a:latin typeface="Comic Sans MS" pitchFamily="66" charset="0"/>
              </a:rPr>
              <a:t> </a:t>
            </a:r>
            <a:r>
              <a:rPr lang="ca-ES" sz="2800" b="1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ca-ES" sz="2800" b="1">
              <a:latin typeface="Comic Sans MS" pitchFamily="66" charset="0"/>
            </a:endParaRP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0" y="5029200"/>
            <a:ext cx="5257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Comic Sans MS" pitchFamily="66" charset="0"/>
              </a:rPr>
              <a:t>When you were small, I had to read to you thousand and one times the same story until you get to sleep…</a:t>
            </a:r>
            <a:endParaRPr lang="ca-ES" sz="2800" b="1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4140200" y="2060575"/>
            <a:ext cx="5003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اگر در هنگام صحبت با تو، مطلبي را هزار بار تكرار مي كنم، حرفم را قطع نكن و به من گوش بده.</a:t>
            </a:r>
            <a:endParaRPr lang="en-US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0" y="3141663"/>
            <a:ext cx="4572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هنگامي كه تو خردسال بودي، من يك داستان را هزار بار براي تو مي خواندم تا تو به خواب بري.</a:t>
            </a:r>
            <a:endParaRPr lang="en-US" b="1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3280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46482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When I do not want to have a shower, neither shame me nor scold me… </a:t>
            </a:r>
          </a:p>
          <a:p>
            <a:pPr algn="ctr">
              <a:defRPr/>
            </a:pPr>
            <a:endParaRPr lang="en-US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Remember when I had to chase you with thousand excuses I invented, in order that you wanted to bath…</a:t>
            </a:r>
            <a:endParaRPr lang="ca-ES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331913" y="260350"/>
            <a:ext cx="7345362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هنگامي كه مايل به حمام رفتن نيستم، مرا خجالت نده و به من غر نزن.</a:t>
            </a:r>
          </a:p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زماني را به خاطر بياور كه من براي به حمام بردن تو به هزار كلك و ترفند متوسل مي شدم.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2032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48006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I taught you how to do so many things… to eat good, to dress well… to confront life… </a:t>
            </a:r>
            <a:endParaRPr lang="ca-ES" sz="28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179388" y="5791200"/>
            <a:ext cx="8208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من به تو چيزهاي زيادي آموختم... چگونه بخوري، چگونه لباس بپوشي ... و چگونه با زندگي مواجه شوي</a:t>
            </a:r>
            <a:endParaRPr lang="en-US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2016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4114800"/>
            <a:ext cx="914400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When at some moment I lose the memory or the thread of our conversation… let me have the necessary time to remember… and if I cannot do it, do not become nervous… as the most important thing is not my conversation but surely to be with you and to have you listening to me…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7993063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3000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هنگامي كه در زمان صحبت، موضوع بحث را از ياد مي برم، به من فرصت كافي بده كه به ياد بياورم در چه مورد بحث ميكرديم و اگر نتوانستم به ياد بياورم، از من عصباني نشو.</a:t>
            </a:r>
          </a:p>
          <a:p>
            <a:pPr algn="r" rtl="1">
              <a:spcBef>
                <a:spcPct val="50000"/>
              </a:spcBef>
            </a:pPr>
            <a:r>
              <a:rPr lang="fa-IR" sz="3000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مطمئن باش كه آنچه براي من مهم است با تو بودن و با تو سخن گفتن است نه موضوع بحث!</a:t>
            </a:r>
            <a:endParaRPr lang="en-US" sz="3000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15328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458152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If ever I do not want to eat, do not force me. I know well when I need to and when not.</a:t>
            </a:r>
            <a:endParaRPr lang="ca-ES" sz="28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95288" y="5589588"/>
            <a:ext cx="8353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3200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اگر مايل به غذا خوردن نبودم، مرا مجبور نكن. به خوبي مي دانم كه چه وقت بايد غذا بخورم .</a:t>
            </a:r>
            <a:endParaRPr lang="en-US" sz="3200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8240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34274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When my tired legs do not allow me walk</a:t>
            </a:r>
            <a:r>
              <a:rPr lang="ca-ES" sz="2800" b="1">
                <a:solidFill>
                  <a:schemeClr val="bg1"/>
                </a:solidFill>
                <a:latin typeface="Comic Sans MS" pitchFamily="66" charset="0"/>
              </a:rPr>
              <a:t>...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79388" y="2349500"/>
            <a:ext cx="828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fa-IR" sz="2800" b="1">
                <a:solidFill>
                  <a:srgbClr val="FFCC00"/>
                </a:solidFill>
                <a:latin typeface="Tahoma" pitchFamily="34" charset="0"/>
                <a:cs typeface="Tahoma" pitchFamily="34" charset="0"/>
              </a:rPr>
              <a:t>هنگامي كه پاهاي خسته ام به من اجازه راه رفتن نمي دهند ....</a:t>
            </a:r>
            <a:endParaRPr lang="en-US" sz="2800" b="1">
              <a:solidFill>
                <a:srgbClr val="FFCC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 advTm="6896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818</Words>
  <Application>Microsoft Office PowerPoint</Application>
  <PresentationFormat>On-screen Show (4:3)</PresentationFormat>
  <Paragraphs>41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Calibri</vt:lpstr>
      <vt:lpstr>Comic Sans MS</vt:lpstr>
      <vt:lpstr>Tahoma</vt:lpstr>
      <vt:lpstr>Diseño predeterminado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Ricardo Venegas Ortega</dc:creator>
  <cp:lastModifiedBy>MRT</cp:lastModifiedBy>
  <cp:revision>55</cp:revision>
  <dcterms:created xsi:type="dcterms:W3CDTF">2000-10-06T19:58:36Z</dcterms:created>
  <dcterms:modified xsi:type="dcterms:W3CDTF">2014-05-10T03:51:05Z</dcterms:modified>
</cp:coreProperties>
</file>