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4897-E1D3-42C0-B180-9F73AA0893DD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D27B-056F-4A27-A361-15CC8425C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1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4897-E1D3-42C0-B180-9F73AA0893DD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D27B-056F-4A27-A361-15CC8425C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4897-E1D3-42C0-B180-9F73AA0893DD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D27B-056F-4A27-A361-15CC8425C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6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4897-E1D3-42C0-B180-9F73AA0893DD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D27B-056F-4A27-A361-15CC8425C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3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4897-E1D3-42C0-B180-9F73AA0893DD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D27B-056F-4A27-A361-15CC8425C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0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4897-E1D3-42C0-B180-9F73AA0893DD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D27B-056F-4A27-A361-15CC8425C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1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4897-E1D3-42C0-B180-9F73AA0893DD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D27B-056F-4A27-A361-15CC8425C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15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4897-E1D3-42C0-B180-9F73AA0893DD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D27B-056F-4A27-A361-15CC8425C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5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4897-E1D3-42C0-B180-9F73AA0893DD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D27B-056F-4A27-A361-15CC8425C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4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4897-E1D3-42C0-B180-9F73AA0893DD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D27B-056F-4A27-A361-15CC8425C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0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4897-E1D3-42C0-B180-9F73AA0893DD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D27B-056F-4A27-A361-15CC8425C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4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24897-E1D3-42C0-B180-9F73AA0893DD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DD27B-056F-4A27-A361-15CC8425C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841104001281775081_pixnaz_ir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3463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133600" y="251936"/>
            <a:ext cx="511925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+mj-cs"/>
              </a:rPr>
              <a:t>روزی دانشمندى آزمایش جالبى انجام داد. او یک آکواریوم ساخت و با قرار</a:t>
            </a:r>
          </a:p>
          <a:p>
            <a:pPr algn="ctr" rtl="1"/>
            <a:r>
              <a:rPr lang="fa-IR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+mj-cs"/>
              </a:rPr>
              <a:t>دادن یک دیوار شیشه‌اى در وسط آکواریوم آن ‌را به دو بخش تقسیم ‌کرد.</a:t>
            </a:r>
          </a:p>
          <a:p>
            <a:pPr algn="r" rtl="1"/>
            <a:endParaRPr lang="fa-IR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521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2618"/>
            <a:ext cx="9067800" cy="68661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2536" y="1524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sz="2800" dirty="0" smtClean="0">
                <a:solidFill>
                  <a:srgbClr val="FFFF00"/>
                </a:solidFill>
              </a:rPr>
              <a:t>دریک بخش، ماهى بزرگى قرار داد و در بخش دیگر ماهى کوچکى که غذاى مورد علاقه ماهى بزرگتر بود.. </a:t>
            </a:r>
            <a:endParaRPr lang="fa-I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7800" y="1524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sz="2000" dirty="0" smtClean="0">
                <a:solidFill>
                  <a:srgbClr val="002060"/>
                </a:solidFill>
                <a:cs typeface="+mj-cs"/>
              </a:rPr>
              <a:t>ماهى کوچک، تنها غذاى ماهى بزرگ بود و دانشمند</a:t>
            </a:r>
          </a:p>
          <a:p>
            <a:pPr algn="r" rtl="1"/>
            <a:r>
              <a:rPr lang="fa-IR" sz="2000" dirty="0" smtClean="0">
                <a:solidFill>
                  <a:srgbClr val="002060"/>
                </a:solidFill>
                <a:cs typeface="+mj-cs"/>
              </a:rPr>
              <a:t>به او غذاى دیگرى نمى‌داد. او براى شکار ماهى کوچک، بارها و بارها به</a:t>
            </a:r>
          </a:p>
          <a:p>
            <a:pPr algn="r" rtl="1"/>
            <a:r>
              <a:rPr lang="fa-IR" sz="2000" dirty="0" smtClean="0">
                <a:solidFill>
                  <a:srgbClr val="002060"/>
                </a:solidFill>
                <a:cs typeface="+mj-cs"/>
              </a:rPr>
              <a:t>سویش حمله برد ولى هر بار با دیوار نامرئی که وجود داشت برخورد</a:t>
            </a:r>
          </a:p>
          <a:p>
            <a:pPr algn="r" rtl="1"/>
            <a:r>
              <a:rPr lang="fa-IR" sz="2000" dirty="0" smtClean="0">
                <a:solidFill>
                  <a:srgbClr val="002060"/>
                </a:solidFill>
                <a:cs typeface="+mj-cs"/>
              </a:rPr>
              <a:t>مى‌کرد، همان دیوار شیشه‌اى که او را از غذاى مورد علاقه‌اش جدا مى‌کرد</a:t>
            </a:r>
            <a:r>
              <a:rPr lang="en-US" sz="2000" dirty="0" smtClean="0">
                <a:solidFill>
                  <a:srgbClr val="002060"/>
                </a:solidFill>
                <a:cs typeface="+mj-cs"/>
              </a:rPr>
              <a:t>.</a:t>
            </a:r>
            <a:endParaRPr lang="fa-IR" sz="2000" dirty="0" smtClean="0">
              <a:solidFill>
                <a:srgbClr val="002060"/>
              </a:solidFill>
              <a:cs typeface="+mj-cs"/>
            </a:endParaRPr>
          </a:p>
          <a:p>
            <a:pPr algn="r" rtl="1"/>
            <a:endParaRPr lang="fa-IR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0818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85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43400" y="304800"/>
            <a:ext cx="449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پس از مدتى، ماهى بزرگ ازحمله و یورش به ماهى کوچک دست برداشت. او باور کرده بود که رفتن به آن سوى آکواریوم و شکار ماهى کوچک، امرى محال و غیر ممکن است! </a:t>
            </a:r>
          </a:p>
          <a:p>
            <a:pPr algn="r" rtl="1"/>
            <a:endParaRPr lang="fa-I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8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304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sz="2400" dirty="0">
                <a:solidFill>
                  <a:srgbClr val="FFFF00"/>
                </a:solidFill>
                <a:cs typeface="+mj-cs"/>
              </a:rPr>
              <a:t>در پایان، دانشمند شیشه ی وسط آکواریوم را برداشت و راه ماهی بزرگ را باز گذاشت.. </a:t>
            </a:r>
          </a:p>
          <a:p>
            <a:pPr algn="r" rtl="1"/>
            <a:endParaRPr lang="fa-IR" sz="2400" dirty="0">
              <a:solidFill>
                <a:srgbClr val="FFFF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9107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9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0" y="2286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sz="2400" dirty="0">
                <a:solidFill>
                  <a:srgbClr val="FFFF00"/>
                </a:solidFill>
                <a:cs typeface="+mj-cs"/>
              </a:rPr>
              <a:t>ولى دیگر هیچگاه ماهى بزرگ به ماهى کوچک حمله</a:t>
            </a:r>
          </a:p>
          <a:p>
            <a:pPr algn="r" rtl="1"/>
            <a:r>
              <a:rPr lang="fa-IR" sz="2400" dirty="0">
                <a:solidFill>
                  <a:srgbClr val="FFFF00"/>
                </a:solidFill>
                <a:cs typeface="+mj-cs"/>
              </a:rPr>
              <a:t>نکرد و به آن‌سوى آکواریوم نیز نرفت !!! </a:t>
            </a:r>
          </a:p>
          <a:p>
            <a:pPr algn="r" rtl="1"/>
            <a:r>
              <a:rPr lang="fa-IR" sz="2400" dirty="0">
                <a:solidFill>
                  <a:srgbClr val="FFFF00"/>
                </a:solidFill>
                <a:cs typeface="+mj-cs"/>
              </a:rPr>
              <a:t>میدانید چـــــرا ؟ </a:t>
            </a:r>
          </a:p>
          <a:p>
            <a:pPr algn="r" rtl="1"/>
            <a:endParaRPr lang="fa-IR" sz="2400" dirty="0">
              <a:solidFill>
                <a:srgbClr val="FFFF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36693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9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17318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sz="2400" dirty="0">
                <a:solidFill>
                  <a:srgbClr val="FF0000"/>
                </a:solidFill>
                <a:cs typeface="+mj-cs"/>
              </a:rPr>
              <a:t>دیوارشیشه‌اى دیگر وجود نداشت، اما ماهى بزرگ در ذهنش دیوارى ساخته بود که ازدیوار واقعى سخت‌تر و بلند‌تر مى‌نمود </a:t>
            </a:r>
          </a:p>
          <a:p>
            <a:pPr algn="r" rtl="1"/>
            <a:r>
              <a:rPr lang="fa-IR" sz="2400" dirty="0">
                <a:solidFill>
                  <a:srgbClr val="FF0000"/>
                </a:solidFill>
                <a:cs typeface="+mj-cs"/>
              </a:rPr>
              <a:t>و آن دیوار، دیوار بلند باور خود بود ! </a:t>
            </a:r>
          </a:p>
          <a:p>
            <a:pPr algn="r" rtl="1"/>
            <a:r>
              <a:rPr lang="fa-IR" sz="2400" dirty="0">
                <a:solidFill>
                  <a:srgbClr val="FF0000"/>
                </a:solidFill>
                <a:cs typeface="+mj-cs"/>
              </a:rPr>
              <a:t>باوری از جنس محدودیت ! </a:t>
            </a:r>
          </a:p>
          <a:p>
            <a:pPr algn="r" rtl="1"/>
            <a:r>
              <a:rPr lang="fa-IR" sz="2400" dirty="0">
                <a:solidFill>
                  <a:srgbClr val="FF0000"/>
                </a:solidFill>
                <a:cs typeface="+mj-cs"/>
              </a:rPr>
              <a:t>باوری به وجود دیواری بلند و غیر قابل </a:t>
            </a:r>
            <a:r>
              <a:rPr lang="fa-IR" sz="2400" dirty="0" smtClean="0">
                <a:solidFill>
                  <a:srgbClr val="FF0000"/>
                </a:solidFill>
                <a:cs typeface="+mj-cs"/>
              </a:rPr>
              <a:t>عبور</a:t>
            </a:r>
            <a:r>
              <a:rPr lang="en-US" sz="2400" dirty="0" smtClean="0">
                <a:solidFill>
                  <a:srgbClr val="FF0000"/>
                </a:solidFill>
                <a:cs typeface="+mj-cs"/>
              </a:rPr>
              <a:t>.</a:t>
            </a:r>
            <a:endParaRPr lang="fa-IR" sz="2400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247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381000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/>
              <a:t> کسانیکه بدون مطالعه شخصی و تنها بر اساس شنیده ها</a:t>
            </a:r>
          </a:p>
          <a:p>
            <a:pPr algn="r" rtl="1"/>
            <a:r>
              <a:rPr lang="fa-IR" sz="2400" b="1" dirty="0"/>
              <a:t>دچار همین مشکل شده اند. </a:t>
            </a:r>
          </a:p>
          <a:p>
            <a:pPr algn="r" rtl="1"/>
            <a:r>
              <a:rPr lang="fa-IR" sz="2400" b="1" dirty="0"/>
              <a:t>آنها تنها به باور نادرستی که در ذهنشان ورود پیدا کرده است توجه دارند </a:t>
            </a:r>
          </a:p>
          <a:p>
            <a:pPr algn="r" rtl="1"/>
            <a:r>
              <a:rPr lang="fa-IR" sz="2400" b="1" dirty="0"/>
              <a:t>و چیزی که مخالف آن باور باشد را نمی شنوند و نمی بینند و نمی خوانند</a:t>
            </a:r>
          </a:p>
          <a:p>
            <a:pPr algn="r" rtl="1"/>
            <a:r>
              <a:rPr lang="fa-IR" sz="2400" b="1" dirty="0"/>
              <a:t>چرا که می ترستند با باور نادرستشان در تضاد باشد!!!</a:t>
            </a:r>
          </a:p>
          <a:p>
            <a:pPr algn="r" rtl="1"/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344167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224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4</cp:revision>
  <dcterms:created xsi:type="dcterms:W3CDTF">2014-05-01T10:00:40Z</dcterms:created>
  <dcterms:modified xsi:type="dcterms:W3CDTF">2014-05-02T14:57:57Z</dcterms:modified>
</cp:coreProperties>
</file>