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8A32C-6D7E-4A2F-8071-04AB8BE1E2D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DD9BF-1808-4834-AA97-42D87C90E78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BC4C7-CE01-494B-9C70-C6AF38B036C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98646-4F52-462E-A386-8ACAE368926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56E23-414E-4EAB-89DE-41EB304BAB6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DA088-2EA3-467C-8AD5-E052DCB5054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60EDE2-D9AB-4AA8-BEDB-01921EB6314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E6154-A456-4ED8-AFA5-7DD81BE2E20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DF79F-A7B8-456E-AC9F-BBD8C2BD42D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8DEE5-CA44-4D02-BD50-5324B7BA031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471BF-F21A-4E8D-8446-6784B4D199D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DFDB82D9-9937-4E0A-BA59-5ABEE15E2F25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untitle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0"/>
            <a:ext cx="6408737" cy="5157192"/>
          </a:xfrm>
          <a:prstGeom prst="rect">
            <a:avLst/>
          </a:prstGeom>
          <a:noFill/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835696" y="5373216"/>
            <a:ext cx="6400800" cy="1080120"/>
          </a:xfrm>
        </p:spPr>
        <p:txBody>
          <a:bodyPr/>
          <a:lstStyle/>
          <a:p>
            <a:r>
              <a:rPr lang="fa-IR" b="1" dirty="0" smtClean="0">
                <a:cs typeface="2  Roya" pitchFamily="2" charset="-78"/>
              </a:rPr>
              <a:t>چگونه مشتري آن را توضيح داد...</a:t>
            </a:r>
            <a:endParaRPr lang="fa-IR" b="1" dirty="0">
              <a:cs typeface="2  Roy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517232"/>
            <a:ext cx="6400800" cy="841648"/>
          </a:xfrm>
        </p:spPr>
        <p:txBody>
          <a:bodyPr/>
          <a:lstStyle/>
          <a:p>
            <a:r>
              <a:rPr lang="fa-IR" b="1" dirty="0" smtClean="0">
                <a:cs typeface="2  Roya" pitchFamily="2" charset="-78"/>
              </a:rPr>
              <a:t>آنچه كه نياز واقعي مشتري بود...</a:t>
            </a:r>
            <a:endParaRPr lang="en-US" b="1" dirty="0">
              <a:cs typeface="2  Roya" pitchFamily="2" charset="-78"/>
            </a:endParaRPr>
          </a:p>
        </p:txBody>
      </p:sp>
      <p:pic>
        <p:nvPicPr>
          <p:cNvPr id="11268" name="Picture 4" descr="untitled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0"/>
            <a:ext cx="6408737" cy="5517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/>
          <a:lstStyle/>
          <a:p>
            <a:r>
              <a:rPr lang="fa-IR" b="1" dirty="0" smtClean="0">
                <a:cs typeface="2  Roya" pitchFamily="2" charset="-78"/>
              </a:rPr>
              <a:t>چگونه مدير پروژه آن را فهميده...</a:t>
            </a:r>
            <a:endParaRPr lang="en-US" b="1" dirty="0">
              <a:cs typeface="2  Roya" pitchFamily="2" charset="-78"/>
            </a:endParaRPr>
          </a:p>
        </p:txBody>
      </p:sp>
      <p:pic>
        <p:nvPicPr>
          <p:cNvPr id="3076" name="Picture 4" descr="untitled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0"/>
            <a:ext cx="6264275" cy="4437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913656"/>
          </a:xfrm>
        </p:spPr>
        <p:txBody>
          <a:bodyPr/>
          <a:lstStyle/>
          <a:p>
            <a:r>
              <a:rPr lang="fa-IR" b="1" dirty="0" smtClean="0">
                <a:cs typeface="2  Roya" pitchFamily="2" charset="-78"/>
              </a:rPr>
              <a:t>تحليل گر سيستم چطور آن را طراحي كرده ...</a:t>
            </a:r>
            <a:endParaRPr lang="en-US" b="1" dirty="0">
              <a:cs typeface="2  Roya" pitchFamily="2" charset="-78"/>
            </a:endParaRPr>
          </a:p>
        </p:txBody>
      </p:sp>
      <p:pic>
        <p:nvPicPr>
          <p:cNvPr id="4100" name="Picture 4" descr="untitled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0"/>
            <a:ext cx="6264275" cy="5157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/>
          <a:lstStyle/>
          <a:p>
            <a:r>
              <a:rPr lang="fa-IR" b="1" dirty="0" smtClean="0">
                <a:cs typeface="2  Roya" pitchFamily="2" charset="-78"/>
              </a:rPr>
              <a:t>چگونه برنامه نویس آن را نوشته...</a:t>
            </a:r>
            <a:endParaRPr lang="en-US" b="1" dirty="0">
              <a:cs typeface="2  Roya" pitchFamily="2" charset="-78"/>
            </a:endParaRPr>
          </a:p>
        </p:txBody>
      </p:sp>
      <p:pic>
        <p:nvPicPr>
          <p:cNvPr id="5124" name="Picture 4" descr="untitle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0"/>
            <a:ext cx="6408738" cy="4437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/>
          <a:lstStyle/>
          <a:p>
            <a:r>
              <a:rPr lang="fa-IR" b="1" dirty="0" smtClean="0">
                <a:cs typeface="2  Roya" pitchFamily="2" charset="-78"/>
              </a:rPr>
              <a:t>چگونه مشاور بازاريابي آن را شرح ميدهد...</a:t>
            </a:r>
            <a:endParaRPr lang="en-US" b="1" dirty="0">
              <a:cs typeface="2  Roya" pitchFamily="2" charset="-78"/>
            </a:endParaRPr>
          </a:p>
        </p:txBody>
      </p:sp>
      <p:pic>
        <p:nvPicPr>
          <p:cNvPr id="6148" name="Picture 4" descr="untitled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0"/>
            <a:ext cx="6264275" cy="4725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229200"/>
            <a:ext cx="6400800" cy="985664"/>
          </a:xfrm>
        </p:spPr>
        <p:txBody>
          <a:bodyPr/>
          <a:lstStyle/>
          <a:p>
            <a:r>
              <a:rPr lang="fa-IR" b="1" dirty="0" smtClean="0">
                <a:cs typeface="2  Roya" pitchFamily="2" charset="-78"/>
              </a:rPr>
              <a:t>چگونه پروژه مستنند شد...</a:t>
            </a:r>
            <a:endParaRPr lang="en-US" b="1" dirty="0">
              <a:cs typeface="2  Roya" pitchFamily="2" charset="-78"/>
            </a:endParaRPr>
          </a:p>
        </p:txBody>
      </p:sp>
      <p:pic>
        <p:nvPicPr>
          <p:cNvPr id="7172" name="Picture 4" descr="untitled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0"/>
            <a:ext cx="6337300" cy="5085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085184"/>
            <a:ext cx="6400800" cy="985664"/>
          </a:xfrm>
        </p:spPr>
        <p:txBody>
          <a:bodyPr/>
          <a:lstStyle/>
          <a:p>
            <a:r>
              <a:rPr lang="fa-IR" b="1" dirty="0" smtClean="0">
                <a:cs typeface="2  Roya" pitchFamily="2" charset="-78"/>
              </a:rPr>
              <a:t>آنچه كه در عمل نصب شد...</a:t>
            </a:r>
            <a:endParaRPr lang="en-US" b="1" dirty="0">
              <a:cs typeface="2  Roya" pitchFamily="2" charset="-78"/>
            </a:endParaRPr>
          </a:p>
        </p:txBody>
      </p:sp>
      <p:pic>
        <p:nvPicPr>
          <p:cNvPr id="8196" name="Picture 4" descr="untitled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0"/>
            <a:ext cx="6337300" cy="4869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229200"/>
            <a:ext cx="6400800" cy="985664"/>
          </a:xfrm>
        </p:spPr>
        <p:txBody>
          <a:bodyPr/>
          <a:lstStyle/>
          <a:p>
            <a:r>
              <a:rPr lang="fa-IR" b="1" dirty="0" smtClean="0">
                <a:cs typeface="2  Roya" pitchFamily="2" charset="-78"/>
              </a:rPr>
              <a:t>چگونه براي مشتري صورتحساب شد...</a:t>
            </a:r>
            <a:endParaRPr lang="en-US" b="1" dirty="0">
              <a:cs typeface="2  Roya" pitchFamily="2" charset="-78"/>
            </a:endParaRPr>
          </a:p>
        </p:txBody>
      </p:sp>
      <p:pic>
        <p:nvPicPr>
          <p:cNvPr id="9220" name="Picture 4" descr="untitled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0"/>
            <a:ext cx="6337300" cy="52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229200"/>
            <a:ext cx="6400800" cy="769640"/>
          </a:xfrm>
        </p:spPr>
        <p:txBody>
          <a:bodyPr/>
          <a:lstStyle/>
          <a:p>
            <a:r>
              <a:rPr lang="fa-IR" b="1" dirty="0" smtClean="0">
                <a:cs typeface="2  Roya" pitchFamily="2" charset="-78"/>
              </a:rPr>
              <a:t>چگونه پشتيباني شد...</a:t>
            </a:r>
            <a:endParaRPr lang="en-US" b="1" dirty="0">
              <a:cs typeface="2  Roya" pitchFamily="2" charset="-78"/>
            </a:endParaRPr>
          </a:p>
        </p:txBody>
      </p:sp>
      <p:pic>
        <p:nvPicPr>
          <p:cNvPr id="10244" name="Picture 4" descr="untitled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0"/>
            <a:ext cx="6408737" cy="4869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67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MRT</cp:lastModifiedBy>
  <cp:revision>19</cp:revision>
  <dcterms:created xsi:type="dcterms:W3CDTF">2009-01-18T05:25:57Z</dcterms:created>
  <dcterms:modified xsi:type="dcterms:W3CDTF">2014-04-09T07:23:48Z</dcterms:modified>
</cp:coreProperties>
</file>