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3"/>
  </p:notes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tr-TR"/>
    </a:defPPr>
    <a:lvl1pPr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9900"/>
    <a:srgbClr val="FF66FF"/>
    <a:srgbClr val="990000"/>
    <a:srgbClr val="FFCCFF"/>
    <a:srgbClr val="CCFF99"/>
    <a:srgbClr val="FF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99" autoAdjust="0"/>
  </p:normalViewPr>
  <p:slideViewPr>
    <p:cSldViewPr>
      <p:cViewPr>
        <p:scale>
          <a:sx n="50" d="100"/>
          <a:sy n="50" d="100"/>
        </p:scale>
        <p:origin x="-88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fld id="{36F5A87B-15BE-4446-AD76-68C63DB18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AA643-717B-42ED-A4EC-8B9A486787F5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b="1" smtClean="0">
                <a:solidFill>
                  <a:srgbClr val="FFFF00"/>
                </a:solidFill>
              </a:rPr>
              <a:t>WHO SAID HEAVEN IS NOT ON EARTH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09D58-40D4-4226-BB68-6BE62425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981E-DD31-4DD4-8688-8F97A61B0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7DFD-E7BA-4B97-93B8-C8F36AA9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EC84-AE4C-4558-BF8A-AA8747EB0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E3DD-4445-4FD1-8513-977BBFEB2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F2FE-7E52-4B12-9492-E1F2D7ED3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1B02-0771-4166-A5E9-9DBF15343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066D-3E12-47D6-A91E-BA188E6A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1973-0525-47F7-B4AA-B8BD154C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38E88-BE84-4739-A312-525570FC1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FA3D5-0FC4-40D9-8087-8B7129C54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50C8-3C06-43C9-AF6F-45734138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C647-E081-47EB-A840-0F2A513A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E00F-A715-4E45-9004-E61D2841E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DA56-4106-4732-B6A7-E01B43CFD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03D0-7E89-4363-99AA-6ADD5FE29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8AE60-0312-4E95-900D-33FEDA35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1BBA-2815-45C3-85BB-D2E95AF4A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A723-CFCB-4768-AF8F-46FDFF96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8FAA-FF02-409F-9AD1-7D452BCB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B1D5-1B0B-4008-80B0-41DB29B00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8683-17A2-4EFC-B273-375F51009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D6009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6F86BCD-F156-47F6-A34F-817B873B0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cs typeface="+mn-cs"/>
              </a:defRPr>
            </a:lvl1pPr>
          </a:lstStyle>
          <a:p>
            <a:pPr>
              <a:defRPr/>
            </a:pPr>
            <a:fld id="{2540191B-338C-4490-B3E4-340C1B23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i="1">
                <a:latin typeface="Monotype Corsiva" pitchFamily="66" charset="0"/>
                <a:cs typeface="B Majid Shadow" pitchFamily="2" charset="-78"/>
              </a:rPr>
              <a:t>Lessons of life </a:t>
            </a:r>
          </a:p>
          <a:p>
            <a:pPr algn="l" rtl="0" eaLnBrk="0" hangingPunct="0"/>
            <a:r>
              <a:rPr lang="en-US" i="1">
                <a:latin typeface="Monotype Corsiva" pitchFamily="66" charset="0"/>
                <a:cs typeface="B Majid Shadow" pitchFamily="2" charset="-78"/>
              </a:rPr>
              <a:t> 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50133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fa-IR" dirty="0" smtClean="0">
                <a:solidFill>
                  <a:srgbClr val="92D050"/>
                </a:solidFill>
                <a:cs typeface="B Yagut" pitchFamily="2" charset="-78"/>
              </a:rPr>
              <a:t>درسهاي زندگي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 smtClean="0"/>
          </a:p>
        </p:txBody>
      </p:sp>
    </p:spTree>
  </p:cSld>
  <p:clrMapOvr>
    <a:masterClrMapping/>
  </p:clrMapOvr>
  <p:transition spd="slow">
    <p:split orient="vert"/>
    <p:sndAc>
      <p:stSnd loop="1">
        <p:snd r:embed="rId2" name="NEW1_0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rgbClr val="ABFF91"/>
                </a:solidFill>
                <a:latin typeface="Monotype Corsiva" pitchFamily="66" charset="0"/>
                <a:cs typeface="Times New Roman" pitchFamily="18" charset="0"/>
              </a:rPr>
              <a:t>I feared death </a:t>
            </a:r>
          </a:p>
          <a:p>
            <a:pPr algn="l" rtl="0" eaLnBrk="0" hangingPunct="0"/>
            <a:r>
              <a:rPr lang="en-US" sz="3200">
                <a:solidFill>
                  <a:srgbClr val="ABFF91"/>
                </a:solidFill>
                <a:latin typeface="Monotype Corsiva" pitchFamily="66" charset="0"/>
                <a:cs typeface="Times New Roman" pitchFamily="18" charset="0"/>
              </a:rPr>
              <a:t> Until I realized that it's Not an end, but a beginning .</a:t>
            </a:r>
          </a:p>
          <a:p>
            <a:pPr algn="l" rtl="0" eaLnBrk="0" hangingPunct="0"/>
            <a:endParaRPr lang="en-US" sz="3200">
              <a:solidFill>
                <a:srgbClr val="ABFF9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1188" y="3933825"/>
            <a:ext cx="691356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a-IR" sz="44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مي ترسيدم " از مرگ " </a:t>
            </a:r>
          </a:p>
          <a:p>
            <a:pPr eaLnBrk="0" hangingPunct="0"/>
            <a:r>
              <a:rPr lang="fa-IR" sz="44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قبل از اينكه  " بدانم مرگ پايان نيست بلكه شروعي دوباره است."</a:t>
            </a:r>
            <a:endParaRPr lang="fa-IR" sz="4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PICTT194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my destiny,</a:t>
            </a:r>
          </a:p>
          <a:p>
            <a:pPr algn="l" rtl="0" eaLnBrk="0" hangingPunct="0"/>
            <a:r>
              <a:rPr lang="en-US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realized that I had the power to change My life.</a:t>
            </a:r>
          </a:p>
          <a:p>
            <a:pPr algn="l" rtl="0" eaLnBrk="0" hangingPunct="0"/>
            <a:r>
              <a:rPr lang="en-US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276872"/>
            <a:ext cx="79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cs typeface="2  Roya" pitchFamily="2" charset="-78"/>
              </a:rPr>
              <a:t>مي ترسيدم از "</a:t>
            </a:r>
            <a:r>
              <a:rPr lang="fa-IR" b="1" dirty="0" smtClean="0">
                <a:solidFill>
                  <a:schemeClr val="bg1"/>
                </a:solidFill>
                <a:cs typeface="2  Roya" pitchFamily="2" charset="-78"/>
              </a:rPr>
              <a:t>سرنوشتم”</a:t>
            </a:r>
          </a:p>
          <a:p>
            <a:r>
              <a:rPr lang="fa-IR" b="1" dirty="0" smtClean="0">
                <a:solidFill>
                  <a:schemeClr val="bg1"/>
                </a:solidFill>
                <a:cs typeface="2  Roya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cs typeface="2  Roya" pitchFamily="2" charset="-78"/>
              </a:rPr>
              <a:t>قبل از اينكه بدانم قدرت تغيير </a:t>
            </a:r>
            <a:endParaRPr lang="fa-IR" b="1" dirty="0" smtClean="0">
              <a:solidFill>
                <a:schemeClr val="bg1"/>
              </a:solidFill>
              <a:cs typeface="2  Roya" pitchFamily="2" charset="-78"/>
            </a:endParaRPr>
          </a:p>
          <a:p>
            <a:r>
              <a:rPr lang="fa-IR" b="1" dirty="0" smtClean="0">
                <a:solidFill>
                  <a:schemeClr val="bg1"/>
                </a:solidFill>
                <a:cs typeface="2  Roya" pitchFamily="2" charset="-78"/>
              </a:rPr>
              <a:t>زندگي </a:t>
            </a:r>
            <a:r>
              <a:rPr lang="fa-IR" b="1" dirty="0">
                <a:solidFill>
                  <a:schemeClr val="bg1"/>
                </a:solidFill>
                <a:cs typeface="2  Roya" pitchFamily="2" charset="-78"/>
              </a:rPr>
              <a:t>ام را دارم.</a:t>
            </a:r>
            <a:endParaRPr lang="en-US" b="1" dirty="0">
              <a:solidFill>
                <a:schemeClr val="bg1"/>
              </a:solidFill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PICTT194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4630738"/>
            <a:ext cx="8686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  <a:t>I feared hate </a:t>
            </a:r>
          </a:p>
          <a:p>
            <a:pPr algn="l" rtl="0" eaLnBrk="0" hangingPunct="0"/>
            <a:r>
              <a:rPr lang="en-US" sz="320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  <a:t>Until I saw that it Was nothing more than Ignorance.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0" y="1536700"/>
            <a:ext cx="4572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a-IR" b="1">
                <a:latin typeface="Calibri" pitchFamily="34" charset="0"/>
                <a:cs typeface="Calibri" pitchFamily="34" charset="0"/>
              </a:rPr>
              <a:t>مي ترسيدم از " تنفر" </a:t>
            </a:r>
          </a:p>
          <a:p>
            <a:pPr algn="l" eaLnBrk="0" hangingPunct="0"/>
            <a:r>
              <a:rPr lang="fa-IR" b="1">
                <a:latin typeface="Calibri" pitchFamily="34" charset="0"/>
                <a:cs typeface="Calibri" pitchFamily="34" charset="0"/>
              </a:rPr>
              <a:t>قبل از اينكه " بدانم تنفر چيزي بيش از يك </a:t>
            </a:r>
          </a:p>
          <a:p>
            <a:pPr algn="l" eaLnBrk="0" hangingPunct="0"/>
            <a:r>
              <a:rPr lang="fa-IR" b="1">
                <a:latin typeface="Calibri" pitchFamily="34" charset="0"/>
                <a:cs typeface="Calibri" pitchFamily="34" charset="0"/>
              </a:rPr>
              <a:t>عدم توجه نيست."</a:t>
            </a:r>
            <a:endParaRPr lang="fa-I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PICTT194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203700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love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it touched my heart, Making the darkness fade Into endless sunny days.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0"/>
            <a:ext cx="8315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a-IR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B Baran Outline" pitchFamily="2" charset="-78"/>
              </a:rPr>
              <a:t>مي ترسيدم از " عشق "</a:t>
            </a:r>
          </a:p>
          <a:p>
            <a:pPr eaLnBrk="0" hangingPunct="0"/>
            <a:r>
              <a:rPr lang="fa-IR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B Baran Outline" pitchFamily="2" charset="-78"/>
              </a:rPr>
              <a:t> قبل از اينكه  "عشق قلبم را لمس كرده باشد</a:t>
            </a:r>
          </a:p>
          <a:p>
            <a:pPr eaLnBrk="0" hangingPunct="0"/>
            <a:r>
              <a:rPr lang="fa-IR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B Baran Outline" pitchFamily="2" charset="-78"/>
              </a:rPr>
              <a:t> و تيرگي ها  را از زندگيم زدوده باشد."</a:t>
            </a:r>
            <a:endParaRPr lang="fa-IR" b="1">
              <a:solidFill>
                <a:schemeClr val="bg1"/>
              </a:solidFill>
              <a:ea typeface="Calibri" pitchFamily="34" charset="0"/>
              <a:cs typeface="B Baran Outline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A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630738"/>
            <a:ext cx="91440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ridicule 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learned how To laugh at myself.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27088" y="2781300"/>
            <a:ext cx="7956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a-IR">
                <a:solidFill>
                  <a:srgbClr val="FFFF66"/>
                </a:solidFill>
                <a:latin typeface="Calibri" pitchFamily="34" charset="0"/>
                <a:ea typeface="Calibri" pitchFamily="34" charset="0"/>
                <a:cs typeface="2  Roya" pitchFamily="2" charset="-78"/>
              </a:rPr>
              <a:t>مي ترسيدم از " طنز" قبل از اينكه   " بدانم چگونه ميتوانم به خودم بخندم."</a:t>
            </a:r>
            <a:endParaRPr lang="fa-IR">
              <a:solidFill>
                <a:srgbClr val="FFFF66"/>
              </a:solidFill>
              <a:ea typeface="Calibri" pitchFamily="34" charset="0"/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growing old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realized that I gained wisdom every day.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1700213"/>
            <a:ext cx="84963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a-IR" sz="4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2  Roya" pitchFamily="2" charset="-78"/>
              </a:rPr>
              <a:t>مي ترسيدم از " پير شدن </a:t>
            </a:r>
          </a:p>
          <a:p>
            <a:pPr eaLnBrk="0" hangingPunct="0"/>
            <a:r>
              <a:rPr lang="fa-IR" sz="4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2  Roya" pitchFamily="2" charset="-78"/>
              </a:rPr>
              <a:t>" قبل از اينكه  </a:t>
            </a:r>
          </a:p>
          <a:p>
            <a:pPr eaLnBrk="0" hangingPunct="0"/>
            <a:r>
              <a:rPr lang="fa-IR" sz="4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2  Roya" pitchFamily="2" charset="-78"/>
              </a:rPr>
              <a:t>بدانم  ”</a:t>
            </a:r>
          </a:p>
          <a:p>
            <a:pPr eaLnBrk="0" hangingPunct="0"/>
            <a:r>
              <a:rPr lang="fa-IR" sz="4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2  Roya" pitchFamily="2" charset="-78"/>
              </a:rPr>
              <a:t> با گذشت </a:t>
            </a:r>
          </a:p>
          <a:p>
            <a:pPr eaLnBrk="0" hangingPunct="0"/>
            <a:r>
              <a:rPr lang="fa-IR" sz="4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2  Roya" pitchFamily="2" charset="-78"/>
              </a:rPr>
              <a:t>هر يك روز خردمتدتر مي شوم."</a:t>
            </a:r>
            <a:endParaRPr lang="fa-IR" sz="4000" b="1">
              <a:solidFill>
                <a:srgbClr val="FFFFFF"/>
              </a:solidFill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T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057775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the future 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realized that Life just kept getting Better.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695" y="219998"/>
            <a:ext cx="8837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ميترسيدم از " آينده "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قبل از اينكه " بدانم زندگي هر روز بهتر و بهتر مي شود."</a:t>
            </a:r>
            <a:endParaRPr kumimoji="0" lang="fa-I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ATU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630738"/>
            <a:ext cx="91440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the past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realized that It could no longer hurt me 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4107" y="260648"/>
            <a:ext cx="8739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مي ترسيدم از " گذشته ”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 قبل از اينكه  " بدانم زخمهاي گذشته ديري نمي پايند."</a:t>
            </a:r>
            <a:endParaRPr kumimoji="0" lang="fa-I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600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I feared the dark </a:t>
            </a:r>
          </a:p>
          <a:p>
            <a:pPr algn="l" rtl="0" eaLnBrk="0" hangingPunct="0"/>
            <a:r>
              <a:rPr lang="en-US" sz="3600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600">
                <a:solidFill>
                  <a:srgbClr val="CC3300"/>
                </a:solidFill>
                <a:latin typeface="Monotype Corsiva" pitchFamily="66" charset="0"/>
                <a:cs typeface="Times New Roman" pitchFamily="18" charset="0"/>
              </a:rPr>
              <a:t>Until I saw the beauty Of the starlight.</a:t>
            </a:r>
          </a:p>
          <a:p>
            <a:pPr algn="l" rtl="0" eaLnBrk="0" hangingPunct="0"/>
            <a:endParaRPr lang="en-US" sz="3600">
              <a:solidFill>
                <a:srgbClr val="CC33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-100838" y="5805264"/>
            <a:ext cx="9244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ميترسيدم از " تاريكي " قبل از اينكه   " زيبايي ستارگان را ببينم."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034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the light</a:t>
            </a:r>
          </a:p>
          <a:p>
            <a:pPr algn="l" rtl="0" eaLnBrk="0" hangingPunct="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Until I learned that the Truth would give me Strength. </a:t>
            </a:r>
          </a:p>
          <a:p>
            <a:pPr algn="l" rtl="0" eaLnBrk="0" hangingPunct="0"/>
            <a:r>
              <a:rPr lang="en-US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endParaRPr lang="en-US" sz="32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9223" y="5240234"/>
            <a:ext cx="830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مي ترسيدم از " روشنايي”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2  Roya" pitchFamily="2" charset="-78"/>
              </a:rPr>
              <a:t> قبل از اينكه  " بدانم واقعيت ها و روشنايي ها مرا قوي تر مي سازند"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2 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565400"/>
            <a:ext cx="9144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400" b="1" i="1">
                <a:latin typeface="Monotype Corsiva" pitchFamily="66" charset="0"/>
                <a:cs typeface="B Majid Shadow" pitchFamily="2" charset="-78"/>
              </a:rPr>
              <a:t>I feared being alone </a:t>
            </a:r>
          </a:p>
          <a:p>
            <a:pPr algn="l" rtl="0" eaLnBrk="0" hangingPunct="0"/>
            <a:r>
              <a:rPr lang="en-US" sz="4400" b="1" i="1">
                <a:latin typeface="Monotype Corsiva" pitchFamily="66" charset="0"/>
                <a:cs typeface="B Majid Shadow" pitchFamily="2" charset="-78"/>
              </a:rPr>
              <a:t> </a:t>
            </a:r>
          </a:p>
          <a:p>
            <a:pPr algn="l" rtl="0" eaLnBrk="0" hangingPunct="0"/>
            <a:r>
              <a:rPr lang="en-US" sz="4400" b="1" i="1">
                <a:latin typeface="Monotype Corsiva" pitchFamily="66" charset="0"/>
                <a:cs typeface="B Majid Shadow" pitchFamily="2" charset="-78"/>
              </a:rPr>
              <a:t>Until I learned to like Myself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3" y="5076825"/>
            <a:ext cx="9043987" cy="9540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a-IR" sz="2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ميترسيدم " از تنها ماندن" قبل از اينكه </a:t>
            </a:r>
          </a:p>
          <a:p>
            <a:r>
              <a:rPr lang="fa-IR" sz="2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				" ياد بگيرم خودم را دوست بدارم."</a:t>
            </a:r>
            <a:endParaRPr lang="fa-IR" sz="2800" b="1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03325" y="955675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 sz="24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329113"/>
            <a:ext cx="91440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change,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saw that Even the most beautiful butterfly Had to undergo a metamorphos is Before it could fly .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2532" name="Picture 4" descr="neagle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349500"/>
            <a:ext cx="1095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0"/>
            <a:ext cx="8100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solidFill>
                  <a:srgbClr val="C00000"/>
                </a:solidFill>
                <a:cs typeface="2  Roya" pitchFamily="2" charset="-78"/>
              </a:rPr>
              <a:t>مي ترسيدم از " تغيير" </a:t>
            </a:r>
            <a:endParaRPr lang="fa-IR" b="1" dirty="0" smtClean="0">
              <a:solidFill>
                <a:srgbClr val="C00000"/>
              </a:solidFill>
              <a:cs typeface="2  Roya" pitchFamily="2" charset="-78"/>
            </a:endParaRPr>
          </a:p>
          <a:p>
            <a:r>
              <a:rPr lang="fa-IR" b="1" dirty="0" smtClean="0">
                <a:solidFill>
                  <a:srgbClr val="C00000"/>
                </a:solidFill>
                <a:cs typeface="2  Roya" pitchFamily="2" charset="-78"/>
              </a:rPr>
              <a:t>قبل </a:t>
            </a:r>
            <a:r>
              <a:rPr lang="fa-IR" b="1" dirty="0">
                <a:solidFill>
                  <a:srgbClr val="C00000"/>
                </a:solidFill>
                <a:cs typeface="2  Roya" pitchFamily="2" charset="-78"/>
              </a:rPr>
              <a:t>از اينكه  "بدانم" </a:t>
            </a:r>
            <a:r>
              <a:rPr lang="fa-IR" b="1" dirty="0" smtClean="0">
                <a:solidFill>
                  <a:srgbClr val="C00000"/>
                </a:solidFill>
                <a:cs typeface="2  Roya" pitchFamily="2" charset="-78"/>
              </a:rPr>
              <a:t>زيباترين</a:t>
            </a:r>
          </a:p>
          <a:p>
            <a:r>
              <a:rPr lang="fa-IR" b="1" dirty="0" smtClean="0">
                <a:solidFill>
                  <a:srgbClr val="C00000"/>
                </a:solidFill>
                <a:cs typeface="2  Roya" pitchFamily="2" charset="-78"/>
              </a:rPr>
              <a:t> </a:t>
            </a:r>
            <a:r>
              <a:rPr lang="fa-IR" b="1" dirty="0">
                <a:solidFill>
                  <a:srgbClr val="C00000"/>
                </a:solidFill>
                <a:cs typeface="2  Roya" pitchFamily="2" charset="-78"/>
              </a:rPr>
              <a:t>پروانه ها نياز به شكستن پيله و تغيير اساسي براي پرواز و پروانه شدن دارند.</a:t>
            </a:r>
            <a:endParaRPr lang="en-US" b="1" dirty="0">
              <a:solidFill>
                <a:srgbClr val="C00000"/>
              </a:solidFill>
              <a:cs typeface="2  Roy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failure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realized that I only Fail when I don't try 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58750" y="4365625"/>
            <a:ext cx="8985250" cy="95408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a-IR" sz="2800" b="1">
                <a:solidFill>
                  <a:srgbClr val="CCEEDF"/>
                </a:solidFill>
                <a:latin typeface="Calibri" pitchFamily="34" charset="0"/>
                <a:cs typeface="Calibri" pitchFamily="34" charset="0"/>
              </a:rPr>
              <a:t>ميترسيدم " از اشتباه كردن" قبل از اينكه  </a:t>
            </a:r>
          </a:p>
          <a:p>
            <a:pPr>
              <a:defRPr/>
            </a:pPr>
            <a:r>
              <a:rPr lang="fa-IR" sz="2800" b="1">
                <a:solidFill>
                  <a:srgbClr val="CCEEDF"/>
                </a:solidFill>
                <a:latin typeface="Calibri" pitchFamily="34" charset="0"/>
                <a:cs typeface="Calibri" pitchFamily="34" charset="0"/>
              </a:rPr>
              <a:t>			" بدانم  اشتباه تنها زماني است كه تلاش نمي كنم."</a:t>
            </a:r>
            <a:endParaRPr lang="fa-IR" sz="2800" b="1">
              <a:solidFill>
                <a:srgbClr val="CCEED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95400" y="0"/>
            <a:ext cx="7848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success 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realized </a:t>
            </a:r>
            <a:r>
              <a:rPr lang="en-US" sz="3200">
                <a:latin typeface="Monotype Corsiva" pitchFamily="66" charset="0"/>
                <a:cs typeface="Times New Roman" pitchFamily="18" charset="0"/>
              </a:rPr>
              <a:t>That I had to try In order to be</a:t>
            </a:r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happy With myself.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>
              <a:defRPr/>
            </a:pPr>
            <a:r>
              <a:rPr lang="fa-IR" dirty="0">
                <a:solidFill>
                  <a:srgbClr val="FFC000"/>
                </a:solidFill>
                <a:cs typeface="+mn-cs"/>
              </a:rPr>
              <a:t>ميترسيدم 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" از موفقيت" </a:t>
            </a:r>
            <a:r>
              <a:rPr lang="fa-IR" dirty="0">
                <a:solidFill>
                  <a:srgbClr val="FFC000"/>
                </a:solidFill>
                <a:cs typeface="+mn-cs"/>
              </a:rPr>
              <a:t>قبل از اينكه </a:t>
            </a:r>
          </a:p>
          <a:p>
            <a:pPr algn="l" rtl="0">
              <a:defRPr/>
            </a:pPr>
            <a:r>
              <a:rPr lang="fa-IR" dirty="0">
                <a:solidFill>
                  <a:srgbClr val="FFC000"/>
                </a:solidFill>
                <a:cs typeface="+mn-cs"/>
              </a:rPr>
              <a:t>					 "</a:t>
            </a:r>
            <a:r>
              <a:rPr lang="fa-IR" dirty="0">
                <a:solidFill>
                  <a:srgbClr val="FFC000"/>
                </a:solidFill>
                <a:cs typeface="+mn-cs"/>
              </a:rPr>
              <a:t>بدانم </a:t>
            </a:r>
            <a:r>
              <a:rPr lang="fa-IR" dirty="0">
                <a:solidFill>
                  <a:srgbClr val="FF0000"/>
                </a:solidFill>
                <a:cs typeface="+mn-cs"/>
              </a:rPr>
              <a:t>ميبايست براي خوشحال بودن با خودم </a:t>
            </a:r>
            <a:r>
              <a:rPr lang="fa-IR" dirty="0">
                <a:solidFill>
                  <a:srgbClr val="FFC000"/>
                </a:solidFill>
                <a:cs typeface="+mn-cs"/>
              </a:rPr>
              <a:t>تلاش ميكردم".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191000"/>
            <a:ext cx="8153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people's opinions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learned that People would have opinions About me anyway. 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23850" y="404813"/>
            <a:ext cx="81724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fa-IR">
                <a:solidFill>
                  <a:schemeClr val="bg1"/>
                </a:solidFill>
              </a:rPr>
              <a:t>مي ترسيدم " از نظرات مردم" </a:t>
            </a:r>
          </a:p>
          <a:p>
            <a:pPr rtl="0"/>
            <a:r>
              <a:rPr lang="fa-IR">
                <a:solidFill>
                  <a:schemeClr val="bg1"/>
                </a:solidFill>
              </a:rPr>
              <a:t> قبل از اينكه  بدانم </a:t>
            </a:r>
          </a:p>
          <a:p>
            <a:pPr rtl="0"/>
            <a:r>
              <a:rPr lang="fa-IR">
                <a:solidFill>
                  <a:schemeClr val="bg1"/>
                </a:solidFill>
              </a:rPr>
              <a:t>مردم در هرحال </a:t>
            </a:r>
          </a:p>
          <a:p>
            <a:pPr rtl="0"/>
            <a:r>
              <a:rPr lang="fa-IR">
                <a:solidFill>
                  <a:schemeClr val="bg1"/>
                </a:solidFill>
              </a:rPr>
              <a:t>نظراتي راجع به من و زندگيم خواهند داشت."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4816475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rejection 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learned to Have faith in myself.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68313" y="0"/>
            <a:ext cx="8675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a-IR" b="1">
                <a:latin typeface="Arabic Typesetting" pitchFamily="66" charset="-78"/>
                <a:cs typeface="B Baran Outline" pitchFamily="2" charset="-78"/>
              </a:rPr>
              <a:t>مي ترسيدم " از مورد قبول واقع نشدن" قبل از اينكه  ياد بگيرم  " خواستني " باشم.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5029200"/>
            <a:ext cx="8382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pain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learned that it's necessary For growth.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9750" y="20955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a-IR" sz="3600" b="1">
                <a:solidFill>
                  <a:srgbClr val="0D0D0D"/>
                </a:solidFill>
                <a:latin typeface="Arial Narrow" pitchFamily="34" charset="0"/>
                <a:cs typeface="Calibri" pitchFamily="34" charset="0"/>
              </a:rPr>
              <a:t>ميترسيدم " از درد" قبل از اينكه   </a:t>
            </a:r>
          </a:p>
          <a:p>
            <a:pPr eaLnBrk="0" hangingPunct="0"/>
            <a:r>
              <a:rPr lang="fa-IR" sz="3600" b="1">
                <a:solidFill>
                  <a:srgbClr val="0D0D0D"/>
                </a:solidFill>
                <a:latin typeface="Arial Narrow" pitchFamily="34" charset="0"/>
                <a:cs typeface="Calibri" pitchFamily="34" charset="0"/>
              </a:rPr>
              <a:t>" بدانم درد براي رشد ضروري است".</a:t>
            </a:r>
            <a:endParaRPr lang="fa-IR" sz="3600" b="1">
              <a:solidFill>
                <a:srgbClr val="0D0D0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4816475"/>
            <a:ext cx="8229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the truth 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saw the Ugliness in lies.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7188" y="2565400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a-IR"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ميترسيدم از " حقيقت" قبل از اينكه   " زشتي دروغ را دريابم."</a:t>
            </a:r>
            <a:endParaRPr lang="fa-I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304800"/>
            <a:ext cx="7924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I feared life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 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Until I experienced Its beauty .</a:t>
            </a:r>
          </a:p>
          <a:p>
            <a:pPr algn="l" rtl="0" eaLnBrk="0" hangingPunct="0"/>
            <a:r>
              <a:rPr lang="en-US" sz="32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endParaRPr lang="en-US" sz="3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23850" y="2781300"/>
            <a:ext cx="8496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fa-IR" sz="5400">
                <a:solidFill>
                  <a:srgbClr val="FFFF00"/>
                </a:solidFill>
                <a:cs typeface="B Baran Outline" pitchFamily="2" charset="-78"/>
              </a:rPr>
              <a:t>ميترسيدم از "زندگي " قبل از اينكه  </a:t>
            </a:r>
          </a:p>
          <a:p>
            <a:pPr rtl="0"/>
            <a:r>
              <a:rPr lang="fa-IR" sz="5400">
                <a:solidFill>
                  <a:srgbClr val="FFFF00"/>
                </a:solidFill>
                <a:cs typeface="B Baran Outline" pitchFamily="2" charset="-78"/>
              </a:rPr>
              <a:t>" زيبايي را تجربه كرده باشم."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423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Times New Roman</vt:lpstr>
      <vt:lpstr>Arial</vt:lpstr>
      <vt:lpstr>Monotype Corsiva</vt:lpstr>
      <vt:lpstr>B Majid Shadow</vt:lpstr>
      <vt:lpstr>B Yagut</vt:lpstr>
      <vt:lpstr>Calibri</vt:lpstr>
      <vt:lpstr>Arabic Typesetting</vt:lpstr>
      <vt:lpstr>B Baran Outline</vt:lpstr>
      <vt:lpstr>Arial Narrow</vt:lpstr>
      <vt:lpstr>2  Roya</vt:lpstr>
      <vt:lpstr>Default Design</vt:lpstr>
      <vt:lpstr>1_Default Design</vt:lpstr>
      <vt:lpstr>درسهاي زندگي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hamideh arasteh</dc:creator>
  <cp:lastModifiedBy>MRT</cp:lastModifiedBy>
  <cp:revision>86</cp:revision>
  <dcterms:created xsi:type="dcterms:W3CDTF">2004-10-14T23:11:59Z</dcterms:created>
  <dcterms:modified xsi:type="dcterms:W3CDTF">2014-03-25T08:01:44Z</dcterms:modified>
</cp:coreProperties>
</file>