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Default Extension="vml" ContentType="application/vnd.openxmlformats-officedocument.vmlDrawing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Default Extension="doc" ContentType="application/msword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75" r:id="rId2"/>
    <p:sldId id="264" r:id="rId3"/>
    <p:sldId id="265" r:id="rId4"/>
    <p:sldId id="266" r:id="rId5"/>
    <p:sldId id="269" r:id="rId6"/>
    <p:sldId id="267" r:id="rId7"/>
    <p:sldId id="277" r:id="rId8"/>
    <p:sldId id="256" r:id="rId9"/>
    <p:sldId id="257" r:id="rId10"/>
    <p:sldId id="271" r:id="rId11"/>
    <p:sldId id="261" r:id="rId12"/>
    <p:sldId id="276" r:id="rId13"/>
    <p:sldId id="272" r:id="rId14"/>
    <p:sldId id="258" r:id="rId15"/>
    <p:sldId id="273" r:id="rId16"/>
    <p:sldId id="260" r:id="rId17"/>
    <p:sldId id="262" r:id="rId18"/>
    <p:sldId id="259" r:id="rId19"/>
    <p:sldId id="263" r:id="rId20"/>
    <p:sldId id="279" r:id="rId2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r" defTabSz="914400" rtl="1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r" defTabSz="914400" rtl="1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r" defTabSz="914400" rtl="1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r" defTabSz="914400" rtl="1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66FF"/>
    <a:srgbClr val="000099"/>
    <a:srgbClr val="FF0000"/>
    <a:srgbClr val="FF00FF"/>
    <a:srgbClr val="FF7C80"/>
    <a:srgbClr val="996633"/>
    <a:srgbClr val="6699FF"/>
    <a:srgbClr val="3399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371" autoAdjust="0"/>
    <p:restoredTop sz="94660"/>
  </p:normalViewPr>
  <p:slideViewPr>
    <p:cSldViewPr>
      <p:cViewPr varScale="1">
        <p:scale>
          <a:sx n="65" d="100"/>
          <a:sy n="65" d="100"/>
        </p:scale>
        <p:origin x="-69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27" d="100"/>
          <a:sy n="27" d="100"/>
        </p:scale>
        <p:origin x="-1506" y="-90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cs typeface="Times New Roman" pitchFamily="18" charset="0"/>
              </a:defRPr>
            </a:lvl1pPr>
          </a:lstStyle>
          <a:p>
            <a:fld id="{1CD4FF4A-98F5-453D-9B75-AC3A1A3B75D4}" type="slidenum">
              <a:rPr lang="ar-SA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endParaRPr lang="en-US"/>
          </a:p>
        </p:txBody>
      </p:sp>
      <p:sp>
        <p:nvSpPr>
          <p:cNvPr id="2052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4588" y="687388"/>
            <a:ext cx="4568825" cy="34258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Klepnutím lze upravit styly pøedlohy textu.</a:t>
            </a:r>
          </a:p>
          <a:p>
            <a:pPr lvl="1"/>
            <a:r>
              <a:rPr lang="en-US" smtClean="0"/>
              <a:t>Druhá úroveò</a:t>
            </a:r>
          </a:p>
          <a:p>
            <a:pPr lvl="2"/>
            <a:r>
              <a:rPr lang="en-US" smtClean="0"/>
              <a:t>Tøetí úroveò</a:t>
            </a:r>
          </a:p>
          <a:p>
            <a:pPr lvl="3"/>
            <a:r>
              <a:rPr lang="en-US" smtClean="0"/>
              <a:t>Ètvrtá úroveò</a:t>
            </a:r>
          </a:p>
          <a:p>
            <a:pPr lvl="4"/>
            <a:r>
              <a:rPr lang="en-US" smtClean="0"/>
              <a:t>Pátá úroveò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cs typeface="Times New Roman" pitchFamily="18" charset="0"/>
              </a:defRPr>
            </a:lvl1pPr>
          </a:lstStyle>
          <a:p>
            <a:fld id="{29DA17C6-73F1-47A7-A080-4BF0F43EF4B4}" type="slidenum">
              <a:rPr lang="ar-SA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55908B7-64B3-4279-9938-9D392ADC70F8}" type="slidenum">
              <a:rPr lang="ar-SA"/>
              <a:pPr/>
              <a:t>1</a:t>
            </a:fld>
            <a:endParaRPr lang="en-US"/>
          </a:p>
        </p:txBody>
      </p:sp>
      <p:sp>
        <p:nvSpPr>
          <p:cNvPr id="5122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C62C021-AE20-4CB8-A6E9-A73914853DA7}" type="slidenum">
              <a:rPr lang="ar-SA"/>
              <a:pPr/>
              <a:t>10</a:t>
            </a:fld>
            <a:endParaRPr lang="en-US"/>
          </a:p>
        </p:txBody>
      </p:sp>
      <p:sp>
        <p:nvSpPr>
          <p:cNvPr id="27650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923E70F-C040-4837-A8EE-8647C5C1904D}" type="slidenum">
              <a:rPr lang="ar-SA"/>
              <a:pPr/>
              <a:t>11</a:t>
            </a:fld>
            <a:endParaRPr lang="en-US"/>
          </a:p>
        </p:txBody>
      </p:sp>
      <p:sp>
        <p:nvSpPr>
          <p:cNvPr id="29698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59451B2-E78D-4DC0-8806-AFFF599D3D8B}" type="slidenum">
              <a:rPr lang="ar-SA"/>
              <a:pPr/>
              <a:t>12</a:t>
            </a:fld>
            <a:endParaRPr lang="en-US"/>
          </a:p>
        </p:txBody>
      </p:sp>
      <p:sp>
        <p:nvSpPr>
          <p:cNvPr id="31746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D3AD5BD-2E15-4EC7-89D6-6D7ACA617524}" type="slidenum">
              <a:rPr lang="ar-SA"/>
              <a:pPr/>
              <a:t>13</a:t>
            </a:fld>
            <a:endParaRPr lang="en-US"/>
          </a:p>
        </p:txBody>
      </p:sp>
      <p:sp>
        <p:nvSpPr>
          <p:cNvPr id="33794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34BD05-F124-406D-AE40-2053D93FA78D}" type="slidenum">
              <a:rPr lang="ar-SA"/>
              <a:pPr/>
              <a:t>14</a:t>
            </a:fld>
            <a:endParaRPr lang="en-US"/>
          </a:p>
        </p:txBody>
      </p:sp>
      <p:sp>
        <p:nvSpPr>
          <p:cNvPr id="35842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2BEF898-ADA1-4C85-9F26-0E46022055A1}" type="slidenum">
              <a:rPr lang="ar-SA"/>
              <a:pPr/>
              <a:t>15</a:t>
            </a:fld>
            <a:endParaRPr lang="en-US"/>
          </a:p>
        </p:txBody>
      </p:sp>
      <p:sp>
        <p:nvSpPr>
          <p:cNvPr id="37890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51DBEE8-A35C-49DF-8AEE-3305D3C022F7}" type="slidenum">
              <a:rPr lang="ar-SA"/>
              <a:pPr/>
              <a:t>16</a:t>
            </a:fld>
            <a:endParaRPr lang="en-US"/>
          </a:p>
        </p:txBody>
      </p:sp>
      <p:sp>
        <p:nvSpPr>
          <p:cNvPr id="39938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0DBFB64-60CC-40C0-8591-D089A1219DAA}" type="slidenum">
              <a:rPr lang="ar-SA"/>
              <a:pPr/>
              <a:t>17</a:t>
            </a:fld>
            <a:endParaRPr lang="en-US"/>
          </a:p>
        </p:txBody>
      </p:sp>
      <p:sp>
        <p:nvSpPr>
          <p:cNvPr id="41986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F28FCAF-5F88-471C-8764-30558BB1365C}" type="slidenum">
              <a:rPr lang="ar-SA"/>
              <a:pPr/>
              <a:t>18</a:t>
            </a:fld>
            <a:endParaRPr lang="en-US"/>
          </a:p>
        </p:txBody>
      </p:sp>
      <p:sp>
        <p:nvSpPr>
          <p:cNvPr id="44034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D718152-9108-4F06-9291-D53121362CDE}" type="slidenum">
              <a:rPr lang="ar-SA"/>
              <a:pPr/>
              <a:t>19</a:t>
            </a:fld>
            <a:endParaRPr lang="en-US"/>
          </a:p>
        </p:txBody>
      </p:sp>
      <p:sp>
        <p:nvSpPr>
          <p:cNvPr id="46082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E75FE6D-A8BA-4451-99CC-12E2D4EC8EA5}" type="slidenum">
              <a:rPr lang="ar-SA"/>
              <a:pPr/>
              <a:t>2</a:t>
            </a:fld>
            <a:endParaRPr lang="en-US"/>
          </a:p>
        </p:txBody>
      </p:sp>
      <p:sp>
        <p:nvSpPr>
          <p:cNvPr id="7170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C4A6329-60EC-402C-9D9C-5F880E800113}" type="slidenum">
              <a:rPr lang="ar-SA"/>
              <a:pPr/>
              <a:t>20</a:t>
            </a:fld>
            <a:endParaRPr lang="en-US"/>
          </a:p>
        </p:txBody>
      </p:sp>
      <p:sp>
        <p:nvSpPr>
          <p:cNvPr id="4813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a-I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D1AAEC1-A921-4346-A960-87A209C6D062}" type="slidenum">
              <a:rPr lang="ar-SA"/>
              <a:pPr/>
              <a:t>3</a:t>
            </a:fld>
            <a:endParaRPr lang="en-US"/>
          </a:p>
        </p:txBody>
      </p:sp>
      <p:sp>
        <p:nvSpPr>
          <p:cNvPr id="9218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8E670C7-935C-49CE-BA13-F9ADE95AE66A}" type="slidenum">
              <a:rPr lang="ar-SA"/>
              <a:pPr/>
              <a:t>4</a:t>
            </a:fld>
            <a:endParaRPr lang="en-US"/>
          </a:p>
        </p:txBody>
      </p:sp>
      <p:sp>
        <p:nvSpPr>
          <p:cNvPr id="11266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180F6B0-DA03-4AD4-8675-84C7492CFF14}" type="slidenum">
              <a:rPr lang="ar-SA"/>
              <a:pPr/>
              <a:t>5</a:t>
            </a:fld>
            <a:endParaRPr lang="en-US"/>
          </a:p>
        </p:txBody>
      </p:sp>
      <p:sp>
        <p:nvSpPr>
          <p:cNvPr id="13314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DDCD55C-E324-4205-8406-1D1723427EFB}" type="slidenum">
              <a:rPr lang="ar-SA"/>
              <a:pPr/>
              <a:t>6</a:t>
            </a:fld>
            <a:endParaRPr lang="en-US"/>
          </a:p>
        </p:txBody>
      </p:sp>
      <p:sp>
        <p:nvSpPr>
          <p:cNvPr id="15362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100E48F-CC69-431A-B842-CAF95C637411}" type="slidenum">
              <a:rPr lang="ar-SA"/>
              <a:pPr/>
              <a:t>7</a:t>
            </a:fld>
            <a:endParaRPr lang="en-US"/>
          </a:p>
        </p:txBody>
      </p:sp>
      <p:sp>
        <p:nvSpPr>
          <p:cNvPr id="17410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C8E9AD9-9995-4A32-8C23-8224BC966A60}" type="slidenum">
              <a:rPr lang="ar-SA"/>
              <a:pPr/>
              <a:t>8</a:t>
            </a:fld>
            <a:endParaRPr lang="en-US"/>
          </a:p>
        </p:txBody>
      </p:sp>
      <p:sp>
        <p:nvSpPr>
          <p:cNvPr id="21506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C992387-0EB0-4FC2-A035-0610F8258AAC}" type="slidenum">
              <a:rPr lang="ar-SA"/>
              <a:pPr/>
              <a:t>9</a:t>
            </a:fld>
            <a:endParaRPr lang="en-US"/>
          </a:p>
        </p:txBody>
      </p:sp>
      <p:sp>
        <p:nvSpPr>
          <p:cNvPr id="25602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6C81FE-6FD3-40AC-8FB0-F64C6E31BE75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CD632D-7A35-4BC3-9321-653A90F5BAF0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4FFC57-24F7-4736-9D59-B3FE7C1C16E2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571E41-ECC0-4CCC-9ED8-A499F335DB90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5C4156-CC17-48C0-8269-9F88C79869D1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6A019A-6F84-4587-B273-F9D893FBE1F3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1BD084-1A49-4080-A966-679F7B0CDD4D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826ED1-1E6F-4B8E-81CC-A752AFE3730C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57B9F4-6D79-4E60-A98C-AE09621ACE74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61137B-2E3E-4B42-8E8D-531B16890699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D2AAF6-E1D8-480B-8F85-AF09EA167D11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6699FF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Fare clic per modificare lo stile del titolo dello schema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Fare clic per modificare gli stili del testo dello schema</a:t>
            </a:r>
          </a:p>
          <a:p>
            <a:pPr lvl="1"/>
            <a:r>
              <a:rPr lang="en-US" smtClean="0"/>
              <a:t>Secondo livello</a:t>
            </a:r>
          </a:p>
          <a:p>
            <a:pPr lvl="2"/>
            <a:r>
              <a:rPr lang="en-US" smtClean="0"/>
              <a:t>Terzo livello</a:t>
            </a:r>
          </a:p>
          <a:p>
            <a:pPr lvl="3"/>
            <a:r>
              <a:rPr lang="en-US" smtClean="0"/>
              <a:t>Quarto livello</a:t>
            </a:r>
          </a:p>
          <a:p>
            <a:pPr lvl="4"/>
            <a:r>
              <a:rPr lang="en-US" smtClean="0"/>
              <a:t>Quinto livello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>
                <a:cs typeface="Times New Roman" pitchFamily="18" charset="0"/>
              </a:defRPr>
            </a:lvl1pPr>
          </a:lstStyle>
          <a:p>
            <a:fld id="{5D9E3075-A31E-4FD7-838C-B4B9723898B5}" type="slidenum">
              <a:rPr lang="ar-SA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a-IR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Microsoft_Office_Word_97_-_2003_Document1.doc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7" Type="http://schemas.openxmlformats.org/officeDocument/2006/relationships/image" Target="../media/image5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wmf"/><Relationship Id="rId5" Type="http://schemas.openxmlformats.org/officeDocument/2006/relationships/image" Target="../media/image3.wmf"/><Relationship Id="rId4" Type="http://schemas.openxmlformats.org/officeDocument/2006/relationships/image" Target="../media/image2.w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1692275" y="2743200"/>
            <a:ext cx="5616575" cy="1736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5400" b="1">
                <a:latin typeface="Arial" pitchFamily="34" charset="0"/>
                <a:cs typeface="Homa" pitchFamily="2" charset="-78"/>
              </a:rPr>
              <a:t>The Race</a:t>
            </a:r>
          </a:p>
          <a:p>
            <a:pPr algn="ctr"/>
            <a:r>
              <a:rPr lang="ar-SA" sz="5400">
                <a:solidFill>
                  <a:srgbClr val="6699FF"/>
                </a:solidFill>
                <a:latin typeface="Arial" pitchFamily="34" charset="0"/>
                <a:cs typeface="Homa" pitchFamily="2" charset="-78"/>
              </a:rPr>
              <a:t>مسابقه</a:t>
            </a:r>
            <a:endParaRPr lang="en-US" sz="5400">
              <a:solidFill>
                <a:srgbClr val="6699FF"/>
              </a:solidFill>
              <a:latin typeface="Arial" pitchFamily="34" charset="0"/>
              <a:cs typeface="Homa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7" name="Picture 3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16688" y="1989138"/>
            <a:ext cx="1609725" cy="463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6628" name="Freeform 4"/>
          <p:cNvSpPr>
            <a:spLocks/>
          </p:cNvSpPr>
          <p:nvPr/>
        </p:nvSpPr>
        <p:spPr bwMode="auto">
          <a:xfrm>
            <a:off x="7185025" y="3827463"/>
            <a:ext cx="295275" cy="804862"/>
          </a:xfrm>
          <a:custGeom>
            <a:avLst/>
            <a:gdLst/>
            <a:ahLst/>
            <a:cxnLst>
              <a:cxn ang="0">
                <a:pos x="11" y="24"/>
              </a:cxn>
              <a:cxn ang="0">
                <a:pos x="30" y="51"/>
              </a:cxn>
              <a:cxn ang="0">
                <a:pos x="45" y="66"/>
              </a:cxn>
              <a:cxn ang="0">
                <a:pos x="47" y="70"/>
              </a:cxn>
              <a:cxn ang="0">
                <a:pos x="46" y="75"/>
              </a:cxn>
              <a:cxn ang="0">
                <a:pos x="45" y="211"/>
              </a:cxn>
              <a:cxn ang="0">
                <a:pos x="42" y="345"/>
              </a:cxn>
              <a:cxn ang="0">
                <a:pos x="45" y="376"/>
              </a:cxn>
              <a:cxn ang="0">
                <a:pos x="50" y="389"/>
              </a:cxn>
              <a:cxn ang="0">
                <a:pos x="57" y="401"/>
              </a:cxn>
              <a:cxn ang="0">
                <a:pos x="70" y="410"/>
              </a:cxn>
              <a:cxn ang="0">
                <a:pos x="81" y="423"/>
              </a:cxn>
              <a:cxn ang="0">
                <a:pos x="99" y="449"/>
              </a:cxn>
              <a:cxn ang="0">
                <a:pos x="111" y="479"/>
              </a:cxn>
              <a:cxn ang="0">
                <a:pos x="123" y="506"/>
              </a:cxn>
              <a:cxn ang="0">
                <a:pos x="128" y="499"/>
              </a:cxn>
              <a:cxn ang="0">
                <a:pos x="131" y="492"/>
              </a:cxn>
              <a:cxn ang="0">
                <a:pos x="136" y="482"/>
              </a:cxn>
              <a:cxn ang="0">
                <a:pos x="140" y="470"/>
              </a:cxn>
              <a:cxn ang="0">
                <a:pos x="145" y="458"/>
              </a:cxn>
              <a:cxn ang="0">
                <a:pos x="149" y="446"/>
              </a:cxn>
              <a:cxn ang="0">
                <a:pos x="152" y="436"/>
              </a:cxn>
              <a:cxn ang="0">
                <a:pos x="160" y="420"/>
              </a:cxn>
              <a:cxn ang="0">
                <a:pos x="168" y="404"/>
              </a:cxn>
              <a:cxn ang="0">
                <a:pos x="178" y="389"/>
              </a:cxn>
              <a:cxn ang="0">
                <a:pos x="183" y="378"/>
              </a:cxn>
              <a:cxn ang="0">
                <a:pos x="185" y="368"/>
              </a:cxn>
              <a:cxn ang="0">
                <a:pos x="183" y="360"/>
              </a:cxn>
              <a:cxn ang="0">
                <a:pos x="179" y="351"/>
              </a:cxn>
              <a:cxn ang="0">
                <a:pos x="176" y="342"/>
              </a:cxn>
              <a:cxn ang="0">
                <a:pos x="165" y="317"/>
              </a:cxn>
              <a:cxn ang="0">
                <a:pos x="151" y="258"/>
              </a:cxn>
              <a:cxn ang="0">
                <a:pos x="148" y="247"/>
              </a:cxn>
              <a:cxn ang="0">
                <a:pos x="143" y="236"/>
              </a:cxn>
              <a:cxn ang="0">
                <a:pos x="141" y="228"/>
              </a:cxn>
              <a:cxn ang="0">
                <a:pos x="137" y="214"/>
              </a:cxn>
              <a:cxn ang="0">
                <a:pos x="133" y="203"/>
              </a:cxn>
              <a:cxn ang="0">
                <a:pos x="129" y="194"/>
              </a:cxn>
              <a:cxn ang="0">
                <a:pos x="122" y="156"/>
              </a:cxn>
              <a:cxn ang="0">
                <a:pos x="117" y="140"/>
              </a:cxn>
              <a:cxn ang="0">
                <a:pos x="109" y="123"/>
              </a:cxn>
              <a:cxn ang="0">
                <a:pos x="100" y="101"/>
              </a:cxn>
              <a:cxn ang="0">
                <a:pos x="90" y="79"/>
              </a:cxn>
              <a:cxn ang="0">
                <a:pos x="81" y="57"/>
              </a:cxn>
              <a:cxn ang="0">
                <a:pos x="82" y="18"/>
              </a:cxn>
              <a:cxn ang="0">
                <a:pos x="83" y="11"/>
              </a:cxn>
              <a:cxn ang="0">
                <a:pos x="82" y="3"/>
              </a:cxn>
              <a:cxn ang="0">
                <a:pos x="78" y="0"/>
              </a:cxn>
              <a:cxn ang="0">
                <a:pos x="29" y="3"/>
              </a:cxn>
              <a:cxn ang="0">
                <a:pos x="17" y="3"/>
              </a:cxn>
              <a:cxn ang="0">
                <a:pos x="5" y="5"/>
              </a:cxn>
              <a:cxn ang="0">
                <a:pos x="1" y="8"/>
              </a:cxn>
            </a:cxnLst>
            <a:rect l="0" t="0" r="r" b="b"/>
            <a:pathLst>
              <a:path w="186" h="507">
                <a:moveTo>
                  <a:pt x="0" y="11"/>
                </a:moveTo>
                <a:lnTo>
                  <a:pt x="5" y="17"/>
                </a:lnTo>
                <a:lnTo>
                  <a:pt x="11" y="24"/>
                </a:lnTo>
                <a:lnTo>
                  <a:pt x="20" y="38"/>
                </a:lnTo>
                <a:lnTo>
                  <a:pt x="25" y="45"/>
                </a:lnTo>
                <a:lnTo>
                  <a:pt x="30" y="51"/>
                </a:lnTo>
                <a:lnTo>
                  <a:pt x="36" y="57"/>
                </a:lnTo>
                <a:lnTo>
                  <a:pt x="42" y="62"/>
                </a:lnTo>
                <a:lnTo>
                  <a:pt x="45" y="66"/>
                </a:lnTo>
                <a:lnTo>
                  <a:pt x="46" y="67"/>
                </a:lnTo>
                <a:lnTo>
                  <a:pt x="47" y="68"/>
                </a:lnTo>
                <a:lnTo>
                  <a:pt x="47" y="70"/>
                </a:lnTo>
                <a:lnTo>
                  <a:pt x="47" y="71"/>
                </a:lnTo>
                <a:lnTo>
                  <a:pt x="47" y="73"/>
                </a:lnTo>
                <a:lnTo>
                  <a:pt x="46" y="75"/>
                </a:lnTo>
                <a:lnTo>
                  <a:pt x="46" y="110"/>
                </a:lnTo>
                <a:lnTo>
                  <a:pt x="45" y="144"/>
                </a:lnTo>
                <a:lnTo>
                  <a:pt x="45" y="211"/>
                </a:lnTo>
                <a:lnTo>
                  <a:pt x="43" y="277"/>
                </a:lnTo>
                <a:lnTo>
                  <a:pt x="42" y="311"/>
                </a:lnTo>
                <a:lnTo>
                  <a:pt x="42" y="345"/>
                </a:lnTo>
                <a:lnTo>
                  <a:pt x="43" y="356"/>
                </a:lnTo>
                <a:lnTo>
                  <a:pt x="43" y="367"/>
                </a:lnTo>
                <a:lnTo>
                  <a:pt x="45" y="376"/>
                </a:lnTo>
                <a:lnTo>
                  <a:pt x="46" y="381"/>
                </a:lnTo>
                <a:lnTo>
                  <a:pt x="48" y="385"/>
                </a:lnTo>
                <a:lnTo>
                  <a:pt x="50" y="389"/>
                </a:lnTo>
                <a:lnTo>
                  <a:pt x="52" y="393"/>
                </a:lnTo>
                <a:lnTo>
                  <a:pt x="54" y="397"/>
                </a:lnTo>
                <a:lnTo>
                  <a:pt x="57" y="401"/>
                </a:lnTo>
                <a:lnTo>
                  <a:pt x="61" y="404"/>
                </a:lnTo>
                <a:lnTo>
                  <a:pt x="65" y="407"/>
                </a:lnTo>
                <a:lnTo>
                  <a:pt x="70" y="410"/>
                </a:lnTo>
                <a:lnTo>
                  <a:pt x="75" y="413"/>
                </a:lnTo>
                <a:lnTo>
                  <a:pt x="78" y="418"/>
                </a:lnTo>
                <a:lnTo>
                  <a:pt x="81" y="423"/>
                </a:lnTo>
                <a:lnTo>
                  <a:pt x="88" y="434"/>
                </a:lnTo>
                <a:lnTo>
                  <a:pt x="95" y="444"/>
                </a:lnTo>
                <a:lnTo>
                  <a:pt x="99" y="449"/>
                </a:lnTo>
                <a:lnTo>
                  <a:pt x="102" y="452"/>
                </a:lnTo>
                <a:lnTo>
                  <a:pt x="106" y="466"/>
                </a:lnTo>
                <a:lnTo>
                  <a:pt x="111" y="479"/>
                </a:lnTo>
                <a:lnTo>
                  <a:pt x="116" y="493"/>
                </a:lnTo>
                <a:lnTo>
                  <a:pt x="119" y="500"/>
                </a:lnTo>
                <a:lnTo>
                  <a:pt x="123" y="506"/>
                </a:lnTo>
                <a:lnTo>
                  <a:pt x="125" y="504"/>
                </a:lnTo>
                <a:lnTo>
                  <a:pt x="127" y="501"/>
                </a:lnTo>
                <a:lnTo>
                  <a:pt x="128" y="499"/>
                </a:lnTo>
                <a:lnTo>
                  <a:pt x="129" y="496"/>
                </a:lnTo>
                <a:lnTo>
                  <a:pt x="130" y="495"/>
                </a:lnTo>
                <a:lnTo>
                  <a:pt x="131" y="492"/>
                </a:lnTo>
                <a:lnTo>
                  <a:pt x="133" y="491"/>
                </a:lnTo>
                <a:lnTo>
                  <a:pt x="135" y="488"/>
                </a:lnTo>
                <a:lnTo>
                  <a:pt x="136" y="482"/>
                </a:lnTo>
                <a:lnTo>
                  <a:pt x="138" y="475"/>
                </a:lnTo>
                <a:lnTo>
                  <a:pt x="139" y="472"/>
                </a:lnTo>
                <a:lnTo>
                  <a:pt x="140" y="470"/>
                </a:lnTo>
                <a:lnTo>
                  <a:pt x="142" y="466"/>
                </a:lnTo>
                <a:lnTo>
                  <a:pt x="144" y="464"/>
                </a:lnTo>
                <a:lnTo>
                  <a:pt x="145" y="458"/>
                </a:lnTo>
                <a:lnTo>
                  <a:pt x="146" y="453"/>
                </a:lnTo>
                <a:lnTo>
                  <a:pt x="147" y="449"/>
                </a:lnTo>
                <a:lnTo>
                  <a:pt x="149" y="446"/>
                </a:lnTo>
                <a:lnTo>
                  <a:pt x="150" y="444"/>
                </a:lnTo>
                <a:lnTo>
                  <a:pt x="151" y="440"/>
                </a:lnTo>
                <a:lnTo>
                  <a:pt x="152" y="436"/>
                </a:lnTo>
                <a:lnTo>
                  <a:pt x="153" y="432"/>
                </a:lnTo>
                <a:lnTo>
                  <a:pt x="155" y="428"/>
                </a:lnTo>
                <a:lnTo>
                  <a:pt x="160" y="420"/>
                </a:lnTo>
                <a:lnTo>
                  <a:pt x="165" y="413"/>
                </a:lnTo>
                <a:lnTo>
                  <a:pt x="166" y="409"/>
                </a:lnTo>
                <a:lnTo>
                  <a:pt x="168" y="404"/>
                </a:lnTo>
                <a:lnTo>
                  <a:pt x="170" y="401"/>
                </a:lnTo>
                <a:lnTo>
                  <a:pt x="172" y="397"/>
                </a:lnTo>
                <a:lnTo>
                  <a:pt x="178" y="389"/>
                </a:lnTo>
                <a:lnTo>
                  <a:pt x="180" y="385"/>
                </a:lnTo>
                <a:lnTo>
                  <a:pt x="183" y="381"/>
                </a:lnTo>
                <a:lnTo>
                  <a:pt x="183" y="378"/>
                </a:lnTo>
                <a:lnTo>
                  <a:pt x="184" y="375"/>
                </a:lnTo>
                <a:lnTo>
                  <a:pt x="185" y="371"/>
                </a:lnTo>
                <a:lnTo>
                  <a:pt x="185" y="368"/>
                </a:lnTo>
                <a:lnTo>
                  <a:pt x="185" y="366"/>
                </a:lnTo>
                <a:lnTo>
                  <a:pt x="184" y="363"/>
                </a:lnTo>
                <a:lnTo>
                  <a:pt x="183" y="360"/>
                </a:lnTo>
                <a:lnTo>
                  <a:pt x="182" y="357"/>
                </a:lnTo>
                <a:lnTo>
                  <a:pt x="180" y="354"/>
                </a:lnTo>
                <a:lnTo>
                  <a:pt x="179" y="351"/>
                </a:lnTo>
                <a:lnTo>
                  <a:pt x="178" y="350"/>
                </a:lnTo>
                <a:lnTo>
                  <a:pt x="178" y="350"/>
                </a:lnTo>
                <a:lnTo>
                  <a:pt x="176" y="342"/>
                </a:lnTo>
                <a:lnTo>
                  <a:pt x="173" y="333"/>
                </a:lnTo>
                <a:lnTo>
                  <a:pt x="169" y="324"/>
                </a:lnTo>
                <a:lnTo>
                  <a:pt x="165" y="317"/>
                </a:lnTo>
                <a:lnTo>
                  <a:pt x="158" y="288"/>
                </a:lnTo>
                <a:lnTo>
                  <a:pt x="154" y="273"/>
                </a:lnTo>
                <a:lnTo>
                  <a:pt x="151" y="258"/>
                </a:lnTo>
                <a:lnTo>
                  <a:pt x="150" y="255"/>
                </a:lnTo>
                <a:lnTo>
                  <a:pt x="149" y="251"/>
                </a:lnTo>
                <a:lnTo>
                  <a:pt x="148" y="247"/>
                </a:lnTo>
                <a:lnTo>
                  <a:pt x="146" y="243"/>
                </a:lnTo>
                <a:lnTo>
                  <a:pt x="145" y="239"/>
                </a:lnTo>
                <a:lnTo>
                  <a:pt x="143" y="236"/>
                </a:lnTo>
                <a:lnTo>
                  <a:pt x="142" y="234"/>
                </a:lnTo>
                <a:lnTo>
                  <a:pt x="142" y="234"/>
                </a:lnTo>
                <a:lnTo>
                  <a:pt x="141" y="228"/>
                </a:lnTo>
                <a:lnTo>
                  <a:pt x="140" y="223"/>
                </a:lnTo>
                <a:lnTo>
                  <a:pt x="138" y="217"/>
                </a:lnTo>
                <a:lnTo>
                  <a:pt x="137" y="214"/>
                </a:lnTo>
                <a:lnTo>
                  <a:pt x="135" y="212"/>
                </a:lnTo>
                <a:lnTo>
                  <a:pt x="134" y="207"/>
                </a:lnTo>
                <a:lnTo>
                  <a:pt x="133" y="203"/>
                </a:lnTo>
                <a:lnTo>
                  <a:pt x="131" y="199"/>
                </a:lnTo>
                <a:lnTo>
                  <a:pt x="130" y="196"/>
                </a:lnTo>
                <a:lnTo>
                  <a:pt x="129" y="194"/>
                </a:lnTo>
                <a:lnTo>
                  <a:pt x="127" y="182"/>
                </a:lnTo>
                <a:lnTo>
                  <a:pt x="125" y="169"/>
                </a:lnTo>
                <a:lnTo>
                  <a:pt x="122" y="156"/>
                </a:lnTo>
                <a:lnTo>
                  <a:pt x="120" y="150"/>
                </a:lnTo>
                <a:lnTo>
                  <a:pt x="118" y="144"/>
                </a:lnTo>
                <a:lnTo>
                  <a:pt x="117" y="140"/>
                </a:lnTo>
                <a:lnTo>
                  <a:pt x="116" y="136"/>
                </a:lnTo>
                <a:lnTo>
                  <a:pt x="113" y="130"/>
                </a:lnTo>
                <a:lnTo>
                  <a:pt x="109" y="123"/>
                </a:lnTo>
                <a:lnTo>
                  <a:pt x="105" y="117"/>
                </a:lnTo>
                <a:lnTo>
                  <a:pt x="103" y="109"/>
                </a:lnTo>
                <a:lnTo>
                  <a:pt x="100" y="101"/>
                </a:lnTo>
                <a:lnTo>
                  <a:pt x="97" y="94"/>
                </a:lnTo>
                <a:lnTo>
                  <a:pt x="94" y="87"/>
                </a:lnTo>
                <a:lnTo>
                  <a:pt x="90" y="79"/>
                </a:lnTo>
                <a:lnTo>
                  <a:pt x="87" y="72"/>
                </a:lnTo>
                <a:lnTo>
                  <a:pt x="84" y="65"/>
                </a:lnTo>
                <a:lnTo>
                  <a:pt x="81" y="57"/>
                </a:lnTo>
                <a:lnTo>
                  <a:pt x="81" y="37"/>
                </a:lnTo>
                <a:lnTo>
                  <a:pt x="82" y="28"/>
                </a:lnTo>
                <a:lnTo>
                  <a:pt x="82" y="18"/>
                </a:lnTo>
                <a:lnTo>
                  <a:pt x="82" y="15"/>
                </a:lnTo>
                <a:lnTo>
                  <a:pt x="83" y="13"/>
                </a:lnTo>
                <a:lnTo>
                  <a:pt x="83" y="11"/>
                </a:lnTo>
                <a:lnTo>
                  <a:pt x="83" y="8"/>
                </a:lnTo>
                <a:lnTo>
                  <a:pt x="83" y="6"/>
                </a:lnTo>
                <a:lnTo>
                  <a:pt x="82" y="3"/>
                </a:lnTo>
                <a:lnTo>
                  <a:pt x="81" y="2"/>
                </a:lnTo>
                <a:lnTo>
                  <a:pt x="79" y="1"/>
                </a:lnTo>
                <a:lnTo>
                  <a:pt x="78" y="0"/>
                </a:lnTo>
                <a:lnTo>
                  <a:pt x="54" y="2"/>
                </a:lnTo>
                <a:lnTo>
                  <a:pt x="30" y="3"/>
                </a:lnTo>
                <a:lnTo>
                  <a:pt x="29" y="3"/>
                </a:lnTo>
                <a:lnTo>
                  <a:pt x="27" y="3"/>
                </a:lnTo>
                <a:lnTo>
                  <a:pt x="22" y="3"/>
                </a:lnTo>
                <a:lnTo>
                  <a:pt x="17" y="3"/>
                </a:lnTo>
                <a:lnTo>
                  <a:pt x="12" y="3"/>
                </a:lnTo>
                <a:lnTo>
                  <a:pt x="8" y="4"/>
                </a:lnTo>
                <a:lnTo>
                  <a:pt x="5" y="5"/>
                </a:lnTo>
                <a:lnTo>
                  <a:pt x="4" y="6"/>
                </a:lnTo>
                <a:lnTo>
                  <a:pt x="2" y="6"/>
                </a:lnTo>
                <a:lnTo>
                  <a:pt x="1" y="8"/>
                </a:lnTo>
                <a:lnTo>
                  <a:pt x="0" y="10"/>
                </a:lnTo>
                <a:lnTo>
                  <a:pt x="0" y="11"/>
                </a:lnTo>
              </a:path>
            </a:pathLst>
          </a:custGeom>
          <a:solidFill>
            <a:schemeClr val="accent1"/>
          </a:solidFill>
          <a:ln w="12700" cap="rnd" cmpd="sng">
            <a:solidFill>
              <a:schemeClr val="tx1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26629" name="Freeform 5"/>
          <p:cNvSpPr>
            <a:spLocks/>
          </p:cNvSpPr>
          <p:nvPr/>
        </p:nvSpPr>
        <p:spPr bwMode="auto">
          <a:xfrm>
            <a:off x="7235825" y="4076700"/>
            <a:ext cx="166688" cy="173038"/>
          </a:xfrm>
          <a:custGeom>
            <a:avLst/>
            <a:gdLst/>
            <a:ahLst/>
            <a:cxnLst>
              <a:cxn ang="0">
                <a:pos x="11" y="6"/>
              </a:cxn>
              <a:cxn ang="0">
                <a:pos x="34" y="3"/>
              </a:cxn>
              <a:cxn ang="0">
                <a:pos x="65" y="0"/>
              </a:cxn>
              <a:cxn ang="0">
                <a:pos x="69" y="1"/>
              </a:cxn>
              <a:cxn ang="0">
                <a:pos x="72" y="2"/>
              </a:cxn>
              <a:cxn ang="0">
                <a:pos x="74" y="3"/>
              </a:cxn>
              <a:cxn ang="0">
                <a:pos x="76" y="6"/>
              </a:cxn>
              <a:cxn ang="0">
                <a:pos x="78" y="9"/>
              </a:cxn>
              <a:cxn ang="0">
                <a:pos x="79" y="12"/>
              </a:cxn>
              <a:cxn ang="0">
                <a:pos x="81" y="20"/>
              </a:cxn>
              <a:cxn ang="0">
                <a:pos x="84" y="31"/>
              </a:cxn>
              <a:cxn ang="0">
                <a:pos x="87" y="43"/>
              </a:cxn>
              <a:cxn ang="0">
                <a:pos x="89" y="53"/>
              </a:cxn>
              <a:cxn ang="0">
                <a:pos x="91" y="60"/>
              </a:cxn>
              <a:cxn ang="0">
                <a:pos x="93" y="68"/>
              </a:cxn>
              <a:cxn ang="0">
                <a:pos x="96" y="79"/>
              </a:cxn>
              <a:cxn ang="0">
                <a:pos x="98" y="84"/>
              </a:cxn>
              <a:cxn ang="0">
                <a:pos x="99" y="88"/>
              </a:cxn>
              <a:cxn ang="0">
                <a:pos x="101" y="94"/>
              </a:cxn>
              <a:cxn ang="0">
                <a:pos x="103" y="97"/>
              </a:cxn>
              <a:cxn ang="0">
                <a:pos x="99" y="101"/>
              </a:cxn>
              <a:cxn ang="0">
                <a:pos x="90" y="103"/>
              </a:cxn>
              <a:cxn ang="0">
                <a:pos x="79" y="104"/>
              </a:cxn>
              <a:cxn ang="0">
                <a:pos x="62" y="105"/>
              </a:cxn>
              <a:cxn ang="0">
                <a:pos x="52" y="105"/>
              </a:cxn>
              <a:cxn ang="0">
                <a:pos x="42" y="104"/>
              </a:cxn>
              <a:cxn ang="0">
                <a:pos x="33" y="104"/>
              </a:cxn>
              <a:cxn ang="0">
                <a:pos x="26" y="104"/>
              </a:cxn>
              <a:cxn ang="0">
                <a:pos x="19" y="105"/>
              </a:cxn>
              <a:cxn ang="0">
                <a:pos x="13" y="106"/>
              </a:cxn>
              <a:cxn ang="0">
                <a:pos x="7" y="107"/>
              </a:cxn>
              <a:cxn ang="0">
                <a:pos x="0" y="108"/>
              </a:cxn>
              <a:cxn ang="0">
                <a:pos x="3" y="92"/>
              </a:cxn>
              <a:cxn ang="0">
                <a:pos x="5" y="75"/>
              </a:cxn>
              <a:cxn ang="0">
                <a:pos x="3" y="58"/>
              </a:cxn>
              <a:cxn ang="0">
                <a:pos x="2" y="40"/>
              </a:cxn>
              <a:cxn ang="0">
                <a:pos x="1" y="23"/>
              </a:cxn>
              <a:cxn ang="0">
                <a:pos x="2" y="10"/>
              </a:cxn>
            </a:cxnLst>
            <a:rect l="0" t="0" r="r" b="b"/>
            <a:pathLst>
              <a:path w="105" h="109">
                <a:moveTo>
                  <a:pt x="3" y="6"/>
                </a:moveTo>
                <a:lnTo>
                  <a:pt x="11" y="6"/>
                </a:lnTo>
                <a:lnTo>
                  <a:pt x="19" y="5"/>
                </a:lnTo>
                <a:lnTo>
                  <a:pt x="34" y="3"/>
                </a:lnTo>
                <a:lnTo>
                  <a:pt x="49" y="2"/>
                </a:lnTo>
                <a:lnTo>
                  <a:pt x="65" y="0"/>
                </a:lnTo>
                <a:lnTo>
                  <a:pt x="67" y="1"/>
                </a:lnTo>
                <a:lnTo>
                  <a:pt x="69" y="1"/>
                </a:lnTo>
                <a:lnTo>
                  <a:pt x="70" y="2"/>
                </a:lnTo>
                <a:lnTo>
                  <a:pt x="72" y="2"/>
                </a:lnTo>
                <a:lnTo>
                  <a:pt x="73" y="3"/>
                </a:lnTo>
                <a:lnTo>
                  <a:pt x="74" y="3"/>
                </a:lnTo>
                <a:lnTo>
                  <a:pt x="75" y="5"/>
                </a:lnTo>
                <a:lnTo>
                  <a:pt x="76" y="6"/>
                </a:lnTo>
                <a:lnTo>
                  <a:pt x="77" y="8"/>
                </a:lnTo>
                <a:lnTo>
                  <a:pt x="78" y="9"/>
                </a:lnTo>
                <a:lnTo>
                  <a:pt x="79" y="11"/>
                </a:lnTo>
                <a:lnTo>
                  <a:pt x="79" y="12"/>
                </a:lnTo>
                <a:lnTo>
                  <a:pt x="80" y="14"/>
                </a:lnTo>
                <a:lnTo>
                  <a:pt x="81" y="20"/>
                </a:lnTo>
                <a:lnTo>
                  <a:pt x="82" y="25"/>
                </a:lnTo>
                <a:lnTo>
                  <a:pt x="84" y="31"/>
                </a:lnTo>
                <a:lnTo>
                  <a:pt x="86" y="36"/>
                </a:lnTo>
                <a:lnTo>
                  <a:pt x="87" y="43"/>
                </a:lnTo>
                <a:lnTo>
                  <a:pt x="88" y="50"/>
                </a:lnTo>
                <a:lnTo>
                  <a:pt x="89" y="53"/>
                </a:lnTo>
                <a:lnTo>
                  <a:pt x="90" y="57"/>
                </a:lnTo>
                <a:lnTo>
                  <a:pt x="91" y="60"/>
                </a:lnTo>
                <a:lnTo>
                  <a:pt x="92" y="63"/>
                </a:lnTo>
                <a:lnTo>
                  <a:pt x="93" y="68"/>
                </a:lnTo>
                <a:lnTo>
                  <a:pt x="94" y="74"/>
                </a:lnTo>
                <a:lnTo>
                  <a:pt x="96" y="79"/>
                </a:lnTo>
                <a:lnTo>
                  <a:pt x="97" y="82"/>
                </a:lnTo>
                <a:lnTo>
                  <a:pt x="98" y="84"/>
                </a:lnTo>
                <a:lnTo>
                  <a:pt x="98" y="86"/>
                </a:lnTo>
                <a:lnTo>
                  <a:pt x="99" y="88"/>
                </a:lnTo>
                <a:lnTo>
                  <a:pt x="100" y="92"/>
                </a:lnTo>
                <a:lnTo>
                  <a:pt x="101" y="94"/>
                </a:lnTo>
                <a:lnTo>
                  <a:pt x="102" y="95"/>
                </a:lnTo>
                <a:lnTo>
                  <a:pt x="103" y="97"/>
                </a:lnTo>
                <a:lnTo>
                  <a:pt x="104" y="99"/>
                </a:lnTo>
                <a:lnTo>
                  <a:pt x="99" y="101"/>
                </a:lnTo>
                <a:lnTo>
                  <a:pt x="95" y="102"/>
                </a:lnTo>
                <a:lnTo>
                  <a:pt x="90" y="103"/>
                </a:lnTo>
                <a:lnTo>
                  <a:pt x="84" y="104"/>
                </a:lnTo>
                <a:lnTo>
                  <a:pt x="79" y="104"/>
                </a:lnTo>
                <a:lnTo>
                  <a:pt x="73" y="104"/>
                </a:lnTo>
                <a:lnTo>
                  <a:pt x="62" y="105"/>
                </a:lnTo>
                <a:lnTo>
                  <a:pt x="57" y="105"/>
                </a:lnTo>
                <a:lnTo>
                  <a:pt x="52" y="105"/>
                </a:lnTo>
                <a:lnTo>
                  <a:pt x="46" y="105"/>
                </a:lnTo>
                <a:lnTo>
                  <a:pt x="42" y="104"/>
                </a:lnTo>
                <a:lnTo>
                  <a:pt x="37" y="104"/>
                </a:lnTo>
                <a:lnTo>
                  <a:pt x="33" y="104"/>
                </a:lnTo>
                <a:lnTo>
                  <a:pt x="29" y="104"/>
                </a:lnTo>
                <a:lnTo>
                  <a:pt x="26" y="104"/>
                </a:lnTo>
                <a:lnTo>
                  <a:pt x="22" y="104"/>
                </a:lnTo>
                <a:lnTo>
                  <a:pt x="19" y="105"/>
                </a:lnTo>
                <a:lnTo>
                  <a:pt x="16" y="105"/>
                </a:lnTo>
                <a:lnTo>
                  <a:pt x="13" y="106"/>
                </a:lnTo>
                <a:lnTo>
                  <a:pt x="10" y="106"/>
                </a:lnTo>
                <a:lnTo>
                  <a:pt x="7" y="107"/>
                </a:lnTo>
                <a:lnTo>
                  <a:pt x="4" y="107"/>
                </a:lnTo>
                <a:lnTo>
                  <a:pt x="0" y="108"/>
                </a:lnTo>
                <a:lnTo>
                  <a:pt x="1" y="100"/>
                </a:lnTo>
                <a:lnTo>
                  <a:pt x="3" y="92"/>
                </a:lnTo>
                <a:lnTo>
                  <a:pt x="4" y="83"/>
                </a:lnTo>
                <a:lnTo>
                  <a:pt x="5" y="75"/>
                </a:lnTo>
                <a:lnTo>
                  <a:pt x="4" y="66"/>
                </a:lnTo>
                <a:lnTo>
                  <a:pt x="3" y="58"/>
                </a:lnTo>
                <a:lnTo>
                  <a:pt x="2" y="49"/>
                </a:lnTo>
                <a:lnTo>
                  <a:pt x="2" y="40"/>
                </a:lnTo>
                <a:lnTo>
                  <a:pt x="1" y="31"/>
                </a:lnTo>
                <a:lnTo>
                  <a:pt x="1" y="23"/>
                </a:lnTo>
                <a:lnTo>
                  <a:pt x="2" y="14"/>
                </a:lnTo>
                <a:lnTo>
                  <a:pt x="2" y="10"/>
                </a:lnTo>
                <a:lnTo>
                  <a:pt x="3" y="6"/>
                </a:lnTo>
              </a:path>
            </a:pathLst>
          </a:custGeom>
          <a:solidFill>
            <a:srgbClr val="FF0000"/>
          </a:solidFill>
          <a:ln w="12700" cap="rnd" cmpd="sng">
            <a:solidFill>
              <a:schemeClr val="tx1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26630" name="Freeform 6"/>
          <p:cNvSpPr>
            <a:spLocks/>
          </p:cNvSpPr>
          <p:nvPr/>
        </p:nvSpPr>
        <p:spPr bwMode="auto">
          <a:xfrm>
            <a:off x="7235825" y="4292600"/>
            <a:ext cx="225425" cy="363538"/>
          </a:xfrm>
          <a:custGeom>
            <a:avLst/>
            <a:gdLst/>
            <a:ahLst/>
            <a:cxnLst>
              <a:cxn ang="0">
                <a:pos x="4" y="20"/>
              </a:cxn>
              <a:cxn ang="0">
                <a:pos x="1" y="44"/>
              </a:cxn>
              <a:cxn ang="0">
                <a:pos x="0" y="67"/>
              </a:cxn>
              <a:cxn ang="0">
                <a:pos x="1" y="78"/>
              </a:cxn>
              <a:cxn ang="0">
                <a:pos x="3" y="90"/>
              </a:cxn>
              <a:cxn ang="0">
                <a:pos x="6" y="101"/>
              </a:cxn>
              <a:cxn ang="0">
                <a:pos x="8" y="111"/>
              </a:cxn>
              <a:cxn ang="0">
                <a:pos x="13" y="118"/>
              </a:cxn>
              <a:cxn ang="0">
                <a:pos x="20" y="122"/>
              </a:cxn>
              <a:cxn ang="0">
                <a:pos x="25" y="123"/>
              </a:cxn>
              <a:cxn ang="0">
                <a:pos x="31" y="125"/>
              </a:cxn>
              <a:cxn ang="0">
                <a:pos x="34" y="127"/>
              </a:cxn>
              <a:cxn ang="0">
                <a:pos x="36" y="130"/>
              </a:cxn>
              <a:cxn ang="0">
                <a:pos x="37" y="134"/>
              </a:cxn>
              <a:cxn ang="0">
                <a:pos x="38" y="138"/>
              </a:cxn>
              <a:cxn ang="0">
                <a:pos x="43" y="149"/>
              </a:cxn>
              <a:cxn ang="0">
                <a:pos x="54" y="165"/>
              </a:cxn>
              <a:cxn ang="0">
                <a:pos x="60" y="171"/>
              </a:cxn>
              <a:cxn ang="0">
                <a:pos x="67" y="184"/>
              </a:cxn>
              <a:cxn ang="0">
                <a:pos x="72" y="197"/>
              </a:cxn>
              <a:cxn ang="0">
                <a:pos x="74" y="205"/>
              </a:cxn>
              <a:cxn ang="0">
                <a:pos x="80" y="220"/>
              </a:cxn>
              <a:cxn ang="0">
                <a:pos x="86" y="228"/>
              </a:cxn>
              <a:cxn ang="0">
                <a:pos x="91" y="226"/>
              </a:cxn>
              <a:cxn ang="0">
                <a:pos x="96" y="222"/>
              </a:cxn>
              <a:cxn ang="0">
                <a:pos x="99" y="217"/>
              </a:cxn>
              <a:cxn ang="0">
                <a:pos x="102" y="210"/>
              </a:cxn>
              <a:cxn ang="0">
                <a:pos x="104" y="203"/>
              </a:cxn>
              <a:cxn ang="0">
                <a:pos x="106" y="191"/>
              </a:cxn>
              <a:cxn ang="0">
                <a:pos x="108" y="186"/>
              </a:cxn>
              <a:cxn ang="0">
                <a:pos x="108" y="185"/>
              </a:cxn>
              <a:cxn ang="0">
                <a:pos x="109" y="174"/>
              </a:cxn>
              <a:cxn ang="0">
                <a:pos x="112" y="165"/>
              </a:cxn>
              <a:cxn ang="0">
                <a:pos x="118" y="151"/>
              </a:cxn>
              <a:cxn ang="0">
                <a:pos x="127" y="137"/>
              </a:cxn>
              <a:cxn ang="0">
                <a:pos x="133" y="125"/>
              </a:cxn>
              <a:cxn ang="0">
                <a:pos x="136" y="116"/>
              </a:cxn>
              <a:cxn ang="0">
                <a:pos x="139" y="109"/>
              </a:cxn>
              <a:cxn ang="0">
                <a:pos x="141" y="101"/>
              </a:cxn>
              <a:cxn ang="0">
                <a:pos x="140" y="94"/>
              </a:cxn>
              <a:cxn ang="0">
                <a:pos x="138" y="88"/>
              </a:cxn>
              <a:cxn ang="0">
                <a:pos x="133" y="78"/>
              </a:cxn>
              <a:cxn ang="0">
                <a:pos x="131" y="69"/>
              </a:cxn>
              <a:cxn ang="0">
                <a:pos x="127" y="60"/>
              </a:cxn>
              <a:cxn ang="0">
                <a:pos x="125" y="51"/>
              </a:cxn>
              <a:cxn ang="0">
                <a:pos x="121" y="41"/>
              </a:cxn>
              <a:cxn ang="0">
                <a:pos x="120" y="37"/>
              </a:cxn>
              <a:cxn ang="0">
                <a:pos x="115" y="27"/>
              </a:cxn>
              <a:cxn ang="0">
                <a:pos x="112" y="20"/>
              </a:cxn>
              <a:cxn ang="0">
                <a:pos x="110" y="15"/>
              </a:cxn>
              <a:cxn ang="0">
                <a:pos x="107" y="10"/>
              </a:cxn>
              <a:cxn ang="0">
                <a:pos x="103" y="7"/>
              </a:cxn>
              <a:cxn ang="0">
                <a:pos x="100" y="4"/>
              </a:cxn>
              <a:cxn ang="0">
                <a:pos x="100" y="1"/>
              </a:cxn>
              <a:cxn ang="0">
                <a:pos x="99" y="0"/>
              </a:cxn>
              <a:cxn ang="0">
                <a:pos x="98" y="0"/>
              </a:cxn>
            </a:cxnLst>
            <a:rect l="0" t="0" r="r" b="b"/>
            <a:pathLst>
              <a:path w="142" h="229">
                <a:moveTo>
                  <a:pt x="6" y="9"/>
                </a:moveTo>
                <a:lnTo>
                  <a:pt x="4" y="20"/>
                </a:lnTo>
                <a:lnTo>
                  <a:pt x="3" y="32"/>
                </a:lnTo>
                <a:lnTo>
                  <a:pt x="1" y="44"/>
                </a:lnTo>
                <a:lnTo>
                  <a:pt x="1" y="55"/>
                </a:lnTo>
                <a:lnTo>
                  <a:pt x="0" y="67"/>
                </a:lnTo>
                <a:lnTo>
                  <a:pt x="1" y="73"/>
                </a:lnTo>
                <a:lnTo>
                  <a:pt x="1" y="78"/>
                </a:lnTo>
                <a:lnTo>
                  <a:pt x="2" y="84"/>
                </a:lnTo>
                <a:lnTo>
                  <a:pt x="3" y="90"/>
                </a:lnTo>
                <a:lnTo>
                  <a:pt x="4" y="95"/>
                </a:lnTo>
                <a:lnTo>
                  <a:pt x="6" y="101"/>
                </a:lnTo>
                <a:lnTo>
                  <a:pt x="7" y="107"/>
                </a:lnTo>
                <a:lnTo>
                  <a:pt x="8" y="111"/>
                </a:lnTo>
                <a:lnTo>
                  <a:pt x="10" y="115"/>
                </a:lnTo>
                <a:lnTo>
                  <a:pt x="13" y="118"/>
                </a:lnTo>
                <a:lnTo>
                  <a:pt x="16" y="120"/>
                </a:lnTo>
                <a:lnTo>
                  <a:pt x="20" y="122"/>
                </a:lnTo>
                <a:lnTo>
                  <a:pt x="23" y="123"/>
                </a:lnTo>
                <a:lnTo>
                  <a:pt x="25" y="123"/>
                </a:lnTo>
                <a:lnTo>
                  <a:pt x="28" y="124"/>
                </a:lnTo>
                <a:lnTo>
                  <a:pt x="31" y="125"/>
                </a:lnTo>
                <a:lnTo>
                  <a:pt x="32" y="126"/>
                </a:lnTo>
                <a:lnTo>
                  <a:pt x="34" y="127"/>
                </a:lnTo>
                <a:lnTo>
                  <a:pt x="35" y="129"/>
                </a:lnTo>
                <a:lnTo>
                  <a:pt x="36" y="130"/>
                </a:lnTo>
                <a:lnTo>
                  <a:pt x="36" y="132"/>
                </a:lnTo>
                <a:lnTo>
                  <a:pt x="37" y="134"/>
                </a:lnTo>
                <a:lnTo>
                  <a:pt x="37" y="136"/>
                </a:lnTo>
                <a:lnTo>
                  <a:pt x="38" y="138"/>
                </a:lnTo>
                <a:lnTo>
                  <a:pt x="39" y="141"/>
                </a:lnTo>
                <a:lnTo>
                  <a:pt x="43" y="149"/>
                </a:lnTo>
                <a:lnTo>
                  <a:pt x="48" y="157"/>
                </a:lnTo>
                <a:lnTo>
                  <a:pt x="54" y="165"/>
                </a:lnTo>
                <a:lnTo>
                  <a:pt x="57" y="168"/>
                </a:lnTo>
                <a:lnTo>
                  <a:pt x="60" y="171"/>
                </a:lnTo>
                <a:lnTo>
                  <a:pt x="63" y="177"/>
                </a:lnTo>
                <a:lnTo>
                  <a:pt x="67" y="184"/>
                </a:lnTo>
                <a:lnTo>
                  <a:pt x="70" y="190"/>
                </a:lnTo>
                <a:lnTo>
                  <a:pt x="72" y="197"/>
                </a:lnTo>
                <a:lnTo>
                  <a:pt x="73" y="201"/>
                </a:lnTo>
                <a:lnTo>
                  <a:pt x="74" y="205"/>
                </a:lnTo>
                <a:lnTo>
                  <a:pt x="77" y="213"/>
                </a:lnTo>
                <a:lnTo>
                  <a:pt x="80" y="220"/>
                </a:lnTo>
                <a:lnTo>
                  <a:pt x="84" y="228"/>
                </a:lnTo>
                <a:lnTo>
                  <a:pt x="86" y="228"/>
                </a:lnTo>
                <a:lnTo>
                  <a:pt x="88" y="228"/>
                </a:lnTo>
                <a:lnTo>
                  <a:pt x="91" y="226"/>
                </a:lnTo>
                <a:lnTo>
                  <a:pt x="94" y="225"/>
                </a:lnTo>
                <a:lnTo>
                  <a:pt x="96" y="222"/>
                </a:lnTo>
                <a:lnTo>
                  <a:pt x="97" y="220"/>
                </a:lnTo>
                <a:lnTo>
                  <a:pt x="99" y="217"/>
                </a:lnTo>
                <a:lnTo>
                  <a:pt x="100" y="214"/>
                </a:lnTo>
                <a:lnTo>
                  <a:pt x="102" y="210"/>
                </a:lnTo>
                <a:lnTo>
                  <a:pt x="103" y="207"/>
                </a:lnTo>
                <a:lnTo>
                  <a:pt x="104" y="203"/>
                </a:lnTo>
                <a:lnTo>
                  <a:pt x="105" y="194"/>
                </a:lnTo>
                <a:lnTo>
                  <a:pt x="106" y="191"/>
                </a:lnTo>
                <a:lnTo>
                  <a:pt x="107" y="188"/>
                </a:lnTo>
                <a:lnTo>
                  <a:pt x="108" y="186"/>
                </a:lnTo>
                <a:lnTo>
                  <a:pt x="108" y="185"/>
                </a:lnTo>
                <a:lnTo>
                  <a:pt x="108" y="185"/>
                </a:lnTo>
                <a:lnTo>
                  <a:pt x="108" y="179"/>
                </a:lnTo>
                <a:lnTo>
                  <a:pt x="109" y="174"/>
                </a:lnTo>
                <a:lnTo>
                  <a:pt x="110" y="170"/>
                </a:lnTo>
                <a:lnTo>
                  <a:pt x="112" y="165"/>
                </a:lnTo>
                <a:lnTo>
                  <a:pt x="115" y="158"/>
                </a:lnTo>
                <a:lnTo>
                  <a:pt x="118" y="151"/>
                </a:lnTo>
                <a:lnTo>
                  <a:pt x="123" y="144"/>
                </a:lnTo>
                <a:lnTo>
                  <a:pt x="127" y="137"/>
                </a:lnTo>
                <a:lnTo>
                  <a:pt x="131" y="129"/>
                </a:lnTo>
                <a:lnTo>
                  <a:pt x="133" y="125"/>
                </a:lnTo>
                <a:lnTo>
                  <a:pt x="135" y="120"/>
                </a:lnTo>
                <a:lnTo>
                  <a:pt x="136" y="116"/>
                </a:lnTo>
                <a:lnTo>
                  <a:pt x="138" y="113"/>
                </a:lnTo>
                <a:lnTo>
                  <a:pt x="139" y="109"/>
                </a:lnTo>
                <a:lnTo>
                  <a:pt x="141" y="105"/>
                </a:lnTo>
                <a:lnTo>
                  <a:pt x="141" y="101"/>
                </a:lnTo>
                <a:lnTo>
                  <a:pt x="141" y="98"/>
                </a:lnTo>
                <a:lnTo>
                  <a:pt x="140" y="94"/>
                </a:lnTo>
                <a:lnTo>
                  <a:pt x="139" y="91"/>
                </a:lnTo>
                <a:lnTo>
                  <a:pt x="138" y="88"/>
                </a:lnTo>
                <a:lnTo>
                  <a:pt x="136" y="85"/>
                </a:lnTo>
                <a:lnTo>
                  <a:pt x="133" y="78"/>
                </a:lnTo>
                <a:lnTo>
                  <a:pt x="132" y="73"/>
                </a:lnTo>
                <a:lnTo>
                  <a:pt x="131" y="69"/>
                </a:lnTo>
                <a:lnTo>
                  <a:pt x="129" y="65"/>
                </a:lnTo>
                <a:lnTo>
                  <a:pt x="127" y="60"/>
                </a:lnTo>
                <a:lnTo>
                  <a:pt x="126" y="55"/>
                </a:lnTo>
                <a:lnTo>
                  <a:pt x="125" y="51"/>
                </a:lnTo>
                <a:lnTo>
                  <a:pt x="123" y="46"/>
                </a:lnTo>
                <a:lnTo>
                  <a:pt x="121" y="41"/>
                </a:lnTo>
                <a:lnTo>
                  <a:pt x="121" y="39"/>
                </a:lnTo>
                <a:lnTo>
                  <a:pt x="120" y="37"/>
                </a:lnTo>
                <a:lnTo>
                  <a:pt x="118" y="32"/>
                </a:lnTo>
                <a:lnTo>
                  <a:pt x="115" y="27"/>
                </a:lnTo>
                <a:lnTo>
                  <a:pt x="112" y="23"/>
                </a:lnTo>
                <a:lnTo>
                  <a:pt x="112" y="20"/>
                </a:lnTo>
                <a:lnTo>
                  <a:pt x="111" y="17"/>
                </a:lnTo>
                <a:lnTo>
                  <a:pt x="110" y="15"/>
                </a:lnTo>
                <a:lnTo>
                  <a:pt x="109" y="13"/>
                </a:lnTo>
                <a:lnTo>
                  <a:pt x="107" y="10"/>
                </a:lnTo>
                <a:lnTo>
                  <a:pt x="105" y="9"/>
                </a:lnTo>
                <a:lnTo>
                  <a:pt x="103" y="7"/>
                </a:lnTo>
                <a:lnTo>
                  <a:pt x="100" y="6"/>
                </a:lnTo>
                <a:lnTo>
                  <a:pt x="100" y="4"/>
                </a:lnTo>
                <a:lnTo>
                  <a:pt x="100" y="2"/>
                </a:lnTo>
                <a:lnTo>
                  <a:pt x="100" y="1"/>
                </a:lnTo>
                <a:lnTo>
                  <a:pt x="100" y="0"/>
                </a:lnTo>
                <a:lnTo>
                  <a:pt x="99" y="0"/>
                </a:lnTo>
                <a:lnTo>
                  <a:pt x="99" y="0"/>
                </a:lnTo>
                <a:lnTo>
                  <a:pt x="98" y="0"/>
                </a:lnTo>
                <a:lnTo>
                  <a:pt x="97" y="0"/>
                </a:lnTo>
              </a:path>
            </a:pathLst>
          </a:custGeom>
          <a:solidFill>
            <a:srgbClr val="FF0000"/>
          </a:solidFill>
          <a:ln w="12700" cap="rnd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26631" name="Text Box 7"/>
          <p:cNvSpPr txBox="1">
            <a:spLocks noChangeArrowheads="1"/>
          </p:cNvSpPr>
          <p:nvPr/>
        </p:nvSpPr>
        <p:spPr bwMode="auto">
          <a:xfrm>
            <a:off x="1403350" y="981075"/>
            <a:ext cx="4681538" cy="41084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r>
              <a:rPr lang="it-IT" b="1">
                <a:latin typeface="Arial Unicode MS" pitchFamily="34" charset="-128"/>
                <a:cs typeface="Homa" pitchFamily="2" charset="-78"/>
              </a:rPr>
              <a:t>Facing such critical scenario the management showed an unexpected wisdom: they hired the consulting company to restructure the </a:t>
            </a:r>
            <a:r>
              <a:rPr lang="en-US" b="1">
                <a:latin typeface="Arial Unicode MS" pitchFamily="34" charset="-128"/>
                <a:cs typeface="Homa" pitchFamily="2" charset="-78"/>
              </a:rPr>
              <a:t>Iranian</a:t>
            </a:r>
            <a:r>
              <a:rPr lang="it-IT" b="1">
                <a:latin typeface="Arial Unicode MS" pitchFamily="34" charset="-128"/>
                <a:cs typeface="Homa" pitchFamily="2" charset="-78"/>
              </a:rPr>
              <a:t> team.</a:t>
            </a:r>
            <a:endParaRPr lang="fa-IR" b="1">
              <a:latin typeface="Arial Unicode MS" pitchFamily="34" charset="-128"/>
              <a:cs typeface="Homa" pitchFamily="2" charset="-78"/>
            </a:endParaRPr>
          </a:p>
          <a:p>
            <a:endParaRPr lang="fa-IR" b="1">
              <a:latin typeface="Arial Unicode MS" pitchFamily="34" charset="-128"/>
              <a:cs typeface="Homa" pitchFamily="2" charset="-78"/>
            </a:endParaRPr>
          </a:p>
          <a:p>
            <a:endParaRPr lang="en-US" b="1">
              <a:latin typeface="Arial Unicode MS" pitchFamily="34" charset="-128"/>
              <a:cs typeface="Homa" pitchFamily="2" charset="-78"/>
            </a:endParaRPr>
          </a:p>
          <a:p>
            <a:pPr algn="r" rtl="1"/>
            <a:r>
              <a:rPr lang="fa-IR">
                <a:latin typeface="Arial Unicode MS" pitchFamily="34" charset="-128"/>
                <a:cs typeface="Homa" pitchFamily="2" charset="-78"/>
              </a:rPr>
              <a:t>با رسيدن به اين نتيجه حياتي مديريت رويكرد حكيمانه ديگري را پيش گرفت:</a:t>
            </a:r>
          </a:p>
          <a:p>
            <a:pPr algn="r" rtl="1"/>
            <a:r>
              <a:rPr lang="fa-IR">
                <a:latin typeface="Arial Unicode MS" pitchFamily="34" charset="-128"/>
                <a:cs typeface="Homa" pitchFamily="2" charset="-78"/>
              </a:rPr>
              <a:t>آنها تيم مشاوري را براي ساختاردهي مجدد تيم ايران به خدمت گرفتند.</a:t>
            </a:r>
            <a:endParaRPr lang="en-US">
              <a:latin typeface="Arial Unicode MS" pitchFamily="34" charset="-128"/>
              <a:cs typeface="Homa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677" name="Group 5"/>
          <p:cNvGrpSpPr>
            <a:grpSpLocks/>
          </p:cNvGrpSpPr>
          <p:nvPr/>
        </p:nvGrpSpPr>
        <p:grpSpPr bwMode="auto">
          <a:xfrm>
            <a:off x="3448050" y="2286000"/>
            <a:ext cx="660400" cy="1219200"/>
            <a:chOff x="2172" y="1440"/>
            <a:chExt cx="416" cy="768"/>
          </a:xfrm>
        </p:grpSpPr>
        <p:sp>
          <p:nvSpPr>
            <p:cNvPr id="28674" name="Freeform 2"/>
            <p:cNvSpPr>
              <a:spLocks/>
            </p:cNvSpPr>
            <p:nvPr/>
          </p:nvSpPr>
          <p:spPr bwMode="auto">
            <a:xfrm>
              <a:off x="2377" y="1753"/>
              <a:ext cx="211" cy="401"/>
            </a:xfrm>
            <a:custGeom>
              <a:avLst/>
              <a:gdLst/>
              <a:ahLst/>
              <a:cxnLst>
                <a:cxn ang="0">
                  <a:pos x="70" y="16"/>
                </a:cxn>
                <a:cxn ang="0">
                  <a:pos x="45" y="0"/>
                </a:cxn>
                <a:cxn ang="0">
                  <a:pos x="12" y="0"/>
                </a:cxn>
                <a:cxn ang="0">
                  <a:pos x="0" y="21"/>
                </a:cxn>
                <a:cxn ang="0">
                  <a:pos x="5" y="54"/>
                </a:cxn>
                <a:cxn ang="0">
                  <a:pos x="34" y="86"/>
                </a:cxn>
                <a:cxn ang="0">
                  <a:pos x="93" y="115"/>
                </a:cxn>
                <a:cxn ang="0">
                  <a:pos x="161" y="177"/>
                </a:cxn>
                <a:cxn ang="0">
                  <a:pos x="172" y="204"/>
                </a:cxn>
                <a:cxn ang="0">
                  <a:pos x="167" y="217"/>
                </a:cxn>
                <a:cxn ang="0">
                  <a:pos x="115" y="258"/>
                </a:cxn>
                <a:cxn ang="0">
                  <a:pos x="54" y="307"/>
                </a:cxn>
                <a:cxn ang="0">
                  <a:pos x="39" y="328"/>
                </a:cxn>
                <a:cxn ang="0">
                  <a:pos x="39" y="350"/>
                </a:cxn>
                <a:cxn ang="0">
                  <a:pos x="86" y="373"/>
                </a:cxn>
                <a:cxn ang="0">
                  <a:pos x="158" y="400"/>
                </a:cxn>
                <a:cxn ang="0">
                  <a:pos x="183" y="400"/>
                </a:cxn>
                <a:cxn ang="0">
                  <a:pos x="210" y="382"/>
                </a:cxn>
                <a:cxn ang="0">
                  <a:pos x="210" y="368"/>
                </a:cxn>
                <a:cxn ang="0">
                  <a:pos x="190" y="360"/>
                </a:cxn>
                <a:cxn ang="0">
                  <a:pos x="99" y="350"/>
                </a:cxn>
                <a:cxn ang="0">
                  <a:pos x="65" y="341"/>
                </a:cxn>
                <a:cxn ang="0">
                  <a:pos x="61" y="325"/>
                </a:cxn>
                <a:cxn ang="0">
                  <a:pos x="120" y="280"/>
                </a:cxn>
                <a:cxn ang="0">
                  <a:pos x="185" y="237"/>
                </a:cxn>
                <a:cxn ang="0">
                  <a:pos x="199" y="221"/>
                </a:cxn>
                <a:cxn ang="0">
                  <a:pos x="205" y="199"/>
                </a:cxn>
                <a:cxn ang="0">
                  <a:pos x="199" y="169"/>
                </a:cxn>
                <a:cxn ang="0">
                  <a:pos x="179" y="145"/>
                </a:cxn>
                <a:cxn ang="0">
                  <a:pos x="115" y="66"/>
                </a:cxn>
                <a:cxn ang="0">
                  <a:pos x="70" y="16"/>
                </a:cxn>
              </a:cxnLst>
              <a:rect l="0" t="0" r="r" b="b"/>
              <a:pathLst>
                <a:path w="211" h="401">
                  <a:moveTo>
                    <a:pt x="70" y="16"/>
                  </a:moveTo>
                  <a:lnTo>
                    <a:pt x="45" y="0"/>
                  </a:lnTo>
                  <a:lnTo>
                    <a:pt x="12" y="0"/>
                  </a:lnTo>
                  <a:lnTo>
                    <a:pt x="0" y="21"/>
                  </a:lnTo>
                  <a:lnTo>
                    <a:pt x="5" y="54"/>
                  </a:lnTo>
                  <a:lnTo>
                    <a:pt x="34" y="86"/>
                  </a:lnTo>
                  <a:lnTo>
                    <a:pt x="93" y="115"/>
                  </a:lnTo>
                  <a:lnTo>
                    <a:pt x="161" y="177"/>
                  </a:lnTo>
                  <a:lnTo>
                    <a:pt x="172" y="204"/>
                  </a:lnTo>
                  <a:lnTo>
                    <a:pt x="167" y="217"/>
                  </a:lnTo>
                  <a:lnTo>
                    <a:pt x="115" y="258"/>
                  </a:lnTo>
                  <a:lnTo>
                    <a:pt x="54" y="307"/>
                  </a:lnTo>
                  <a:lnTo>
                    <a:pt x="39" y="328"/>
                  </a:lnTo>
                  <a:lnTo>
                    <a:pt x="39" y="350"/>
                  </a:lnTo>
                  <a:lnTo>
                    <a:pt x="86" y="373"/>
                  </a:lnTo>
                  <a:lnTo>
                    <a:pt x="158" y="400"/>
                  </a:lnTo>
                  <a:lnTo>
                    <a:pt x="183" y="400"/>
                  </a:lnTo>
                  <a:lnTo>
                    <a:pt x="210" y="382"/>
                  </a:lnTo>
                  <a:lnTo>
                    <a:pt x="210" y="368"/>
                  </a:lnTo>
                  <a:lnTo>
                    <a:pt x="190" y="360"/>
                  </a:lnTo>
                  <a:lnTo>
                    <a:pt x="99" y="350"/>
                  </a:lnTo>
                  <a:lnTo>
                    <a:pt x="65" y="341"/>
                  </a:lnTo>
                  <a:lnTo>
                    <a:pt x="61" y="325"/>
                  </a:lnTo>
                  <a:lnTo>
                    <a:pt x="120" y="280"/>
                  </a:lnTo>
                  <a:lnTo>
                    <a:pt x="185" y="237"/>
                  </a:lnTo>
                  <a:lnTo>
                    <a:pt x="199" y="221"/>
                  </a:lnTo>
                  <a:lnTo>
                    <a:pt x="205" y="199"/>
                  </a:lnTo>
                  <a:lnTo>
                    <a:pt x="199" y="169"/>
                  </a:lnTo>
                  <a:lnTo>
                    <a:pt x="179" y="145"/>
                  </a:lnTo>
                  <a:lnTo>
                    <a:pt x="115" y="66"/>
                  </a:lnTo>
                  <a:lnTo>
                    <a:pt x="70" y="16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8675" name="Freeform 3"/>
            <p:cNvSpPr>
              <a:spLocks/>
            </p:cNvSpPr>
            <p:nvPr/>
          </p:nvSpPr>
          <p:spPr bwMode="auto">
            <a:xfrm>
              <a:off x="2266" y="1807"/>
              <a:ext cx="211" cy="401"/>
            </a:xfrm>
            <a:custGeom>
              <a:avLst/>
              <a:gdLst/>
              <a:ahLst/>
              <a:cxnLst>
                <a:cxn ang="0">
                  <a:pos x="70" y="16"/>
                </a:cxn>
                <a:cxn ang="0">
                  <a:pos x="45" y="0"/>
                </a:cxn>
                <a:cxn ang="0">
                  <a:pos x="12" y="0"/>
                </a:cxn>
                <a:cxn ang="0">
                  <a:pos x="0" y="21"/>
                </a:cxn>
                <a:cxn ang="0">
                  <a:pos x="5" y="54"/>
                </a:cxn>
                <a:cxn ang="0">
                  <a:pos x="34" y="86"/>
                </a:cxn>
                <a:cxn ang="0">
                  <a:pos x="93" y="115"/>
                </a:cxn>
                <a:cxn ang="0">
                  <a:pos x="161" y="177"/>
                </a:cxn>
                <a:cxn ang="0">
                  <a:pos x="172" y="204"/>
                </a:cxn>
                <a:cxn ang="0">
                  <a:pos x="167" y="217"/>
                </a:cxn>
                <a:cxn ang="0">
                  <a:pos x="115" y="258"/>
                </a:cxn>
                <a:cxn ang="0">
                  <a:pos x="54" y="307"/>
                </a:cxn>
                <a:cxn ang="0">
                  <a:pos x="39" y="328"/>
                </a:cxn>
                <a:cxn ang="0">
                  <a:pos x="39" y="350"/>
                </a:cxn>
                <a:cxn ang="0">
                  <a:pos x="86" y="373"/>
                </a:cxn>
                <a:cxn ang="0">
                  <a:pos x="158" y="400"/>
                </a:cxn>
                <a:cxn ang="0">
                  <a:pos x="183" y="400"/>
                </a:cxn>
                <a:cxn ang="0">
                  <a:pos x="210" y="382"/>
                </a:cxn>
                <a:cxn ang="0">
                  <a:pos x="210" y="368"/>
                </a:cxn>
                <a:cxn ang="0">
                  <a:pos x="190" y="360"/>
                </a:cxn>
                <a:cxn ang="0">
                  <a:pos x="99" y="350"/>
                </a:cxn>
                <a:cxn ang="0">
                  <a:pos x="65" y="341"/>
                </a:cxn>
                <a:cxn ang="0">
                  <a:pos x="61" y="325"/>
                </a:cxn>
                <a:cxn ang="0">
                  <a:pos x="120" y="280"/>
                </a:cxn>
                <a:cxn ang="0">
                  <a:pos x="185" y="237"/>
                </a:cxn>
                <a:cxn ang="0">
                  <a:pos x="199" y="221"/>
                </a:cxn>
                <a:cxn ang="0">
                  <a:pos x="205" y="199"/>
                </a:cxn>
                <a:cxn ang="0">
                  <a:pos x="199" y="169"/>
                </a:cxn>
                <a:cxn ang="0">
                  <a:pos x="179" y="145"/>
                </a:cxn>
                <a:cxn ang="0">
                  <a:pos x="115" y="66"/>
                </a:cxn>
                <a:cxn ang="0">
                  <a:pos x="70" y="16"/>
                </a:cxn>
              </a:cxnLst>
              <a:rect l="0" t="0" r="r" b="b"/>
              <a:pathLst>
                <a:path w="211" h="401">
                  <a:moveTo>
                    <a:pt x="70" y="16"/>
                  </a:moveTo>
                  <a:lnTo>
                    <a:pt x="45" y="0"/>
                  </a:lnTo>
                  <a:lnTo>
                    <a:pt x="12" y="0"/>
                  </a:lnTo>
                  <a:lnTo>
                    <a:pt x="0" y="21"/>
                  </a:lnTo>
                  <a:lnTo>
                    <a:pt x="5" y="54"/>
                  </a:lnTo>
                  <a:lnTo>
                    <a:pt x="34" y="86"/>
                  </a:lnTo>
                  <a:lnTo>
                    <a:pt x="93" y="115"/>
                  </a:lnTo>
                  <a:lnTo>
                    <a:pt x="161" y="177"/>
                  </a:lnTo>
                  <a:lnTo>
                    <a:pt x="172" y="204"/>
                  </a:lnTo>
                  <a:lnTo>
                    <a:pt x="167" y="217"/>
                  </a:lnTo>
                  <a:lnTo>
                    <a:pt x="115" y="258"/>
                  </a:lnTo>
                  <a:lnTo>
                    <a:pt x="54" y="307"/>
                  </a:lnTo>
                  <a:lnTo>
                    <a:pt x="39" y="328"/>
                  </a:lnTo>
                  <a:lnTo>
                    <a:pt x="39" y="350"/>
                  </a:lnTo>
                  <a:lnTo>
                    <a:pt x="86" y="373"/>
                  </a:lnTo>
                  <a:lnTo>
                    <a:pt x="158" y="400"/>
                  </a:lnTo>
                  <a:lnTo>
                    <a:pt x="183" y="400"/>
                  </a:lnTo>
                  <a:lnTo>
                    <a:pt x="210" y="382"/>
                  </a:lnTo>
                  <a:lnTo>
                    <a:pt x="210" y="368"/>
                  </a:lnTo>
                  <a:lnTo>
                    <a:pt x="190" y="360"/>
                  </a:lnTo>
                  <a:lnTo>
                    <a:pt x="99" y="350"/>
                  </a:lnTo>
                  <a:lnTo>
                    <a:pt x="65" y="341"/>
                  </a:lnTo>
                  <a:lnTo>
                    <a:pt x="61" y="325"/>
                  </a:lnTo>
                  <a:lnTo>
                    <a:pt x="120" y="280"/>
                  </a:lnTo>
                  <a:lnTo>
                    <a:pt x="185" y="237"/>
                  </a:lnTo>
                  <a:lnTo>
                    <a:pt x="199" y="221"/>
                  </a:lnTo>
                  <a:lnTo>
                    <a:pt x="205" y="199"/>
                  </a:lnTo>
                  <a:lnTo>
                    <a:pt x="199" y="169"/>
                  </a:lnTo>
                  <a:lnTo>
                    <a:pt x="179" y="145"/>
                  </a:lnTo>
                  <a:lnTo>
                    <a:pt x="115" y="66"/>
                  </a:lnTo>
                  <a:lnTo>
                    <a:pt x="70" y="16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8676" name="Freeform 4"/>
            <p:cNvSpPr>
              <a:spLocks/>
            </p:cNvSpPr>
            <p:nvPr/>
          </p:nvSpPr>
          <p:spPr bwMode="auto">
            <a:xfrm>
              <a:off x="2172" y="1440"/>
              <a:ext cx="248" cy="383"/>
            </a:xfrm>
            <a:custGeom>
              <a:avLst/>
              <a:gdLst/>
              <a:ahLst/>
              <a:cxnLst>
                <a:cxn ang="0">
                  <a:pos x="30" y="123"/>
                </a:cxn>
                <a:cxn ang="0">
                  <a:pos x="43" y="52"/>
                </a:cxn>
                <a:cxn ang="0">
                  <a:pos x="94" y="6"/>
                </a:cxn>
                <a:cxn ang="0">
                  <a:pos x="121" y="0"/>
                </a:cxn>
                <a:cxn ang="0">
                  <a:pos x="155" y="8"/>
                </a:cxn>
                <a:cxn ang="0">
                  <a:pos x="182" y="34"/>
                </a:cxn>
                <a:cxn ang="0">
                  <a:pos x="194" y="66"/>
                </a:cxn>
                <a:cxn ang="0">
                  <a:pos x="201" y="92"/>
                </a:cxn>
                <a:cxn ang="0">
                  <a:pos x="194" y="127"/>
                </a:cxn>
                <a:cxn ang="0">
                  <a:pos x="193" y="157"/>
                </a:cxn>
                <a:cxn ang="0">
                  <a:pos x="173" y="185"/>
                </a:cxn>
                <a:cxn ang="0">
                  <a:pos x="172" y="218"/>
                </a:cxn>
                <a:cxn ang="0">
                  <a:pos x="182" y="241"/>
                </a:cxn>
                <a:cxn ang="0">
                  <a:pos x="220" y="249"/>
                </a:cxn>
                <a:cxn ang="0">
                  <a:pos x="243" y="275"/>
                </a:cxn>
                <a:cxn ang="0">
                  <a:pos x="247" y="329"/>
                </a:cxn>
                <a:cxn ang="0">
                  <a:pos x="231" y="362"/>
                </a:cxn>
                <a:cxn ang="0">
                  <a:pos x="173" y="379"/>
                </a:cxn>
                <a:cxn ang="0">
                  <a:pos x="116" y="382"/>
                </a:cxn>
                <a:cxn ang="0">
                  <a:pos x="70" y="365"/>
                </a:cxn>
                <a:cxn ang="0">
                  <a:pos x="24" y="322"/>
                </a:cxn>
                <a:cxn ang="0">
                  <a:pos x="8" y="280"/>
                </a:cxn>
                <a:cxn ang="0">
                  <a:pos x="0" y="229"/>
                </a:cxn>
                <a:cxn ang="0">
                  <a:pos x="6" y="174"/>
                </a:cxn>
                <a:cxn ang="0">
                  <a:pos x="20" y="141"/>
                </a:cxn>
                <a:cxn ang="0">
                  <a:pos x="30" y="123"/>
                </a:cxn>
              </a:cxnLst>
              <a:rect l="0" t="0" r="r" b="b"/>
              <a:pathLst>
                <a:path w="248" h="383">
                  <a:moveTo>
                    <a:pt x="30" y="123"/>
                  </a:moveTo>
                  <a:lnTo>
                    <a:pt x="43" y="52"/>
                  </a:lnTo>
                  <a:lnTo>
                    <a:pt x="94" y="6"/>
                  </a:lnTo>
                  <a:lnTo>
                    <a:pt x="121" y="0"/>
                  </a:lnTo>
                  <a:lnTo>
                    <a:pt x="155" y="8"/>
                  </a:lnTo>
                  <a:lnTo>
                    <a:pt x="182" y="34"/>
                  </a:lnTo>
                  <a:lnTo>
                    <a:pt x="194" y="66"/>
                  </a:lnTo>
                  <a:lnTo>
                    <a:pt x="201" y="92"/>
                  </a:lnTo>
                  <a:lnTo>
                    <a:pt x="194" y="127"/>
                  </a:lnTo>
                  <a:lnTo>
                    <a:pt x="193" y="157"/>
                  </a:lnTo>
                  <a:lnTo>
                    <a:pt x="173" y="185"/>
                  </a:lnTo>
                  <a:lnTo>
                    <a:pt x="172" y="218"/>
                  </a:lnTo>
                  <a:lnTo>
                    <a:pt x="182" y="241"/>
                  </a:lnTo>
                  <a:lnTo>
                    <a:pt x="220" y="249"/>
                  </a:lnTo>
                  <a:lnTo>
                    <a:pt x="243" y="275"/>
                  </a:lnTo>
                  <a:lnTo>
                    <a:pt x="247" y="329"/>
                  </a:lnTo>
                  <a:lnTo>
                    <a:pt x="231" y="362"/>
                  </a:lnTo>
                  <a:lnTo>
                    <a:pt x="173" y="379"/>
                  </a:lnTo>
                  <a:lnTo>
                    <a:pt x="116" y="382"/>
                  </a:lnTo>
                  <a:lnTo>
                    <a:pt x="70" y="365"/>
                  </a:lnTo>
                  <a:lnTo>
                    <a:pt x="24" y="322"/>
                  </a:lnTo>
                  <a:lnTo>
                    <a:pt x="8" y="280"/>
                  </a:lnTo>
                  <a:lnTo>
                    <a:pt x="0" y="229"/>
                  </a:lnTo>
                  <a:lnTo>
                    <a:pt x="6" y="174"/>
                  </a:lnTo>
                  <a:lnTo>
                    <a:pt x="20" y="141"/>
                  </a:lnTo>
                  <a:lnTo>
                    <a:pt x="30" y="123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</p:grpSp>
      <p:grpSp>
        <p:nvGrpSpPr>
          <p:cNvPr id="28681" name="Group 9"/>
          <p:cNvGrpSpPr>
            <a:grpSpLocks/>
          </p:cNvGrpSpPr>
          <p:nvPr/>
        </p:nvGrpSpPr>
        <p:grpSpPr bwMode="auto">
          <a:xfrm>
            <a:off x="2762250" y="2438400"/>
            <a:ext cx="660400" cy="1219200"/>
            <a:chOff x="1740" y="1536"/>
            <a:chExt cx="416" cy="768"/>
          </a:xfrm>
        </p:grpSpPr>
        <p:sp>
          <p:nvSpPr>
            <p:cNvPr id="28678" name="Freeform 6"/>
            <p:cNvSpPr>
              <a:spLocks/>
            </p:cNvSpPr>
            <p:nvPr/>
          </p:nvSpPr>
          <p:spPr bwMode="auto">
            <a:xfrm>
              <a:off x="1945" y="1849"/>
              <a:ext cx="211" cy="401"/>
            </a:xfrm>
            <a:custGeom>
              <a:avLst/>
              <a:gdLst/>
              <a:ahLst/>
              <a:cxnLst>
                <a:cxn ang="0">
                  <a:pos x="70" y="16"/>
                </a:cxn>
                <a:cxn ang="0">
                  <a:pos x="45" y="0"/>
                </a:cxn>
                <a:cxn ang="0">
                  <a:pos x="12" y="0"/>
                </a:cxn>
                <a:cxn ang="0">
                  <a:pos x="0" y="21"/>
                </a:cxn>
                <a:cxn ang="0">
                  <a:pos x="5" y="54"/>
                </a:cxn>
                <a:cxn ang="0">
                  <a:pos x="34" y="86"/>
                </a:cxn>
                <a:cxn ang="0">
                  <a:pos x="93" y="115"/>
                </a:cxn>
                <a:cxn ang="0">
                  <a:pos x="161" y="177"/>
                </a:cxn>
                <a:cxn ang="0">
                  <a:pos x="172" y="204"/>
                </a:cxn>
                <a:cxn ang="0">
                  <a:pos x="167" y="217"/>
                </a:cxn>
                <a:cxn ang="0">
                  <a:pos x="115" y="258"/>
                </a:cxn>
                <a:cxn ang="0">
                  <a:pos x="54" y="307"/>
                </a:cxn>
                <a:cxn ang="0">
                  <a:pos x="39" y="328"/>
                </a:cxn>
                <a:cxn ang="0">
                  <a:pos x="39" y="350"/>
                </a:cxn>
                <a:cxn ang="0">
                  <a:pos x="86" y="373"/>
                </a:cxn>
                <a:cxn ang="0">
                  <a:pos x="158" y="400"/>
                </a:cxn>
                <a:cxn ang="0">
                  <a:pos x="183" y="400"/>
                </a:cxn>
                <a:cxn ang="0">
                  <a:pos x="210" y="382"/>
                </a:cxn>
                <a:cxn ang="0">
                  <a:pos x="210" y="368"/>
                </a:cxn>
                <a:cxn ang="0">
                  <a:pos x="190" y="360"/>
                </a:cxn>
                <a:cxn ang="0">
                  <a:pos x="99" y="350"/>
                </a:cxn>
                <a:cxn ang="0">
                  <a:pos x="65" y="341"/>
                </a:cxn>
                <a:cxn ang="0">
                  <a:pos x="61" y="325"/>
                </a:cxn>
                <a:cxn ang="0">
                  <a:pos x="120" y="280"/>
                </a:cxn>
                <a:cxn ang="0">
                  <a:pos x="185" y="237"/>
                </a:cxn>
                <a:cxn ang="0">
                  <a:pos x="199" y="221"/>
                </a:cxn>
                <a:cxn ang="0">
                  <a:pos x="205" y="199"/>
                </a:cxn>
                <a:cxn ang="0">
                  <a:pos x="199" y="169"/>
                </a:cxn>
                <a:cxn ang="0">
                  <a:pos x="179" y="145"/>
                </a:cxn>
                <a:cxn ang="0">
                  <a:pos x="115" y="66"/>
                </a:cxn>
                <a:cxn ang="0">
                  <a:pos x="70" y="16"/>
                </a:cxn>
              </a:cxnLst>
              <a:rect l="0" t="0" r="r" b="b"/>
              <a:pathLst>
                <a:path w="211" h="401">
                  <a:moveTo>
                    <a:pt x="70" y="16"/>
                  </a:moveTo>
                  <a:lnTo>
                    <a:pt x="45" y="0"/>
                  </a:lnTo>
                  <a:lnTo>
                    <a:pt x="12" y="0"/>
                  </a:lnTo>
                  <a:lnTo>
                    <a:pt x="0" y="21"/>
                  </a:lnTo>
                  <a:lnTo>
                    <a:pt x="5" y="54"/>
                  </a:lnTo>
                  <a:lnTo>
                    <a:pt x="34" y="86"/>
                  </a:lnTo>
                  <a:lnTo>
                    <a:pt x="93" y="115"/>
                  </a:lnTo>
                  <a:lnTo>
                    <a:pt x="161" y="177"/>
                  </a:lnTo>
                  <a:lnTo>
                    <a:pt x="172" y="204"/>
                  </a:lnTo>
                  <a:lnTo>
                    <a:pt x="167" y="217"/>
                  </a:lnTo>
                  <a:lnTo>
                    <a:pt x="115" y="258"/>
                  </a:lnTo>
                  <a:lnTo>
                    <a:pt x="54" y="307"/>
                  </a:lnTo>
                  <a:lnTo>
                    <a:pt x="39" y="328"/>
                  </a:lnTo>
                  <a:lnTo>
                    <a:pt x="39" y="350"/>
                  </a:lnTo>
                  <a:lnTo>
                    <a:pt x="86" y="373"/>
                  </a:lnTo>
                  <a:lnTo>
                    <a:pt x="158" y="400"/>
                  </a:lnTo>
                  <a:lnTo>
                    <a:pt x="183" y="400"/>
                  </a:lnTo>
                  <a:lnTo>
                    <a:pt x="210" y="382"/>
                  </a:lnTo>
                  <a:lnTo>
                    <a:pt x="210" y="368"/>
                  </a:lnTo>
                  <a:lnTo>
                    <a:pt x="190" y="360"/>
                  </a:lnTo>
                  <a:lnTo>
                    <a:pt x="99" y="350"/>
                  </a:lnTo>
                  <a:lnTo>
                    <a:pt x="65" y="341"/>
                  </a:lnTo>
                  <a:lnTo>
                    <a:pt x="61" y="325"/>
                  </a:lnTo>
                  <a:lnTo>
                    <a:pt x="120" y="280"/>
                  </a:lnTo>
                  <a:lnTo>
                    <a:pt x="185" y="237"/>
                  </a:lnTo>
                  <a:lnTo>
                    <a:pt x="199" y="221"/>
                  </a:lnTo>
                  <a:lnTo>
                    <a:pt x="205" y="199"/>
                  </a:lnTo>
                  <a:lnTo>
                    <a:pt x="199" y="169"/>
                  </a:lnTo>
                  <a:lnTo>
                    <a:pt x="179" y="145"/>
                  </a:lnTo>
                  <a:lnTo>
                    <a:pt x="115" y="66"/>
                  </a:lnTo>
                  <a:lnTo>
                    <a:pt x="70" y="16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8679" name="Freeform 7"/>
            <p:cNvSpPr>
              <a:spLocks/>
            </p:cNvSpPr>
            <p:nvPr/>
          </p:nvSpPr>
          <p:spPr bwMode="auto">
            <a:xfrm>
              <a:off x="1834" y="1903"/>
              <a:ext cx="211" cy="401"/>
            </a:xfrm>
            <a:custGeom>
              <a:avLst/>
              <a:gdLst/>
              <a:ahLst/>
              <a:cxnLst>
                <a:cxn ang="0">
                  <a:pos x="70" y="16"/>
                </a:cxn>
                <a:cxn ang="0">
                  <a:pos x="45" y="0"/>
                </a:cxn>
                <a:cxn ang="0">
                  <a:pos x="12" y="0"/>
                </a:cxn>
                <a:cxn ang="0">
                  <a:pos x="0" y="21"/>
                </a:cxn>
                <a:cxn ang="0">
                  <a:pos x="5" y="54"/>
                </a:cxn>
                <a:cxn ang="0">
                  <a:pos x="34" y="86"/>
                </a:cxn>
                <a:cxn ang="0">
                  <a:pos x="93" y="115"/>
                </a:cxn>
                <a:cxn ang="0">
                  <a:pos x="161" y="177"/>
                </a:cxn>
                <a:cxn ang="0">
                  <a:pos x="172" y="204"/>
                </a:cxn>
                <a:cxn ang="0">
                  <a:pos x="167" y="217"/>
                </a:cxn>
                <a:cxn ang="0">
                  <a:pos x="115" y="258"/>
                </a:cxn>
                <a:cxn ang="0">
                  <a:pos x="54" y="307"/>
                </a:cxn>
                <a:cxn ang="0">
                  <a:pos x="39" y="328"/>
                </a:cxn>
                <a:cxn ang="0">
                  <a:pos x="39" y="350"/>
                </a:cxn>
                <a:cxn ang="0">
                  <a:pos x="86" y="373"/>
                </a:cxn>
                <a:cxn ang="0">
                  <a:pos x="158" y="400"/>
                </a:cxn>
                <a:cxn ang="0">
                  <a:pos x="183" y="400"/>
                </a:cxn>
                <a:cxn ang="0">
                  <a:pos x="210" y="382"/>
                </a:cxn>
                <a:cxn ang="0">
                  <a:pos x="210" y="368"/>
                </a:cxn>
                <a:cxn ang="0">
                  <a:pos x="190" y="360"/>
                </a:cxn>
                <a:cxn ang="0">
                  <a:pos x="99" y="350"/>
                </a:cxn>
                <a:cxn ang="0">
                  <a:pos x="65" y="341"/>
                </a:cxn>
                <a:cxn ang="0">
                  <a:pos x="61" y="325"/>
                </a:cxn>
                <a:cxn ang="0">
                  <a:pos x="120" y="280"/>
                </a:cxn>
                <a:cxn ang="0">
                  <a:pos x="185" y="237"/>
                </a:cxn>
                <a:cxn ang="0">
                  <a:pos x="199" y="221"/>
                </a:cxn>
                <a:cxn ang="0">
                  <a:pos x="205" y="199"/>
                </a:cxn>
                <a:cxn ang="0">
                  <a:pos x="199" y="169"/>
                </a:cxn>
                <a:cxn ang="0">
                  <a:pos x="179" y="145"/>
                </a:cxn>
                <a:cxn ang="0">
                  <a:pos x="115" y="66"/>
                </a:cxn>
                <a:cxn ang="0">
                  <a:pos x="70" y="16"/>
                </a:cxn>
              </a:cxnLst>
              <a:rect l="0" t="0" r="r" b="b"/>
              <a:pathLst>
                <a:path w="211" h="401">
                  <a:moveTo>
                    <a:pt x="70" y="16"/>
                  </a:moveTo>
                  <a:lnTo>
                    <a:pt x="45" y="0"/>
                  </a:lnTo>
                  <a:lnTo>
                    <a:pt x="12" y="0"/>
                  </a:lnTo>
                  <a:lnTo>
                    <a:pt x="0" y="21"/>
                  </a:lnTo>
                  <a:lnTo>
                    <a:pt x="5" y="54"/>
                  </a:lnTo>
                  <a:lnTo>
                    <a:pt x="34" y="86"/>
                  </a:lnTo>
                  <a:lnTo>
                    <a:pt x="93" y="115"/>
                  </a:lnTo>
                  <a:lnTo>
                    <a:pt x="161" y="177"/>
                  </a:lnTo>
                  <a:lnTo>
                    <a:pt x="172" y="204"/>
                  </a:lnTo>
                  <a:lnTo>
                    <a:pt x="167" y="217"/>
                  </a:lnTo>
                  <a:lnTo>
                    <a:pt x="115" y="258"/>
                  </a:lnTo>
                  <a:lnTo>
                    <a:pt x="54" y="307"/>
                  </a:lnTo>
                  <a:lnTo>
                    <a:pt x="39" y="328"/>
                  </a:lnTo>
                  <a:lnTo>
                    <a:pt x="39" y="350"/>
                  </a:lnTo>
                  <a:lnTo>
                    <a:pt x="86" y="373"/>
                  </a:lnTo>
                  <a:lnTo>
                    <a:pt x="158" y="400"/>
                  </a:lnTo>
                  <a:lnTo>
                    <a:pt x="183" y="400"/>
                  </a:lnTo>
                  <a:lnTo>
                    <a:pt x="210" y="382"/>
                  </a:lnTo>
                  <a:lnTo>
                    <a:pt x="210" y="368"/>
                  </a:lnTo>
                  <a:lnTo>
                    <a:pt x="190" y="360"/>
                  </a:lnTo>
                  <a:lnTo>
                    <a:pt x="99" y="350"/>
                  </a:lnTo>
                  <a:lnTo>
                    <a:pt x="65" y="341"/>
                  </a:lnTo>
                  <a:lnTo>
                    <a:pt x="61" y="325"/>
                  </a:lnTo>
                  <a:lnTo>
                    <a:pt x="120" y="280"/>
                  </a:lnTo>
                  <a:lnTo>
                    <a:pt x="185" y="237"/>
                  </a:lnTo>
                  <a:lnTo>
                    <a:pt x="199" y="221"/>
                  </a:lnTo>
                  <a:lnTo>
                    <a:pt x="205" y="199"/>
                  </a:lnTo>
                  <a:lnTo>
                    <a:pt x="199" y="169"/>
                  </a:lnTo>
                  <a:lnTo>
                    <a:pt x="179" y="145"/>
                  </a:lnTo>
                  <a:lnTo>
                    <a:pt x="115" y="66"/>
                  </a:lnTo>
                  <a:lnTo>
                    <a:pt x="70" y="16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8680" name="Freeform 8"/>
            <p:cNvSpPr>
              <a:spLocks/>
            </p:cNvSpPr>
            <p:nvPr/>
          </p:nvSpPr>
          <p:spPr bwMode="auto">
            <a:xfrm>
              <a:off x="1740" y="1536"/>
              <a:ext cx="248" cy="383"/>
            </a:xfrm>
            <a:custGeom>
              <a:avLst/>
              <a:gdLst/>
              <a:ahLst/>
              <a:cxnLst>
                <a:cxn ang="0">
                  <a:pos x="30" y="123"/>
                </a:cxn>
                <a:cxn ang="0">
                  <a:pos x="43" y="52"/>
                </a:cxn>
                <a:cxn ang="0">
                  <a:pos x="94" y="6"/>
                </a:cxn>
                <a:cxn ang="0">
                  <a:pos x="121" y="0"/>
                </a:cxn>
                <a:cxn ang="0">
                  <a:pos x="155" y="8"/>
                </a:cxn>
                <a:cxn ang="0">
                  <a:pos x="182" y="34"/>
                </a:cxn>
                <a:cxn ang="0">
                  <a:pos x="194" y="66"/>
                </a:cxn>
                <a:cxn ang="0">
                  <a:pos x="201" y="92"/>
                </a:cxn>
                <a:cxn ang="0">
                  <a:pos x="194" y="127"/>
                </a:cxn>
                <a:cxn ang="0">
                  <a:pos x="193" y="157"/>
                </a:cxn>
                <a:cxn ang="0">
                  <a:pos x="173" y="185"/>
                </a:cxn>
                <a:cxn ang="0">
                  <a:pos x="172" y="218"/>
                </a:cxn>
                <a:cxn ang="0">
                  <a:pos x="182" y="241"/>
                </a:cxn>
                <a:cxn ang="0">
                  <a:pos x="220" y="249"/>
                </a:cxn>
                <a:cxn ang="0">
                  <a:pos x="243" y="275"/>
                </a:cxn>
                <a:cxn ang="0">
                  <a:pos x="247" y="329"/>
                </a:cxn>
                <a:cxn ang="0">
                  <a:pos x="231" y="362"/>
                </a:cxn>
                <a:cxn ang="0">
                  <a:pos x="173" y="379"/>
                </a:cxn>
                <a:cxn ang="0">
                  <a:pos x="116" y="382"/>
                </a:cxn>
                <a:cxn ang="0">
                  <a:pos x="70" y="365"/>
                </a:cxn>
                <a:cxn ang="0">
                  <a:pos x="24" y="322"/>
                </a:cxn>
                <a:cxn ang="0">
                  <a:pos x="8" y="280"/>
                </a:cxn>
                <a:cxn ang="0">
                  <a:pos x="0" y="229"/>
                </a:cxn>
                <a:cxn ang="0">
                  <a:pos x="6" y="174"/>
                </a:cxn>
                <a:cxn ang="0">
                  <a:pos x="20" y="141"/>
                </a:cxn>
                <a:cxn ang="0">
                  <a:pos x="30" y="123"/>
                </a:cxn>
              </a:cxnLst>
              <a:rect l="0" t="0" r="r" b="b"/>
              <a:pathLst>
                <a:path w="248" h="383">
                  <a:moveTo>
                    <a:pt x="30" y="123"/>
                  </a:moveTo>
                  <a:lnTo>
                    <a:pt x="43" y="52"/>
                  </a:lnTo>
                  <a:lnTo>
                    <a:pt x="94" y="6"/>
                  </a:lnTo>
                  <a:lnTo>
                    <a:pt x="121" y="0"/>
                  </a:lnTo>
                  <a:lnTo>
                    <a:pt x="155" y="8"/>
                  </a:lnTo>
                  <a:lnTo>
                    <a:pt x="182" y="34"/>
                  </a:lnTo>
                  <a:lnTo>
                    <a:pt x="194" y="66"/>
                  </a:lnTo>
                  <a:lnTo>
                    <a:pt x="201" y="92"/>
                  </a:lnTo>
                  <a:lnTo>
                    <a:pt x="194" y="127"/>
                  </a:lnTo>
                  <a:lnTo>
                    <a:pt x="193" y="157"/>
                  </a:lnTo>
                  <a:lnTo>
                    <a:pt x="173" y="185"/>
                  </a:lnTo>
                  <a:lnTo>
                    <a:pt x="172" y="218"/>
                  </a:lnTo>
                  <a:lnTo>
                    <a:pt x="182" y="241"/>
                  </a:lnTo>
                  <a:lnTo>
                    <a:pt x="220" y="249"/>
                  </a:lnTo>
                  <a:lnTo>
                    <a:pt x="243" y="275"/>
                  </a:lnTo>
                  <a:lnTo>
                    <a:pt x="247" y="329"/>
                  </a:lnTo>
                  <a:lnTo>
                    <a:pt x="231" y="362"/>
                  </a:lnTo>
                  <a:lnTo>
                    <a:pt x="173" y="379"/>
                  </a:lnTo>
                  <a:lnTo>
                    <a:pt x="116" y="382"/>
                  </a:lnTo>
                  <a:lnTo>
                    <a:pt x="70" y="365"/>
                  </a:lnTo>
                  <a:lnTo>
                    <a:pt x="24" y="322"/>
                  </a:lnTo>
                  <a:lnTo>
                    <a:pt x="8" y="280"/>
                  </a:lnTo>
                  <a:lnTo>
                    <a:pt x="0" y="229"/>
                  </a:lnTo>
                  <a:lnTo>
                    <a:pt x="6" y="174"/>
                  </a:lnTo>
                  <a:lnTo>
                    <a:pt x="20" y="141"/>
                  </a:lnTo>
                  <a:lnTo>
                    <a:pt x="30" y="123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</p:grpSp>
      <p:grpSp>
        <p:nvGrpSpPr>
          <p:cNvPr id="28685" name="Group 13"/>
          <p:cNvGrpSpPr>
            <a:grpSpLocks/>
          </p:cNvGrpSpPr>
          <p:nvPr/>
        </p:nvGrpSpPr>
        <p:grpSpPr bwMode="auto">
          <a:xfrm>
            <a:off x="2000250" y="2590800"/>
            <a:ext cx="660400" cy="1219200"/>
            <a:chOff x="1260" y="1632"/>
            <a:chExt cx="416" cy="768"/>
          </a:xfrm>
        </p:grpSpPr>
        <p:sp>
          <p:nvSpPr>
            <p:cNvPr id="28682" name="Freeform 10"/>
            <p:cNvSpPr>
              <a:spLocks/>
            </p:cNvSpPr>
            <p:nvPr/>
          </p:nvSpPr>
          <p:spPr bwMode="auto">
            <a:xfrm>
              <a:off x="1465" y="1945"/>
              <a:ext cx="211" cy="401"/>
            </a:xfrm>
            <a:custGeom>
              <a:avLst/>
              <a:gdLst/>
              <a:ahLst/>
              <a:cxnLst>
                <a:cxn ang="0">
                  <a:pos x="70" y="16"/>
                </a:cxn>
                <a:cxn ang="0">
                  <a:pos x="45" y="0"/>
                </a:cxn>
                <a:cxn ang="0">
                  <a:pos x="12" y="0"/>
                </a:cxn>
                <a:cxn ang="0">
                  <a:pos x="0" y="21"/>
                </a:cxn>
                <a:cxn ang="0">
                  <a:pos x="5" y="54"/>
                </a:cxn>
                <a:cxn ang="0">
                  <a:pos x="34" y="86"/>
                </a:cxn>
                <a:cxn ang="0">
                  <a:pos x="93" y="115"/>
                </a:cxn>
                <a:cxn ang="0">
                  <a:pos x="161" y="177"/>
                </a:cxn>
                <a:cxn ang="0">
                  <a:pos x="172" y="204"/>
                </a:cxn>
                <a:cxn ang="0">
                  <a:pos x="167" y="217"/>
                </a:cxn>
                <a:cxn ang="0">
                  <a:pos x="115" y="258"/>
                </a:cxn>
                <a:cxn ang="0">
                  <a:pos x="54" y="307"/>
                </a:cxn>
                <a:cxn ang="0">
                  <a:pos x="39" y="328"/>
                </a:cxn>
                <a:cxn ang="0">
                  <a:pos x="39" y="350"/>
                </a:cxn>
                <a:cxn ang="0">
                  <a:pos x="86" y="373"/>
                </a:cxn>
                <a:cxn ang="0">
                  <a:pos x="158" y="400"/>
                </a:cxn>
                <a:cxn ang="0">
                  <a:pos x="183" y="400"/>
                </a:cxn>
                <a:cxn ang="0">
                  <a:pos x="210" y="382"/>
                </a:cxn>
                <a:cxn ang="0">
                  <a:pos x="210" y="368"/>
                </a:cxn>
                <a:cxn ang="0">
                  <a:pos x="190" y="360"/>
                </a:cxn>
                <a:cxn ang="0">
                  <a:pos x="99" y="350"/>
                </a:cxn>
                <a:cxn ang="0">
                  <a:pos x="65" y="341"/>
                </a:cxn>
                <a:cxn ang="0">
                  <a:pos x="61" y="325"/>
                </a:cxn>
                <a:cxn ang="0">
                  <a:pos x="120" y="280"/>
                </a:cxn>
                <a:cxn ang="0">
                  <a:pos x="185" y="237"/>
                </a:cxn>
                <a:cxn ang="0">
                  <a:pos x="199" y="221"/>
                </a:cxn>
                <a:cxn ang="0">
                  <a:pos x="205" y="199"/>
                </a:cxn>
                <a:cxn ang="0">
                  <a:pos x="199" y="169"/>
                </a:cxn>
                <a:cxn ang="0">
                  <a:pos x="179" y="145"/>
                </a:cxn>
                <a:cxn ang="0">
                  <a:pos x="115" y="66"/>
                </a:cxn>
                <a:cxn ang="0">
                  <a:pos x="70" y="16"/>
                </a:cxn>
              </a:cxnLst>
              <a:rect l="0" t="0" r="r" b="b"/>
              <a:pathLst>
                <a:path w="211" h="401">
                  <a:moveTo>
                    <a:pt x="70" y="16"/>
                  </a:moveTo>
                  <a:lnTo>
                    <a:pt x="45" y="0"/>
                  </a:lnTo>
                  <a:lnTo>
                    <a:pt x="12" y="0"/>
                  </a:lnTo>
                  <a:lnTo>
                    <a:pt x="0" y="21"/>
                  </a:lnTo>
                  <a:lnTo>
                    <a:pt x="5" y="54"/>
                  </a:lnTo>
                  <a:lnTo>
                    <a:pt x="34" y="86"/>
                  </a:lnTo>
                  <a:lnTo>
                    <a:pt x="93" y="115"/>
                  </a:lnTo>
                  <a:lnTo>
                    <a:pt x="161" y="177"/>
                  </a:lnTo>
                  <a:lnTo>
                    <a:pt x="172" y="204"/>
                  </a:lnTo>
                  <a:lnTo>
                    <a:pt x="167" y="217"/>
                  </a:lnTo>
                  <a:lnTo>
                    <a:pt x="115" y="258"/>
                  </a:lnTo>
                  <a:lnTo>
                    <a:pt x="54" y="307"/>
                  </a:lnTo>
                  <a:lnTo>
                    <a:pt x="39" y="328"/>
                  </a:lnTo>
                  <a:lnTo>
                    <a:pt x="39" y="350"/>
                  </a:lnTo>
                  <a:lnTo>
                    <a:pt x="86" y="373"/>
                  </a:lnTo>
                  <a:lnTo>
                    <a:pt x="158" y="400"/>
                  </a:lnTo>
                  <a:lnTo>
                    <a:pt x="183" y="400"/>
                  </a:lnTo>
                  <a:lnTo>
                    <a:pt x="210" y="382"/>
                  </a:lnTo>
                  <a:lnTo>
                    <a:pt x="210" y="368"/>
                  </a:lnTo>
                  <a:lnTo>
                    <a:pt x="190" y="360"/>
                  </a:lnTo>
                  <a:lnTo>
                    <a:pt x="99" y="350"/>
                  </a:lnTo>
                  <a:lnTo>
                    <a:pt x="65" y="341"/>
                  </a:lnTo>
                  <a:lnTo>
                    <a:pt x="61" y="325"/>
                  </a:lnTo>
                  <a:lnTo>
                    <a:pt x="120" y="280"/>
                  </a:lnTo>
                  <a:lnTo>
                    <a:pt x="185" y="237"/>
                  </a:lnTo>
                  <a:lnTo>
                    <a:pt x="199" y="221"/>
                  </a:lnTo>
                  <a:lnTo>
                    <a:pt x="205" y="199"/>
                  </a:lnTo>
                  <a:lnTo>
                    <a:pt x="199" y="169"/>
                  </a:lnTo>
                  <a:lnTo>
                    <a:pt x="179" y="145"/>
                  </a:lnTo>
                  <a:lnTo>
                    <a:pt x="115" y="66"/>
                  </a:lnTo>
                  <a:lnTo>
                    <a:pt x="70" y="16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8683" name="Freeform 11"/>
            <p:cNvSpPr>
              <a:spLocks/>
            </p:cNvSpPr>
            <p:nvPr/>
          </p:nvSpPr>
          <p:spPr bwMode="auto">
            <a:xfrm>
              <a:off x="1354" y="1999"/>
              <a:ext cx="211" cy="401"/>
            </a:xfrm>
            <a:custGeom>
              <a:avLst/>
              <a:gdLst/>
              <a:ahLst/>
              <a:cxnLst>
                <a:cxn ang="0">
                  <a:pos x="70" y="16"/>
                </a:cxn>
                <a:cxn ang="0">
                  <a:pos x="45" y="0"/>
                </a:cxn>
                <a:cxn ang="0">
                  <a:pos x="12" y="0"/>
                </a:cxn>
                <a:cxn ang="0">
                  <a:pos x="0" y="21"/>
                </a:cxn>
                <a:cxn ang="0">
                  <a:pos x="5" y="54"/>
                </a:cxn>
                <a:cxn ang="0">
                  <a:pos x="34" y="86"/>
                </a:cxn>
                <a:cxn ang="0">
                  <a:pos x="93" y="115"/>
                </a:cxn>
                <a:cxn ang="0">
                  <a:pos x="161" y="177"/>
                </a:cxn>
                <a:cxn ang="0">
                  <a:pos x="172" y="204"/>
                </a:cxn>
                <a:cxn ang="0">
                  <a:pos x="167" y="217"/>
                </a:cxn>
                <a:cxn ang="0">
                  <a:pos x="115" y="258"/>
                </a:cxn>
                <a:cxn ang="0">
                  <a:pos x="54" y="307"/>
                </a:cxn>
                <a:cxn ang="0">
                  <a:pos x="39" y="328"/>
                </a:cxn>
                <a:cxn ang="0">
                  <a:pos x="39" y="350"/>
                </a:cxn>
                <a:cxn ang="0">
                  <a:pos x="86" y="373"/>
                </a:cxn>
                <a:cxn ang="0">
                  <a:pos x="158" y="400"/>
                </a:cxn>
                <a:cxn ang="0">
                  <a:pos x="183" y="400"/>
                </a:cxn>
                <a:cxn ang="0">
                  <a:pos x="210" y="382"/>
                </a:cxn>
                <a:cxn ang="0">
                  <a:pos x="210" y="368"/>
                </a:cxn>
                <a:cxn ang="0">
                  <a:pos x="190" y="360"/>
                </a:cxn>
                <a:cxn ang="0">
                  <a:pos x="99" y="350"/>
                </a:cxn>
                <a:cxn ang="0">
                  <a:pos x="65" y="341"/>
                </a:cxn>
                <a:cxn ang="0">
                  <a:pos x="61" y="325"/>
                </a:cxn>
                <a:cxn ang="0">
                  <a:pos x="120" y="280"/>
                </a:cxn>
                <a:cxn ang="0">
                  <a:pos x="185" y="237"/>
                </a:cxn>
                <a:cxn ang="0">
                  <a:pos x="199" y="221"/>
                </a:cxn>
                <a:cxn ang="0">
                  <a:pos x="205" y="199"/>
                </a:cxn>
                <a:cxn ang="0">
                  <a:pos x="199" y="169"/>
                </a:cxn>
                <a:cxn ang="0">
                  <a:pos x="179" y="145"/>
                </a:cxn>
                <a:cxn ang="0">
                  <a:pos x="115" y="66"/>
                </a:cxn>
                <a:cxn ang="0">
                  <a:pos x="70" y="16"/>
                </a:cxn>
              </a:cxnLst>
              <a:rect l="0" t="0" r="r" b="b"/>
              <a:pathLst>
                <a:path w="211" h="401">
                  <a:moveTo>
                    <a:pt x="70" y="16"/>
                  </a:moveTo>
                  <a:lnTo>
                    <a:pt x="45" y="0"/>
                  </a:lnTo>
                  <a:lnTo>
                    <a:pt x="12" y="0"/>
                  </a:lnTo>
                  <a:lnTo>
                    <a:pt x="0" y="21"/>
                  </a:lnTo>
                  <a:lnTo>
                    <a:pt x="5" y="54"/>
                  </a:lnTo>
                  <a:lnTo>
                    <a:pt x="34" y="86"/>
                  </a:lnTo>
                  <a:lnTo>
                    <a:pt x="93" y="115"/>
                  </a:lnTo>
                  <a:lnTo>
                    <a:pt x="161" y="177"/>
                  </a:lnTo>
                  <a:lnTo>
                    <a:pt x="172" y="204"/>
                  </a:lnTo>
                  <a:lnTo>
                    <a:pt x="167" y="217"/>
                  </a:lnTo>
                  <a:lnTo>
                    <a:pt x="115" y="258"/>
                  </a:lnTo>
                  <a:lnTo>
                    <a:pt x="54" y="307"/>
                  </a:lnTo>
                  <a:lnTo>
                    <a:pt x="39" y="328"/>
                  </a:lnTo>
                  <a:lnTo>
                    <a:pt x="39" y="350"/>
                  </a:lnTo>
                  <a:lnTo>
                    <a:pt x="86" y="373"/>
                  </a:lnTo>
                  <a:lnTo>
                    <a:pt x="158" y="400"/>
                  </a:lnTo>
                  <a:lnTo>
                    <a:pt x="183" y="400"/>
                  </a:lnTo>
                  <a:lnTo>
                    <a:pt x="210" y="382"/>
                  </a:lnTo>
                  <a:lnTo>
                    <a:pt x="210" y="368"/>
                  </a:lnTo>
                  <a:lnTo>
                    <a:pt x="190" y="360"/>
                  </a:lnTo>
                  <a:lnTo>
                    <a:pt x="99" y="350"/>
                  </a:lnTo>
                  <a:lnTo>
                    <a:pt x="65" y="341"/>
                  </a:lnTo>
                  <a:lnTo>
                    <a:pt x="61" y="325"/>
                  </a:lnTo>
                  <a:lnTo>
                    <a:pt x="120" y="280"/>
                  </a:lnTo>
                  <a:lnTo>
                    <a:pt x="185" y="237"/>
                  </a:lnTo>
                  <a:lnTo>
                    <a:pt x="199" y="221"/>
                  </a:lnTo>
                  <a:lnTo>
                    <a:pt x="205" y="199"/>
                  </a:lnTo>
                  <a:lnTo>
                    <a:pt x="199" y="169"/>
                  </a:lnTo>
                  <a:lnTo>
                    <a:pt x="179" y="145"/>
                  </a:lnTo>
                  <a:lnTo>
                    <a:pt x="115" y="66"/>
                  </a:lnTo>
                  <a:lnTo>
                    <a:pt x="70" y="16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8684" name="Freeform 12"/>
            <p:cNvSpPr>
              <a:spLocks/>
            </p:cNvSpPr>
            <p:nvPr/>
          </p:nvSpPr>
          <p:spPr bwMode="auto">
            <a:xfrm>
              <a:off x="1260" y="1632"/>
              <a:ext cx="248" cy="383"/>
            </a:xfrm>
            <a:custGeom>
              <a:avLst/>
              <a:gdLst/>
              <a:ahLst/>
              <a:cxnLst>
                <a:cxn ang="0">
                  <a:pos x="30" y="123"/>
                </a:cxn>
                <a:cxn ang="0">
                  <a:pos x="43" y="52"/>
                </a:cxn>
                <a:cxn ang="0">
                  <a:pos x="94" y="6"/>
                </a:cxn>
                <a:cxn ang="0">
                  <a:pos x="121" y="0"/>
                </a:cxn>
                <a:cxn ang="0">
                  <a:pos x="155" y="8"/>
                </a:cxn>
                <a:cxn ang="0">
                  <a:pos x="182" y="34"/>
                </a:cxn>
                <a:cxn ang="0">
                  <a:pos x="194" y="66"/>
                </a:cxn>
                <a:cxn ang="0">
                  <a:pos x="201" y="92"/>
                </a:cxn>
                <a:cxn ang="0">
                  <a:pos x="194" y="127"/>
                </a:cxn>
                <a:cxn ang="0">
                  <a:pos x="193" y="157"/>
                </a:cxn>
                <a:cxn ang="0">
                  <a:pos x="173" y="185"/>
                </a:cxn>
                <a:cxn ang="0">
                  <a:pos x="172" y="218"/>
                </a:cxn>
                <a:cxn ang="0">
                  <a:pos x="182" y="241"/>
                </a:cxn>
                <a:cxn ang="0">
                  <a:pos x="220" y="249"/>
                </a:cxn>
                <a:cxn ang="0">
                  <a:pos x="243" y="275"/>
                </a:cxn>
                <a:cxn ang="0">
                  <a:pos x="247" y="329"/>
                </a:cxn>
                <a:cxn ang="0">
                  <a:pos x="231" y="362"/>
                </a:cxn>
                <a:cxn ang="0">
                  <a:pos x="173" y="379"/>
                </a:cxn>
                <a:cxn ang="0">
                  <a:pos x="116" y="382"/>
                </a:cxn>
                <a:cxn ang="0">
                  <a:pos x="70" y="365"/>
                </a:cxn>
                <a:cxn ang="0">
                  <a:pos x="24" y="322"/>
                </a:cxn>
                <a:cxn ang="0">
                  <a:pos x="8" y="280"/>
                </a:cxn>
                <a:cxn ang="0">
                  <a:pos x="0" y="229"/>
                </a:cxn>
                <a:cxn ang="0">
                  <a:pos x="6" y="174"/>
                </a:cxn>
                <a:cxn ang="0">
                  <a:pos x="20" y="141"/>
                </a:cxn>
                <a:cxn ang="0">
                  <a:pos x="30" y="123"/>
                </a:cxn>
              </a:cxnLst>
              <a:rect l="0" t="0" r="r" b="b"/>
              <a:pathLst>
                <a:path w="248" h="383">
                  <a:moveTo>
                    <a:pt x="30" y="123"/>
                  </a:moveTo>
                  <a:lnTo>
                    <a:pt x="43" y="52"/>
                  </a:lnTo>
                  <a:lnTo>
                    <a:pt x="94" y="6"/>
                  </a:lnTo>
                  <a:lnTo>
                    <a:pt x="121" y="0"/>
                  </a:lnTo>
                  <a:lnTo>
                    <a:pt x="155" y="8"/>
                  </a:lnTo>
                  <a:lnTo>
                    <a:pt x="182" y="34"/>
                  </a:lnTo>
                  <a:lnTo>
                    <a:pt x="194" y="66"/>
                  </a:lnTo>
                  <a:lnTo>
                    <a:pt x="201" y="92"/>
                  </a:lnTo>
                  <a:lnTo>
                    <a:pt x="194" y="127"/>
                  </a:lnTo>
                  <a:lnTo>
                    <a:pt x="193" y="157"/>
                  </a:lnTo>
                  <a:lnTo>
                    <a:pt x="173" y="185"/>
                  </a:lnTo>
                  <a:lnTo>
                    <a:pt x="172" y="218"/>
                  </a:lnTo>
                  <a:lnTo>
                    <a:pt x="182" y="241"/>
                  </a:lnTo>
                  <a:lnTo>
                    <a:pt x="220" y="249"/>
                  </a:lnTo>
                  <a:lnTo>
                    <a:pt x="243" y="275"/>
                  </a:lnTo>
                  <a:lnTo>
                    <a:pt x="247" y="329"/>
                  </a:lnTo>
                  <a:lnTo>
                    <a:pt x="231" y="362"/>
                  </a:lnTo>
                  <a:lnTo>
                    <a:pt x="173" y="379"/>
                  </a:lnTo>
                  <a:lnTo>
                    <a:pt x="116" y="382"/>
                  </a:lnTo>
                  <a:lnTo>
                    <a:pt x="70" y="365"/>
                  </a:lnTo>
                  <a:lnTo>
                    <a:pt x="24" y="322"/>
                  </a:lnTo>
                  <a:lnTo>
                    <a:pt x="8" y="280"/>
                  </a:lnTo>
                  <a:lnTo>
                    <a:pt x="0" y="229"/>
                  </a:lnTo>
                  <a:lnTo>
                    <a:pt x="6" y="174"/>
                  </a:lnTo>
                  <a:lnTo>
                    <a:pt x="20" y="141"/>
                  </a:lnTo>
                  <a:lnTo>
                    <a:pt x="30" y="123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</p:grpSp>
      <p:grpSp>
        <p:nvGrpSpPr>
          <p:cNvPr id="28691" name="Group 19"/>
          <p:cNvGrpSpPr>
            <a:grpSpLocks/>
          </p:cNvGrpSpPr>
          <p:nvPr/>
        </p:nvGrpSpPr>
        <p:grpSpPr bwMode="auto">
          <a:xfrm>
            <a:off x="1828800" y="2209800"/>
            <a:ext cx="3211513" cy="2647950"/>
            <a:chOff x="1152" y="1392"/>
            <a:chExt cx="2023" cy="1668"/>
          </a:xfrm>
        </p:grpSpPr>
        <p:grpSp>
          <p:nvGrpSpPr>
            <p:cNvPr id="28688" name="Group 16"/>
            <p:cNvGrpSpPr>
              <a:grpSpLocks/>
            </p:cNvGrpSpPr>
            <p:nvPr/>
          </p:nvGrpSpPr>
          <p:grpSpPr bwMode="auto">
            <a:xfrm>
              <a:off x="1152" y="1392"/>
              <a:ext cx="2023" cy="1668"/>
              <a:chOff x="1152" y="1392"/>
              <a:chExt cx="2023" cy="1668"/>
            </a:xfrm>
          </p:grpSpPr>
          <p:sp>
            <p:nvSpPr>
              <p:cNvPr id="28686" name="Freeform 14"/>
              <p:cNvSpPr>
                <a:spLocks/>
              </p:cNvSpPr>
              <p:nvPr/>
            </p:nvSpPr>
            <p:spPr bwMode="auto">
              <a:xfrm>
                <a:off x="1152" y="1392"/>
                <a:ext cx="2023" cy="1668"/>
              </a:xfrm>
              <a:custGeom>
                <a:avLst/>
                <a:gdLst/>
                <a:ahLst/>
                <a:cxnLst>
                  <a:cxn ang="0">
                    <a:pos x="11" y="1060"/>
                  </a:cxn>
                  <a:cxn ang="0">
                    <a:pos x="27" y="861"/>
                  </a:cxn>
                  <a:cxn ang="0">
                    <a:pos x="0" y="651"/>
                  </a:cxn>
                  <a:cxn ang="0">
                    <a:pos x="27" y="495"/>
                  </a:cxn>
                  <a:cxn ang="0">
                    <a:pos x="161" y="398"/>
                  </a:cxn>
                  <a:cxn ang="0">
                    <a:pos x="516" y="296"/>
                  </a:cxn>
                  <a:cxn ang="0">
                    <a:pos x="801" y="264"/>
                  </a:cxn>
                  <a:cxn ang="0">
                    <a:pos x="1033" y="199"/>
                  </a:cxn>
                  <a:cxn ang="0">
                    <a:pos x="1172" y="151"/>
                  </a:cxn>
                  <a:cxn ang="0">
                    <a:pos x="1318" y="49"/>
                  </a:cxn>
                  <a:cxn ang="0">
                    <a:pos x="1500" y="0"/>
                  </a:cxn>
                  <a:cxn ang="0">
                    <a:pos x="1592" y="44"/>
                  </a:cxn>
                  <a:cxn ang="0">
                    <a:pos x="1871" y="302"/>
                  </a:cxn>
                  <a:cxn ang="0">
                    <a:pos x="2022" y="458"/>
                  </a:cxn>
                  <a:cxn ang="0">
                    <a:pos x="2000" y="538"/>
                  </a:cxn>
                  <a:cxn ang="0">
                    <a:pos x="1979" y="786"/>
                  </a:cxn>
                  <a:cxn ang="0">
                    <a:pos x="1952" y="1028"/>
                  </a:cxn>
                  <a:cxn ang="0">
                    <a:pos x="1877" y="1119"/>
                  </a:cxn>
                  <a:cxn ang="0">
                    <a:pos x="1866" y="1060"/>
                  </a:cxn>
                  <a:cxn ang="0">
                    <a:pos x="1753" y="1022"/>
                  </a:cxn>
                  <a:cxn ang="0">
                    <a:pos x="1592" y="1081"/>
                  </a:cxn>
                  <a:cxn ang="0">
                    <a:pos x="1436" y="1173"/>
                  </a:cxn>
                  <a:cxn ang="0">
                    <a:pos x="1231" y="1275"/>
                  </a:cxn>
                  <a:cxn ang="0">
                    <a:pos x="1033" y="1356"/>
                  </a:cxn>
                  <a:cxn ang="0">
                    <a:pos x="801" y="1409"/>
                  </a:cxn>
                  <a:cxn ang="0">
                    <a:pos x="640" y="1463"/>
                  </a:cxn>
                  <a:cxn ang="0">
                    <a:pos x="613" y="1598"/>
                  </a:cxn>
                  <a:cxn ang="0">
                    <a:pos x="549" y="1667"/>
                  </a:cxn>
                  <a:cxn ang="0">
                    <a:pos x="452" y="1560"/>
                  </a:cxn>
                  <a:cxn ang="0">
                    <a:pos x="462" y="1474"/>
                  </a:cxn>
                  <a:cxn ang="0">
                    <a:pos x="215" y="1227"/>
                  </a:cxn>
                  <a:cxn ang="0">
                    <a:pos x="86" y="1119"/>
                  </a:cxn>
                  <a:cxn ang="0">
                    <a:pos x="86" y="1227"/>
                  </a:cxn>
                </a:cxnLst>
                <a:rect l="0" t="0" r="r" b="b"/>
                <a:pathLst>
                  <a:path w="2023" h="1668">
                    <a:moveTo>
                      <a:pt x="16" y="1178"/>
                    </a:moveTo>
                    <a:lnTo>
                      <a:pt x="11" y="1060"/>
                    </a:lnTo>
                    <a:lnTo>
                      <a:pt x="27" y="958"/>
                    </a:lnTo>
                    <a:lnTo>
                      <a:pt x="27" y="861"/>
                    </a:lnTo>
                    <a:lnTo>
                      <a:pt x="5" y="743"/>
                    </a:lnTo>
                    <a:lnTo>
                      <a:pt x="0" y="651"/>
                    </a:lnTo>
                    <a:lnTo>
                      <a:pt x="5" y="554"/>
                    </a:lnTo>
                    <a:lnTo>
                      <a:pt x="27" y="495"/>
                    </a:lnTo>
                    <a:lnTo>
                      <a:pt x="86" y="452"/>
                    </a:lnTo>
                    <a:lnTo>
                      <a:pt x="161" y="398"/>
                    </a:lnTo>
                    <a:lnTo>
                      <a:pt x="339" y="339"/>
                    </a:lnTo>
                    <a:lnTo>
                      <a:pt x="516" y="296"/>
                    </a:lnTo>
                    <a:lnTo>
                      <a:pt x="672" y="269"/>
                    </a:lnTo>
                    <a:lnTo>
                      <a:pt x="801" y="264"/>
                    </a:lnTo>
                    <a:lnTo>
                      <a:pt x="925" y="226"/>
                    </a:lnTo>
                    <a:lnTo>
                      <a:pt x="1033" y="199"/>
                    </a:lnTo>
                    <a:lnTo>
                      <a:pt x="1086" y="178"/>
                    </a:lnTo>
                    <a:lnTo>
                      <a:pt x="1172" y="151"/>
                    </a:lnTo>
                    <a:lnTo>
                      <a:pt x="1248" y="113"/>
                    </a:lnTo>
                    <a:lnTo>
                      <a:pt x="1318" y="49"/>
                    </a:lnTo>
                    <a:lnTo>
                      <a:pt x="1398" y="27"/>
                    </a:lnTo>
                    <a:lnTo>
                      <a:pt x="1500" y="0"/>
                    </a:lnTo>
                    <a:lnTo>
                      <a:pt x="1549" y="6"/>
                    </a:lnTo>
                    <a:lnTo>
                      <a:pt x="1592" y="44"/>
                    </a:lnTo>
                    <a:lnTo>
                      <a:pt x="1721" y="151"/>
                    </a:lnTo>
                    <a:lnTo>
                      <a:pt x="1871" y="302"/>
                    </a:lnTo>
                    <a:lnTo>
                      <a:pt x="1974" y="393"/>
                    </a:lnTo>
                    <a:lnTo>
                      <a:pt x="2022" y="458"/>
                    </a:lnTo>
                    <a:lnTo>
                      <a:pt x="2022" y="501"/>
                    </a:lnTo>
                    <a:lnTo>
                      <a:pt x="2000" y="538"/>
                    </a:lnTo>
                    <a:lnTo>
                      <a:pt x="1979" y="608"/>
                    </a:lnTo>
                    <a:lnTo>
                      <a:pt x="1979" y="786"/>
                    </a:lnTo>
                    <a:lnTo>
                      <a:pt x="1968" y="925"/>
                    </a:lnTo>
                    <a:lnTo>
                      <a:pt x="1952" y="1028"/>
                    </a:lnTo>
                    <a:lnTo>
                      <a:pt x="1925" y="1103"/>
                    </a:lnTo>
                    <a:lnTo>
                      <a:pt x="1877" y="1119"/>
                    </a:lnTo>
                    <a:lnTo>
                      <a:pt x="1855" y="1097"/>
                    </a:lnTo>
                    <a:lnTo>
                      <a:pt x="1866" y="1060"/>
                    </a:lnTo>
                    <a:lnTo>
                      <a:pt x="1871" y="968"/>
                    </a:lnTo>
                    <a:lnTo>
                      <a:pt x="1753" y="1022"/>
                    </a:lnTo>
                    <a:lnTo>
                      <a:pt x="1683" y="1060"/>
                    </a:lnTo>
                    <a:lnTo>
                      <a:pt x="1592" y="1081"/>
                    </a:lnTo>
                    <a:lnTo>
                      <a:pt x="1522" y="1114"/>
                    </a:lnTo>
                    <a:lnTo>
                      <a:pt x="1436" y="1173"/>
                    </a:lnTo>
                    <a:lnTo>
                      <a:pt x="1355" y="1216"/>
                    </a:lnTo>
                    <a:lnTo>
                      <a:pt x="1231" y="1275"/>
                    </a:lnTo>
                    <a:lnTo>
                      <a:pt x="1151" y="1302"/>
                    </a:lnTo>
                    <a:lnTo>
                      <a:pt x="1033" y="1356"/>
                    </a:lnTo>
                    <a:lnTo>
                      <a:pt x="898" y="1382"/>
                    </a:lnTo>
                    <a:lnTo>
                      <a:pt x="801" y="1409"/>
                    </a:lnTo>
                    <a:lnTo>
                      <a:pt x="694" y="1436"/>
                    </a:lnTo>
                    <a:lnTo>
                      <a:pt x="640" y="1463"/>
                    </a:lnTo>
                    <a:lnTo>
                      <a:pt x="618" y="1517"/>
                    </a:lnTo>
                    <a:lnTo>
                      <a:pt x="613" y="1598"/>
                    </a:lnTo>
                    <a:lnTo>
                      <a:pt x="597" y="1641"/>
                    </a:lnTo>
                    <a:lnTo>
                      <a:pt x="549" y="1667"/>
                    </a:lnTo>
                    <a:lnTo>
                      <a:pt x="473" y="1624"/>
                    </a:lnTo>
                    <a:lnTo>
                      <a:pt x="452" y="1560"/>
                    </a:lnTo>
                    <a:lnTo>
                      <a:pt x="479" y="1506"/>
                    </a:lnTo>
                    <a:lnTo>
                      <a:pt x="462" y="1474"/>
                    </a:lnTo>
                    <a:lnTo>
                      <a:pt x="360" y="1361"/>
                    </a:lnTo>
                    <a:lnTo>
                      <a:pt x="215" y="1227"/>
                    </a:lnTo>
                    <a:lnTo>
                      <a:pt x="124" y="1141"/>
                    </a:lnTo>
                    <a:lnTo>
                      <a:pt x="86" y="1119"/>
                    </a:lnTo>
                    <a:lnTo>
                      <a:pt x="70" y="1157"/>
                    </a:lnTo>
                    <a:lnTo>
                      <a:pt x="86" y="1227"/>
                    </a:lnTo>
                    <a:lnTo>
                      <a:pt x="16" y="1178"/>
                    </a:lnTo>
                  </a:path>
                </a:pathLst>
              </a:custGeom>
              <a:solidFill>
                <a:srgbClr val="996633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28687" name="Freeform 15"/>
              <p:cNvSpPr>
                <a:spLocks/>
              </p:cNvSpPr>
              <p:nvPr/>
            </p:nvSpPr>
            <p:spPr bwMode="auto">
              <a:xfrm>
                <a:off x="1180" y="1878"/>
                <a:ext cx="1985" cy="1179"/>
              </a:xfrm>
              <a:custGeom>
                <a:avLst/>
                <a:gdLst/>
                <a:ahLst/>
                <a:cxnLst>
                  <a:cxn ang="0">
                    <a:pos x="505" y="1156"/>
                  </a:cxn>
                  <a:cxn ang="0">
                    <a:pos x="511" y="1043"/>
                  </a:cxn>
                  <a:cxn ang="0">
                    <a:pos x="505" y="796"/>
                  </a:cxn>
                  <a:cxn ang="0">
                    <a:pos x="505" y="613"/>
                  </a:cxn>
                  <a:cxn ang="0">
                    <a:pos x="478" y="565"/>
                  </a:cxn>
                  <a:cxn ang="0">
                    <a:pos x="279" y="355"/>
                  </a:cxn>
                  <a:cxn ang="0">
                    <a:pos x="150" y="226"/>
                  </a:cxn>
                  <a:cxn ang="0">
                    <a:pos x="43" y="134"/>
                  </a:cxn>
                  <a:cxn ang="0">
                    <a:pos x="0" y="86"/>
                  </a:cxn>
                  <a:cxn ang="0">
                    <a:pos x="11" y="59"/>
                  </a:cxn>
                  <a:cxn ang="0">
                    <a:pos x="27" y="59"/>
                  </a:cxn>
                  <a:cxn ang="0">
                    <a:pos x="102" y="140"/>
                  </a:cxn>
                  <a:cxn ang="0">
                    <a:pos x="204" y="220"/>
                  </a:cxn>
                  <a:cxn ang="0">
                    <a:pos x="301" y="350"/>
                  </a:cxn>
                  <a:cxn ang="0">
                    <a:pos x="392" y="446"/>
                  </a:cxn>
                  <a:cxn ang="0">
                    <a:pos x="478" y="511"/>
                  </a:cxn>
                  <a:cxn ang="0">
                    <a:pos x="532" y="559"/>
                  </a:cxn>
                  <a:cxn ang="0">
                    <a:pos x="570" y="549"/>
                  </a:cxn>
                  <a:cxn ang="0">
                    <a:pos x="607" y="522"/>
                  </a:cxn>
                  <a:cxn ang="0">
                    <a:pos x="726" y="495"/>
                  </a:cxn>
                  <a:cxn ang="0">
                    <a:pos x="941" y="436"/>
                  </a:cxn>
                  <a:cxn ang="0">
                    <a:pos x="1070" y="366"/>
                  </a:cxn>
                  <a:cxn ang="0">
                    <a:pos x="1220" y="301"/>
                  </a:cxn>
                  <a:cxn ang="0">
                    <a:pos x="1376" y="242"/>
                  </a:cxn>
                  <a:cxn ang="0">
                    <a:pos x="1538" y="172"/>
                  </a:cxn>
                  <a:cxn ang="0">
                    <a:pos x="1651" y="134"/>
                  </a:cxn>
                  <a:cxn ang="0">
                    <a:pos x="1785" y="75"/>
                  </a:cxn>
                  <a:cxn ang="0">
                    <a:pos x="1892" y="48"/>
                  </a:cxn>
                  <a:cxn ang="0">
                    <a:pos x="1984" y="0"/>
                  </a:cxn>
                  <a:cxn ang="0">
                    <a:pos x="1952" y="86"/>
                  </a:cxn>
                  <a:cxn ang="0">
                    <a:pos x="1898" y="86"/>
                  </a:cxn>
                  <a:cxn ang="0">
                    <a:pos x="1828" y="102"/>
                  </a:cxn>
                  <a:cxn ang="0">
                    <a:pos x="1704" y="140"/>
                  </a:cxn>
                  <a:cxn ang="0">
                    <a:pos x="1613" y="177"/>
                  </a:cxn>
                  <a:cxn ang="0">
                    <a:pos x="1500" y="215"/>
                  </a:cxn>
                  <a:cxn ang="0">
                    <a:pos x="1425" y="253"/>
                  </a:cxn>
                  <a:cxn ang="0">
                    <a:pos x="1301" y="301"/>
                  </a:cxn>
                  <a:cxn ang="0">
                    <a:pos x="1220" y="301"/>
                  </a:cxn>
                  <a:cxn ang="0">
                    <a:pos x="1102" y="387"/>
                  </a:cxn>
                  <a:cxn ang="0">
                    <a:pos x="1021" y="425"/>
                  </a:cxn>
                  <a:cxn ang="0">
                    <a:pos x="919" y="462"/>
                  </a:cxn>
                  <a:cxn ang="0">
                    <a:pos x="790" y="506"/>
                  </a:cxn>
                  <a:cxn ang="0">
                    <a:pos x="688" y="532"/>
                  </a:cxn>
                  <a:cxn ang="0">
                    <a:pos x="618" y="565"/>
                  </a:cxn>
                  <a:cxn ang="0">
                    <a:pos x="554" y="597"/>
                  </a:cxn>
                  <a:cxn ang="0">
                    <a:pos x="538" y="683"/>
                  </a:cxn>
                  <a:cxn ang="0">
                    <a:pos x="538" y="887"/>
                  </a:cxn>
                  <a:cxn ang="0">
                    <a:pos x="538" y="1027"/>
                  </a:cxn>
                  <a:cxn ang="0">
                    <a:pos x="548" y="1146"/>
                  </a:cxn>
                  <a:cxn ang="0">
                    <a:pos x="516" y="1178"/>
                  </a:cxn>
                  <a:cxn ang="0">
                    <a:pos x="505" y="1156"/>
                  </a:cxn>
                </a:cxnLst>
                <a:rect l="0" t="0" r="r" b="b"/>
                <a:pathLst>
                  <a:path w="1985" h="1179">
                    <a:moveTo>
                      <a:pt x="505" y="1156"/>
                    </a:moveTo>
                    <a:lnTo>
                      <a:pt x="511" y="1043"/>
                    </a:lnTo>
                    <a:lnTo>
                      <a:pt x="505" y="796"/>
                    </a:lnTo>
                    <a:lnTo>
                      <a:pt x="505" y="613"/>
                    </a:lnTo>
                    <a:lnTo>
                      <a:pt x="478" y="565"/>
                    </a:lnTo>
                    <a:lnTo>
                      <a:pt x="279" y="355"/>
                    </a:lnTo>
                    <a:lnTo>
                      <a:pt x="150" y="226"/>
                    </a:lnTo>
                    <a:lnTo>
                      <a:pt x="43" y="134"/>
                    </a:lnTo>
                    <a:lnTo>
                      <a:pt x="0" y="86"/>
                    </a:lnTo>
                    <a:lnTo>
                      <a:pt x="11" y="59"/>
                    </a:lnTo>
                    <a:lnTo>
                      <a:pt x="27" y="59"/>
                    </a:lnTo>
                    <a:lnTo>
                      <a:pt x="102" y="140"/>
                    </a:lnTo>
                    <a:lnTo>
                      <a:pt x="204" y="220"/>
                    </a:lnTo>
                    <a:lnTo>
                      <a:pt x="301" y="350"/>
                    </a:lnTo>
                    <a:lnTo>
                      <a:pt x="392" y="446"/>
                    </a:lnTo>
                    <a:lnTo>
                      <a:pt x="478" y="511"/>
                    </a:lnTo>
                    <a:lnTo>
                      <a:pt x="532" y="559"/>
                    </a:lnTo>
                    <a:lnTo>
                      <a:pt x="570" y="549"/>
                    </a:lnTo>
                    <a:lnTo>
                      <a:pt x="607" y="522"/>
                    </a:lnTo>
                    <a:lnTo>
                      <a:pt x="726" y="495"/>
                    </a:lnTo>
                    <a:lnTo>
                      <a:pt x="941" y="436"/>
                    </a:lnTo>
                    <a:lnTo>
                      <a:pt x="1070" y="366"/>
                    </a:lnTo>
                    <a:lnTo>
                      <a:pt x="1220" y="301"/>
                    </a:lnTo>
                    <a:lnTo>
                      <a:pt x="1376" y="242"/>
                    </a:lnTo>
                    <a:lnTo>
                      <a:pt x="1538" y="172"/>
                    </a:lnTo>
                    <a:lnTo>
                      <a:pt x="1651" y="134"/>
                    </a:lnTo>
                    <a:lnTo>
                      <a:pt x="1785" y="75"/>
                    </a:lnTo>
                    <a:lnTo>
                      <a:pt x="1892" y="48"/>
                    </a:lnTo>
                    <a:lnTo>
                      <a:pt x="1984" y="0"/>
                    </a:lnTo>
                    <a:lnTo>
                      <a:pt x="1952" y="86"/>
                    </a:lnTo>
                    <a:lnTo>
                      <a:pt x="1898" y="86"/>
                    </a:lnTo>
                    <a:lnTo>
                      <a:pt x="1828" y="102"/>
                    </a:lnTo>
                    <a:lnTo>
                      <a:pt x="1704" y="140"/>
                    </a:lnTo>
                    <a:lnTo>
                      <a:pt x="1613" y="177"/>
                    </a:lnTo>
                    <a:lnTo>
                      <a:pt x="1500" y="215"/>
                    </a:lnTo>
                    <a:lnTo>
                      <a:pt x="1425" y="253"/>
                    </a:lnTo>
                    <a:lnTo>
                      <a:pt x="1301" y="301"/>
                    </a:lnTo>
                    <a:lnTo>
                      <a:pt x="1220" y="301"/>
                    </a:lnTo>
                    <a:lnTo>
                      <a:pt x="1102" y="387"/>
                    </a:lnTo>
                    <a:lnTo>
                      <a:pt x="1021" y="425"/>
                    </a:lnTo>
                    <a:lnTo>
                      <a:pt x="919" y="462"/>
                    </a:lnTo>
                    <a:lnTo>
                      <a:pt x="790" y="506"/>
                    </a:lnTo>
                    <a:lnTo>
                      <a:pt x="688" y="532"/>
                    </a:lnTo>
                    <a:lnTo>
                      <a:pt x="618" y="565"/>
                    </a:lnTo>
                    <a:lnTo>
                      <a:pt x="554" y="597"/>
                    </a:lnTo>
                    <a:lnTo>
                      <a:pt x="538" y="683"/>
                    </a:lnTo>
                    <a:lnTo>
                      <a:pt x="538" y="887"/>
                    </a:lnTo>
                    <a:lnTo>
                      <a:pt x="538" y="1027"/>
                    </a:lnTo>
                    <a:lnTo>
                      <a:pt x="548" y="1146"/>
                    </a:lnTo>
                    <a:lnTo>
                      <a:pt x="516" y="1178"/>
                    </a:lnTo>
                    <a:lnTo>
                      <a:pt x="505" y="1156"/>
                    </a:lnTo>
                  </a:path>
                </a:pathLst>
              </a:custGeom>
              <a:solidFill>
                <a:srgbClr val="000000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</p:grpSp>
        <p:sp>
          <p:nvSpPr>
            <p:cNvPr id="28689" name="Freeform 17"/>
            <p:cNvSpPr>
              <a:spLocks/>
            </p:cNvSpPr>
            <p:nvPr/>
          </p:nvSpPr>
          <p:spPr bwMode="auto">
            <a:xfrm>
              <a:off x="1294" y="1850"/>
              <a:ext cx="480" cy="334"/>
            </a:xfrm>
            <a:custGeom>
              <a:avLst/>
              <a:gdLst/>
              <a:ahLst/>
              <a:cxnLst>
                <a:cxn ang="0">
                  <a:pos x="6" y="97"/>
                </a:cxn>
                <a:cxn ang="0">
                  <a:pos x="124" y="70"/>
                </a:cxn>
                <a:cxn ang="0">
                  <a:pos x="194" y="38"/>
                </a:cxn>
                <a:cxn ang="0">
                  <a:pos x="243" y="0"/>
                </a:cxn>
                <a:cxn ang="0">
                  <a:pos x="291" y="49"/>
                </a:cxn>
                <a:cxn ang="0">
                  <a:pos x="366" y="119"/>
                </a:cxn>
                <a:cxn ang="0">
                  <a:pos x="431" y="156"/>
                </a:cxn>
                <a:cxn ang="0">
                  <a:pos x="479" y="205"/>
                </a:cxn>
                <a:cxn ang="0">
                  <a:pos x="452" y="248"/>
                </a:cxn>
                <a:cxn ang="0">
                  <a:pos x="356" y="291"/>
                </a:cxn>
                <a:cxn ang="0">
                  <a:pos x="259" y="333"/>
                </a:cxn>
                <a:cxn ang="0">
                  <a:pos x="216" y="333"/>
                </a:cxn>
                <a:cxn ang="0">
                  <a:pos x="156" y="258"/>
                </a:cxn>
                <a:cxn ang="0">
                  <a:pos x="97" y="210"/>
                </a:cxn>
                <a:cxn ang="0">
                  <a:pos x="38" y="178"/>
                </a:cxn>
                <a:cxn ang="0">
                  <a:pos x="0" y="124"/>
                </a:cxn>
                <a:cxn ang="0">
                  <a:pos x="6" y="97"/>
                </a:cxn>
              </a:cxnLst>
              <a:rect l="0" t="0" r="r" b="b"/>
              <a:pathLst>
                <a:path w="480" h="334">
                  <a:moveTo>
                    <a:pt x="6" y="97"/>
                  </a:moveTo>
                  <a:lnTo>
                    <a:pt x="124" y="70"/>
                  </a:lnTo>
                  <a:lnTo>
                    <a:pt x="194" y="38"/>
                  </a:lnTo>
                  <a:lnTo>
                    <a:pt x="243" y="0"/>
                  </a:lnTo>
                  <a:lnTo>
                    <a:pt x="291" y="49"/>
                  </a:lnTo>
                  <a:lnTo>
                    <a:pt x="366" y="119"/>
                  </a:lnTo>
                  <a:lnTo>
                    <a:pt x="431" y="156"/>
                  </a:lnTo>
                  <a:lnTo>
                    <a:pt x="479" y="205"/>
                  </a:lnTo>
                  <a:lnTo>
                    <a:pt x="452" y="248"/>
                  </a:lnTo>
                  <a:lnTo>
                    <a:pt x="356" y="291"/>
                  </a:lnTo>
                  <a:lnTo>
                    <a:pt x="259" y="333"/>
                  </a:lnTo>
                  <a:lnTo>
                    <a:pt x="216" y="333"/>
                  </a:lnTo>
                  <a:lnTo>
                    <a:pt x="156" y="258"/>
                  </a:lnTo>
                  <a:lnTo>
                    <a:pt x="97" y="210"/>
                  </a:lnTo>
                  <a:lnTo>
                    <a:pt x="38" y="178"/>
                  </a:lnTo>
                  <a:lnTo>
                    <a:pt x="0" y="124"/>
                  </a:lnTo>
                  <a:lnTo>
                    <a:pt x="6" y="97"/>
                  </a:lnTo>
                </a:path>
              </a:pathLst>
            </a:custGeom>
            <a:solidFill>
              <a:srgbClr val="F8F8F8"/>
            </a:solidFill>
            <a:ln w="12700" cap="rnd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8690" name="Freeform 18"/>
            <p:cNvSpPr>
              <a:spLocks/>
            </p:cNvSpPr>
            <p:nvPr/>
          </p:nvSpPr>
          <p:spPr bwMode="auto">
            <a:xfrm>
              <a:off x="1385" y="1851"/>
              <a:ext cx="104" cy="168"/>
            </a:xfrm>
            <a:custGeom>
              <a:avLst/>
              <a:gdLst/>
              <a:ahLst/>
              <a:cxnLst>
                <a:cxn ang="0">
                  <a:pos x="98" y="140"/>
                </a:cxn>
                <a:cxn ang="0">
                  <a:pos x="17" y="0"/>
                </a:cxn>
                <a:cxn ang="0">
                  <a:pos x="0" y="11"/>
                </a:cxn>
                <a:cxn ang="0">
                  <a:pos x="6" y="27"/>
                </a:cxn>
                <a:cxn ang="0">
                  <a:pos x="82" y="162"/>
                </a:cxn>
                <a:cxn ang="0">
                  <a:pos x="103" y="167"/>
                </a:cxn>
                <a:cxn ang="0">
                  <a:pos x="98" y="140"/>
                </a:cxn>
              </a:cxnLst>
              <a:rect l="0" t="0" r="r" b="b"/>
              <a:pathLst>
                <a:path w="104" h="168">
                  <a:moveTo>
                    <a:pt x="98" y="140"/>
                  </a:moveTo>
                  <a:lnTo>
                    <a:pt x="17" y="0"/>
                  </a:lnTo>
                  <a:lnTo>
                    <a:pt x="0" y="11"/>
                  </a:lnTo>
                  <a:lnTo>
                    <a:pt x="6" y="27"/>
                  </a:lnTo>
                  <a:lnTo>
                    <a:pt x="82" y="162"/>
                  </a:lnTo>
                  <a:lnTo>
                    <a:pt x="103" y="167"/>
                  </a:lnTo>
                  <a:lnTo>
                    <a:pt x="98" y="140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</p:grpSp>
      <p:grpSp>
        <p:nvGrpSpPr>
          <p:cNvPr id="28695" name="Group 23"/>
          <p:cNvGrpSpPr>
            <a:grpSpLocks/>
          </p:cNvGrpSpPr>
          <p:nvPr/>
        </p:nvGrpSpPr>
        <p:grpSpPr bwMode="auto">
          <a:xfrm>
            <a:off x="1831975" y="2149475"/>
            <a:ext cx="754063" cy="1146175"/>
            <a:chOff x="1154" y="1354"/>
            <a:chExt cx="475" cy="722"/>
          </a:xfrm>
        </p:grpSpPr>
        <p:sp>
          <p:nvSpPr>
            <p:cNvPr id="28692" name="Freeform 20"/>
            <p:cNvSpPr>
              <a:spLocks/>
            </p:cNvSpPr>
            <p:nvPr/>
          </p:nvSpPr>
          <p:spPr bwMode="auto">
            <a:xfrm>
              <a:off x="1319" y="1354"/>
              <a:ext cx="213" cy="292"/>
            </a:xfrm>
            <a:custGeom>
              <a:avLst/>
              <a:gdLst/>
              <a:ahLst/>
              <a:cxnLst>
                <a:cxn ang="0">
                  <a:pos x="16" y="75"/>
                </a:cxn>
                <a:cxn ang="0">
                  <a:pos x="33" y="45"/>
                </a:cxn>
                <a:cxn ang="0">
                  <a:pos x="63" y="12"/>
                </a:cxn>
                <a:cxn ang="0">
                  <a:pos x="94" y="1"/>
                </a:cxn>
                <a:cxn ang="0">
                  <a:pos x="121" y="0"/>
                </a:cxn>
                <a:cxn ang="0">
                  <a:pos x="152" y="17"/>
                </a:cxn>
                <a:cxn ang="0">
                  <a:pos x="172" y="55"/>
                </a:cxn>
                <a:cxn ang="0">
                  <a:pos x="182" y="86"/>
                </a:cxn>
                <a:cxn ang="0">
                  <a:pos x="179" y="118"/>
                </a:cxn>
                <a:cxn ang="0">
                  <a:pos x="172" y="157"/>
                </a:cxn>
                <a:cxn ang="0">
                  <a:pos x="163" y="192"/>
                </a:cxn>
                <a:cxn ang="0">
                  <a:pos x="163" y="200"/>
                </a:cxn>
                <a:cxn ang="0">
                  <a:pos x="177" y="236"/>
                </a:cxn>
                <a:cxn ang="0">
                  <a:pos x="205" y="268"/>
                </a:cxn>
                <a:cxn ang="0">
                  <a:pos x="212" y="278"/>
                </a:cxn>
                <a:cxn ang="0">
                  <a:pos x="204" y="289"/>
                </a:cxn>
                <a:cxn ang="0">
                  <a:pos x="190" y="291"/>
                </a:cxn>
                <a:cxn ang="0">
                  <a:pos x="164" y="247"/>
                </a:cxn>
                <a:cxn ang="0">
                  <a:pos x="151" y="218"/>
                </a:cxn>
                <a:cxn ang="0">
                  <a:pos x="135" y="242"/>
                </a:cxn>
                <a:cxn ang="0">
                  <a:pos x="122" y="262"/>
                </a:cxn>
                <a:cxn ang="0">
                  <a:pos x="91" y="281"/>
                </a:cxn>
                <a:cxn ang="0">
                  <a:pos x="68" y="286"/>
                </a:cxn>
                <a:cxn ang="0">
                  <a:pos x="27" y="276"/>
                </a:cxn>
                <a:cxn ang="0">
                  <a:pos x="6" y="228"/>
                </a:cxn>
                <a:cxn ang="0">
                  <a:pos x="0" y="161"/>
                </a:cxn>
                <a:cxn ang="0">
                  <a:pos x="3" y="96"/>
                </a:cxn>
                <a:cxn ang="0">
                  <a:pos x="16" y="75"/>
                </a:cxn>
              </a:cxnLst>
              <a:rect l="0" t="0" r="r" b="b"/>
              <a:pathLst>
                <a:path w="213" h="292">
                  <a:moveTo>
                    <a:pt x="16" y="75"/>
                  </a:moveTo>
                  <a:lnTo>
                    <a:pt x="33" y="45"/>
                  </a:lnTo>
                  <a:lnTo>
                    <a:pt x="63" y="12"/>
                  </a:lnTo>
                  <a:lnTo>
                    <a:pt x="94" y="1"/>
                  </a:lnTo>
                  <a:lnTo>
                    <a:pt x="121" y="0"/>
                  </a:lnTo>
                  <a:lnTo>
                    <a:pt x="152" y="17"/>
                  </a:lnTo>
                  <a:lnTo>
                    <a:pt x="172" y="55"/>
                  </a:lnTo>
                  <a:lnTo>
                    <a:pt x="182" y="86"/>
                  </a:lnTo>
                  <a:lnTo>
                    <a:pt x="179" y="118"/>
                  </a:lnTo>
                  <a:lnTo>
                    <a:pt x="172" y="157"/>
                  </a:lnTo>
                  <a:lnTo>
                    <a:pt x="163" y="192"/>
                  </a:lnTo>
                  <a:lnTo>
                    <a:pt x="163" y="200"/>
                  </a:lnTo>
                  <a:lnTo>
                    <a:pt x="177" y="236"/>
                  </a:lnTo>
                  <a:lnTo>
                    <a:pt x="205" y="268"/>
                  </a:lnTo>
                  <a:lnTo>
                    <a:pt x="212" y="278"/>
                  </a:lnTo>
                  <a:lnTo>
                    <a:pt x="204" y="289"/>
                  </a:lnTo>
                  <a:lnTo>
                    <a:pt x="190" y="291"/>
                  </a:lnTo>
                  <a:lnTo>
                    <a:pt x="164" y="247"/>
                  </a:lnTo>
                  <a:lnTo>
                    <a:pt x="151" y="218"/>
                  </a:lnTo>
                  <a:lnTo>
                    <a:pt x="135" y="242"/>
                  </a:lnTo>
                  <a:lnTo>
                    <a:pt x="122" y="262"/>
                  </a:lnTo>
                  <a:lnTo>
                    <a:pt x="91" y="281"/>
                  </a:lnTo>
                  <a:lnTo>
                    <a:pt x="68" y="286"/>
                  </a:lnTo>
                  <a:lnTo>
                    <a:pt x="27" y="276"/>
                  </a:lnTo>
                  <a:lnTo>
                    <a:pt x="6" y="228"/>
                  </a:lnTo>
                  <a:lnTo>
                    <a:pt x="0" y="161"/>
                  </a:lnTo>
                  <a:lnTo>
                    <a:pt x="3" y="96"/>
                  </a:lnTo>
                  <a:lnTo>
                    <a:pt x="16" y="75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8693" name="Freeform 21"/>
            <p:cNvSpPr>
              <a:spLocks/>
            </p:cNvSpPr>
            <p:nvPr/>
          </p:nvSpPr>
          <p:spPr bwMode="auto">
            <a:xfrm>
              <a:off x="1154" y="1674"/>
              <a:ext cx="406" cy="402"/>
            </a:xfrm>
            <a:custGeom>
              <a:avLst/>
              <a:gdLst/>
              <a:ahLst/>
              <a:cxnLst>
                <a:cxn ang="0">
                  <a:pos x="125" y="16"/>
                </a:cxn>
                <a:cxn ang="0">
                  <a:pos x="163" y="3"/>
                </a:cxn>
                <a:cxn ang="0">
                  <a:pos x="189" y="0"/>
                </a:cxn>
                <a:cxn ang="0">
                  <a:pos x="211" y="3"/>
                </a:cxn>
                <a:cxn ang="0">
                  <a:pos x="222" y="14"/>
                </a:cxn>
                <a:cxn ang="0">
                  <a:pos x="216" y="42"/>
                </a:cxn>
                <a:cxn ang="0">
                  <a:pos x="179" y="57"/>
                </a:cxn>
                <a:cxn ang="0">
                  <a:pos x="139" y="57"/>
                </a:cxn>
                <a:cxn ang="0">
                  <a:pos x="96" y="64"/>
                </a:cxn>
                <a:cxn ang="0">
                  <a:pos x="64" y="78"/>
                </a:cxn>
                <a:cxn ang="0">
                  <a:pos x="34" y="100"/>
                </a:cxn>
                <a:cxn ang="0">
                  <a:pos x="32" y="132"/>
                </a:cxn>
                <a:cxn ang="0">
                  <a:pos x="44" y="164"/>
                </a:cxn>
                <a:cxn ang="0">
                  <a:pos x="75" y="191"/>
                </a:cxn>
                <a:cxn ang="0">
                  <a:pos x="123" y="213"/>
                </a:cxn>
                <a:cxn ang="0">
                  <a:pos x="188" y="236"/>
                </a:cxn>
                <a:cxn ang="0">
                  <a:pos x="254" y="255"/>
                </a:cxn>
                <a:cxn ang="0">
                  <a:pos x="297" y="273"/>
                </a:cxn>
                <a:cxn ang="0">
                  <a:pos x="318" y="279"/>
                </a:cxn>
                <a:cxn ang="0">
                  <a:pos x="311" y="304"/>
                </a:cxn>
                <a:cxn ang="0">
                  <a:pos x="318" y="338"/>
                </a:cxn>
                <a:cxn ang="0">
                  <a:pos x="356" y="354"/>
                </a:cxn>
                <a:cxn ang="0">
                  <a:pos x="403" y="375"/>
                </a:cxn>
                <a:cxn ang="0">
                  <a:pos x="405" y="401"/>
                </a:cxn>
                <a:cxn ang="0">
                  <a:pos x="356" y="379"/>
                </a:cxn>
                <a:cxn ang="0">
                  <a:pos x="297" y="354"/>
                </a:cxn>
                <a:cxn ang="0">
                  <a:pos x="284" y="327"/>
                </a:cxn>
                <a:cxn ang="0">
                  <a:pos x="284" y="295"/>
                </a:cxn>
                <a:cxn ang="0">
                  <a:pos x="254" y="279"/>
                </a:cxn>
                <a:cxn ang="0">
                  <a:pos x="177" y="257"/>
                </a:cxn>
                <a:cxn ang="0">
                  <a:pos x="120" y="236"/>
                </a:cxn>
                <a:cxn ang="0">
                  <a:pos x="55" y="207"/>
                </a:cxn>
                <a:cxn ang="0">
                  <a:pos x="10" y="175"/>
                </a:cxn>
                <a:cxn ang="0">
                  <a:pos x="1" y="145"/>
                </a:cxn>
                <a:cxn ang="0">
                  <a:pos x="0" y="121"/>
                </a:cxn>
                <a:cxn ang="0">
                  <a:pos x="1" y="85"/>
                </a:cxn>
                <a:cxn ang="0">
                  <a:pos x="28" y="59"/>
                </a:cxn>
                <a:cxn ang="0">
                  <a:pos x="69" y="41"/>
                </a:cxn>
                <a:cxn ang="0">
                  <a:pos x="103" y="25"/>
                </a:cxn>
                <a:cxn ang="0">
                  <a:pos x="125" y="16"/>
                </a:cxn>
              </a:cxnLst>
              <a:rect l="0" t="0" r="r" b="b"/>
              <a:pathLst>
                <a:path w="406" h="402">
                  <a:moveTo>
                    <a:pt x="125" y="16"/>
                  </a:moveTo>
                  <a:lnTo>
                    <a:pt x="163" y="3"/>
                  </a:lnTo>
                  <a:lnTo>
                    <a:pt x="189" y="0"/>
                  </a:lnTo>
                  <a:lnTo>
                    <a:pt x="211" y="3"/>
                  </a:lnTo>
                  <a:lnTo>
                    <a:pt x="222" y="14"/>
                  </a:lnTo>
                  <a:lnTo>
                    <a:pt x="216" y="42"/>
                  </a:lnTo>
                  <a:lnTo>
                    <a:pt x="179" y="57"/>
                  </a:lnTo>
                  <a:lnTo>
                    <a:pt x="139" y="57"/>
                  </a:lnTo>
                  <a:lnTo>
                    <a:pt x="96" y="64"/>
                  </a:lnTo>
                  <a:lnTo>
                    <a:pt x="64" y="78"/>
                  </a:lnTo>
                  <a:lnTo>
                    <a:pt x="34" y="100"/>
                  </a:lnTo>
                  <a:lnTo>
                    <a:pt x="32" y="132"/>
                  </a:lnTo>
                  <a:lnTo>
                    <a:pt x="44" y="164"/>
                  </a:lnTo>
                  <a:lnTo>
                    <a:pt x="75" y="191"/>
                  </a:lnTo>
                  <a:lnTo>
                    <a:pt x="123" y="213"/>
                  </a:lnTo>
                  <a:lnTo>
                    <a:pt x="188" y="236"/>
                  </a:lnTo>
                  <a:lnTo>
                    <a:pt x="254" y="255"/>
                  </a:lnTo>
                  <a:lnTo>
                    <a:pt x="297" y="273"/>
                  </a:lnTo>
                  <a:lnTo>
                    <a:pt x="318" y="279"/>
                  </a:lnTo>
                  <a:lnTo>
                    <a:pt x="311" y="304"/>
                  </a:lnTo>
                  <a:lnTo>
                    <a:pt x="318" y="338"/>
                  </a:lnTo>
                  <a:lnTo>
                    <a:pt x="356" y="354"/>
                  </a:lnTo>
                  <a:lnTo>
                    <a:pt x="403" y="375"/>
                  </a:lnTo>
                  <a:lnTo>
                    <a:pt x="405" y="401"/>
                  </a:lnTo>
                  <a:lnTo>
                    <a:pt x="356" y="379"/>
                  </a:lnTo>
                  <a:lnTo>
                    <a:pt x="297" y="354"/>
                  </a:lnTo>
                  <a:lnTo>
                    <a:pt x="284" y="327"/>
                  </a:lnTo>
                  <a:lnTo>
                    <a:pt x="284" y="295"/>
                  </a:lnTo>
                  <a:lnTo>
                    <a:pt x="254" y="279"/>
                  </a:lnTo>
                  <a:lnTo>
                    <a:pt x="177" y="257"/>
                  </a:lnTo>
                  <a:lnTo>
                    <a:pt x="120" y="236"/>
                  </a:lnTo>
                  <a:lnTo>
                    <a:pt x="55" y="207"/>
                  </a:lnTo>
                  <a:lnTo>
                    <a:pt x="10" y="175"/>
                  </a:lnTo>
                  <a:lnTo>
                    <a:pt x="1" y="145"/>
                  </a:lnTo>
                  <a:lnTo>
                    <a:pt x="0" y="121"/>
                  </a:lnTo>
                  <a:lnTo>
                    <a:pt x="1" y="85"/>
                  </a:lnTo>
                  <a:lnTo>
                    <a:pt x="28" y="59"/>
                  </a:lnTo>
                  <a:lnTo>
                    <a:pt x="69" y="41"/>
                  </a:lnTo>
                  <a:lnTo>
                    <a:pt x="103" y="25"/>
                  </a:lnTo>
                  <a:lnTo>
                    <a:pt x="125" y="16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8694" name="Freeform 22"/>
            <p:cNvSpPr>
              <a:spLocks/>
            </p:cNvSpPr>
            <p:nvPr/>
          </p:nvSpPr>
          <p:spPr bwMode="auto">
            <a:xfrm>
              <a:off x="1406" y="1669"/>
              <a:ext cx="223" cy="238"/>
            </a:xfrm>
            <a:custGeom>
              <a:avLst/>
              <a:gdLst/>
              <a:ahLst/>
              <a:cxnLst>
                <a:cxn ang="0">
                  <a:pos x="97" y="16"/>
                </a:cxn>
                <a:cxn ang="0">
                  <a:pos x="59" y="3"/>
                </a:cxn>
                <a:cxn ang="0">
                  <a:pos x="33" y="0"/>
                </a:cxn>
                <a:cxn ang="0">
                  <a:pos x="11" y="3"/>
                </a:cxn>
                <a:cxn ang="0">
                  <a:pos x="0" y="14"/>
                </a:cxn>
                <a:cxn ang="0">
                  <a:pos x="9" y="29"/>
                </a:cxn>
                <a:cxn ang="0">
                  <a:pos x="51" y="35"/>
                </a:cxn>
                <a:cxn ang="0">
                  <a:pos x="93" y="53"/>
                </a:cxn>
                <a:cxn ang="0">
                  <a:pos x="126" y="64"/>
                </a:cxn>
                <a:cxn ang="0">
                  <a:pos x="158" y="79"/>
                </a:cxn>
                <a:cxn ang="0">
                  <a:pos x="188" y="100"/>
                </a:cxn>
                <a:cxn ang="0">
                  <a:pos x="190" y="133"/>
                </a:cxn>
                <a:cxn ang="0">
                  <a:pos x="177" y="165"/>
                </a:cxn>
                <a:cxn ang="0">
                  <a:pos x="147" y="192"/>
                </a:cxn>
                <a:cxn ang="0">
                  <a:pos x="99" y="213"/>
                </a:cxn>
                <a:cxn ang="0">
                  <a:pos x="102" y="237"/>
                </a:cxn>
                <a:cxn ang="0">
                  <a:pos x="167" y="208"/>
                </a:cxn>
                <a:cxn ang="0">
                  <a:pos x="211" y="176"/>
                </a:cxn>
                <a:cxn ang="0">
                  <a:pos x="220" y="145"/>
                </a:cxn>
                <a:cxn ang="0">
                  <a:pos x="222" y="122"/>
                </a:cxn>
                <a:cxn ang="0">
                  <a:pos x="220" y="86"/>
                </a:cxn>
                <a:cxn ang="0">
                  <a:pos x="193" y="59"/>
                </a:cxn>
                <a:cxn ang="0">
                  <a:pos x="152" y="41"/>
                </a:cxn>
                <a:cxn ang="0">
                  <a:pos x="118" y="25"/>
                </a:cxn>
                <a:cxn ang="0">
                  <a:pos x="97" y="16"/>
                </a:cxn>
              </a:cxnLst>
              <a:rect l="0" t="0" r="r" b="b"/>
              <a:pathLst>
                <a:path w="223" h="238">
                  <a:moveTo>
                    <a:pt x="97" y="16"/>
                  </a:moveTo>
                  <a:lnTo>
                    <a:pt x="59" y="3"/>
                  </a:lnTo>
                  <a:lnTo>
                    <a:pt x="33" y="0"/>
                  </a:lnTo>
                  <a:lnTo>
                    <a:pt x="11" y="3"/>
                  </a:lnTo>
                  <a:lnTo>
                    <a:pt x="0" y="14"/>
                  </a:lnTo>
                  <a:lnTo>
                    <a:pt x="9" y="29"/>
                  </a:lnTo>
                  <a:lnTo>
                    <a:pt x="51" y="35"/>
                  </a:lnTo>
                  <a:lnTo>
                    <a:pt x="93" y="53"/>
                  </a:lnTo>
                  <a:lnTo>
                    <a:pt x="126" y="64"/>
                  </a:lnTo>
                  <a:lnTo>
                    <a:pt x="158" y="79"/>
                  </a:lnTo>
                  <a:lnTo>
                    <a:pt x="188" y="100"/>
                  </a:lnTo>
                  <a:lnTo>
                    <a:pt x="190" y="133"/>
                  </a:lnTo>
                  <a:lnTo>
                    <a:pt x="177" y="165"/>
                  </a:lnTo>
                  <a:lnTo>
                    <a:pt x="147" y="192"/>
                  </a:lnTo>
                  <a:lnTo>
                    <a:pt x="99" y="213"/>
                  </a:lnTo>
                  <a:lnTo>
                    <a:pt x="102" y="237"/>
                  </a:lnTo>
                  <a:lnTo>
                    <a:pt x="167" y="208"/>
                  </a:lnTo>
                  <a:lnTo>
                    <a:pt x="211" y="176"/>
                  </a:lnTo>
                  <a:lnTo>
                    <a:pt x="220" y="145"/>
                  </a:lnTo>
                  <a:lnTo>
                    <a:pt x="222" y="122"/>
                  </a:lnTo>
                  <a:lnTo>
                    <a:pt x="220" y="86"/>
                  </a:lnTo>
                  <a:lnTo>
                    <a:pt x="193" y="59"/>
                  </a:lnTo>
                  <a:lnTo>
                    <a:pt x="152" y="41"/>
                  </a:lnTo>
                  <a:lnTo>
                    <a:pt x="118" y="25"/>
                  </a:lnTo>
                  <a:lnTo>
                    <a:pt x="97" y="16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</p:grpSp>
      <p:grpSp>
        <p:nvGrpSpPr>
          <p:cNvPr id="28713" name="Group 41"/>
          <p:cNvGrpSpPr>
            <a:grpSpLocks/>
          </p:cNvGrpSpPr>
          <p:nvPr/>
        </p:nvGrpSpPr>
        <p:grpSpPr bwMode="auto">
          <a:xfrm>
            <a:off x="1295400" y="3505200"/>
            <a:ext cx="939800" cy="2117725"/>
            <a:chOff x="816" y="2208"/>
            <a:chExt cx="592" cy="1334"/>
          </a:xfrm>
        </p:grpSpPr>
        <p:sp>
          <p:nvSpPr>
            <p:cNvPr id="28696" name="Freeform 24"/>
            <p:cNvSpPr>
              <a:spLocks/>
            </p:cNvSpPr>
            <p:nvPr/>
          </p:nvSpPr>
          <p:spPr bwMode="auto">
            <a:xfrm>
              <a:off x="828" y="2267"/>
              <a:ext cx="311" cy="1257"/>
            </a:xfrm>
            <a:custGeom>
              <a:avLst/>
              <a:gdLst/>
              <a:ahLst/>
              <a:cxnLst>
                <a:cxn ang="0">
                  <a:pos x="305" y="226"/>
                </a:cxn>
                <a:cxn ang="0">
                  <a:pos x="310" y="272"/>
                </a:cxn>
                <a:cxn ang="0">
                  <a:pos x="310" y="521"/>
                </a:cxn>
                <a:cxn ang="0">
                  <a:pos x="288" y="855"/>
                </a:cxn>
                <a:cxn ang="0">
                  <a:pos x="290" y="1068"/>
                </a:cxn>
                <a:cxn ang="0">
                  <a:pos x="301" y="1215"/>
                </a:cxn>
                <a:cxn ang="0">
                  <a:pos x="290" y="1256"/>
                </a:cxn>
                <a:cxn ang="0">
                  <a:pos x="272" y="1247"/>
                </a:cxn>
                <a:cxn ang="0">
                  <a:pos x="167" y="1166"/>
                </a:cxn>
                <a:cxn ang="0">
                  <a:pos x="140" y="1150"/>
                </a:cxn>
                <a:cxn ang="0">
                  <a:pos x="124" y="1127"/>
                </a:cxn>
                <a:cxn ang="0">
                  <a:pos x="97" y="1096"/>
                </a:cxn>
                <a:cxn ang="0">
                  <a:pos x="61" y="1064"/>
                </a:cxn>
                <a:cxn ang="0">
                  <a:pos x="43" y="1021"/>
                </a:cxn>
                <a:cxn ang="0">
                  <a:pos x="0" y="984"/>
                </a:cxn>
                <a:cxn ang="0">
                  <a:pos x="0" y="962"/>
                </a:cxn>
                <a:cxn ang="0">
                  <a:pos x="23" y="933"/>
                </a:cxn>
                <a:cxn ang="0">
                  <a:pos x="32" y="896"/>
                </a:cxn>
                <a:cxn ang="0">
                  <a:pos x="27" y="876"/>
                </a:cxn>
                <a:cxn ang="0">
                  <a:pos x="16" y="844"/>
                </a:cxn>
                <a:cxn ang="0">
                  <a:pos x="12" y="821"/>
                </a:cxn>
                <a:cxn ang="0">
                  <a:pos x="29" y="785"/>
                </a:cxn>
                <a:cxn ang="0">
                  <a:pos x="29" y="761"/>
                </a:cxn>
                <a:cxn ang="0">
                  <a:pos x="11" y="713"/>
                </a:cxn>
                <a:cxn ang="0">
                  <a:pos x="11" y="686"/>
                </a:cxn>
                <a:cxn ang="0">
                  <a:pos x="21" y="665"/>
                </a:cxn>
                <a:cxn ang="0">
                  <a:pos x="39" y="640"/>
                </a:cxn>
                <a:cxn ang="0">
                  <a:pos x="38" y="597"/>
                </a:cxn>
                <a:cxn ang="0">
                  <a:pos x="27" y="562"/>
                </a:cxn>
                <a:cxn ang="0">
                  <a:pos x="38" y="521"/>
                </a:cxn>
                <a:cxn ang="0">
                  <a:pos x="48" y="511"/>
                </a:cxn>
                <a:cxn ang="0">
                  <a:pos x="39" y="473"/>
                </a:cxn>
                <a:cxn ang="0">
                  <a:pos x="16" y="433"/>
                </a:cxn>
                <a:cxn ang="0">
                  <a:pos x="11" y="407"/>
                </a:cxn>
                <a:cxn ang="0">
                  <a:pos x="16" y="382"/>
                </a:cxn>
                <a:cxn ang="0">
                  <a:pos x="45" y="360"/>
                </a:cxn>
                <a:cxn ang="0">
                  <a:pos x="43" y="342"/>
                </a:cxn>
                <a:cxn ang="0">
                  <a:pos x="12" y="285"/>
                </a:cxn>
                <a:cxn ang="0">
                  <a:pos x="2" y="240"/>
                </a:cxn>
                <a:cxn ang="0">
                  <a:pos x="11" y="215"/>
                </a:cxn>
                <a:cxn ang="0">
                  <a:pos x="39" y="192"/>
                </a:cxn>
                <a:cxn ang="0">
                  <a:pos x="32" y="172"/>
                </a:cxn>
                <a:cxn ang="0">
                  <a:pos x="12" y="149"/>
                </a:cxn>
                <a:cxn ang="0">
                  <a:pos x="12" y="124"/>
                </a:cxn>
                <a:cxn ang="0">
                  <a:pos x="45" y="107"/>
                </a:cxn>
                <a:cxn ang="0">
                  <a:pos x="59" y="89"/>
                </a:cxn>
                <a:cxn ang="0">
                  <a:pos x="32" y="52"/>
                </a:cxn>
                <a:cxn ang="0">
                  <a:pos x="32" y="32"/>
                </a:cxn>
                <a:cxn ang="0">
                  <a:pos x="64" y="20"/>
                </a:cxn>
                <a:cxn ang="0">
                  <a:pos x="66" y="0"/>
                </a:cxn>
                <a:cxn ang="0">
                  <a:pos x="102" y="52"/>
                </a:cxn>
                <a:cxn ang="0">
                  <a:pos x="145" y="106"/>
                </a:cxn>
                <a:cxn ang="0">
                  <a:pos x="199" y="149"/>
                </a:cxn>
                <a:cxn ang="0">
                  <a:pos x="242" y="183"/>
                </a:cxn>
                <a:cxn ang="0">
                  <a:pos x="288" y="210"/>
                </a:cxn>
                <a:cxn ang="0">
                  <a:pos x="305" y="226"/>
                </a:cxn>
              </a:cxnLst>
              <a:rect l="0" t="0" r="r" b="b"/>
              <a:pathLst>
                <a:path w="311" h="1257">
                  <a:moveTo>
                    <a:pt x="305" y="226"/>
                  </a:moveTo>
                  <a:lnTo>
                    <a:pt x="310" y="272"/>
                  </a:lnTo>
                  <a:lnTo>
                    <a:pt x="310" y="521"/>
                  </a:lnTo>
                  <a:lnTo>
                    <a:pt x="288" y="855"/>
                  </a:lnTo>
                  <a:lnTo>
                    <a:pt x="290" y="1068"/>
                  </a:lnTo>
                  <a:lnTo>
                    <a:pt x="301" y="1215"/>
                  </a:lnTo>
                  <a:lnTo>
                    <a:pt x="290" y="1256"/>
                  </a:lnTo>
                  <a:lnTo>
                    <a:pt x="272" y="1247"/>
                  </a:lnTo>
                  <a:lnTo>
                    <a:pt x="167" y="1166"/>
                  </a:lnTo>
                  <a:lnTo>
                    <a:pt x="140" y="1150"/>
                  </a:lnTo>
                  <a:lnTo>
                    <a:pt x="124" y="1127"/>
                  </a:lnTo>
                  <a:lnTo>
                    <a:pt x="97" y="1096"/>
                  </a:lnTo>
                  <a:lnTo>
                    <a:pt x="61" y="1064"/>
                  </a:lnTo>
                  <a:lnTo>
                    <a:pt x="43" y="1021"/>
                  </a:lnTo>
                  <a:lnTo>
                    <a:pt x="0" y="984"/>
                  </a:lnTo>
                  <a:lnTo>
                    <a:pt x="0" y="962"/>
                  </a:lnTo>
                  <a:lnTo>
                    <a:pt x="23" y="933"/>
                  </a:lnTo>
                  <a:lnTo>
                    <a:pt x="32" y="896"/>
                  </a:lnTo>
                  <a:lnTo>
                    <a:pt x="27" y="876"/>
                  </a:lnTo>
                  <a:lnTo>
                    <a:pt x="16" y="844"/>
                  </a:lnTo>
                  <a:lnTo>
                    <a:pt x="12" y="821"/>
                  </a:lnTo>
                  <a:lnTo>
                    <a:pt x="29" y="785"/>
                  </a:lnTo>
                  <a:lnTo>
                    <a:pt x="29" y="761"/>
                  </a:lnTo>
                  <a:lnTo>
                    <a:pt x="11" y="713"/>
                  </a:lnTo>
                  <a:lnTo>
                    <a:pt x="11" y="686"/>
                  </a:lnTo>
                  <a:lnTo>
                    <a:pt x="21" y="665"/>
                  </a:lnTo>
                  <a:lnTo>
                    <a:pt x="39" y="640"/>
                  </a:lnTo>
                  <a:lnTo>
                    <a:pt x="38" y="597"/>
                  </a:lnTo>
                  <a:lnTo>
                    <a:pt x="27" y="562"/>
                  </a:lnTo>
                  <a:lnTo>
                    <a:pt x="38" y="521"/>
                  </a:lnTo>
                  <a:lnTo>
                    <a:pt x="48" y="511"/>
                  </a:lnTo>
                  <a:lnTo>
                    <a:pt x="39" y="473"/>
                  </a:lnTo>
                  <a:lnTo>
                    <a:pt x="16" y="433"/>
                  </a:lnTo>
                  <a:lnTo>
                    <a:pt x="11" y="407"/>
                  </a:lnTo>
                  <a:lnTo>
                    <a:pt x="16" y="382"/>
                  </a:lnTo>
                  <a:lnTo>
                    <a:pt x="45" y="360"/>
                  </a:lnTo>
                  <a:lnTo>
                    <a:pt x="43" y="342"/>
                  </a:lnTo>
                  <a:lnTo>
                    <a:pt x="12" y="285"/>
                  </a:lnTo>
                  <a:lnTo>
                    <a:pt x="2" y="240"/>
                  </a:lnTo>
                  <a:lnTo>
                    <a:pt x="11" y="215"/>
                  </a:lnTo>
                  <a:lnTo>
                    <a:pt x="39" y="192"/>
                  </a:lnTo>
                  <a:lnTo>
                    <a:pt x="32" y="172"/>
                  </a:lnTo>
                  <a:lnTo>
                    <a:pt x="12" y="149"/>
                  </a:lnTo>
                  <a:lnTo>
                    <a:pt x="12" y="124"/>
                  </a:lnTo>
                  <a:lnTo>
                    <a:pt x="45" y="107"/>
                  </a:lnTo>
                  <a:lnTo>
                    <a:pt x="59" y="89"/>
                  </a:lnTo>
                  <a:lnTo>
                    <a:pt x="32" y="52"/>
                  </a:lnTo>
                  <a:lnTo>
                    <a:pt x="32" y="32"/>
                  </a:lnTo>
                  <a:lnTo>
                    <a:pt x="64" y="20"/>
                  </a:lnTo>
                  <a:lnTo>
                    <a:pt x="66" y="0"/>
                  </a:lnTo>
                  <a:lnTo>
                    <a:pt x="102" y="52"/>
                  </a:lnTo>
                  <a:lnTo>
                    <a:pt x="145" y="106"/>
                  </a:lnTo>
                  <a:lnTo>
                    <a:pt x="199" y="149"/>
                  </a:lnTo>
                  <a:lnTo>
                    <a:pt x="242" y="183"/>
                  </a:lnTo>
                  <a:lnTo>
                    <a:pt x="288" y="210"/>
                  </a:lnTo>
                  <a:lnTo>
                    <a:pt x="305" y="226"/>
                  </a:lnTo>
                </a:path>
              </a:pathLst>
            </a:custGeom>
            <a:solidFill>
              <a:srgbClr val="DDDDDD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8697" name="Freeform 25"/>
            <p:cNvSpPr>
              <a:spLocks/>
            </p:cNvSpPr>
            <p:nvPr/>
          </p:nvSpPr>
          <p:spPr bwMode="auto">
            <a:xfrm>
              <a:off x="816" y="2286"/>
              <a:ext cx="91" cy="958"/>
            </a:xfrm>
            <a:custGeom>
              <a:avLst/>
              <a:gdLst/>
              <a:ahLst/>
              <a:cxnLst>
                <a:cxn ang="0">
                  <a:pos x="61" y="32"/>
                </a:cxn>
                <a:cxn ang="0">
                  <a:pos x="90" y="66"/>
                </a:cxn>
                <a:cxn ang="0">
                  <a:pos x="72" y="93"/>
                </a:cxn>
                <a:cxn ang="0">
                  <a:pos x="34" y="112"/>
                </a:cxn>
                <a:cxn ang="0">
                  <a:pos x="49" y="139"/>
                </a:cxn>
                <a:cxn ang="0">
                  <a:pos x="67" y="173"/>
                </a:cxn>
                <a:cxn ang="0">
                  <a:pos x="45" y="195"/>
                </a:cxn>
                <a:cxn ang="0">
                  <a:pos x="27" y="222"/>
                </a:cxn>
                <a:cxn ang="0">
                  <a:pos x="45" y="270"/>
                </a:cxn>
                <a:cxn ang="0">
                  <a:pos x="67" y="313"/>
                </a:cxn>
                <a:cxn ang="0">
                  <a:pos x="61" y="351"/>
                </a:cxn>
                <a:cxn ang="0">
                  <a:pos x="34" y="383"/>
                </a:cxn>
                <a:cxn ang="0">
                  <a:pos x="65" y="451"/>
                </a:cxn>
                <a:cxn ang="0">
                  <a:pos x="77" y="494"/>
                </a:cxn>
                <a:cxn ang="0">
                  <a:pos x="54" y="526"/>
                </a:cxn>
                <a:cxn ang="0">
                  <a:pos x="59" y="575"/>
                </a:cxn>
                <a:cxn ang="0">
                  <a:pos x="76" y="623"/>
                </a:cxn>
                <a:cxn ang="0">
                  <a:pos x="56" y="650"/>
                </a:cxn>
                <a:cxn ang="0">
                  <a:pos x="29" y="682"/>
                </a:cxn>
                <a:cxn ang="0">
                  <a:pos x="56" y="741"/>
                </a:cxn>
                <a:cxn ang="0">
                  <a:pos x="67" y="781"/>
                </a:cxn>
                <a:cxn ang="0">
                  <a:pos x="43" y="790"/>
                </a:cxn>
                <a:cxn ang="0">
                  <a:pos x="49" y="854"/>
                </a:cxn>
                <a:cxn ang="0">
                  <a:pos x="61" y="888"/>
                </a:cxn>
                <a:cxn ang="0">
                  <a:pos x="43" y="926"/>
                </a:cxn>
                <a:cxn ang="0">
                  <a:pos x="2" y="946"/>
                </a:cxn>
                <a:cxn ang="0">
                  <a:pos x="32" y="881"/>
                </a:cxn>
                <a:cxn ang="0">
                  <a:pos x="18" y="827"/>
                </a:cxn>
                <a:cxn ang="0">
                  <a:pos x="22" y="781"/>
                </a:cxn>
                <a:cxn ang="0">
                  <a:pos x="34" y="758"/>
                </a:cxn>
                <a:cxn ang="0">
                  <a:pos x="7" y="700"/>
                </a:cxn>
                <a:cxn ang="0">
                  <a:pos x="7" y="641"/>
                </a:cxn>
                <a:cxn ang="0">
                  <a:pos x="40" y="614"/>
                </a:cxn>
                <a:cxn ang="0">
                  <a:pos x="32" y="571"/>
                </a:cxn>
                <a:cxn ang="0">
                  <a:pos x="23" y="521"/>
                </a:cxn>
                <a:cxn ang="0">
                  <a:pos x="49" y="489"/>
                </a:cxn>
                <a:cxn ang="0">
                  <a:pos x="38" y="453"/>
                </a:cxn>
                <a:cxn ang="0">
                  <a:pos x="7" y="397"/>
                </a:cxn>
                <a:cxn ang="0">
                  <a:pos x="13" y="360"/>
                </a:cxn>
                <a:cxn ang="0">
                  <a:pos x="40" y="329"/>
                </a:cxn>
                <a:cxn ang="0">
                  <a:pos x="11" y="258"/>
                </a:cxn>
                <a:cxn ang="0">
                  <a:pos x="0" y="216"/>
                </a:cxn>
                <a:cxn ang="0">
                  <a:pos x="23" y="184"/>
                </a:cxn>
                <a:cxn ang="0">
                  <a:pos x="34" y="163"/>
                </a:cxn>
                <a:cxn ang="0">
                  <a:pos x="7" y="129"/>
                </a:cxn>
                <a:cxn ang="0">
                  <a:pos x="18" y="96"/>
                </a:cxn>
                <a:cxn ang="0">
                  <a:pos x="49" y="75"/>
                </a:cxn>
                <a:cxn ang="0">
                  <a:pos x="50" y="50"/>
                </a:cxn>
                <a:cxn ang="0">
                  <a:pos x="34" y="17"/>
                </a:cxn>
              </a:cxnLst>
              <a:rect l="0" t="0" r="r" b="b"/>
              <a:pathLst>
                <a:path w="91" h="958">
                  <a:moveTo>
                    <a:pt x="45" y="0"/>
                  </a:moveTo>
                  <a:lnTo>
                    <a:pt x="61" y="32"/>
                  </a:lnTo>
                  <a:lnTo>
                    <a:pt x="76" y="53"/>
                  </a:lnTo>
                  <a:lnTo>
                    <a:pt x="90" y="66"/>
                  </a:lnTo>
                  <a:lnTo>
                    <a:pt x="86" y="82"/>
                  </a:lnTo>
                  <a:lnTo>
                    <a:pt x="72" y="93"/>
                  </a:lnTo>
                  <a:lnTo>
                    <a:pt x="50" y="98"/>
                  </a:lnTo>
                  <a:lnTo>
                    <a:pt x="34" y="112"/>
                  </a:lnTo>
                  <a:lnTo>
                    <a:pt x="38" y="129"/>
                  </a:lnTo>
                  <a:lnTo>
                    <a:pt x="49" y="139"/>
                  </a:lnTo>
                  <a:lnTo>
                    <a:pt x="67" y="161"/>
                  </a:lnTo>
                  <a:lnTo>
                    <a:pt x="67" y="173"/>
                  </a:lnTo>
                  <a:lnTo>
                    <a:pt x="61" y="184"/>
                  </a:lnTo>
                  <a:lnTo>
                    <a:pt x="45" y="195"/>
                  </a:lnTo>
                  <a:lnTo>
                    <a:pt x="29" y="206"/>
                  </a:lnTo>
                  <a:lnTo>
                    <a:pt x="27" y="222"/>
                  </a:lnTo>
                  <a:lnTo>
                    <a:pt x="32" y="238"/>
                  </a:lnTo>
                  <a:lnTo>
                    <a:pt x="45" y="270"/>
                  </a:lnTo>
                  <a:lnTo>
                    <a:pt x="56" y="295"/>
                  </a:lnTo>
                  <a:lnTo>
                    <a:pt x="67" y="313"/>
                  </a:lnTo>
                  <a:lnTo>
                    <a:pt x="67" y="333"/>
                  </a:lnTo>
                  <a:lnTo>
                    <a:pt x="61" y="351"/>
                  </a:lnTo>
                  <a:lnTo>
                    <a:pt x="45" y="367"/>
                  </a:lnTo>
                  <a:lnTo>
                    <a:pt x="34" y="383"/>
                  </a:lnTo>
                  <a:lnTo>
                    <a:pt x="38" y="410"/>
                  </a:lnTo>
                  <a:lnTo>
                    <a:pt x="65" y="451"/>
                  </a:lnTo>
                  <a:lnTo>
                    <a:pt x="76" y="473"/>
                  </a:lnTo>
                  <a:lnTo>
                    <a:pt x="77" y="494"/>
                  </a:lnTo>
                  <a:lnTo>
                    <a:pt x="67" y="510"/>
                  </a:lnTo>
                  <a:lnTo>
                    <a:pt x="54" y="526"/>
                  </a:lnTo>
                  <a:lnTo>
                    <a:pt x="50" y="548"/>
                  </a:lnTo>
                  <a:lnTo>
                    <a:pt x="59" y="575"/>
                  </a:lnTo>
                  <a:lnTo>
                    <a:pt x="70" y="603"/>
                  </a:lnTo>
                  <a:lnTo>
                    <a:pt x="76" y="623"/>
                  </a:lnTo>
                  <a:lnTo>
                    <a:pt x="70" y="636"/>
                  </a:lnTo>
                  <a:lnTo>
                    <a:pt x="56" y="650"/>
                  </a:lnTo>
                  <a:lnTo>
                    <a:pt x="38" y="666"/>
                  </a:lnTo>
                  <a:lnTo>
                    <a:pt x="29" y="682"/>
                  </a:lnTo>
                  <a:lnTo>
                    <a:pt x="38" y="711"/>
                  </a:lnTo>
                  <a:lnTo>
                    <a:pt x="56" y="741"/>
                  </a:lnTo>
                  <a:lnTo>
                    <a:pt x="65" y="763"/>
                  </a:lnTo>
                  <a:lnTo>
                    <a:pt x="67" y="781"/>
                  </a:lnTo>
                  <a:lnTo>
                    <a:pt x="61" y="790"/>
                  </a:lnTo>
                  <a:lnTo>
                    <a:pt x="43" y="790"/>
                  </a:lnTo>
                  <a:lnTo>
                    <a:pt x="38" y="829"/>
                  </a:lnTo>
                  <a:lnTo>
                    <a:pt x="49" y="854"/>
                  </a:lnTo>
                  <a:lnTo>
                    <a:pt x="59" y="872"/>
                  </a:lnTo>
                  <a:lnTo>
                    <a:pt x="61" y="888"/>
                  </a:lnTo>
                  <a:lnTo>
                    <a:pt x="61" y="903"/>
                  </a:lnTo>
                  <a:lnTo>
                    <a:pt x="43" y="926"/>
                  </a:lnTo>
                  <a:lnTo>
                    <a:pt x="18" y="957"/>
                  </a:lnTo>
                  <a:lnTo>
                    <a:pt x="2" y="946"/>
                  </a:lnTo>
                  <a:lnTo>
                    <a:pt x="7" y="921"/>
                  </a:lnTo>
                  <a:lnTo>
                    <a:pt x="32" y="881"/>
                  </a:lnTo>
                  <a:lnTo>
                    <a:pt x="29" y="856"/>
                  </a:lnTo>
                  <a:lnTo>
                    <a:pt x="18" y="827"/>
                  </a:lnTo>
                  <a:lnTo>
                    <a:pt x="11" y="802"/>
                  </a:lnTo>
                  <a:lnTo>
                    <a:pt x="22" y="781"/>
                  </a:lnTo>
                  <a:lnTo>
                    <a:pt x="32" y="774"/>
                  </a:lnTo>
                  <a:lnTo>
                    <a:pt x="34" y="758"/>
                  </a:lnTo>
                  <a:lnTo>
                    <a:pt x="22" y="727"/>
                  </a:lnTo>
                  <a:lnTo>
                    <a:pt x="7" y="700"/>
                  </a:lnTo>
                  <a:lnTo>
                    <a:pt x="0" y="673"/>
                  </a:lnTo>
                  <a:lnTo>
                    <a:pt x="7" y="641"/>
                  </a:lnTo>
                  <a:lnTo>
                    <a:pt x="32" y="629"/>
                  </a:lnTo>
                  <a:lnTo>
                    <a:pt x="40" y="614"/>
                  </a:lnTo>
                  <a:lnTo>
                    <a:pt x="38" y="593"/>
                  </a:lnTo>
                  <a:lnTo>
                    <a:pt x="32" y="571"/>
                  </a:lnTo>
                  <a:lnTo>
                    <a:pt x="23" y="543"/>
                  </a:lnTo>
                  <a:lnTo>
                    <a:pt x="23" y="521"/>
                  </a:lnTo>
                  <a:lnTo>
                    <a:pt x="34" y="507"/>
                  </a:lnTo>
                  <a:lnTo>
                    <a:pt x="49" y="489"/>
                  </a:lnTo>
                  <a:lnTo>
                    <a:pt x="49" y="478"/>
                  </a:lnTo>
                  <a:lnTo>
                    <a:pt x="38" y="453"/>
                  </a:lnTo>
                  <a:lnTo>
                    <a:pt x="16" y="421"/>
                  </a:lnTo>
                  <a:lnTo>
                    <a:pt x="7" y="397"/>
                  </a:lnTo>
                  <a:lnTo>
                    <a:pt x="7" y="378"/>
                  </a:lnTo>
                  <a:lnTo>
                    <a:pt x="13" y="360"/>
                  </a:lnTo>
                  <a:lnTo>
                    <a:pt x="27" y="345"/>
                  </a:lnTo>
                  <a:lnTo>
                    <a:pt x="40" y="329"/>
                  </a:lnTo>
                  <a:lnTo>
                    <a:pt x="40" y="317"/>
                  </a:lnTo>
                  <a:lnTo>
                    <a:pt x="11" y="258"/>
                  </a:lnTo>
                  <a:lnTo>
                    <a:pt x="5" y="236"/>
                  </a:lnTo>
                  <a:lnTo>
                    <a:pt x="0" y="216"/>
                  </a:lnTo>
                  <a:lnTo>
                    <a:pt x="11" y="198"/>
                  </a:lnTo>
                  <a:lnTo>
                    <a:pt x="23" y="184"/>
                  </a:lnTo>
                  <a:lnTo>
                    <a:pt x="34" y="173"/>
                  </a:lnTo>
                  <a:lnTo>
                    <a:pt x="34" y="163"/>
                  </a:lnTo>
                  <a:lnTo>
                    <a:pt x="23" y="146"/>
                  </a:lnTo>
                  <a:lnTo>
                    <a:pt x="7" y="129"/>
                  </a:lnTo>
                  <a:lnTo>
                    <a:pt x="7" y="112"/>
                  </a:lnTo>
                  <a:lnTo>
                    <a:pt x="18" y="96"/>
                  </a:lnTo>
                  <a:lnTo>
                    <a:pt x="34" y="82"/>
                  </a:lnTo>
                  <a:lnTo>
                    <a:pt x="49" y="75"/>
                  </a:lnTo>
                  <a:lnTo>
                    <a:pt x="56" y="64"/>
                  </a:lnTo>
                  <a:lnTo>
                    <a:pt x="50" y="50"/>
                  </a:lnTo>
                  <a:lnTo>
                    <a:pt x="40" y="34"/>
                  </a:lnTo>
                  <a:lnTo>
                    <a:pt x="34" y="17"/>
                  </a:lnTo>
                  <a:lnTo>
                    <a:pt x="45" y="0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8698" name="Freeform 26"/>
            <p:cNvSpPr>
              <a:spLocks/>
            </p:cNvSpPr>
            <p:nvPr/>
          </p:nvSpPr>
          <p:spPr bwMode="auto">
            <a:xfrm>
              <a:off x="1059" y="2519"/>
              <a:ext cx="85" cy="775"/>
            </a:xfrm>
            <a:custGeom>
              <a:avLst/>
              <a:gdLst/>
              <a:ahLst/>
              <a:cxnLst>
                <a:cxn ang="0">
                  <a:pos x="75" y="21"/>
                </a:cxn>
                <a:cxn ang="0">
                  <a:pos x="79" y="75"/>
                </a:cxn>
                <a:cxn ang="0">
                  <a:pos x="43" y="97"/>
                </a:cxn>
                <a:cxn ang="0">
                  <a:pos x="54" y="156"/>
                </a:cxn>
                <a:cxn ang="0">
                  <a:pos x="70" y="213"/>
                </a:cxn>
                <a:cxn ang="0">
                  <a:pos x="48" y="242"/>
                </a:cxn>
                <a:cxn ang="0">
                  <a:pos x="54" y="290"/>
                </a:cxn>
                <a:cxn ang="0">
                  <a:pos x="70" y="342"/>
                </a:cxn>
                <a:cxn ang="0">
                  <a:pos x="59" y="380"/>
                </a:cxn>
                <a:cxn ang="0">
                  <a:pos x="41" y="414"/>
                </a:cxn>
                <a:cxn ang="0">
                  <a:pos x="64" y="482"/>
                </a:cxn>
                <a:cxn ang="0">
                  <a:pos x="70" y="527"/>
                </a:cxn>
                <a:cxn ang="0">
                  <a:pos x="30" y="559"/>
                </a:cxn>
                <a:cxn ang="0">
                  <a:pos x="41" y="627"/>
                </a:cxn>
                <a:cxn ang="0">
                  <a:pos x="52" y="686"/>
                </a:cxn>
                <a:cxn ang="0">
                  <a:pos x="30" y="720"/>
                </a:cxn>
                <a:cxn ang="0">
                  <a:pos x="20" y="767"/>
                </a:cxn>
                <a:cxn ang="0">
                  <a:pos x="9" y="747"/>
                </a:cxn>
                <a:cxn ang="0">
                  <a:pos x="30" y="693"/>
                </a:cxn>
                <a:cxn ang="0">
                  <a:pos x="20" y="613"/>
                </a:cxn>
                <a:cxn ang="0">
                  <a:pos x="14" y="554"/>
                </a:cxn>
                <a:cxn ang="0">
                  <a:pos x="43" y="514"/>
                </a:cxn>
                <a:cxn ang="0">
                  <a:pos x="20" y="457"/>
                </a:cxn>
                <a:cxn ang="0">
                  <a:pos x="14" y="403"/>
                </a:cxn>
                <a:cxn ang="0">
                  <a:pos x="36" y="360"/>
                </a:cxn>
                <a:cxn ang="0">
                  <a:pos x="46" y="328"/>
                </a:cxn>
                <a:cxn ang="0">
                  <a:pos x="25" y="274"/>
                </a:cxn>
                <a:cxn ang="0">
                  <a:pos x="30" y="229"/>
                </a:cxn>
                <a:cxn ang="0">
                  <a:pos x="43" y="197"/>
                </a:cxn>
                <a:cxn ang="0">
                  <a:pos x="27" y="149"/>
                </a:cxn>
                <a:cxn ang="0">
                  <a:pos x="21" y="95"/>
                </a:cxn>
                <a:cxn ang="0">
                  <a:pos x="46" y="59"/>
                </a:cxn>
                <a:cxn ang="0">
                  <a:pos x="48" y="25"/>
                </a:cxn>
                <a:cxn ang="0">
                  <a:pos x="64" y="0"/>
                </a:cxn>
              </a:cxnLst>
              <a:rect l="0" t="0" r="r" b="b"/>
              <a:pathLst>
                <a:path w="85" h="775">
                  <a:moveTo>
                    <a:pt x="64" y="0"/>
                  </a:moveTo>
                  <a:lnTo>
                    <a:pt x="75" y="21"/>
                  </a:lnTo>
                  <a:lnTo>
                    <a:pt x="84" y="59"/>
                  </a:lnTo>
                  <a:lnTo>
                    <a:pt x="79" y="75"/>
                  </a:lnTo>
                  <a:lnTo>
                    <a:pt x="57" y="86"/>
                  </a:lnTo>
                  <a:lnTo>
                    <a:pt x="43" y="97"/>
                  </a:lnTo>
                  <a:lnTo>
                    <a:pt x="43" y="127"/>
                  </a:lnTo>
                  <a:lnTo>
                    <a:pt x="54" y="156"/>
                  </a:lnTo>
                  <a:lnTo>
                    <a:pt x="68" y="176"/>
                  </a:lnTo>
                  <a:lnTo>
                    <a:pt x="70" y="213"/>
                  </a:lnTo>
                  <a:lnTo>
                    <a:pt x="62" y="226"/>
                  </a:lnTo>
                  <a:lnTo>
                    <a:pt x="48" y="242"/>
                  </a:lnTo>
                  <a:lnTo>
                    <a:pt x="46" y="267"/>
                  </a:lnTo>
                  <a:lnTo>
                    <a:pt x="54" y="290"/>
                  </a:lnTo>
                  <a:lnTo>
                    <a:pt x="64" y="310"/>
                  </a:lnTo>
                  <a:lnTo>
                    <a:pt x="70" y="342"/>
                  </a:lnTo>
                  <a:lnTo>
                    <a:pt x="70" y="360"/>
                  </a:lnTo>
                  <a:lnTo>
                    <a:pt x="59" y="380"/>
                  </a:lnTo>
                  <a:lnTo>
                    <a:pt x="41" y="398"/>
                  </a:lnTo>
                  <a:lnTo>
                    <a:pt x="41" y="414"/>
                  </a:lnTo>
                  <a:lnTo>
                    <a:pt x="46" y="462"/>
                  </a:lnTo>
                  <a:lnTo>
                    <a:pt x="64" y="482"/>
                  </a:lnTo>
                  <a:lnTo>
                    <a:pt x="75" y="503"/>
                  </a:lnTo>
                  <a:lnTo>
                    <a:pt x="70" y="527"/>
                  </a:lnTo>
                  <a:lnTo>
                    <a:pt x="43" y="543"/>
                  </a:lnTo>
                  <a:lnTo>
                    <a:pt x="30" y="559"/>
                  </a:lnTo>
                  <a:lnTo>
                    <a:pt x="27" y="589"/>
                  </a:lnTo>
                  <a:lnTo>
                    <a:pt x="41" y="627"/>
                  </a:lnTo>
                  <a:lnTo>
                    <a:pt x="52" y="665"/>
                  </a:lnTo>
                  <a:lnTo>
                    <a:pt x="52" y="686"/>
                  </a:lnTo>
                  <a:lnTo>
                    <a:pt x="46" y="715"/>
                  </a:lnTo>
                  <a:lnTo>
                    <a:pt x="30" y="720"/>
                  </a:lnTo>
                  <a:lnTo>
                    <a:pt x="20" y="742"/>
                  </a:lnTo>
                  <a:lnTo>
                    <a:pt x="20" y="767"/>
                  </a:lnTo>
                  <a:lnTo>
                    <a:pt x="0" y="774"/>
                  </a:lnTo>
                  <a:lnTo>
                    <a:pt x="9" y="747"/>
                  </a:lnTo>
                  <a:lnTo>
                    <a:pt x="25" y="715"/>
                  </a:lnTo>
                  <a:lnTo>
                    <a:pt x="30" y="693"/>
                  </a:lnTo>
                  <a:lnTo>
                    <a:pt x="30" y="650"/>
                  </a:lnTo>
                  <a:lnTo>
                    <a:pt x="20" y="613"/>
                  </a:lnTo>
                  <a:lnTo>
                    <a:pt x="16" y="584"/>
                  </a:lnTo>
                  <a:lnTo>
                    <a:pt x="14" y="554"/>
                  </a:lnTo>
                  <a:lnTo>
                    <a:pt x="32" y="530"/>
                  </a:lnTo>
                  <a:lnTo>
                    <a:pt x="43" y="514"/>
                  </a:lnTo>
                  <a:lnTo>
                    <a:pt x="36" y="482"/>
                  </a:lnTo>
                  <a:lnTo>
                    <a:pt x="20" y="457"/>
                  </a:lnTo>
                  <a:lnTo>
                    <a:pt x="16" y="435"/>
                  </a:lnTo>
                  <a:lnTo>
                    <a:pt x="14" y="403"/>
                  </a:lnTo>
                  <a:lnTo>
                    <a:pt x="21" y="382"/>
                  </a:lnTo>
                  <a:lnTo>
                    <a:pt x="36" y="360"/>
                  </a:lnTo>
                  <a:lnTo>
                    <a:pt x="46" y="344"/>
                  </a:lnTo>
                  <a:lnTo>
                    <a:pt x="46" y="328"/>
                  </a:lnTo>
                  <a:lnTo>
                    <a:pt x="36" y="310"/>
                  </a:lnTo>
                  <a:lnTo>
                    <a:pt x="25" y="274"/>
                  </a:lnTo>
                  <a:lnTo>
                    <a:pt x="25" y="251"/>
                  </a:lnTo>
                  <a:lnTo>
                    <a:pt x="30" y="229"/>
                  </a:lnTo>
                  <a:lnTo>
                    <a:pt x="41" y="213"/>
                  </a:lnTo>
                  <a:lnTo>
                    <a:pt x="43" y="197"/>
                  </a:lnTo>
                  <a:lnTo>
                    <a:pt x="41" y="177"/>
                  </a:lnTo>
                  <a:lnTo>
                    <a:pt x="27" y="149"/>
                  </a:lnTo>
                  <a:lnTo>
                    <a:pt x="20" y="129"/>
                  </a:lnTo>
                  <a:lnTo>
                    <a:pt x="21" y="95"/>
                  </a:lnTo>
                  <a:lnTo>
                    <a:pt x="32" y="81"/>
                  </a:lnTo>
                  <a:lnTo>
                    <a:pt x="46" y="59"/>
                  </a:lnTo>
                  <a:lnTo>
                    <a:pt x="54" y="41"/>
                  </a:lnTo>
                  <a:lnTo>
                    <a:pt x="48" y="25"/>
                  </a:lnTo>
                  <a:lnTo>
                    <a:pt x="52" y="9"/>
                  </a:lnTo>
                  <a:lnTo>
                    <a:pt x="64" y="0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8699" name="Freeform 27"/>
            <p:cNvSpPr>
              <a:spLocks/>
            </p:cNvSpPr>
            <p:nvPr/>
          </p:nvSpPr>
          <p:spPr bwMode="auto">
            <a:xfrm>
              <a:off x="924" y="2427"/>
              <a:ext cx="194" cy="167"/>
            </a:xfrm>
            <a:custGeom>
              <a:avLst/>
              <a:gdLst/>
              <a:ahLst/>
              <a:cxnLst>
                <a:cxn ang="0">
                  <a:pos x="193" y="134"/>
                </a:cxn>
                <a:cxn ang="0">
                  <a:pos x="134" y="86"/>
                </a:cxn>
                <a:cxn ang="0">
                  <a:pos x="85" y="43"/>
                </a:cxn>
                <a:cxn ang="0">
                  <a:pos x="41" y="0"/>
                </a:cxn>
                <a:cxn ang="0">
                  <a:pos x="0" y="0"/>
                </a:cxn>
                <a:cxn ang="0">
                  <a:pos x="96" y="70"/>
                </a:cxn>
                <a:cxn ang="0">
                  <a:pos x="142" y="112"/>
                </a:cxn>
                <a:cxn ang="0">
                  <a:pos x="182" y="166"/>
                </a:cxn>
                <a:cxn ang="0">
                  <a:pos x="193" y="134"/>
                </a:cxn>
              </a:cxnLst>
              <a:rect l="0" t="0" r="r" b="b"/>
              <a:pathLst>
                <a:path w="194" h="167">
                  <a:moveTo>
                    <a:pt x="193" y="134"/>
                  </a:moveTo>
                  <a:lnTo>
                    <a:pt x="134" y="86"/>
                  </a:lnTo>
                  <a:lnTo>
                    <a:pt x="85" y="43"/>
                  </a:lnTo>
                  <a:lnTo>
                    <a:pt x="41" y="0"/>
                  </a:lnTo>
                  <a:lnTo>
                    <a:pt x="0" y="0"/>
                  </a:lnTo>
                  <a:lnTo>
                    <a:pt x="96" y="70"/>
                  </a:lnTo>
                  <a:lnTo>
                    <a:pt x="142" y="112"/>
                  </a:lnTo>
                  <a:lnTo>
                    <a:pt x="182" y="166"/>
                  </a:lnTo>
                  <a:lnTo>
                    <a:pt x="193" y="134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8700" name="Freeform 28"/>
            <p:cNvSpPr>
              <a:spLocks/>
            </p:cNvSpPr>
            <p:nvPr/>
          </p:nvSpPr>
          <p:spPr bwMode="auto">
            <a:xfrm>
              <a:off x="922" y="2522"/>
              <a:ext cx="168" cy="138"/>
            </a:xfrm>
            <a:custGeom>
              <a:avLst/>
              <a:gdLst/>
              <a:ahLst/>
              <a:cxnLst>
                <a:cxn ang="0">
                  <a:pos x="167" y="86"/>
                </a:cxn>
                <a:cxn ang="0">
                  <a:pos x="124" y="70"/>
                </a:cxn>
                <a:cxn ang="0">
                  <a:pos x="92" y="43"/>
                </a:cxn>
                <a:cxn ang="0">
                  <a:pos x="33" y="0"/>
                </a:cxn>
                <a:cxn ang="0">
                  <a:pos x="0" y="0"/>
                </a:cxn>
                <a:cxn ang="0">
                  <a:pos x="76" y="43"/>
                </a:cxn>
                <a:cxn ang="0">
                  <a:pos x="105" y="72"/>
                </a:cxn>
                <a:cxn ang="0">
                  <a:pos x="167" y="137"/>
                </a:cxn>
                <a:cxn ang="0">
                  <a:pos x="164" y="97"/>
                </a:cxn>
                <a:cxn ang="0">
                  <a:pos x="167" y="86"/>
                </a:cxn>
              </a:cxnLst>
              <a:rect l="0" t="0" r="r" b="b"/>
              <a:pathLst>
                <a:path w="168" h="138">
                  <a:moveTo>
                    <a:pt x="167" y="86"/>
                  </a:moveTo>
                  <a:lnTo>
                    <a:pt x="124" y="70"/>
                  </a:lnTo>
                  <a:lnTo>
                    <a:pt x="92" y="43"/>
                  </a:lnTo>
                  <a:lnTo>
                    <a:pt x="33" y="0"/>
                  </a:lnTo>
                  <a:lnTo>
                    <a:pt x="0" y="0"/>
                  </a:lnTo>
                  <a:lnTo>
                    <a:pt x="76" y="43"/>
                  </a:lnTo>
                  <a:lnTo>
                    <a:pt x="105" y="72"/>
                  </a:lnTo>
                  <a:lnTo>
                    <a:pt x="167" y="137"/>
                  </a:lnTo>
                  <a:lnTo>
                    <a:pt x="164" y="97"/>
                  </a:lnTo>
                  <a:lnTo>
                    <a:pt x="167" y="86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8701" name="Freeform 29"/>
            <p:cNvSpPr>
              <a:spLocks/>
            </p:cNvSpPr>
            <p:nvPr/>
          </p:nvSpPr>
          <p:spPr bwMode="auto">
            <a:xfrm>
              <a:off x="897" y="2603"/>
              <a:ext cx="198" cy="213"/>
            </a:xfrm>
            <a:custGeom>
              <a:avLst/>
              <a:gdLst/>
              <a:ahLst/>
              <a:cxnLst>
                <a:cxn ang="0">
                  <a:pos x="193" y="158"/>
                </a:cxn>
                <a:cxn ang="0">
                  <a:pos x="139" y="110"/>
                </a:cxn>
                <a:cxn ang="0">
                  <a:pos x="118" y="77"/>
                </a:cxn>
                <a:cxn ang="0">
                  <a:pos x="75" y="45"/>
                </a:cxn>
                <a:cxn ang="0">
                  <a:pos x="37" y="16"/>
                </a:cxn>
                <a:cxn ang="0">
                  <a:pos x="10" y="0"/>
                </a:cxn>
                <a:cxn ang="0">
                  <a:pos x="0" y="0"/>
                </a:cxn>
                <a:cxn ang="0">
                  <a:pos x="0" y="16"/>
                </a:cxn>
                <a:cxn ang="0">
                  <a:pos x="32" y="38"/>
                </a:cxn>
                <a:cxn ang="0">
                  <a:pos x="91" y="75"/>
                </a:cxn>
                <a:cxn ang="0">
                  <a:pos x="134" y="119"/>
                </a:cxn>
                <a:cxn ang="0">
                  <a:pos x="164" y="167"/>
                </a:cxn>
                <a:cxn ang="0">
                  <a:pos x="197" y="212"/>
                </a:cxn>
                <a:cxn ang="0">
                  <a:pos x="193" y="158"/>
                </a:cxn>
              </a:cxnLst>
              <a:rect l="0" t="0" r="r" b="b"/>
              <a:pathLst>
                <a:path w="198" h="213">
                  <a:moveTo>
                    <a:pt x="193" y="158"/>
                  </a:moveTo>
                  <a:lnTo>
                    <a:pt x="139" y="110"/>
                  </a:lnTo>
                  <a:lnTo>
                    <a:pt x="118" y="77"/>
                  </a:lnTo>
                  <a:lnTo>
                    <a:pt x="75" y="45"/>
                  </a:lnTo>
                  <a:lnTo>
                    <a:pt x="37" y="16"/>
                  </a:lnTo>
                  <a:lnTo>
                    <a:pt x="10" y="0"/>
                  </a:lnTo>
                  <a:lnTo>
                    <a:pt x="0" y="0"/>
                  </a:lnTo>
                  <a:lnTo>
                    <a:pt x="0" y="16"/>
                  </a:lnTo>
                  <a:lnTo>
                    <a:pt x="32" y="38"/>
                  </a:lnTo>
                  <a:lnTo>
                    <a:pt x="91" y="75"/>
                  </a:lnTo>
                  <a:lnTo>
                    <a:pt x="134" y="119"/>
                  </a:lnTo>
                  <a:lnTo>
                    <a:pt x="164" y="167"/>
                  </a:lnTo>
                  <a:lnTo>
                    <a:pt x="197" y="212"/>
                  </a:lnTo>
                  <a:lnTo>
                    <a:pt x="193" y="158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8702" name="Freeform 30"/>
            <p:cNvSpPr>
              <a:spLocks/>
            </p:cNvSpPr>
            <p:nvPr/>
          </p:nvSpPr>
          <p:spPr bwMode="auto">
            <a:xfrm>
              <a:off x="916" y="2776"/>
              <a:ext cx="154" cy="125"/>
            </a:xfrm>
            <a:custGeom>
              <a:avLst/>
              <a:gdLst/>
              <a:ahLst/>
              <a:cxnLst>
                <a:cxn ang="0">
                  <a:pos x="153" y="102"/>
                </a:cxn>
                <a:cxn ang="0">
                  <a:pos x="110" y="56"/>
                </a:cxn>
                <a:cxn ang="0">
                  <a:pos x="65" y="27"/>
                </a:cxn>
                <a:cxn ang="0">
                  <a:pos x="27" y="7"/>
                </a:cxn>
                <a:cxn ang="0">
                  <a:pos x="0" y="0"/>
                </a:cxn>
                <a:cxn ang="0">
                  <a:pos x="17" y="27"/>
                </a:cxn>
                <a:cxn ang="0">
                  <a:pos x="65" y="54"/>
                </a:cxn>
                <a:cxn ang="0">
                  <a:pos x="103" y="93"/>
                </a:cxn>
                <a:cxn ang="0">
                  <a:pos x="121" y="119"/>
                </a:cxn>
                <a:cxn ang="0">
                  <a:pos x="137" y="124"/>
                </a:cxn>
                <a:cxn ang="0">
                  <a:pos x="152" y="115"/>
                </a:cxn>
                <a:cxn ang="0">
                  <a:pos x="153" y="102"/>
                </a:cxn>
              </a:cxnLst>
              <a:rect l="0" t="0" r="r" b="b"/>
              <a:pathLst>
                <a:path w="154" h="125">
                  <a:moveTo>
                    <a:pt x="153" y="102"/>
                  </a:moveTo>
                  <a:lnTo>
                    <a:pt x="110" y="56"/>
                  </a:lnTo>
                  <a:lnTo>
                    <a:pt x="65" y="27"/>
                  </a:lnTo>
                  <a:lnTo>
                    <a:pt x="27" y="7"/>
                  </a:lnTo>
                  <a:lnTo>
                    <a:pt x="0" y="0"/>
                  </a:lnTo>
                  <a:lnTo>
                    <a:pt x="17" y="27"/>
                  </a:lnTo>
                  <a:lnTo>
                    <a:pt x="65" y="54"/>
                  </a:lnTo>
                  <a:lnTo>
                    <a:pt x="103" y="93"/>
                  </a:lnTo>
                  <a:lnTo>
                    <a:pt x="121" y="119"/>
                  </a:lnTo>
                  <a:lnTo>
                    <a:pt x="137" y="124"/>
                  </a:lnTo>
                  <a:lnTo>
                    <a:pt x="152" y="115"/>
                  </a:lnTo>
                  <a:lnTo>
                    <a:pt x="153" y="102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8703" name="Freeform 31"/>
            <p:cNvSpPr>
              <a:spLocks/>
            </p:cNvSpPr>
            <p:nvPr/>
          </p:nvSpPr>
          <p:spPr bwMode="auto">
            <a:xfrm>
              <a:off x="898" y="2863"/>
              <a:ext cx="170" cy="155"/>
            </a:xfrm>
            <a:custGeom>
              <a:avLst/>
              <a:gdLst/>
              <a:ahLst/>
              <a:cxnLst>
                <a:cxn ang="0">
                  <a:pos x="169" y="143"/>
                </a:cxn>
                <a:cxn ang="0">
                  <a:pos x="125" y="97"/>
                </a:cxn>
                <a:cxn ang="0">
                  <a:pos x="71" y="41"/>
                </a:cxn>
                <a:cxn ang="0">
                  <a:pos x="39" y="14"/>
                </a:cxn>
                <a:cxn ang="0">
                  <a:pos x="14" y="0"/>
                </a:cxn>
                <a:cxn ang="0">
                  <a:pos x="0" y="9"/>
                </a:cxn>
                <a:cxn ang="0">
                  <a:pos x="28" y="32"/>
                </a:cxn>
                <a:cxn ang="0">
                  <a:pos x="77" y="81"/>
                </a:cxn>
                <a:cxn ang="0">
                  <a:pos x="122" y="129"/>
                </a:cxn>
                <a:cxn ang="0">
                  <a:pos x="152" y="154"/>
                </a:cxn>
                <a:cxn ang="0">
                  <a:pos x="160" y="154"/>
                </a:cxn>
                <a:cxn ang="0">
                  <a:pos x="169" y="143"/>
                </a:cxn>
              </a:cxnLst>
              <a:rect l="0" t="0" r="r" b="b"/>
              <a:pathLst>
                <a:path w="170" h="155">
                  <a:moveTo>
                    <a:pt x="169" y="143"/>
                  </a:moveTo>
                  <a:lnTo>
                    <a:pt x="125" y="97"/>
                  </a:lnTo>
                  <a:lnTo>
                    <a:pt x="71" y="41"/>
                  </a:lnTo>
                  <a:lnTo>
                    <a:pt x="39" y="14"/>
                  </a:lnTo>
                  <a:lnTo>
                    <a:pt x="14" y="0"/>
                  </a:lnTo>
                  <a:lnTo>
                    <a:pt x="0" y="9"/>
                  </a:lnTo>
                  <a:lnTo>
                    <a:pt x="28" y="32"/>
                  </a:lnTo>
                  <a:lnTo>
                    <a:pt x="77" y="81"/>
                  </a:lnTo>
                  <a:lnTo>
                    <a:pt x="122" y="129"/>
                  </a:lnTo>
                  <a:lnTo>
                    <a:pt x="152" y="154"/>
                  </a:lnTo>
                  <a:lnTo>
                    <a:pt x="160" y="154"/>
                  </a:lnTo>
                  <a:lnTo>
                    <a:pt x="169" y="143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8704" name="Freeform 32"/>
            <p:cNvSpPr>
              <a:spLocks/>
            </p:cNvSpPr>
            <p:nvPr/>
          </p:nvSpPr>
          <p:spPr bwMode="auto">
            <a:xfrm>
              <a:off x="918" y="2992"/>
              <a:ext cx="120" cy="123"/>
            </a:xfrm>
            <a:custGeom>
              <a:avLst/>
              <a:gdLst/>
              <a:ahLst/>
              <a:cxnLst>
                <a:cxn ang="0">
                  <a:pos x="117" y="102"/>
                </a:cxn>
                <a:cxn ang="0">
                  <a:pos x="68" y="31"/>
                </a:cxn>
                <a:cxn ang="0">
                  <a:pos x="21" y="4"/>
                </a:cxn>
                <a:cxn ang="0">
                  <a:pos x="0" y="0"/>
                </a:cxn>
                <a:cxn ang="0">
                  <a:pos x="5" y="14"/>
                </a:cxn>
                <a:cxn ang="0">
                  <a:pos x="59" y="54"/>
                </a:cxn>
                <a:cxn ang="0">
                  <a:pos x="111" y="117"/>
                </a:cxn>
                <a:cxn ang="0">
                  <a:pos x="119" y="122"/>
                </a:cxn>
                <a:cxn ang="0">
                  <a:pos x="117" y="102"/>
                </a:cxn>
              </a:cxnLst>
              <a:rect l="0" t="0" r="r" b="b"/>
              <a:pathLst>
                <a:path w="120" h="123">
                  <a:moveTo>
                    <a:pt x="117" y="102"/>
                  </a:moveTo>
                  <a:lnTo>
                    <a:pt x="68" y="31"/>
                  </a:lnTo>
                  <a:lnTo>
                    <a:pt x="21" y="4"/>
                  </a:lnTo>
                  <a:lnTo>
                    <a:pt x="0" y="0"/>
                  </a:lnTo>
                  <a:lnTo>
                    <a:pt x="5" y="14"/>
                  </a:lnTo>
                  <a:lnTo>
                    <a:pt x="59" y="54"/>
                  </a:lnTo>
                  <a:lnTo>
                    <a:pt x="111" y="117"/>
                  </a:lnTo>
                  <a:lnTo>
                    <a:pt x="119" y="122"/>
                  </a:lnTo>
                  <a:lnTo>
                    <a:pt x="117" y="102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8705" name="Freeform 33"/>
            <p:cNvSpPr>
              <a:spLocks/>
            </p:cNvSpPr>
            <p:nvPr/>
          </p:nvSpPr>
          <p:spPr bwMode="auto">
            <a:xfrm>
              <a:off x="923" y="3111"/>
              <a:ext cx="81" cy="93"/>
            </a:xfrm>
            <a:custGeom>
              <a:avLst/>
              <a:gdLst/>
              <a:ahLst/>
              <a:cxnLst>
                <a:cxn ang="0">
                  <a:pos x="76" y="70"/>
                </a:cxn>
                <a:cxn ang="0">
                  <a:pos x="37" y="16"/>
                </a:cxn>
                <a:cxn ang="0">
                  <a:pos x="2" y="0"/>
                </a:cxn>
                <a:cxn ang="0">
                  <a:pos x="0" y="16"/>
                </a:cxn>
                <a:cxn ang="0">
                  <a:pos x="16" y="43"/>
                </a:cxn>
                <a:cxn ang="0">
                  <a:pos x="59" y="79"/>
                </a:cxn>
                <a:cxn ang="0">
                  <a:pos x="71" y="92"/>
                </a:cxn>
                <a:cxn ang="0">
                  <a:pos x="80" y="86"/>
                </a:cxn>
                <a:cxn ang="0">
                  <a:pos x="76" y="70"/>
                </a:cxn>
              </a:cxnLst>
              <a:rect l="0" t="0" r="r" b="b"/>
              <a:pathLst>
                <a:path w="81" h="93">
                  <a:moveTo>
                    <a:pt x="76" y="70"/>
                  </a:moveTo>
                  <a:lnTo>
                    <a:pt x="37" y="16"/>
                  </a:lnTo>
                  <a:lnTo>
                    <a:pt x="2" y="0"/>
                  </a:lnTo>
                  <a:lnTo>
                    <a:pt x="0" y="16"/>
                  </a:lnTo>
                  <a:lnTo>
                    <a:pt x="16" y="43"/>
                  </a:lnTo>
                  <a:lnTo>
                    <a:pt x="59" y="79"/>
                  </a:lnTo>
                  <a:lnTo>
                    <a:pt x="71" y="92"/>
                  </a:lnTo>
                  <a:lnTo>
                    <a:pt x="80" y="86"/>
                  </a:lnTo>
                  <a:lnTo>
                    <a:pt x="76" y="70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8706" name="Freeform 34"/>
            <p:cNvSpPr>
              <a:spLocks/>
            </p:cNvSpPr>
            <p:nvPr/>
          </p:nvSpPr>
          <p:spPr bwMode="auto">
            <a:xfrm>
              <a:off x="928" y="3232"/>
              <a:ext cx="103" cy="105"/>
            </a:xfrm>
            <a:custGeom>
              <a:avLst/>
              <a:gdLst/>
              <a:ahLst/>
              <a:cxnLst>
                <a:cxn ang="0">
                  <a:pos x="102" y="104"/>
                </a:cxn>
                <a:cxn ang="0">
                  <a:pos x="88" y="88"/>
                </a:cxn>
                <a:cxn ang="0">
                  <a:pos x="59" y="45"/>
                </a:cxn>
                <a:cxn ang="0">
                  <a:pos x="18" y="0"/>
                </a:cxn>
                <a:cxn ang="0">
                  <a:pos x="0" y="0"/>
                </a:cxn>
                <a:cxn ang="0">
                  <a:pos x="7" y="16"/>
                </a:cxn>
                <a:cxn ang="0">
                  <a:pos x="39" y="59"/>
                </a:cxn>
                <a:cxn ang="0">
                  <a:pos x="71" y="102"/>
                </a:cxn>
                <a:cxn ang="0">
                  <a:pos x="102" y="104"/>
                </a:cxn>
              </a:cxnLst>
              <a:rect l="0" t="0" r="r" b="b"/>
              <a:pathLst>
                <a:path w="103" h="105">
                  <a:moveTo>
                    <a:pt x="102" y="104"/>
                  </a:moveTo>
                  <a:lnTo>
                    <a:pt x="88" y="88"/>
                  </a:lnTo>
                  <a:lnTo>
                    <a:pt x="59" y="45"/>
                  </a:lnTo>
                  <a:lnTo>
                    <a:pt x="18" y="0"/>
                  </a:lnTo>
                  <a:lnTo>
                    <a:pt x="0" y="0"/>
                  </a:lnTo>
                  <a:lnTo>
                    <a:pt x="7" y="16"/>
                  </a:lnTo>
                  <a:lnTo>
                    <a:pt x="39" y="59"/>
                  </a:lnTo>
                  <a:lnTo>
                    <a:pt x="71" y="102"/>
                  </a:lnTo>
                  <a:lnTo>
                    <a:pt x="102" y="104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8707" name="Freeform 35"/>
            <p:cNvSpPr>
              <a:spLocks/>
            </p:cNvSpPr>
            <p:nvPr/>
          </p:nvSpPr>
          <p:spPr bwMode="auto">
            <a:xfrm>
              <a:off x="1067" y="2367"/>
              <a:ext cx="313" cy="1158"/>
            </a:xfrm>
            <a:custGeom>
              <a:avLst/>
              <a:gdLst/>
              <a:ahLst/>
              <a:cxnLst>
                <a:cxn ang="0">
                  <a:pos x="45" y="141"/>
                </a:cxn>
                <a:cxn ang="0">
                  <a:pos x="56" y="205"/>
                </a:cxn>
                <a:cxn ang="0">
                  <a:pos x="29" y="248"/>
                </a:cxn>
                <a:cxn ang="0">
                  <a:pos x="32" y="308"/>
                </a:cxn>
                <a:cxn ang="0">
                  <a:pos x="48" y="356"/>
                </a:cxn>
                <a:cxn ang="0">
                  <a:pos x="23" y="404"/>
                </a:cxn>
                <a:cxn ang="0">
                  <a:pos x="50" y="488"/>
                </a:cxn>
                <a:cxn ang="0">
                  <a:pos x="18" y="558"/>
                </a:cxn>
                <a:cxn ang="0">
                  <a:pos x="34" y="628"/>
                </a:cxn>
                <a:cxn ang="0">
                  <a:pos x="43" y="678"/>
                </a:cxn>
                <a:cxn ang="0">
                  <a:pos x="11" y="721"/>
                </a:cxn>
                <a:cxn ang="0">
                  <a:pos x="29" y="811"/>
                </a:cxn>
                <a:cxn ang="0">
                  <a:pos x="27" y="859"/>
                </a:cxn>
                <a:cxn ang="0">
                  <a:pos x="0" y="918"/>
                </a:cxn>
                <a:cxn ang="0">
                  <a:pos x="16" y="968"/>
                </a:cxn>
                <a:cxn ang="0">
                  <a:pos x="18" y="1015"/>
                </a:cxn>
                <a:cxn ang="0">
                  <a:pos x="23" y="1063"/>
                </a:cxn>
                <a:cxn ang="0">
                  <a:pos x="45" y="1106"/>
                </a:cxn>
                <a:cxn ang="0">
                  <a:pos x="48" y="1157"/>
                </a:cxn>
                <a:cxn ang="0">
                  <a:pos x="118" y="1114"/>
                </a:cxn>
                <a:cxn ang="0">
                  <a:pos x="201" y="1103"/>
                </a:cxn>
                <a:cxn ang="0">
                  <a:pos x="258" y="1079"/>
                </a:cxn>
                <a:cxn ang="0">
                  <a:pos x="276" y="1047"/>
                </a:cxn>
                <a:cxn ang="0">
                  <a:pos x="282" y="983"/>
                </a:cxn>
                <a:cxn ang="0">
                  <a:pos x="269" y="899"/>
                </a:cxn>
                <a:cxn ang="0">
                  <a:pos x="255" y="854"/>
                </a:cxn>
                <a:cxn ang="0">
                  <a:pos x="264" y="800"/>
                </a:cxn>
                <a:cxn ang="0">
                  <a:pos x="238" y="741"/>
                </a:cxn>
                <a:cxn ang="0">
                  <a:pos x="274" y="694"/>
                </a:cxn>
                <a:cxn ang="0">
                  <a:pos x="247" y="628"/>
                </a:cxn>
                <a:cxn ang="0">
                  <a:pos x="233" y="565"/>
                </a:cxn>
                <a:cxn ang="0">
                  <a:pos x="287" y="517"/>
                </a:cxn>
                <a:cxn ang="0">
                  <a:pos x="269" y="483"/>
                </a:cxn>
                <a:cxn ang="0">
                  <a:pos x="269" y="424"/>
                </a:cxn>
                <a:cxn ang="0">
                  <a:pos x="244" y="386"/>
                </a:cxn>
                <a:cxn ang="0">
                  <a:pos x="264" y="340"/>
                </a:cxn>
                <a:cxn ang="0">
                  <a:pos x="247" y="302"/>
                </a:cxn>
                <a:cxn ang="0">
                  <a:pos x="247" y="270"/>
                </a:cxn>
                <a:cxn ang="0">
                  <a:pos x="265" y="241"/>
                </a:cxn>
                <a:cxn ang="0">
                  <a:pos x="242" y="204"/>
                </a:cxn>
                <a:cxn ang="0">
                  <a:pos x="238" y="150"/>
                </a:cxn>
                <a:cxn ang="0">
                  <a:pos x="298" y="82"/>
                </a:cxn>
                <a:cxn ang="0">
                  <a:pos x="312" y="10"/>
                </a:cxn>
                <a:cxn ang="0">
                  <a:pos x="276" y="10"/>
                </a:cxn>
                <a:cxn ang="0">
                  <a:pos x="172" y="66"/>
                </a:cxn>
                <a:cxn ang="0">
                  <a:pos x="86" y="98"/>
                </a:cxn>
              </a:cxnLst>
              <a:rect l="0" t="0" r="r" b="b"/>
              <a:pathLst>
                <a:path w="313" h="1158">
                  <a:moveTo>
                    <a:pt x="56" y="109"/>
                  </a:moveTo>
                  <a:lnTo>
                    <a:pt x="45" y="141"/>
                  </a:lnTo>
                  <a:lnTo>
                    <a:pt x="54" y="173"/>
                  </a:lnTo>
                  <a:lnTo>
                    <a:pt x="56" y="205"/>
                  </a:lnTo>
                  <a:lnTo>
                    <a:pt x="45" y="225"/>
                  </a:lnTo>
                  <a:lnTo>
                    <a:pt x="29" y="248"/>
                  </a:lnTo>
                  <a:lnTo>
                    <a:pt x="22" y="284"/>
                  </a:lnTo>
                  <a:lnTo>
                    <a:pt x="32" y="308"/>
                  </a:lnTo>
                  <a:lnTo>
                    <a:pt x="48" y="334"/>
                  </a:lnTo>
                  <a:lnTo>
                    <a:pt x="48" y="356"/>
                  </a:lnTo>
                  <a:lnTo>
                    <a:pt x="38" y="377"/>
                  </a:lnTo>
                  <a:lnTo>
                    <a:pt x="23" y="404"/>
                  </a:lnTo>
                  <a:lnTo>
                    <a:pt x="29" y="431"/>
                  </a:lnTo>
                  <a:lnTo>
                    <a:pt x="50" y="488"/>
                  </a:lnTo>
                  <a:lnTo>
                    <a:pt x="48" y="512"/>
                  </a:lnTo>
                  <a:lnTo>
                    <a:pt x="18" y="558"/>
                  </a:lnTo>
                  <a:lnTo>
                    <a:pt x="18" y="598"/>
                  </a:lnTo>
                  <a:lnTo>
                    <a:pt x="34" y="628"/>
                  </a:lnTo>
                  <a:lnTo>
                    <a:pt x="45" y="655"/>
                  </a:lnTo>
                  <a:lnTo>
                    <a:pt x="43" y="678"/>
                  </a:lnTo>
                  <a:lnTo>
                    <a:pt x="16" y="703"/>
                  </a:lnTo>
                  <a:lnTo>
                    <a:pt x="11" y="721"/>
                  </a:lnTo>
                  <a:lnTo>
                    <a:pt x="16" y="764"/>
                  </a:lnTo>
                  <a:lnTo>
                    <a:pt x="29" y="811"/>
                  </a:lnTo>
                  <a:lnTo>
                    <a:pt x="29" y="838"/>
                  </a:lnTo>
                  <a:lnTo>
                    <a:pt x="27" y="859"/>
                  </a:lnTo>
                  <a:lnTo>
                    <a:pt x="7" y="891"/>
                  </a:lnTo>
                  <a:lnTo>
                    <a:pt x="0" y="918"/>
                  </a:lnTo>
                  <a:lnTo>
                    <a:pt x="2" y="947"/>
                  </a:lnTo>
                  <a:lnTo>
                    <a:pt x="16" y="968"/>
                  </a:lnTo>
                  <a:lnTo>
                    <a:pt x="32" y="988"/>
                  </a:lnTo>
                  <a:lnTo>
                    <a:pt x="18" y="1015"/>
                  </a:lnTo>
                  <a:lnTo>
                    <a:pt x="11" y="1042"/>
                  </a:lnTo>
                  <a:lnTo>
                    <a:pt x="23" y="1063"/>
                  </a:lnTo>
                  <a:lnTo>
                    <a:pt x="43" y="1079"/>
                  </a:lnTo>
                  <a:lnTo>
                    <a:pt x="45" y="1106"/>
                  </a:lnTo>
                  <a:lnTo>
                    <a:pt x="45" y="1128"/>
                  </a:lnTo>
                  <a:lnTo>
                    <a:pt x="48" y="1157"/>
                  </a:lnTo>
                  <a:lnTo>
                    <a:pt x="82" y="1133"/>
                  </a:lnTo>
                  <a:lnTo>
                    <a:pt x="118" y="1114"/>
                  </a:lnTo>
                  <a:lnTo>
                    <a:pt x="151" y="1103"/>
                  </a:lnTo>
                  <a:lnTo>
                    <a:pt x="201" y="1103"/>
                  </a:lnTo>
                  <a:lnTo>
                    <a:pt x="237" y="1097"/>
                  </a:lnTo>
                  <a:lnTo>
                    <a:pt x="258" y="1079"/>
                  </a:lnTo>
                  <a:lnTo>
                    <a:pt x="296" y="1069"/>
                  </a:lnTo>
                  <a:lnTo>
                    <a:pt x="276" y="1047"/>
                  </a:lnTo>
                  <a:lnTo>
                    <a:pt x="269" y="1017"/>
                  </a:lnTo>
                  <a:lnTo>
                    <a:pt x="282" y="983"/>
                  </a:lnTo>
                  <a:lnTo>
                    <a:pt x="280" y="934"/>
                  </a:lnTo>
                  <a:lnTo>
                    <a:pt x="269" y="899"/>
                  </a:lnTo>
                  <a:lnTo>
                    <a:pt x="258" y="881"/>
                  </a:lnTo>
                  <a:lnTo>
                    <a:pt x="255" y="854"/>
                  </a:lnTo>
                  <a:lnTo>
                    <a:pt x="269" y="822"/>
                  </a:lnTo>
                  <a:lnTo>
                    <a:pt x="264" y="800"/>
                  </a:lnTo>
                  <a:lnTo>
                    <a:pt x="237" y="762"/>
                  </a:lnTo>
                  <a:lnTo>
                    <a:pt x="238" y="741"/>
                  </a:lnTo>
                  <a:lnTo>
                    <a:pt x="249" y="721"/>
                  </a:lnTo>
                  <a:lnTo>
                    <a:pt x="274" y="694"/>
                  </a:lnTo>
                  <a:lnTo>
                    <a:pt x="265" y="673"/>
                  </a:lnTo>
                  <a:lnTo>
                    <a:pt x="247" y="628"/>
                  </a:lnTo>
                  <a:lnTo>
                    <a:pt x="233" y="598"/>
                  </a:lnTo>
                  <a:lnTo>
                    <a:pt x="233" y="565"/>
                  </a:lnTo>
                  <a:lnTo>
                    <a:pt x="282" y="548"/>
                  </a:lnTo>
                  <a:lnTo>
                    <a:pt x="287" y="517"/>
                  </a:lnTo>
                  <a:lnTo>
                    <a:pt x="282" y="499"/>
                  </a:lnTo>
                  <a:lnTo>
                    <a:pt x="269" y="483"/>
                  </a:lnTo>
                  <a:lnTo>
                    <a:pt x="271" y="456"/>
                  </a:lnTo>
                  <a:lnTo>
                    <a:pt x="269" y="424"/>
                  </a:lnTo>
                  <a:lnTo>
                    <a:pt x="255" y="408"/>
                  </a:lnTo>
                  <a:lnTo>
                    <a:pt x="244" y="386"/>
                  </a:lnTo>
                  <a:lnTo>
                    <a:pt x="253" y="365"/>
                  </a:lnTo>
                  <a:lnTo>
                    <a:pt x="264" y="340"/>
                  </a:lnTo>
                  <a:lnTo>
                    <a:pt x="264" y="324"/>
                  </a:lnTo>
                  <a:lnTo>
                    <a:pt x="247" y="302"/>
                  </a:lnTo>
                  <a:lnTo>
                    <a:pt x="242" y="284"/>
                  </a:lnTo>
                  <a:lnTo>
                    <a:pt x="247" y="270"/>
                  </a:lnTo>
                  <a:lnTo>
                    <a:pt x="264" y="259"/>
                  </a:lnTo>
                  <a:lnTo>
                    <a:pt x="265" y="241"/>
                  </a:lnTo>
                  <a:lnTo>
                    <a:pt x="260" y="231"/>
                  </a:lnTo>
                  <a:lnTo>
                    <a:pt x="242" y="204"/>
                  </a:lnTo>
                  <a:lnTo>
                    <a:pt x="237" y="173"/>
                  </a:lnTo>
                  <a:lnTo>
                    <a:pt x="238" y="150"/>
                  </a:lnTo>
                  <a:lnTo>
                    <a:pt x="255" y="128"/>
                  </a:lnTo>
                  <a:lnTo>
                    <a:pt x="298" y="82"/>
                  </a:lnTo>
                  <a:lnTo>
                    <a:pt x="312" y="42"/>
                  </a:lnTo>
                  <a:lnTo>
                    <a:pt x="312" y="10"/>
                  </a:lnTo>
                  <a:lnTo>
                    <a:pt x="298" y="0"/>
                  </a:lnTo>
                  <a:lnTo>
                    <a:pt x="276" y="10"/>
                  </a:lnTo>
                  <a:lnTo>
                    <a:pt x="222" y="44"/>
                  </a:lnTo>
                  <a:lnTo>
                    <a:pt x="172" y="66"/>
                  </a:lnTo>
                  <a:lnTo>
                    <a:pt x="120" y="87"/>
                  </a:lnTo>
                  <a:lnTo>
                    <a:pt x="86" y="98"/>
                  </a:lnTo>
                  <a:lnTo>
                    <a:pt x="56" y="109"/>
                  </a:lnTo>
                </a:path>
              </a:pathLst>
            </a:custGeom>
            <a:solidFill>
              <a:srgbClr val="B2B2B2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8708" name="Freeform 36"/>
            <p:cNvSpPr>
              <a:spLocks/>
            </p:cNvSpPr>
            <p:nvPr/>
          </p:nvSpPr>
          <p:spPr bwMode="auto">
            <a:xfrm>
              <a:off x="849" y="2357"/>
              <a:ext cx="559" cy="1185"/>
            </a:xfrm>
            <a:custGeom>
              <a:avLst/>
              <a:gdLst/>
              <a:ahLst/>
              <a:cxnLst>
                <a:cxn ang="0">
                  <a:pos x="364" y="1112"/>
                </a:cxn>
                <a:cxn ang="0">
                  <a:pos x="256" y="1150"/>
                </a:cxn>
                <a:cxn ang="0">
                  <a:pos x="45" y="958"/>
                </a:cxn>
                <a:cxn ang="0">
                  <a:pos x="34" y="990"/>
                </a:cxn>
                <a:cxn ang="0">
                  <a:pos x="264" y="1184"/>
                </a:cxn>
                <a:cxn ang="0">
                  <a:pos x="375" y="1125"/>
                </a:cxn>
                <a:cxn ang="0">
                  <a:pos x="527" y="1075"/>
                </a:cxn>
                <a:cxn ang="0">
                  <a:pos x="520" y="990"/>
                </a:cxn>
                <a:cxn ang="0">
                  <a:pos x="490" y="897"/>
                </a:cxn>
                <a:cxn ang="0">
                  <a:pos x="504" y="822"/>
                </a:cxn>
                <a:cxn ang="0">
                  <a:pos x="472" y="749"/>
                </a:cxn>
                <a:cxn ang="0">
                  <a:pos x="488" y="663"/>
                </a:cxn>
                <a:cxn ang="0">
                  <a:pos x="500" y="577"/>
                </a:cxn>
                <a:cxn ang="0">
                  <a:pos x="504" y="469"/>
                </a:cxn>
                <a:cxn ang="0">
                  <a:pos x="483" y="378"/>
                </a:cxn>
                <a:cxn ang="0">
                  <a:pos x="472" y="306"/>
                </a:cxn>
                <a:cxn ang="0">
                  <a:pos x="499" y="244"/>
                </a:cxn>
                <a:cxn ang="0">
                  <a:pos x="484" y="140"/>
                </a:cxn>
                <a:cxn ang="0">
                  <a:pos x="553" y="12"/>
                </a:cxn>
                <a:cxn ang="0">
                  <a:pos x="522" y="39"/>
                </a:cxn>
                <a:cxn ang="0">
                  <a:pos x="452" y="156"/>
                </a:cxn>
                <a:cxn ang="0">
                  <a:pos x="350" y="252"/>
                </a:cxn>
                <a:cxn ang="0">
                  <a:pos x="456" y="217"/>
                </a:cxn>
                <a:cxn ang="0">
                  <a:pos x="447" y="285"/>
                </a:cxn>
                <a:cxn ang="0">
                  <a:pos x="396" y="356"/>
                </a:cxn>
                <a:cxn ang="0">
                  <a:pos x="468" y="340"/>
                </a:cxn>
                <a:cxn ang="0">
                  <a:pos x="450" y="394"/>
                </a:cxn>
                <a:cxn ang="0">
                  <a:pos x="445" y="453"/>
                </a:cxn>
                <a:cxn ang="0">
                  <a:pos x="339" y="532"/>
                </a:cxn>
                <a:cxn ang="0">
                  <a:pos x="457" y="478"/>
                </a:cxn>
                <a:cxn ang="0">
                  <a:pos x="500" y="532"/>
                </a:cxn>
                <a:cxn ang="0">
                  <a:pos x="429" y="582"/>
                </a:cxn>
                <a:cxn ang="0">
                  <a:pos x="296" y="647"/>
                </a:cxn>
                <a:cxn ang="0">
                  <a:pos x="447" y="620"/>
                </a:cxn>
                <a:cxn ang="0">
                  <a:pos x="477" y="720"/>
                </a:cxn>
                <a:cxn ang="0">
                  <a:pos x="300" y="768"/>
                </a:cxn>
                <a:cxn ang="0">
                  <a:pos x="396" y="765"/>
                </a:cxn>
                <a:cxn ang="0">
                  <a:pos x="457" y="795"/>
                </a:cxn>
                <a:cxn ang="0">
                  <a:pos x="456" y="854"/>
                </a:cxn>
                <a:cxn ang="0">
                  <a:pos x="285" y="888"/>
                </a:cxn>
                <a:cxn ang="0">
                  <a:pos x="370" y="888"/>
                </a:cxn>
                <a:cxn ang="0">
                  <a:pos x="466" y="872"/>
                </a:cxn>
                <a:cxn ang="0">
                  <a:pos x="382" y="953"/>
                </a:cxn>
                <a:cxn ang="0">
                  <a:pos x="285" y="999"/>
                </a:cxn>
                <a:cxn ang="0">
                  <a:pos x="407" y="956"/>
                </a:cxn>
                <a:cxn ang="0">
                  <a:pos x="479" y="940"/>
                </a:cxn>
                <a:cxn ang="0">
                  <a:pos x="477" y="1010"/>
                </a:cxn>
                <a:cxn ang="0">
                  <a:pos x="488" y="1069"/>
                </a:cxn>
              </a:cxnLst>
              <a:rect l="0" t="0" r="r" b="b"/>
              <a:pathLst>
                <a:path w="559" h="1185">
                  <a:moveTo>
                    <a:pt x="474" y="1071"/>
                  </a:moveTo>
                  <a:lnTo>
                    <a:pt x="450" y="1098"/>
                  </a:lnTo>
                  <a:lnTo>
                    <a:pt x="413" y="1107"/>
                  </a:lnTo>
                  <a:lnTo>
                    <a:pt x="364" y="1112"/>
                  </a:lnTo>
                  <a:lnTo>
                    <a:pt x="312" y="1123"/>
                  </a:lnTo>
                  <a:lnTo>
                    <a:pt x="278" y="1144"/>
                  </a:lnTo>
                  <a:lnTo>
                    <a:pt x="267" y="1155"/>
                  </a:lnTo>
                  <a:lnTo>
                    <a:pt x="256" y="1150"/>
                  </a:lnTo>
                  <a:lnTo>
                    <a:pt x="194" y="1103"/>
                  </a:lnTo>
                  <a:lnTo>
                    <a:pt x="113" y="1039"/>
                  </a:lnTo>
                  <a:lnTo>
                    <a:pt x="86" y="999"/>
                  </a:lnTo>
                  <a:lnTo>
                    <a:pt x="45" y="958"/>
                  </a:lnTo>
                  <a:lnTo>
                    <a:pt x="32" y="926"/>
                  </a:lnTo>
                  <a:lnTo>
                    <a:pt x="0" y="921"/>
                  </a:lnTo>
                  <a:lnTo>
                    <a:pt x="16" y="956"/>
                  </a:lnTo>
                  <a:lnTo>
                    <a:pt x="34" y="990"/>
                  </a:lnTo>
                  <a:lnTo>
                    <a:pt x="86" y="1028"/>
                  </a:lnTo>
                  <a:lnTo>
                    <a:pt x="122" y="1075"/>
                  </a:lnTo>
                  <a:lnTo>
                    <a:pt x="210" y="1130"/>
                  </a:lnTo>
                  <a:lnTo>
                    <a:pt x="264" y="1184"/>
                  </a:lnTo>
                  <a:lnTo>
                    <a:pt x="285" y="1179"/>
                  </a:lnTo>
                  <a:lnTo>
                    <a:pt x="307" y="1152"/>
                  </a:lnTo>
                  <a:lnTo>
                    <a:pt x="337" y="1136"/>
                  </a:lnTo>
                  <a:lnTo>
                    <a:pt x="375" y="1125"/>
                  </a:lnTo>
                  <a:lnTo>
                    <a:pt x="456" y="1118"/>
                  </a:lnTo>
                  <a:lnTo>
                    <a:pt x="479" y="1103"/>
                  </a:lnTo>
                  <a:lnTo>
                    <a:pt x="520" y="1093"/>
                  </a:lnTo>
                  <a:lnTo>
                    <a:pt x="527" y="1075"/>
                  </a:lnTo>
                  <a:lnTo>
                    <a:pt x="515" y="1053"/>
                  </a:lnTo>
                  <a:lnTo>
                    <a:pt x="500" y="1032"/>
                  </a:lnTo>
                  <a:lnTo>
                    <a:pt x="509" y="1005"/>
                  </a:lnTo>
                  <a:lnTo>
                    <a:pt x="520" y="990"/>
                  </a:lnTo>
                  <a:lnTo>
                    <a:pt x="520" y="967"/>
                  </a:lnTo>
                  <a:lnTo>
                    <a:pt x="509" y="931"/>
                  </a:lnTo>
                  <a:lnTo>
                    <a:pt x="504" y="913"/>
                  </a:lnTo>
                  <a:lnTo>
                    <a:pt x="490" y="897"/>
                  </a:lnTo>
                  <a:lnTo>
                    <a:pt x="483" y="878"/>
                  </a:lnTo>
                  <a:lnTo>
                    <a:pt x="490" y="860"/>
                  </a:lnTo>
                  <a:lnTo>
                    <a:pt x="506" y="845"/>
                  </a:lnTo>
                  <a:lnTo>
                    <a:pt x="504" y="822"/>
                  </a:lnTo>
                  <a:lnTo>
                    <a:pt x="495" y="806"/>
                  </a:lnTo>
                  <a:lnTo>
                    <a:pt x="477" y="781"/>
                  </a:lnTo>
                  <a:lnTo>
                    <a:pt x="466" y="768"/>
                  </a:lnTo>
                  <a:lnTo>
                    <a:pt x="472" y="749"/>
                  </a:lnTo>
                  <a:lnTo>
                    <a:pt x="499" y="733"/>
                  </a:lnTo>
                  <a:lnTo>
                    <a:pt x="509" y="711"/>
                  </a:lnTo>
                  <a:lnTo>
                    <a:pt x="506" y="693"/>
                  </a:lnTo>
                  <a:lnTo>
                    <a:pt x="488" y="663"/>
                  </a:lnTo>
                  <a:lnTo>
                    <a:pt x="468" y="625"/>
                  </a:lnTo>
                  <a:lnTo>
                    <a:pt x="461" y="598"/>
                  </a:lnTo>
                  <a:lnTo>
                    <a:pt x="472" y="587"/>
                  </a:lnTo>
                  <a:lnTo>
                    <a:pt x="500" y="577"/>
                  </a:lnTo>
                  <a:lnTo>
                    <a:pt x="517" y="566"/>
                  </a:lnTo>
                  <a:lnTo>
                    <a:pt x="520" y="532"/>
                  </a:lnTo>
                  <a:lnTo>
                    <a:pt x="500" y="494"/>
                  </a:lnTo>
                  <a:lnTo>
                    <a:pt x="504" y="469"/>
                  </a:lnTo>
                  <a:lnTo>
                    <a:pt x="511" y="446"/>
                  </a:lnTo>
                  <a:lnTo>
                    <a:pt x="493" y="419"/>
                  </a:lnTo>
                  <a:lnTo>
                    <a:pt x="477" y="394"/>
                  </a:lnTo>
                  <a:lnTo>
                    <a:pt x="483" y="378"/>
                  </a:lnTo>
                  <a:lnTo>
                    <a:pt x="493" y="362"/>
                  </a:lnTo>
                  <a:lnTo>
                    <a:pt x="493" y="335"/>
                  </a:lnTo>
                  <a:lnTo>
                    <a:pt x="483" y="319"/>
                  </a:lnTo>
                  <a:lnTo>
                    <a:pt x="472" y="306"/>
                  </a:lnTo>
                  <a:lnTo>
                    <a:pt x="474" y="286"/>
                  </a:lnTo>
                  <a:lnTo>
                    <a:pt x="493" y="276"/>
                  </a:lnTo>
                  <a:lnTo>
                    <a:pt x="504" y="265"/>
                  </a:lnTo>
                  <a:lnTo>
                    <a:pt x="499" y="244"/>
                  </a:lnTo>
                  <a:lnTo>
                    <a:pt x="477" y="217"/>
                  </a:lnTo>
                  <a:lnTo>
                    <a:pt x="468" y="193"/>
                  </a:lnTo>
                  <a:lnTo>
                    <a:pt x="466" y="166"/>
                  </a:lnTo>
                  <a:lnTo>
                    <a:pt x="484" y="140"/>
                  </a:lnTo>
                  <a:lnTo>
                    <a:pt x="522" y="98"/>
                  </a:lnTo>
                  <a:lnTo>
                    <a:pt x="542" y="66"/>
                  </a:lnTo>
                  <a:lnTo>
                    <a:pt x="558" y="39"/>
                  </a:lnTo>
                  <a:lnTo>
                    <a:pt x="553" y="12"/>
                  </a:lnTo>
                  <a:lnTo>
                    <a:pt x="538" y="0"/>
                  </a:lnTo>
                  <a:lnTo>
                    <a:pt x="527" y="2"/>
                  </a:lnTo>
                  <a:lnTo>
                    <a:pt x="509" y="23"/>
                  </a:lnTo>
                  <a:lnTo>
                    <a:pt x="522" y="39"/>
                  </a:lnTo>
                  <a:lnTo>
                    <a:pt x="520" y="66"/>
                  </a:lnTo>
                  <a:lnTo>
                    <a:pt x="495" y="113"/>
                  </a:lnTo>
                  <a:lnTo>
                    <a:pt x="463" y="140"/>
                  </a:lnTo>
                  <a:lnTo>
                    <a:pt x="452" y="156"/>
                  </a:lnTo>
                  <a:lnTo>
                    <a:pt x="445" y="177"/>
                  </a:lnTo>
                  <a:lnTo>
                    <a:pt x="441" y="190"/>
                  </a:lnTo>
                  <a:lnTo>
                    <a:pt x="393" y="227"/>
                  </a:lnTo>
                  <a:lnTo>
                    <a:pt x="350" y="252"/>
                  </a:lnTo>
                  <a:lnTo>
                    <a:pt x="344" y="270"/>
                  </a:lnTo>
                  <a:lnTo>
                    <a:pt x="359" y="274"/>
                  </a:lnTo>
                  <a:lnTo>
                    <a:pt x="423" y="227"/>
                  </a:lnTo>
                  <a:lnTo>
                    <a:pt x="456" y="217"/>
                  </a:lnTo>
                  <a:lnTo>
                    <a:pt x="472" y="247"/>
                  </a:lnTo>
                  <a:lnTo>
                    <a:pt x="477" y="260"/>
                  </a:lnTo>
                  <a:lnTo>
                    <a:pt x="461" y="274"/>
                  </a:lnTo>
                  <a:lnTo>
                    <a:pt x="447" y="285"/>
                  </a:lnTo>
                  <a:lnTo>
                    <a:pt x="445" y="303"/>
                  </a:lnTo>
                  <a:lnTo>
                    <a:pt x="450" y="322"/>
                  </a:lnTo>
                  <a:lnTo>
                    <a:pt x="436" y="338"/>
                  </a:lnTo>
                  <a:lnTo>
                    <a:pt x="396" y="356"/>
                  </a:lnTo>
                  <a:lnTo>
                    <a:pt x="337" y="381"/>
                  </a:lnTo>
                  <a:lnTo>
                    <a:pt x="359" y="389"/>
                  </a:lnTo>
                  <a:lnTo>
                    <a:pt x="420" y="365"/>
                  </a:lnTo>
                  <a:lnTo>
                    <a:pt x="468" y="340"/>
                  </a:lnTo>
                  <a:lnTo>
                    <a:pt x="477" y="346"/>
                  </a:lnTo>
                  <a:lnTo>
                    <a:pt x="472" y="362"/>
                  </a:lnTo>
                  <a:lnTo>
                    <a:pt x="456" y="378"/>
                  </a:lnTo>
                  <a:lnTo>
                    <a:pt x="450" y="394"/>
                  </a:lnTo>
                  <a:lnTo>
                    <a:pt x="457" y="415"/>
                  </a:lnTo>
                  <a:lnTo>
                    <a:pt x="477" y="432"/>
                  </a:lnTo>
                  <a:lnTo>
                    <a:pt x="477" y="446"/>
                  </a:lnTo>
                  <a:lnTo>
                    <a:pt x="445" y="453"/>
                  </a:lnTo>
                  <a:lnTo>
                    <a:pt x="418" y="489"/>
                  </a:lnTo>
                  <a:lnTo>
                    <a:pt x="386" y="510"/>
                  </a:lnTo>
                  <a:lnTo>
                    <a:pt x="343" y="521"/>
                  </a:lnTo>
                  <a:lnTo>
                    <a:pt x="339" y="532"/>
                  </a:lnTo>
                  <a:lnTo>
                    <a:pt x="366" y="528"/>
                  </a:lnTo>
                  <a:lnTo>
                    <a:pt x="423" y="510"/>
                  </a:lnTo>
                  <a:lnTo>
                    <a:pt x="445" y="494"/>
                  </a:lnTo>
                  <a:lnTo>
                    <a:pt x="457" y="478"/>
                  </a:lnTo>
                  <a:lnTo>
                    <a:pt x="477" y="475"/>
                  </a:lnTo>
                  <a:lnTo>
                    <a:pt x="477" y="494"/>
                  </a:lnTo>
                  <a:lnTo>
                    <a:pt x="490" y="512"/>
                  </a:lnTo>
                  <a:lnTo>
                    <a:pt x="500" y="532"/>
                  </a:lnTo>
                  <a:lnTo>
                    <a:pt x="493" y="548"/>
                  </a:lnTo>
                  <a:lnTo>
                    <a:pt x="468" y="559"/>
                  </a:lnTo>
                  <a:lnTo>
                    <a:pt x="445" y="566"/>
                  </a:lnTo>
                  <a:lnTo>
                    <a:pt x="429" y="582"/>
                  </a:lnTo>
                  <a:lnTo>
                    <a:pt x="355" y="604"/>
                  </a:lnTo>
                  <a:lnTo>
                    <a:pt x="301" y="623"/>
                  </a:lnTo>
                  <a:lnTo>
                    <a:pt x="280" y="634"/>
                  </a:lnTo>
                  <a:lnTo>
                    <a:pt x="296" y="647"/>
                  </a:lnTo>
                  <a:lnTo>
                    <a:pt x="328" y="639"/>
                  </a:lnTo>
                  <a:lnTo>
                    <a:pt x="393" y="614"/>
                  </a:lnTo>
                  <a:lnTo>
                    <a:pt x="436" y="602"/>
                  </a:lnTo>
                  <a:lnTo>
                    <a:pt x="447" y="620"/>
                  </a:lnTo>
                  <a:lnTo>
                    <a:pt x="457" y="652"/>
                  </a:lnTo>
                  <a:lnTo>
                    <a:pt x="477" y="679"/>
                  </a:lnTo>
                  <a:lnTo>
                    <a:pt x="479" y="700"/>
                  </a:lnTo>
                  <a:lnTo>
                    <a:pt x="477" y="720"/>
                  </a:lnTo>
                  <a:lnTo>
                    <a:pt x="456" y="727"/>
                  </a:lnTo>
                  <a:lnTo>
                    <a:pt x="418" y="736"/>
                  </a:lnTo>
                  <a:lnTo>
                    <a:pt x="370" y="758"/>
                  </a:lnTo>
                  <a:lnTo>
                    <a:pt x="300" y="768"/>
                  </a:lnTo>
                  <a:lnTo>
                    <a:pt x="273" y="781"/>
                  </a:lnTo>
                  <a:lnTo>
                    <a:pt x="291" y="790"/>
                  </a:lnTo>
                  <a:lnTo>
                    <a:pt x="353" y="781"/>
                  </a:lnTo>
                  <a:lnTo>
                    <a:pt x="396" y="765"/>
                  </a:lnTo>
                  <a:lnTo>
                    <a:pt x="425" y="754"/>
                  </a:lnTo>
                  <a:lnTo>
                    <a:pt x="450" y="749"/>
                  </a:lnTo>
                  <a:lnTo>
                    <a:pt x="447" y="768"/>
                  </a:lnTo>
                  <a:lnTo>
                    <a:pt x="457" y="795"/>
                  </a:lnTo>
                  <a:lnTo>
                    <a:pt x="474" y="811"/>
                  </a:lnTo>
                  <a:lnTo>
                    <a:pt x="477" y="829"/>
                  </a:lnTo>
                  <a:lnTo>
                    <a:pt x="477" y="845"/>
                  </a:lnTo>
                  <a:lnTo>
                    <a:pt x="456" y="854"/>
                  </a:lnTo>
                  <a:lnTo>
                    <a:pt x="414" y="856"/>
                  </a:lnTo>
                  <a:lnTo>
                    <a:pt x="386" y="865"/>
                  </a:lnTo>
                  <a:lnTo>
                    <a:pt x="321" y="887"/>
                  </a:lnTo>
                  <a:lnTo>
                    <a:pt x="285" y="888"/>
                  </a:lnTo>
                  <a:lnTo>
                    <a:pt x="273" y="904"/>
                  </a:lnTo>
                  <a:lnTo>
                    <a:pt x="289" y="910"/>
                  </a:lnTo>
                  <a:lnTo>
                    <a:pt x="321" y="903"/>
                  </a:lnTo>
                  <a:lnTo>
                    <a:pt x="370" y="888"/>
                  </a:lnTo>
                  <a:lnTo>
                    <a:pt x="396" y="878"/>
                  </a:lnTo>
                  <a:lnTo>
                    <a:pt x="431" y="870"/>
                  </a:lnTo>
                  <a:lnTo>
                    <a:pt x="457" y="872"/>
                  </a:lnTo>
                  <a:lnTo>
                    <a:pt x="466" y="872"/>
                  </a:lnTo>
                  <a:lnTo>
                    <a:pt x="466" y="897"/>
                  </a:lnTo>
                  <a:lnTo>
                    <a:pt x="474" y="910"/>
                  </a:lnTo>
                  <a:lnTo>
                    <a:pt x="425" y="921"/>
                  </a:lnTo>
                  <a:lnTo>
                    <a:pt x="382" y="953"/>
                  </a:lnTo>
                  <a:lnTo>
                    <a:pt x="334" y="969"/>
                  </a:lnTo>
                  <a:lnTo>
                    <a:pt x="301" y="974"/>
                  </a:lnTo>
                  <a:lnTo>
                    <a:pt x="274" y="989"/>
                  </a:lnTo>
                  <a:lnTo>
                    <a:pt x="285" y="999"/>
                  </a:lnTo>
                  <a:lnTo>
                    <a:pt x="312" y="990"/>
                  </a:lnTo>
                  <a:lnTo>
                    <a:pt x="343" y="980"/>
                  </a:lnTo>
                  <a:lnTo>
                    <a:pt x="377" y="974"/>
                  </a:lnTo>
                  <a:lnTo>
                    <a:pt x="407" y="956"/>
                  </a:lnTo>
                  <a:lnTo>
                    <a:pt x="423" y="940"/>
                  </a:lnTo>
                  <a:lnTo>
                    <a:pt x="445" y="937"/>
                  </a:lnTo>
                  <a:lnTo>
                    <a:pt x="472" y="937"/>
                  </a:lnTo>
                  <a:lnTo>
                    <a:pt x="479" y="940"/>
                  </a:lnTo>
                  <a:lnTo>
                    <a:pt x="488" y="958"/>
                  </a:lnTo>
                  <a:lnTo>
                    <a:pt x="493" y="980"/>
                  </a:lnTo>
                  <a:lnTo>
                    <a:pt x="488" y="999"/>
                  </a:lnTo>
                  <a:lnTo>
                    <a:pt x="477" y="1010"/>
                  </a:lnTo>
                  <a:lnTo>
                    <a:pt x="468" y="1037"/>
                  </a:lnTo>
                  <a:lnTo>
                    <a:pt x="477" y="1048"/>
                  </a:lnTo>
                  <a:lnTo>
                    <a:pt x="488" y="1059"/>
                  </a:lnTo>
                  <a:lnTo>
                    <a:pt x="488" y="1069"/>
                  </a:lnTo>
                  <a:lnTo>
                    <a:pt x="474" y="1071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8709" name="Freeform 37"/>
            <p:cNvSpPr>
              <a:spLocks/>
            </p:cNvSpPr>
            <p:nvPr/>
          </p:nvSpPr>
          <p:spPr bwMode="auto">
            <a:xfrm>
              <a:off x="1144" y="3373"/>
              <a:ext cx="162" cy="54"/>
            </a:xfrm>
            <a:custGeom>
              <a:avLst/>
              <a:gdLst/>
              <a:ahLst/>
              <a:cxnLst>
                <a:cxn ang="0">
                  <a:pos x="0" y="43"/>
                </a:cxn>
                <a:cxn ang="0">
                  <a:pos x="64" y="41"/>
                </a:cxn>
                <a:cxn ang="0">
                  <a:pos x="89" y="27"/>
                </a:cxn>
                <a:cxn ang="0">
                  <a:pos x="110" y="11"/>
                </a:cxn>
                <a:cxn ang="0">
                  <a:pos x="150" y="0"/>
                </a:cxn>
                <a:cxn ang="0">
                  <a:pos x="161" y="11"/>
                </a:cxn>
                <a:cxn ang="0">
                  <a:pos x="144" y="16"/>
                </a:cxn>
                <a:cxn ang="0">
                  <a:pos x="116" y="31"/>
                </a:cxn>
                <a:cxn ang="0">
                  <a:pos x="101" y="41"/>
                </a:cxn>
                <a:cxn ang="0">
                  <a:pos x="75" y="48"/>
                </a:cxn>
                <a:cxn ang="0">
                  <a:pos x="35" y="52"/>
                </a:cxn>
                <a:cxn ang="0">
                  <a:pos x="3" y="53"/>
                </a:cxn>
                <a:cxn ang="0">
                  <a:pos x="0" y="43"/>
                </a:cxn>
              </a:cxnLst>
              <a:rect l="0" t="0" r="r" b="b"/>
              <a:pathLst>
                <a:path w="162" h="54">
                  <a:moveTo>
                    <a:pt x="0" y="43"/>
                  </a:moveTo>
                  <a:lnTo>
                    <a:pt x="64" y="41"/>
                  </a:lnTo>
                  <a:lnTo>
                    <a:pt x="89" y="27"/>
                  </a:lnTo>
                  <a:lnTo>
                    <a:pt x="110" y="11"/>
                  </a:lnTo>
                  <a:lnTo>
                    <a:pt x="150" y="0"/>
                  </a:lnTo>
                  <a:lnTo>
                    <a:pt x="161" y="11"/>
                  </a:lnTo>
                  <a:lnTo>
                    <a:pt x="144" y="16"/>
                  </a:lnTo>
                  <a:lnTo>
                    <a:pt x="116" y="31"/>
                  </a:lnTo>
                  <a:lnTo>
                    <a:pt x="101" y="41"/>
                  </a:lnTo>
                  <a:lnTo>
                    <a:pt x="75" y="48"/>
                  </a:lnTo>
                  <a:lnTo>
                    <a:pt x="35" y="52"/>
                  </a:lnTo>
                  <a:lnTo>
                    <a:pt x="3" y="53"/>
                  </a:lnTo>
                  <a:lnTo>
                    <a:pt x="0" y="43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8710" name="Freeform 38"/>
            <p:cNvSpPr>
              <a:spLocks/>
            </p:cNvSpPr>
            <p:nvPr/>
          </p:nvSpPr>
          <p:spPr bwMode="auto">
            <a:xfrm>
              <a:off x="898" y="2216"/>
              <a:ext cx="469" cy="255"/>
            </a:xfrm>
            <a:custGeom>
              <a:avLst/>
              <a:gdLst/>
              <a:ahLst/>
              <a:cxnLst>
                <a:cxn ang="0">
                  <a:pos x="14" y="29"/>
                </a:cxn>
                <a:cxn ang="0">
                  <a:pos x="70" y="32"/>
                </a:cxn>
                <a:cxn ang="0">
                  <a:pos x="129" y="34"/>
                </a:cxn>
                <a:cxn ang="0">
                  <a:pos x="167" y="34"/>
                </a:cxn>
                <a:cxn ang="0">
                  <a:pos x="197" y="27"/>
                </a:cxn>
                <a:cxn ang="0">
                  <a:pos x="246" y="13"/>
                </a:cxn>
                <a:cxn ang="0">
                  <a:pos x="269" y="0"/>
                </a:cxn>
                <a:cxn ang="0">
                  <a:pos x="301" y="18"/>
                </a:cxn>
                <a:cxn ang="0">
                  <a:pos x="353" y="54"/>
                </a:cxn>
                <a:cxn ang="0">
                  <a:pos x="391" y="80"/>
                </a:cxn>
                <a:cxn ang="0">
                  <a:pos x="439" y="114"/>
                </a:cxn>
                <a:cxn ang="0">
                  <a:pos x="468" y="140"/>
                </a:cxn>
                <a:cxn ang="0">
                  <a:pos x="441" y="163"/>
                </a:cxn>
                <a:cxn ang="0">
                  <a:pos x="414" y="188"/>
                </a:cxn>
                <a:cxn ang="0">
                  <a:pos x="371" y="206"/>
                </a:cxn>
                <a:cxn ang="0">
                  <a:pos x="326" y="225"/>
                </a:cxn>
                <a:cxn ang="0">
                  <a:pos x="285" y="241"/>
                </a:cxn>
                <a:cxn ang="0">
                  <a:pos x="247" y="247"/>
                </a:cxn>
                <a:cxn ang="0">
                  <a:pos x="208" y="254"/>
                </a:cxn>
                <a:cxn ang="0">
                  <a:pos x="159" y="220"/>
                </a:cxn>
                <a:cxn ang="0">
                  <a:pos x="122" y="190"/>
                </a:cxn>
                <a:cxn ang="0">
                  <a:pos x="79" y="152"/>
                </a:cxn>
                <a:cxn ang="0">
                  <a:pos x="43" y="114"/>
                </a:cxn>
                <a:cxn ang="0">
                  <a:pos x="16" y="88"/>
                </a:cxn>
                <a:cxn ang="0">
                  <a:pos x="0" y="50"/>
                </a:cxn>
                <a:cxn ang="0">
                  <a:pos x="14" y="29"/>
                </a:cxn>
              </a:cxnLst>
              <a:rect l="0" t="0" r="r" b="b"/>
              <a:pathLst>
                <a:path w="469" h="255">
                  <a:moveTo>
                    <a:pt x="14" y="29"/>
                  </a:moveTo>
                  <a:lnTo>
                    <a:pt x="70" y="32"/>
                  </a:lnTo>
                  <a:lnTo>
                    <a:pt x="129" y="34"/>
                  </a:lnTo>
                  <a:lnTo>
                    <a:pt x="167" y="34"/>
                  </a:lnTo>
                  <a:lnTo>
                    <a:pt x="197" y="27"/>
                  </a:lnTo>
                  <a:lnTo>
                    <a:pt x="246" y="13"/>
                  </a:lnTo>
                  <a:lnTo>
                    <a:pt x="269" y="0"/>
                  </a:lnTo>
                  <a:lnTo>
                    <a:pt x="301" y="18"/>
                  </a:lnTo>
                  <a:lnTo>
                    <a:pt x="353" y="54"/>
                  </a:lnTo>
                  <a:lnTo>
                    <a:pt x="391" y="80"/>
                  </a:lnTo>
                  <a:lnTo>
                    <a:pt x="439" y="114"/>
                  </a:lnTo>
                  <a:lnTo>
                    <a:pt x="468" y="140"/>
                  </a:lnTo>
                  <a:lnTo>
                    <a:pt x="441" y="163"/>
                  </a:lnTo>
                  <a:lnTo>
                    <a:pt x="414" y="188"/>
                  </a:lnTo>
                  <a:lnTo>
                    <a:pt x="371" y="206"/>
                  </a:lnTo>
                  <a:lnTo>
                    <a:pt x="326" y="225"/>
                  </a:lnTo>
                  <a:lnTo>
                    <a:pt x="285" y="241"/>
                  </a:lnTo>
                  <a:lnTo>
                    <a:pt x="247" y="247"/>
                  </a:lnTo>
                  <a:lnTo>
                    <a:pt x="208" y="254"/>
                  </a:lnTo>
                  <a:lnTo>
                    <a:pt x="159" y="220"/>
                  </a:lnTo>
                  <a:lnTo>
                    <a:pt x="122" y="190"/>
                  </a:lnTo>
                  <a:lnTo>
                    <a:pt x="79" y="152"/>
                  </a:lnTo>
                  <a:lnTo>
                    <a:pt x="43" y="114"/>
                  </a:lnTo>
                  <a:lnTo>
                    <a:pt x="16" y="88"/>
                  </a:lnTo>
                  <a:lnTo>
                    <a:pt x="0" y="50"/>
                  </a:lnTo>
                  <a:lnTo>
                    <a:pt x="14" y="29"/>
                  </a:lnTo>
                </a:path>
              </a:pathLst>
            </a:custGeom>
            <a:solidFill>
              <a:srgbClr val="F8F8F8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8711" name="Freeform 39"/>
            <p:cNvSpPr>
              <a:spLocks/>
            </p:cNvSpPr>
            <p:nvPr/>
          </p:nvSpPr>
          <p:spPr bwMode="auto">
            <a:xfrm>
              <a:off x="886" y="2208"/>
              <a:ext cx="506" cy="297"/>
            </a:xfrm>
            <a:custGeom>
              <a:avLst/>
              <a:gdLst/>
              <a:ahLst/>
              <a:cxnLst>
                <a:cxn ang="0">
                  <a:pos x="247" y="253"/>
                </a:cxn>
                <a:cxn ang="0">
                  <a:pos x="327" y="231"/>
                </a:cxn>
                <a:cxn ang="0">
                  <a:pos x="392" y="203"/>
                </a:cxn>
                <a:cxn ang="0">
                  <a:pos x="438" y="170"/>
                </a:cxn>
                <a:cxn ang="0">
                  <a:pos x="456" y="151"/>
                </a:cxn>
                <a:cxn ang="0">
                  <a:pos x="390" y="90"/>
                </a:cxn>
                <a:cxn ang="0">
                  <a:pos x="336" y="57"/>
                </a:cxn>
                <a:cxn ang="0">
                  <a:pos x="284" y="25"/>
                </a:cxn>
                <a:cxn ang="0">
                  <a:pos x="273" y="25"/>
                </a:cxn>
                <a:cxn ang="0">
                  <a:pos x="241" y="36"/>
                </a:cxn>
                <a:cxn ang="0">
                  <a:pos x="198" y="48"/>
                </a:cxn>
                <a:cxn ang="0">
                  <a:pos x="121" y="54"/>
                </a:cxn>
                <a:cxn ang="0">
                  <a:pos x="46" y="52"/>
                </a:cxn>
                <a:cxn ang="0">
                  <a:pos x="26" y="54"/>
                </a:cxn>
                <a:cxn ang="0">
                  <a:pos x="26" y="68"/>
                </a:cxn>
                <a:cxn ang="0">
                  <a:pos x="42" y="90"/>
                </a:cxn>
                <a:cxn ang="0">
                  <a:pos x="73" y="129"/>
                </a:cxn>
                <a:cxn ang="0">
                  <a:pos x="112" y="161"/>
                </a:cxn>
                <a:cxn ang="0">
                  <a:pos x="161" y="208"/>
                </a:cxn>
                <a:cxn ang="0">
                  <a:pos x="207" y="242"/>
                </a:cxn>
                <a:cxn ang="0">
                  <a:pos x="236" y="262"/>
                </a:cxn>
                <a:cxn ang="0">
                  <a:pos x="245" y="283"/>
                </a:cxn>
                <a:cxn ang="0">
                  <a:pos x="234" y="296"/>
                </a:cxn>
                <a:cxn ang="0">
                  <a:pos x="218" y="289"/>
                </a:cxn>
                <a:cxn ang="0">
                  <a:pos x="171" y="246"/>
                </a:cxn>
                <a:cxn ang="0">
                  <a:pos x="112" y="197"/>
                </a:cxn>
                <a:cxn ang="0">
                  <a:pos x="69" y="161"/>
                </a:cxn>
                <a:cxn ang="0">
                  <a:pos x="41" y="129"/>
                </a:cxn>
                <a:cxn ang="0">
                  <a:pos x="16" y="95"/>
                </a:cxn>
                <a:cxn ang="0">
                  <a:pos x="5" y="73"/>
                </a:cxn>
                <a:cxn ang="0">
                  <a:pos x="0" y="48"/>
                </a:cxn>
                <a:cxn ang="0">
                  <a:pos x="7" y="32"/>
                </a:cxn>
                <a:cxn ang="0">
                  <a:pos x="25" y="25"/>
                </a:cxn>
                <a:cxn ang="0">
                  <a:pos x="57" y="27"/>
                </a:cxn>
                <a:cxn ang="0">
                  <a:pos x="118" y="36"/>
                </a:cxn>
                <a:cxn ang="0">
                  <a:pos x="170" y="36"/>
                </a:cxn>
                <a:cxn ang="0">
                  <a:pos x="207" y="25"/>
                </a:cxn>
                <a:cxn ang="0">
                  <a:pos x="250" y="16"/>
                </a:cxn>
                <a:cxn ang="0">
                  <a:pos x="268" y="0"/>
                </a:cxn>
                <a:cxn ang="0">
                  <a:pos x="288" y="0"/>
                </a:cxn>
                <a:cxn ang="0">
                  <a:pos x="333" y="27"/>
                </a:cxn>
                <a:cxn ang="0">
                  <a:pos x="381" y="64"/>
                </a:cxn>
                <a:cxn ang="0">
                  <a:pos x="433" y="97"/>
                </a:cxn>
                <a:cxn ang="0">
                  <a:pos x="462" y="118"/>
                </a:cxn>
                <a:cxn ang="0">
                  <a:pos x="492" y="138"/>
                </a:cxn>
                <a:cxn ang="0">
                  <a:pos x="505" y="145"/>
                </a:cxn>
                <a:cxn ang="0">
                  <a:pos x="497" y="160"/>
                </a:cxn>
                <a:cxn ang="0">
                  <a:pos x="476" y="172"/>
                </a:cxn>
                <a:cxn ang="0">
                  <a:pos x="451" y="194"/>
                </a:cxn>
                <a:cxn ang="0">
                  <a:pos x="427" y="203"/>
                </a:cxn>
                <a:cxn ang="0">
                  <a:pos x="385" y="221"/>
                </a:cxn>
                <a:cxn ang="0">
                  <a:pos x="354" y="235"/>
                </a:cxn>
                <a:cxn ang="0">
                  <a:pos x="320" y="256"/>
                </a:cxn>
                <a:cxn ang="0">
                  <a:pos x="284" y="262"/>
                </a:cxn>
                <a:cxn ang="0">
                  <a:pos x="256" y="264"/>
                </a:cxn>
                <a:cxn ang="0">
                  <a:pos x="247" y="253"/>
                </a:cxn>
              </a:cxnLst>
              <a:rect l="0" t="0" r="r" b="b"/>
              <a:pathLst>
                <a:path w="506" h="297">
                  <a:moveTo>
                    <a:pt x="247" y="253"/>
                  </a:moveTo>
                  <a:lnTo>
                    <a:pt x="327" y="231"/>
                  </a:lnTo>
                  <a:lnTo>
                    <a:pt x="392" y="203"/>
                  </a:lnTo>
                  <a:lnTo>
                    <a:pt x="438" y="170"/>
                  </a:lnTo>
                  <a:lnTo>
                    <a:pt x="456" y="151"/>
                  </a:lnTo>
                  <a:lnTo>
                    <a:pt x="390" y="90"/>
                  </a:lnTo>
                  <a:lnTo>
                    <a:pt x="336" y="57"/>
                  </a:lnTo>
                  <a:lnTo>
                    <a:pt x="284" y="25"/>
                  </a:lnTo>
                  <a:lnTo>
                    <a:pt x="273" y="25"/>
                  </a:lnTo>
                  <a:lnTo>
                    <a:pt x="241" y="36"/>
                  </a:lnTo>
                  <a:lnTo>
                    <a:pt x="198" y="48"/>
                  </a:lnTo>
                  <a:lnTo>
                    <a:pt x="121" y="54"/>
                  </a:lnTo>
                  <a:lnTo>
                    <a:pt x="46" y="52"/>
                  </a:lnTo>
                  <a:lnTo>
                    <a:pt x="26" y="54"/>
                  </a:lnTo>
                  <a:lnTo>
                    <a:pt x="26" y="68"/>
                  </a:lnTo>
                  <a:lnTo>
                    <a:pt x="42" y="90"/>
                  </a:lnTo>
                  <a:lnTo>
                    <a:pt x="73" y="129"/>
                  </a:lnTo>
                  <a:lnTo>
                    <a:pt x="112" y="161"/>
                  </a:lnTo>
                  <a:lnTo>
                    <a:pt x="161" y="208"/>
                  </a:lnTo>
                  <a:lnTo>
                    <a:pt x="207" y="242"/>
                  </a:lnTo>
                  <a:lnTo>
                    <a:pt x="236" y="262"/>
                  </a:lnTo>
                  <a:lnTo>
                    <a:pt x="245" y="283"/>
                  </a:lnTo>
                  <a:lnTo>
                    <a:pt x="234" y="296"/>
                  </a:lnTo>
                  <a:lnTo>
                    <a:pt x="218" y="289"/>
                  </a:lnTo>
                  <a:lnTo>
                    <a:pt x="171" y="246"/>
                  </a:lnTo>
                  <a:lnTo>
                    <a:pt x="112" y="197"/>
                  </a:lnTo>
                  <a:lnTo>
                    <a:pt x="69" y="161"/>
                  </a:lnTo>
                  <a:lnTo>
                    <a:pt x="41" y="129"/>
                  </a:lnTo>
                  <a:lnTo>
                    <a:pt x="16" y="95"/>
                  </a:lnTo>
                  <a:lnTo>
                    <a:pt x="5" y="73"/>
                  </a:lnTo>
                  <a:lnTo>
                    <a:pt x="0" y="48"/>
                  </a:lnTo>
                  <a:lnTo>
                    <a:pt x="7" y="32"/>
                  </a:lnTo>
                  <a:lnTo>
                    <a:pt x="25" y="25"/>
                  </a:lnTo>
                  <a:lnTo>
                    <a:pt x="57" y="27"/>
                  </a:lnTo>
                  <a:lnTo>
                    <a:pt x="118" y="36"/>
                  </a:lnTo>
                  <a:lnTo>
                    <a:pt x="170" y="36"/>
                  </a:lnTo>
                  <a:lnTo>
                    <a:pt x="207" y="25"/>
                  </a:lnTo>
                  <a:lnTo>
                    <a:pt x="250" y="16"/>
                  </a:lnTo>
                  <a:lnTo>
                    <a:pt x="268" y="0"/>
                  </a:lnTo>
                  <a:lnTo>
                    <a:pt x="288" y="0"/>
                  </a:lnTo>
                  <a:lnTo>
                    <a:pt x="333" y="27"/>
                  </a:lnTo>
                  <a:lnTo>
                    <a:pt x="381" y="64"/>
                  </a:lnTo>
                  <a:lnTo>
                    <a:pt x="433" y="97"/>
                  </a:lnTo>
                  <a:lnTo>
                    <a:pt x="462" y="118"/>
                  </a:lnTo>
                  <a:lnTo>
                    <a:pt x="492" y="138"/>
                  </a:lnTo>
                  <a:lnTo>
                    <a:pt x="505" y="145"/>
                  </a:lnTo>
                  <a:lnTo>
                    <a:pt x="497" y="160"/>
                  </a:lnTo>
                  <a:lnTo>
                    <a:pt x="476" y="172"/>
                  </a:lnTo>
                  <a:lnTo>
                    <a:pt x="451" y="194"/>
                  </a:lnTo>
                  <a:lnTo>
                    <a:pt x="427" y="203"/>
                  </a:lnTo>
                  <a:lnTo>
                    <a:pt x="385" y="221"/>
                  </a:lnTo>
                  <a:lnTo>
                    <a:pt x="354" y="235"/>
                  </a:lnTo>
                  <a:lnTo>
                    <a:pt x="320" y="256"/>
                  </a:lnTo>
                  <a:lnTo>
                    <a:pt x="284" y="262"/>
                  </a:lnTo>
                  <a:lnTo>
                    <a:pt x="256" y="264"/>
                  </a:lnTo>
                  <a:lnTo>
                    <a:pt x="247" y="253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8712" name="Freeform 40"/>
            <p:cNvSpPr>
              <a:spLocks/>
            </p:cNvSpPr>
            <p:nvPr/>
          </p:nvSpPr>
          <p:spPr bwMode="auto">
            <a:xfrm>
              <a:off x="1172" y="2432"/>
              <a:ext cx="161" cy="103"/>
            </a:xfrm>
            <a:custGeom>
              <a:avLst/>
              <a:gdLst/>
              <a:ahLst/>
              <a:cxnLst>
                <a:cxn ang="0">
                  <a:pos x="135" y="12"/>
                </a:cxn>
                <a:cxn ang="0">
                  <a:pos x="101" y="39"/>
                </a:cxn>
                <a:cxn ang="0">
                  <a:pos x="70" y="64"/>
                </a:cxn>
                <a:cxn ang="0">
                  <a:pos x="25" y="80"/>
                </a:cxn>
                <a:cxn ang="0">
                  <a:pos x="0" y="88"/>
                </a:cxn>
                <a:cxn ang="0">
                  <a:pos x="20" y="102"/>
                </a:cxn>
                <a:cxn ang="0">
                  <a:pos x="52" y="97"/>
                </a:cxn>
                <a:cxn ang="0">
                  <a:pos x="102" y="64"/>
                </a:cxn>
                <a:cxn ang="0">
                  <a:pos x="160" y="0"/>
                </a:cxn>
                <a:cxn ang="0">
                  <a:pos x="135" y="12"/>
                </a:cxn>
              </a:cxnLst>
              <a:rect l="0" t="0" r="r" b="b"/>
              <a:pathLst>
                <a:path w="161" h="103">
                  <a:moveTo>
                    <a:pt x="135" y="12"/>
                  </a:moveTo>
                  <a:lnTo>
                    <a:pt x="101" y="39"/>
                  </a:lnTo>
                  <a:lnTo>
                    <a:pt x="70" y="64"/>
                  </a:lnTo>
                  <a:lnTo>
                    <a:pt x="25" y="80"/>
                  </a:lnTo>
                  <a:lnTo>
                    <a:pt x="0" y="88"/>
                  </a:lnTo>
                  <a:lnTo>
                    <a:pt x="20" y="102"/>
                  </a:lnTo>
                  <a:lnTo>
                    <a:pt x="52" y="97"/>
                  </a:lnTo>
                  <a:lnTo>
                    <a:pt x="102" y="64"/>
                  </a:lnTo>
                  <a:lnTo>
                    <a:pt x="160" y="0"/>
                  </a:lnTo>
                  <a:lnTo>
                    <a:pt x="135" y="12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</p:grpSp>
      <p:sp>
        <p:nvSpPr>
          <p:cNvPr id="28714" name="Freeform 42"/>
          <p:cNvSpPr>
            <a:spLocks/>
          </p:cNvSpPr>
          <p:nvPr/>
        </p:nvSpPr>
        <p:spPr bwMode="auto">
          <a:xfrm>
            <a:off x="2762250" y="2667000"/>
            <a:ext cx="762000" cy="530225"/>
          </a:xfrm>
          <a:custGeom>
            <a:avLst/>
            <a:gdLst/>
            <a:ahLst/>
            <a:cxnLst>
              <a:cxn ang="0">
                <a:pos x="6" y="97"/>
              </a:cxn>
              <a:cxn ang="0">
                <a:pos x="124" y="70"/>
              </a:cxn>
              <a:cxn ang="0">
                <a:pos x="194" y="38"/>
              </a:cxn>
              <a:cxn ang="0">
                <a:pos x="243" y="0"/>
              </a:cxn>
              <a:cxn ang="0">
                <a:pos x="291" y="49"/>
              </a:cxn>
              <a:cxn ang="0">
                <a:pos x="366" y="119"/>
              </a:cxn>
              <a:cxn ang="0">
                <a:pos x="431" y="156"/>
              </a:cxn>
              <a:cxn ang="0">
                <a:pos x="479" y="205"/>
              </a:cxn>
              <a:cxn ang="0">
                <a:pos x="452" y="248"/>
              </a:cxn>
              <a:cxn ang="0">
                <a:pos x="356" y="291"/>
              </a:cxn>
              <a:cxn ang="0">
                <a:pos x="259" y="333"/>
              </a:cxn>
              <a:cxn ang="0">
                <a:pos x="216" y="333"/>
              </a:cxn>
              <a:cxn ang="0">
                <a:pos x="156" y="258"/>
              </a:cxn>
              <a:cxn ang="0">
                <a:pos x="97" y="210"/>
              </a:cxn>
              <a:cxn ang="0">
                <a:pos x="38" y="178"/>
              </a:cxn>
              <a:cxn ang="0">
                <a:pos x="0" y="124"/>
              </a:cxn>
              <a:cxn ang="0">
                <a:pos x="6" y="97"/>
              </a:cxn>
            </a:cxnLst>
            <a:rect l="0" t="0" r="r" b="b"/>
            <a:pathLst>
              <a:path w="480" h="334">
                <a:moveTo>
                  <a:pt x="6" y="97"/>
                </a:moveTo>
                <a:lnTo>
                  <a:pt x="124" y="70"/>
                </a:lnTo>
                <a:lnTo>
                  <a:pt x="194" y="38"/>
                </a:lnTo>
                <a:lnTo>
                  <a:pt x="243" y="0"/>
                </a:lnTo>
                <a:lnTo>
                  <a:pt x="291" y="49"/>
                </a:lnTo>
                <a:lnTo>
                  <a:pt x="366" y="119"/>
                </a:lnTo>
                <a:lnTo>
                  <a:pt x="431" y="156"/>
                </a:lnTo>
                <a:lnTo>
                  <a:pt x="479" y="205"/>
                </a:lnTo>
                <a:lnTo>
                  <a:pt x="452" y="248"/>
                </a:lnTo>
                <a:lnTo>
                  <a:pt x="356" y="291"/>
                </a:lnTo>
                <a:lnTo>
                  <a:pt x="259" y="333"/>
                </a:lnTo>
                <a:lnTo>
                  <a:pt x="216" y="333"/>
                </a:lnTo>
                <a:lnTo>
                  <a:pt x="156" y="258"/>
                </a:lnTo>
                <a:lnTo>
                  <a:pt x="97" y="210"/>
                </a:lnTo>
                <a:lnTo>
                  <a:pt x="38" y="178"/>
                </a:lnTo>
                <a:lnTo>
                  <a:pt x="0" y="124"/>
                </a:lnTo>
                <a:lnTo>
                  <a:pt x="6" y="97"/>
                </a:lnTo>
              </a:path>
            </a:pathLst>
          </a:custGeom>
          <a:solidFill>
            <a:srgbClr val="F8F8F8"/>
          </a:solidFill>
          <a:ln w="12700" cap="rnd" cmpd="sng">
            <a:solidFill>
              <a:srgbClr val="000000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28715" name="Freeform 43"/>
          <p:cNvSpPr>
            <a:spLocks/>
          </p:cNvSpPr>
          <p:nvPr/>
        </p:nvSpPr>
        <p:spPr bwMode="auto">
          <a:xfrm>
            <a:off x="2976563" y="2770188"/>
            <a:ext cx="165100" cy="266700"/>
          </a:xfrm>
          <a:custGeom>
            <a:avLst/>
            <a:gdLst/>
            <a:ahLst/>
            <a:cxnLst>
              <a:cxn ang="0">
                <a:pos x="98" y="140"/>
              </a:cxn>
              <a:cxn ang="0">
                <a:pos x="17" y="0"/>
              </a:cxn>
              <a:cxn ang="0">
                <a:pos x="0" y="11"/>
              </a:cxn>
              <a:cxn ang="0">
                <a:pos x="6" y="27"/>
              </a:cxn>
              <a:cxn ang="0">
                <a:pos x="82" y="162"/>
              </a:cxn>
              <a:cxn ang="0">
                <a:pos x="103" y="167"/>
              </a:cxn>
              <a:cxn ang="0">
                <a:pos x="98" y="140"/>
              </a:cxn>
            </a:cxnLst>
            <a:rect l="0" t="0" r="r" b="b"/>
            <a:pathLst>
              <a:path w="104" h="168">
                <a:moveTo>
                  <a:pt x="98" y="140"/>
                </a:moveTo>
                <a:lnTo>
                  <a:pt x="17" y="0"/>
                </a:lnTo>
                <a:lnTo>
                  <a:pt x="0" y="11"/>
                </a:lnTo>
                <a:lnTo>
                  <a:pt x="6" y="27"/>
                </a:lnTo>
                <a:lnTo>
                  <a:pt x="82" y="162"/>
                </a:lnTo>
                <a:lnTo>
                  <a:pt x="103" y="167"/>
                </a:lnTo>
                <a:lnTo>
                  <a:pt x="98" y="140"/>
                </a:lnTo>
              </a:path>
            </a:pathLst>
          </a:custGeom>
          <a:solidFill>
            <a:srgbClr val="000000"/>
          </a:solidFill>
          <a:ln w="9525" cap="rnd">
            <a:noFill/>
            <a:round/>
            <a:headEnd/>
            <a:tailEnd/>
          </a:ln>
          <a:effectLst/>
        </p:spPr>
        <p:txBody>
          <a:bodyPr/>
          <a:lstStyle/>
          <a:p>
            <a:endParaRPr lang="fa-IR"/>
          </a:p>
        </p:txBody>
      </p:sp>
      <p:grpSp>
        <p:nvGrpSpPr>
          <p:cNvPr id="28719" name="Group 47"/>
          <p:cNvGrpSpPr>
            <a:grpSpLocks/>
          </p:cNvGrpSpPr>
          <p:nvPr/>
        </p:nvGrpSpPr>
        <p:grpSpPr bwMode="auto">
          <a:xfrm>
            <a:off x="2609850" y="1981200"/>
            <a:ext cx="754063" cy="1146175"/>
            <a:chOff x="1644" y="1248"/>
            <a:chExt cx="475" cy="722"/>
          </a:xfrm>
        </p:grpSpPr>
        <p:sp>
          <p:nvSpPr>
            <p:cNvPr id="28716" name="Freeform 44"/>
            <p:cNvSpPr>
              <a:spLocks/>
            </p:cNvSpPr>
            <p:nvPr/>
          </p:nvSpPr>
          <p:spPr bwMode="auto">
            <a:xfrm>
              <a:off x="1809" y="1248"/>
              <a:ext cx="213" cy="292"/>
            </a:xfrm>
            <a:custGeom>
              <a:avLst/>
              <a:gdLst/>
              <a:ahLst/>
              <a:cxnLst>
                <a:cxn ang="0">
                  <a:pos x="16" y="75"/>
                </a:cxn>
                <a:cxn ang="0">
                  <a:pos x="33" y="45"/>
                </a:cxn>
                <a:cxn ang="0">
                  <a:pos x="63" y="12"/>
                </a:cxn>
                <a:cxn ang="0">
                  <a:pos x="94" y="1"/>
                </a:cxn>
                <a:cxn ang="0">
                  <a:pos x="121" y="0"/>
                </a:cxn>
                <a:cxn ang="0">
                  <a:pos x="152" y="17"/>
                </a:cxn>
                <a:cxn ang="0">
                  <a:pos x="172" y="55"/>
                </a:cxn>
                <a:cxn ang="0">
                  <a:pos x="182" y="86"/>
                </a:cxn>
                <a:cxn ang="0">
                  <a:pos x="179" y="118"/>
                </a:cxn>
                <a:cxn ang="0">
                  <a:pos x="172" y="157"/>
                </a:cxn>
                <a:cxn ang="0">
                  <a:pos x="163" y="192"/>
                </a:cxn>
                <a:cxn ang="0">
                  <a:pos x="163" y="200"/>
                </a:cxn>
                <a:cxn ang="0">
                  <a:pos x="177" y="236"/>
                </a:cxn>
                <a:cxn ang="0">
                  <a:pos x="205" y="268"/>
                </a:cxn>
                <a:cxn ang="0">
                  <a:pos x="212" y="278"/>
                </a:cxn>
                <a:cxn ang="0">
                  <a:pos x="204" y="289"/>
                </a:cxn>
                <a:cxn ang="0">
                  <a:pos x="190" y="291"/>
                </a:cxn>
                <a:cxn ang="0">
                  <a:pos x="164" y="247"/>
                </a:cxn>
                <a:cxn ang="0">
                  <a:pos x="151" y="218"/>
                </a:cxn>
                <a:cxn ang="0">
                  <a:pos x="135" y="242"/>
                </a:cxn>
                <a:cxn ang="0">
                  <a:pos x="122" y="262"/>
                </a:cxn>
                <a:cxn ang="0">
                  <a:pos x="91" y="281"/>
                </a:cxn>
                <a:cxn ang="0">
                  <a:pos x="68" y="286"/>
                </a:cxn>
                <a:cxn ang="0">
                  <a:pos x="27" y="276"/>
                </a:cxn>
                <a:cxn ang="0">
                  <a:pos x="6" y="228"/>
                </a:cxn>
                <a:cxn ang="0">
                  <a:pos x="0" y="161"/>
                </a:cxn>
                <a:cxn ang="0">
                  <a:pos x="3" y="96"/>
                </a:cxn>
                <a:cxn ang="0">
                  <a:pos x="16" y="75"/>
                </a:cxn>
              </a:cxnLst>
              <a:rect l="0" t="0" r="r" b="b"/>
              <a:pathLst>
                <a:path w="213" h="292">
                  <a:moveTo>
                    <a:pt x="16" y="75"/>
                  </a:moveTo>
                  <a:lnTo>
                    <a:pt x="33" y="45"/>
                  </a:lnTo>
                  <a:lnTo>
                    <a:pt x="63" y="12"/>
                  </a:lnTo>
                  <a:lnTo>
                    <a:pt x="94" y="1"/>
                  </a:lnTo>
                  <a:lnTo>
                    <a:pt x="121" y="0"/>
                  </a:lnTo>
                  <a:lnTo>
                    <a:pt x="152" y="17"/>
                  </a:lnTo>
                  <a:lnTo>
                    <a:pt x="172" y="55"/>
                  </a:lnTo>
                  <a:lnTo>
                    <a:pt x="182" y="86"/>
                  </a:lnTo>
                  <a:lnTo>
                    <a:pt x="179" y="118"/>
                  </a:lnTo>
                  <a:lnTo>
                    <a:pt x="172" y="157"/>
                  </a:lnTo>
                  <a:lnTo>
                    <a:pt x="163" y="192"/>
                  </a:lnTo>
                  <a:lnTo>
                    <a:pt x="163" y="200"/>
                  </a:lnTo>
                  <a:lnTo>
                    <a:pt x="177" y="236"/>
                  </a:lnTo>
                  <a:lnTo>
                    <a:pt x="205" y="268"/>
                  </a:lnTo>
                  <a:lnTo>
                    <a:pt x="212" y="278"/>
                  </a:lnTo>
                  <a:lnTo>
                    <a:pt x="204" y="289"/>
                  </a:lnTo>
                  <a:lnTo>
                    <a:pt x="190" y="291"/>
                  </a:lnTo>
                  <a:lnTo>
                    <a:pt x="164" y="247"/>
                  </a:lnTo>
                  <a:lnTo>
                    <a:pt x="151" y="218"/>
                  </a:lnTo>
                  <a:lnTo>
                    <a:pt x="135" y="242"/>
                  </a:lnTo>
                  <a:lnTo>
                    <a:pt x="122" y="262"/>
                  </a:lnTo>
                  <a:lnTo>
                    <a:pt x="91" y="281"/>
                  </a:lnTo>
                  <a:lnTo>
                    <a:pt x="68" y="286"/>
                  </a:lnTo>
                  <a:lnTo>
                    <a:pt x="27" y="276"/>
                  </a:lnTo>
                  <a:lnTo>
                    <a:pt x="6" y="228"/>
                  </a:lnTo>
                  <a:lnTo>
                    <a:pt x="0" y="161"/>
                  </a:lnTo>
                  <a:lnTo>
                    <a:pt x="3" y="96"/>
                  </a:lnTo>
                  <a:lnTo>
                    <a:pt x="16" y="75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8717" name="Freeform 45"/>
            <p:cNvSpPr>
              <a:spLocks/>
            </p:cNvSpPr>
            <p:nvPr/>
          </p:nvSpPr>
          <p:spPr bwMode="auto">
            <a:xfrm>
              <a:off x="1644" y="1568"/>
              <a:ext cx="406" cy="402"/>
            </a:xfrm>
            <a:custGeom>
              <a:avLst/>
              <a:gdLst/>
              <a:ahLst/>
              <a:cxnLst>
                <a:cxn ang="0">
                  <a:pos x="125" y="16"/>
                </a:cxn>
                <a:cxn ang="0">
                  <a:pos x="163" y="3"/>
                </a:cxn>
                <a:cxn ang="0">
                  <a:pos x="189" y="0"/>
                </a:cxn>
                <a:cxn ang="0">
                  <a:pos x="211" y="3"/>
                </a:cxn>
                <a:cxn ang="0">
                  <a:pos x="222" y="14"/>
                </a:cxn>
                <a:cxn ang="0">
                  <a:pos x="216" y="42"/>
                </a:cxn>
                <a:cxn ang="0">
                  <a:pos x="179" y="57"/>
                </a:cxn>
                <a:cxn ang="0">
                  <a:pos x="139" y="57"/>
                </a:cxn>
                <a:cxn ang="0">
                  <a:pos x="96" y="64"/>
                </a:cxn>
                <a:cxn ang="0">
                  <a:pos x="64" y="78"/>
                </a:cxn>
                <a:cxn ang="0">
                  <a:pos x="34" y="100"/>
                </a:cxn>
                <a:cxn ang="0">
                  <a:pos x="32" y="132"/>
                </a:cxn>
                <a:cxn ang="0">
                  <a:pos x="44" y="164"/>
                </a:cxn>
                <a:cxn ang="0">
                  <a:pos x="75" y="191"/>
                </a:cxn>
                <a:cxn ang="0">
                  <a:pos x="123" y="213"/>
                </a:cxn>
                <a:cxn ang="0">
                  <a:pos x="188" y="236"/>
                </a:cxn>
                <a:cxn ang="0">
                  <a:pos x="254" y="255"/>
                </a:cxn>
                <a:cxn ang="0">
                  <a:pos x="297" y="273"/>
                </a:cxn>
                <a:cxn ang="0">
                  <a:pos x="318" y="279"/>
                </a:cxn>
                <a:cxn ang="0">
                  <a:pos x="311" y="304"/>
                </a:cxn>
                <a:cxn ang="0">
                  <a:pos x="318" y="338"/>
                </a:cxn>
                <a:cxn ang="0">
                  <a:pos x="356" y="354"/>
                </a:cxn>
                <a:cxn ang="0">
                  <a:pos x="403" y="375"/>
                </a:cxn>
                <a:cxn ang="0">
                  <a:pos x="405" y="401"/>
                </a:cxn>
                <a:cxn ang="0">
                  <a:pos x="356" y="379"/>
                </a:cxn>
                <a:cxn ang="0">
                  <a:pos x="297" y="354"/>
                </a:cxn>
                <a:cxn ang="0">
                  <a:pos x="284" y="327"/>
                </a:cxn>
                <a:cxn ang="0">
                  <a:pos x="284" y="295"/>
                </a:cxn>
                <a:cxn ang="0">
                  <a:pos x="254" y="279"/>
                </a:cxn>
                <a:cxn ang="0">
                  <a:pos x="177" y="257"/>
                </a:cxn>
                <a:cxn ang="0">
                  <a:pos x="120" y="236"/>
                </a:cxn>
                <a:cxn ang="0">
                  <a:pos x="55" y="207"/>
                </a:cxn>
                <a:cxn ang="0">
                  <a:pos x="10" y="175"/>
                </a:cxn>
                <a:cxn ang="0">
                  <a:pos x="1" y="145"/>
                </a:cxn>
                <a:cxn ang="0">
                  <a:pos x="0" y="121"/>
                </a:cxn>
                <a:cxn ang="0">
                  <a:pos x="1" y="85"/>
                </a:cxn>
                <a:cxn ang="0">
                  <a:pos x="28" y="59"/>
                </a:cxn>
                <a:cxn ang="0">
                  <a:pos x="69" y="41"/>
                </a:cxn>
                <a:cxn ang="0">
                  <a:pos x="103" y="25"/>
                </a:cxn>
                <a:cxn ang="0">
                  <a:pos x="125" y="16"/>
                </a:cxn>
              </a:cxnLst>
              <a:rect l="0" t="0" r="r" b="b"/>
              <a:pathLst>
                <a:path w="406" h="402">
                  <a:moveTo>
                    <a:pt x="125" y="16"/>
                  </a:moveTo>
                  <a:lnTo>
                    <a:pt x="163" y="3"/>
                  </a:lnTo>
                  <a:lnTo>
                    <a:pt x="189" y="0"/>
                  </a:lnTo>
                  <a:lnTo>
                    <a:pt x="211" y="3"/>
                  </a:lnTo>
                  <a:lnTo>
                    <a:pt x="222" y="14"/>
                  </a:lnTo>
                  <a:lnTo>
                    <a:pt x="216" y="42"/>
                  </a:lnTo>
                  <a:lnTo>
                    <a:pt x="179" y="57"/>
                  </a:lnTo>
                  <a:lnTo>
                    <a:pt x="139" y="57"/>
                  </a:lnTo>
                  <a:lnTo>
                    <a:pt x="96" y="64"/>
                  </a:lnTo>
                  <a:lnTo>
                    <a:pt x="64" y="78"/>
                  </a:lnTo>
                  <a:lnTo>
                    <a:pt x="34" y="100"/>
                  </a:lnTo>
                  <a:lnTo>
                    <a:pt x="32" y="132"/>
                  </a:lnTo>
                  <a:lnTo>
                    <a:pt x="44" y="164"/>
                  </a:lnTo>
                  <a:lnTo>
                    <a:pt x="75" y="191"/>
                  </a:lnTo>
                  <a:lnTo>
                    <a:pt x="123" y="213"/>
                  </a:lnTo>
                  <a:lnTo>
                    <a:pt x="188" y="236"/>
                  </a:lnTo>
                  <a:lnTo>
                    <a:pt x="254" y="255"/>
                  </a:lnTo>
                  <a:lnTo>
                    <a:pt x="297" y="273"/>
                  </a:lnTo>
                  <a:lnTo>
                    <a:pt x="318" y="279"/>
                  </a:lnTo>
                  <a:lnTo>
                    <a:pt x="311" y="304"/>
                  </a:lnTo>
                  <a:lnTo>
                    <a:pt x="318" y="338"/>
                  </a:lnTo>
                  <a:lnTo>
                    <a:pt x="356" y="354"/>
                  </a:lnTo>
                  <a:lnTo>
                    <a:pt x="403" y="375"/>
                  </a:lnTo>
                  <a:lnTo>
                    <a:pt x="405" y="401"/>
                  </a:lnTo>
                  <a:lnTo>
                    <a:pt x="356" y="379"/>
                  </a:lnTo>
                  <a:lnTo>
                    <a:pt x="297" y="354"/>
                  </a:lnTo>
                  <a:lnTo>
                    <a:pt x="284" y="327"/>
                  </a:lnTo>
                  <a:lnTo>
                    <a:pt x="284" y="295"/>
                  </a:lnTo>
                  <a:lnTo>
                    <a:pt x="254" y="279"/>
                  </a:lnTo>
                  <a:lnTo>
                    <a:pt x="177" y="257"/>
                  </a:lnTo>
                  <a:lnTo>
                    <a:pt x="120" y="236"/>
                  </a:lnTo>
                  <a:lnTo>
                    <a:pt x="55" y="207"/>
                  </a:lnTo>
                  <a:lnTo>
                    <a:pt x="10" y="175"/>
                  </a:lnTo>
                  <a:lnTo>
                    <a:pt x="1" y="145"/>
                  </a:lnTo>
                  <a:lnTo>
                    <a:pt x="0" y="121"/>
                  </a:lnTo>
                  <a:lnTo>
                    <a:pt x="1" y="85"/>
                  </a:lnTo>
                  <a:lnTo>
                    <a:pt x="28" y="59"/>
                  </a:lnTo>
                  <a:lnTo>
                    <a:pt x="69" y="41"/>
                  </a:lnTo>
                  <a:lnTo>
                    <a:pt x="103" y="25"/>
                  </a:lnTo>
                  <a:lnTo>
                    <a:pt x="125" y="16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8718" name="Freeform 46"/>
            <p:cNvSpPr>
              <a:spLocks/>
            </p:cNvSpPr>
            <p:nvPr/>
          </p:nvSpPr>
          <p:spPr bwMode="auto">
            <a:xfrm>
              <a:off x="1896" y="1563"/>
              <a:ext cx="223" cy="238"/>
            </a:xfrm>
            <a:custGeom>
              <a:avLst/>
              <a:gdLst/>
              <a:ahLst/>
              <a:cxnLst>
                <a:cxn ang="0">
                  <a:pos x="97" y="16"/>
                </a:cxn>
                <a:cxn ang="0">
                  <a:pos x="59" y="3"/>
                </a:cxn>
                <a:cxn ang="0">
                  <a:pos x="33" y="0"/>
                </a:cxn>
                <a:cxn ang="0">
                  <a:pos x="11" y="3"/>
                </a:cxn>
                <a:cxn ang="0">
                  <a:pos x="0" y="14"/>
                </a:cxn>
                <a:cxn ang="0">
                  <a:pos x="9" y="29"/>
                </a:cxn>
                <a:cxn ang="0">
                  <a:pos x="51" y="35"/>
                </a:cxn>
                <a:cxn ang="0">
                  <a:pos x="93" y="53"/>
                </a:cxn>
                <a:cxn ang="0">
                  <a:pos x="126" y="64"/>
                </a:cxn>
                <a:cxn ang="0">
                  <a:pos x="158" y="79"/>
                </a:cxn>
                <a:cxn ang="0">
                  <a:pos x="188" y="100"/>
                </a:cxn>
                <a:cxn ang="0">
                  <a:pos x="190" y="133"/>
                </a:cxn>
                <a:cxn ang="0">
                  <a:pos x="177" y="165"/>
                </a:cxn>
                <a:cxn ang="0">
                  <a:pos x="147" y="192"/>
                </a:cxn>
                <a:cxn ang="0">
                  <a:pos x="99" y="213"/>
                </a:cxn>
                <a:cxn ang="0">
                  <a:pos x="102" y="237"/>
                </a:cxn>
                <a:cxn ang="0">
                  <a:pos x="167" y="208"/>
                </a:cxn>
                <a:cxn ang="0">
                  <a:pos x="211" y="176"/>
                </a:cxn>
                <a:cxn ang="0">
                  <a:pos x="220" y="145"/>
                </a:cxn>
                <a:cxn ang="0">
                  <a:pos x="222" y="122"/>
                </a:cxn>
                <a:cxn ang="0">
                  <a:pos x="220" y="86"/>
                </a:cxn>
                <a:cxn ang="0">
                  <a:pos x="193" y="59"/>
                </a:cxn>
                <a:cxn ang="0">
                  <a:pos x="152" y="41"/>
                </a:cxn>
                <a:cxn ang="0">
                  <a:pos x="118" y="25"/>
                </a:cxn>
                <a:cxn ang="0">
                  <a:pos x="97" y="16"/>
                </a:cxn>
              </a:cxnLst>
              <a:rect l="0" t="0" r="r" b="b"/>
              <a:pathLst>
                <a:path w="223" h="238">
                  <a:moveTo>
                    <a:pt x="97" y="16"/>
                  </a:moveTo>
                  <a:lnTo>
                    <a:pt x="59" y="3"/>
                  </a:lnTo>
                  <a:lnTo>
                    <a:pt x="33" y="0"/>
                  </a:lnTo>
                  <a:lnTo>
                    <a:pt x="11" y="3"/>
                  </a:lnTo>
                  <a:lnTo>
                    <a:pt x="0" y="14"/>
                  </a:lnTo>
                  <a:lnTo>
                    <a:pt x="9" y="29"/>
                  </a:lnTo>
                  <a:lnTo>
                    <a:pt x="51" y="35"/>
                  </a:lnTo>
                  <a:lnTo>
                    <a:pt x="93" y="53"/>
                  </a:lnTo>
                  <a:lnTo>
                    <a:pt x="126" y="64"/>
                  </a:lnTo>
                  <a:lnTo>
                    <a:pt x="158" y="79"/>
                  </a:lnTo>
                  <a:lnTo>
                    <a:pt x="188" y="100"/>
                  </a:lnTo>
                  <a:lnTo>
                    <a:pt x="190" y="133"/>
                  </a:lnTo>
                  <a:lnTo>
                    <a:pt x="177" y="165"/>
                  </a:lnTo>
                  <a:lnTo>
                    <a:pt x="147" y="192"/>
                  </a:lnTo>
                  <a:lnTo>
                    <a:pt x="99" y="213"/>
                  </a:lnTo>
                  <a:lnTo>
                    <a:pt x="102" y="237"/>
                  </a:lnTo>
                  <a:lnTo>
                    <a:pt x="167" y="208"/>
                  </a:lnTo>
                  <a:lnTo>
                    <a:pt x="211" y="176"/>
                  </a:lnTo>
                  <a:lnTo>
                    <a:pt x="220" y="145"/>
                  </a:lnTo>
                  <a:lnTo>
                    <a:pt x="222" y="122"/>
                  </a:lnTo>
                  <a:lnTo>
                    <a:pt x="220" y="86"/>
                  </a:lnTo>
                  <a:lnTo>
                    <a:pt x="193" y="59"/>
                  </a:lnTo>
                  <a:lnTo>
                    <a:pt x="152" y="41"/>
                  </a:lnTo>
                  <a:lnTo>
                    <a:pt x="118" y="25"/>
                  </a:lnTo>
                  <a:lnTo>
                    <a:pt x="97" y="16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</p:grpSp>
      <p:sp>
        <p:nvSpPr>
          <p:cNvPr id="28720" name="Freeform 48"/>
          <p:cNvSpPr>
            <a:spLocks/>
          </p:cNvSpPr>
          <p:nvPr/>
        </p:nvSpPr>
        <p:spPr bwMode="auto">
          <a:xfrm>
            <a:off x="3524250" y="2362200"/>
            <a:ext cx="762000" cy="530225"/>
          </a:xfrm>
          <a:custGeom>
            <a:avLst/>
            <a:gdLst/>
            <a:ahLst/>
            <a:cxnLst>
              <a:cxn ang="0">
                <a:pos x="6" y="97"/>
              </a:cxn>
              <a:cxn ang="0">
                <a:pos x="124" y="70"/>
              </a:cxn>
              <a:cxn ang="0">
                <a:pos x="194" y="38"/>
              </a:cxn>
              <a:cxn ang="0">
                <a:pos x="243" y="0"/>
              </a:cxn>
              <a:cxn ang="0">
                <a:pos x="291" y="49"/>
              </a:cxn>
              <a:cxn ang="0">
                <a:pos x="366" y="119"/>
              </a:cxn>
              <a:cxn ang="0">
                <a:pos x="431" y="156"/>
              </a:cxn>
              <a:cxn ang="0">
                <a:pos x="479" y="205"/>
              </a:cxn>
              <a:cxn ang="0">
                <a:pos x="452" y="248"/>
              </a:cxn>
              <a:cxn ang="0">
                <a:pos x="356" y="291"/>
              </a:cxn>
              <a:cxn ang="0">
                <a:pos x="259" y="333"/>
              </a:cxn>
              <a:cxn ang="0">
                <a:pos x="216" y="333"/>
              </a:cxn>
              <a:cxn ang="0">
                <a:pos x="156" y="258"/>
              </a:cxn>
              <a:cxn ang="0">
                <a:pos x="97" y="210"/>
              </a:cxn>
              <a:cxn ang="0">
                <a:pos x="38" y="178"/>
              </a:cxn>
              <a:cxn ang="0">
                <a:pos x="0" y="124"/>
              </a:cxn>
              <a:cxn ang="0">
                <a:pos x="6" y="97"/>
              </a:cxn>
            </a:cxnLst>
            <a:rect l="0" t="0" r="r" b="b"/>
            <a:pathLst>
              <a:path w="480" h="334">
                <a:moveTo>
                  <a:pt x="6" y="97"/>
                </a:moveTo>
                <a:lnTo>
                  <a:pt x="124" y="70"/>
                </a:lnTo>
                <a:lnTo>
                  <a:pt x="194" y="38"/>
                </a:lnTo>
                <a:lnTo>
                  <a:pt x="243" y="0"/>
                </a:lnTo>
                <a:lnTo>
                  <a:pt x="291" y="49"/>
                </a:lnTo>
                <a:lnTo>
                  <a:pt x="366" y="119"/>
                </a:lnTo>
                <a:lnTo>
                  <a:pt x="431" y="156"/>
                </a:lnTo>
                <a:lnTo>
                  <a:pt x="479" y="205"/>
                </a:lnTo>
                <a:lnTo>
                  <a:pt x="452" y="248"/>
                </a:lnTo>
                <a:lnTo>
                  <a:pt x="356" y="291"/>
                </a:lnTo>
                <a:lnTo>
                  <a:pt x="259" y="333"/>
                </a:lnTo>
                <a:lnTo>
                  <a:pt x="216" y="333"/>
                </a:lnTo>
                <a:lnTo>
                  <a:pt x="156" y="258"/>
                </a:lnTo>
                <a:lnTo>
                  <a:pt x="97" y="210"/>
                </a:lnTo>
                <a:lnTo>
                  <a:pt x="38" y="178"/>
                </a:lnTo>
                <a:lnTo>
                  <a:pt x="0" y="124"/>
                </a:lnTo>
                <a:lnTo>
                  <a:pt x="6" y="97"/>
                </a:lnTo>
              </a:path>
            </a:pathLst>
          </a:custGeom>
          <a:solidFill>
            <a:srgbClr val="F8F8F8"/>
          </a:solidFill>
          <a:ln w="12700" cap="rnd" cmpd="sng">
            <a:solidFill>
              <a:srgbClr val="000000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28721" name="Freeform 49"/>
          <p:cNvSpPr>
            <a:spLocks/>
          </p:cNvSpPr>
          <p:nvPr/>
        </p:nvSpPr>
        <p:spPr bwMode="auto">
          <a:xfrm>
            <a:off x="3662363" y="2541588"/>
            <a:ext cx="165100" cy="266700"/>
          </a:xfrm>
          <a:custGeom>
            <a:avLst/>
            <a:gdLst/>
            <a:ahLst/>
            <a:cxnLst>
              <a:cxn ang="0">
                <a:pos x="98" y="140"/>
              </a:cxn>
              <a:cxn ang="0">
                <a:pos x="17" y="0"/>
              </a:cxn>
              <a:cxn ang="0">
                <a:pos x="0" y="11"/>
              </a:cxn>
              <a:cxn ang="0">
                <a:pos x="6" y="27"/>
              </a:cxn>
              <a:cxn ang="0">
                <a:pos x="82" y="162"/>
              </a:cxn>
              <a:cxn ang="0">
                <a:pos x="103" y="167"/>
              </a:cxn>
              <a:cxn ang="0">
                <a:pos x="98" y="140"/>
              </a:cxn>
            </a:cxnLst>
            <a:rect l="0" t="0" r="r" b="b"/>
            <a:pathLst>
              <a:path w="104" h="168">
                <a:moveTo>
                  <a:pt x="98" y="140"/>
                </a:moveTo>
                <a:lnTo>
                  <a:pt x="17" y="0"/>
                </a:lnTo>
                <a:lnTo>
                  <a:pt x="0" y="11"/>
                </a:lnTo>
                <a:lnTo>
                  <a:pt x="6" y="27"/>
                </a:lnTo>
                <a:lnTo>
                  <a:pt x="82" y="162"/>
                </a:lnTo>
                <a:lnTo>
                  <a:pt x="103" y="167"/>
                </a:lnTo>
                <a:lnTo>
                  <a:pt x="98" y="140"/>
                </a:lnTo>
              </a:path>
            </a:pathLst>
          </a:custGeom>
          <a:solidFill>
            <a:srgbClr val="000000"/>
          </a:solidFill>
          <a:ln w="9525" cap="rnd">
            <a:noFill/>
            <a:round/>
            <a:headEnd/>
            <a:tailEnd/>
          </a:ln>
          <a:effectLst/>
        </p:spPr>
        <p:txBody>
          <a:bodyPr/>
          <a:lstStyle/>
          <a:p>
            <a:endParaRPr lang="fa-IR"/>
          </a:p>
        </p:txBody>
      </p:sp>
      <p:grpSp>
        <p:nvGrpSpPr>
          <p:cNvPr id="28725" name="Group 53"/>
          <p:cNvGrpSpPr>
            <a:grpSpLocks/>
          </p:cNvGrpSpPr>
          <p:nvPr/>
        </p:nvGrpSpPr>
        <p:grpSpPr bwMode="auto">
          <a:xfrm>
            <a:off x="3295650" y="1752600"/>
            <a:ext cx="754063" cy="1146175"/>
            <a:chOff x="2076" y="1104"/>
            <a:chExt cx="475" cy="722"/>
          </a:xfrm>
        </p:grpSpPr>
        <p:sp>
          <p:nvSpPr>
            <p:cNvPr id="28722" name="Freeform 50"/>
            <p:cNvSpPr>
              <a:spLocks/>
            </p:cNvSpPr>
            <p:nvPr/>
          </p:nvSpPr>
          <p:spPr bwMode="auto">
            <a:xfrm>
              <a:off x="2241" y="1104"/>
              <a:ext cx="213" cy="292"/>
            </a:xfrm>
            <a:custGeom>
              <a:avLst/>
              <a:gdLst/>
              <a:ahLst/>
              <a:cxnLst>
                <a:cxn ang="0">
                  <a:pos x="16" y="75"/>
                </a:cxn>
                <a:cxn ang="0">
                  <a:pos x="33" y="45"/>
                </a:cxn>
                <a:cxn ang="0">
                  <a:pos x="63" y="12"/>
                </a:cxn>
                <a:cxn ang="0">
                  <a:pos x="94" y="1"/>
                </a:cxn>
                <a:cxn ang="0">
                  <a:pos x="121" y="0"/>
                </a:cxn>
                <a:cxn ang="0">
                  <a:pos x="152" y="17"/>
                </a:cxn>
                <a:cxn ang="0">
                  <a:pos x="172" y="55"/>
                </a:cxn>
                <a:cxn ang="0">
                  <a:pos x="182" y="86"/>
                </a:cxn>
                <a:cxn ang="0">
                  <a:pos x="179" y="118"/>
                </a:cxn>
                <a:cxn ang="0">
                  <a:pos x="172" y="157"/>
                </a:cxn>
                <a:cxn ang="0">
                  <a:pos x="163" y="192"/>
                </a:cxn>
                <a:cxn ang="0">
                  <a:pos x="163" y="200"/>
                </a:cxn>
                <a:cxn ang="0">
                  <a:pos x="177" y="236"/>
                </a:cxn>
                <a:cxn ang="0">
                  <a:pos x="205" y="268"/>
                </a:cxn>
                <a:cxn ang="0">
                  <a:pos x="212" y="278"/>
                </a:cxn>
                <a:cxn ang="0">
                  <a:pos x="204" y="289"/>
                </a:cxn>
                <a:cxn ang="0">
                  <a:pos x="190" y="291"/>
                </a:cxn>
                <a:cxn ang="0">
                  <a:pos x="164" y="247"/>
                </a:cxn>
                <a:cxn ang="0">
                  <a:pos x="151" y="218"/>
                </a:cxn>
                <a:cxn ang="0">
                  <a:pos x="135" y="242"/>
                </a:cxn>
                <a:cxn ang="0">
                  <a:pos x="122" y="262"/>
                </a:cxn>
                <a:cxn ang="0">
                  <a:pos x="91" y="281"/>
                </a:cxn>
                <a:cxn ang="0">
                  <a:pos x="68" y="286"/>
                </a:cxn>
                <a:cxn ang="0">
                  <a:pos x="27" y="276"/>
                </a:cxn>
                <a:cxn ang="0">
                  <a:pos x="6" y="228"/>
                </a:cxn>
                <a:cxn ang="0">
                  <a:pos x="0" y="161"/>
                </a:cxn>
                <a:cxn ang="0">
                  <a:pos x="3" y="96"/>
                </a:cxn>
                <a:cxn ang="0">
                  <a:pos x="16" y="75"/>
                </a:cxn>
              </a:cxnLst>
              <a:rect l="0" t="0" r="r" b="b"/>
              <a:pathLst>
                <a:path w="213" h="292">
                  <a:moveTo>
                    <a:pt x="16" y="75"/>
                  </a:moveTo>
                  <a:lnTo>
                    <a:pt x="33" y="45"/>
                  </a:lnTo>
                  <a:lnTo>
                    <a:pt x="63" y="12"/>
                  </a:lnTo>
                  <a:lnTo>
                    <a:pt x="94" y="1"/>
                  </a:lnTo>
                  <a:lnTo>
                    <a:pt x="121" y="0"/>
                  </a:lnTo>
                  <a:lnTo>
                    <a:pt x="152" y="17"/>
                  </a:lnTo>
                  <a:lnTo>
                    <a:pt x="172" y="55"/>
                  </a:lnTo>
                  <a:lnTo>
                    <a:pt x="182" y="86"/>
                  </a:lnTo>
                  <a:lnTo>
                    <a:pt x="179" y="118"/>
                  </a:lnTo>
                  <a:lnTo>
                    <a:pt x="172" y="157"/>
                  </a:lnTo>
                  <a:lnTo>
                    <a:pt x="163" y="192"/>
                  </a:lnTo>
                  <a:lnTo>
                    <a:pt x="163" y="200"/>
                  </a:lnTo>
                  <a:lnTo>
                    <a:pt x="177" y="236"/>
                  </a:lnTo>
                  <a:lnTo>
                    <a:pt x="205" y="268"/>
                  </a:lnTo>
                  <a:lnTo>
                    <a:pt x="212" y="278"/>
                  </a:lnTo>
                  <a:lnTo>
                    <a:pt x="204" y="289"/>
                  </a:lnTo>
                  <a:lnTo>
                    <a:pt x="190" y="291"/>
                  </a:lnTo>
                  <a:lnTo>
                    <a:pt x="164" y="247"/>
                  </a:lnTo>
                  <a:lnTo>
                    <a:pt x="151" y="218"/>
                  </a:lnTo>
                  <a:lnTo>
                    <a:pt x="135" y="242"/>
                  </a:lnTo>
                  <a:lnTo>
                    <a:pt x="122" y="262"/>
                  </a:lnTo>
                  <a:lnTo>
                    <a:pt x="91" y="281"/>
                  </a:lnTo>
                  <a:lnTo>
                    <a:pt x="68" y="286"/>
                  </a:lnTo>
                  <a:lnTo>
                    <a:pt x="27" y="276"/>
                  </a:lnTo>
                  <a:lnTo>
                    <a:pt x="6" y="228"/>
                  </a:lnTo>
                  <a:lnTo>
                    <a:pt x="0" y="161"/>
                  </a:lnTo>
                  <a:lnTo>
                    <a:pt x="3" y="96"/>
                  </a:lnTo>
                  <a:lnTo>
                    <a:pt x="16" y="75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8723" name="Freeform 51"/>
            <p:cNvSpPr>
              <a:spLocks/>
            </p:cNvSpPr>
            <p:nvPr/>
          </p:nvSpPr>
          <p:spPr bwMode="auto">
            <a:xfrm>
              <a:off x="2076" y="1424"/>
              <a:ext cx="406" cy="402"/>
            </a:xfrm>
            <a:custGeom>
              <a:avLst/>
              <a:gdLst/>
              <a:ahLst/>
              <a:cxnLst>
                <a:cxn ang="0">
                  <a:pos x="125" y="16"/>
                </a:cxn>
                <a:cxn ang="0">
                  <a:pos x="163" y="3"/>
                </a:cxn>
                <a:cxn ang="0">
                  <a:pos x="189" y="0"/>
                </a:cxn>
                <a:cxn ang="0">
                  <a:pos x="211" y="3"/>
                </a:cxn>
                <a:cxn ang="0">
                  <a:pos x="222" y="14"/>
                </a:cxn>
                <a:cxn ang="0">
                  <a:pos x="216" y="42"/>
                </a:cxn>
                <a:cxn ang="0">
                  <a:pos x="179" y="57"/>
                </a:cxn>
                <a:cxn ang="0">
                  <a:pos x="139" y="57"/>
                </a:cxn>
                <a:cxn ang="0">
                  <a:pos x="96" y="64"/>
                </a:cxn>
                <a:cxn ang="0">
                  <a:pos x="64" y="78"/>
                </a:cxn>
                <a:cxn ang="0">
                  <a:pos x="34" y="100"/>
                </a:cxn>
                <a:cxn ang="0">
                  <a:pos x="32" y="132"/>
                </a:cxn>
                <a:cxn ang="0">
                  <a:pos x="44" y="164"/>
                </a:cxn>
                <a:cxn ang="0">
                  <a:pos x="75" y="191"/>
                </a:cxn>
                <a:cxn ang="0">
                  <a:pos x="123" y="213"/>
                </a:cxn>
                <a:cxn ang="0">
                  <a:pos x="188" y="236"/>
                </a:cxn>
                <a:cxn ang="0">
                  <a:pos x="254" y="255"/>
                </a:cxn>
                <a:cxn ang="0">
                  <a:pos x="297" y="273"/>
                </a:cxn>
                <a:cxn ang="0">
                  <a:pos x="318" y="279"/>
                </a:cxn>
                <a:cxn ang="0">
                  <a:pos x="311" y="304"/>
                </a:cxn>
                <a:cxn ang="0">
                  <a:pos x="318" y="338"/>
                </a:cxn>
                <a:cxn ang="0">
                  <a:pos x="356" y="354"/>
                </a:cxn>
                <a:cxn ang="0">
                  <a:pos x="403" y="375"/>
                </a:cxn>
                <a:cxn ang="0">
                  <a:pos x="405" y="401"/>
                </a:cxn>
                <a:cxn ang="0">
                  <a:pos x="356" y="379"/>
                </a:cxn>
                <a:cxn ang="0">
                  <a:pos x="297" y="354"/>
                </a:cxn>
                <a:cxn ang="0">
                  <a:pos x="284" y="327"/>
                </a:cxn>
                <a:cxn ang="0">
                  <a:pos x="284" y="295"/>
                </a:cxn>
                <a:cxn ang="0">
                  <a:pos x="254" y="279"/>
                </a:cxn>
                <a:cxn ang="0">
                  <a:pos x="177" y="257"/>
                </a:cxn>
                <a:cxn ang="0">
                  <a:pos x="120" y="236"/>
                </a:cxn>
                <a:cxn ang="0">
                  <a:pos x="55" y="207"/>
                </a:cxn>
                <a:cxn ang="0">
                  <a:pos x="10" y="175"/>
                </a:cxn>
                <a:cxn ang="0">
                  <a:pos x="1" y="145"/>
                </a:cxn>
                <a:cxn ang="0">
                  <a:pos x="0" y="121"/>
                </a:cxn>
                <a:cxn ang="0">
                  <a:pos x="1" y="85"/>
                </a:cxn>
                <a:cxn ang="0">
                  <a:pos x="28" y="59"/>
                </a:cxn>
                <a:cxn ang="0">
                  <a:pos x="69" y="41"/>
                </a:cxn>
                <a:cxn ang="0">
                  <a:pos x="103" y="25"/>
                </a:cxn>
                <a:cxn ang="0">
                  <a:pos x="125" y="16"/>
                </a:cxn>
              </a:cxnLst>
              <a:rect l="0" t="0" r="r" b="b"/>
              <a:pathLst>
                <a:path w="406" h="402">
                  <a:moveTo>
                    <a:pt x="125" y="16"/>
                  </a:moveTo>
                  <a:lnTo>
                    <a:pt x="163" y="3"/>
                  </a:lnTo>
                  <a:lnTo>
                    <a:pt x="189" y="0"/>
                  </a:lnTo>
                  <a:lnTo>
                    <a:pt x="211" y="3"/>
                  </a:lnTo>
                  <a:lnTo>
                    <a:pt x="222" y="14"/>
                  </a:lnTo>
                  <a:lnTo>
                    <a:pt x="216" y="42"/>
                  </a:lnTo>
                  <a:lnTo>
                    <a:pt x="179" y="57"/>
                  </a:lnTo>
                  <a:lnTo>
                    <a:pt x="139" y="57"/>
                  </a:lnTo>
                  <a:lnTo>
                    <a:pt x="96" y="64"/>
                  </a:lnTo>
                  <a:lnTo>
                    <a:pt x="64" y="78"/>
                  </a:lnTo>
                  <a:lnTo>
                    <a:pt x="34" y="100"/>
                  </a:lnTo>
                  <a:lnTo>
                    <a:pt x="32" y="132"/>
                  </a:lnTo>
                  <a:lnTo>
                    <a:pt x="44" y="164"/>
                  </a:lnTo>
                  <a:lnTo>
                    <a:pt x="75" y="191"/>
                  </a:lnTo>
                  <a:lnTo>
                    <a:pt x="123" y="213"/>
                  </a:lnTo>
                  <a:lnTo>
                    <a:pt x="188" y="236"/>
                  </a:lnTo>
                  <a:lnTo>
                    <a:pt x="254" y="255"/>
                  </a:lnTo>
                  <a:lnTo>
                    <a:pt x="297" y="273"/>
                  </a:lnTo>
                  <a:lnTo>
                    <a:pt x="318" y="279"/>
                  </a:lnTo>
                  <a:lnTo>
                    <a:pt x="311" y="304"/>
                  </a:lnTo>
                  <a:lnTo>
                    <a:pt x="318" y="338"/>
                  </a:lnTo>
                  <a:lnTo>
                    <a:pt x="356" y="354"/>
                  </a:lnTo>
                  <a:lnTo>
                    <a:pt x="403" y="375"/>
                  </a:lnTo>
                  <a:lnTo>
                    <a:pt x="405" y="401"/>
                  </a:lnTo>
                  <a:lnTo>
                    <a:pt x="356" y="379"/>
                  </a:lnTo>
                  <a:lnTo>
                    <a:pt x="297" y="354"/>
                  </a:lnTo>
                  <a:lnTo>
                    <a:pt x="284" y="327"/>
                  </a:lnTo>
                  <a:lnTo>
                    <a:pt x="284" y="295"/>
                  </a:lnTo>
                  <a:lnTo>
                    <a:pt x="254" y="279"/>
                  </a:lnTo>
                  <a:lnTo>
                    <a:pt x="177" y="257"/>
                  </a:lnTo>
                  <a:lnTo>
                    <a:pt x="120" y="236"/>
                  </a:lnTo>
                  <a:lnTo>
                    <a:pt x="55" y="207"/>
                  </a:lnTo>
                  <a:lnTo>
                    <a:pt x="10" y="175"/>
                  </a:lnTo>
                  <a:lnTo>
                    <a:pt x="1" y="145"/>
                  </a:lnTo>
                  <a:lnTo>
                    <a:pt x="0" y="121"/>
                  </a:lnTo>
                  <a:lnTo>
                    <a:pt x="1" y="85"/>
                  </a:lnTo>
                  <a:lnTo>
                    <a:pt x="28" y="59"/>
                  </a:lnTo>
                  <a:lnTo>
                    <a:pt x="69" y="41"/>
                  </a:lnTo>
                  <a:lnTo>
                    <a:pt x="103" y="25"/>
                  </a:lnTo>
                  <a:lnTo>
                    <a:pt x="125" y="16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8724" name="Freeform 52"/>
            <p:cNvSpPr>
              <a:spLocks/>
            </p:cNvSpPr>
            <p:nvPr/>
          </p:nvSpPr>
          <p:spPr bwMode="auto">
            <a:xfrm>
              <a:off x="2328" y="1419"/>
              <a:ext cx="223" cy="238"/>
            </a:xfrm>
            <a:custGeom>
              <a:avLst/>
              <a:gdLst/>
              <a:ahLst/>
              <a:cxnLst>
                <a:cxn ang="0">
                  <a:pos x="97" y="16"/>
                </a:cxn>
                <a:cxn ang="0">
                  <a:pos x="59" y="3"/>
                </a:cxn>
                <a:cxn ang="0">
                  <a:pos x="33" y="0"/>
                </a:cxn>
                <a:cxn ang="0">
                  <a:pos x="11" y="3"/>
                </a:cxn>
                <a:cxn ang="0">
                  <a:pos x="0" y="14"/>
                </a:cxn>
                <a:cxn ang="0">
                  <a:pos x="9" y="29"/>
                </a:cxn>
                <a:cxn ang="0">
                  <a:pos x="51" y="35"/>
                </a:cxn>
                <a:cxn ang="0">
                  <a:pos x="93" y="53"/>
                </a:cxn>
                <a:cxn ang="0">
                  <a:pos x="126" y="64"/>
                </a:cxn>
                <a:cxn ang="0">
                  <a:pos x="158" y="79"/>
                </a:cxn>
                <a:cxn ang="0">
                  <a:pos x="188" y="100"/>
                </a:cxn>
                <a:cxn ang="0">
                  <a:pos x="190" y="133"/>
                </a:cxn>
                <a:cxn ang="0">
                  <a:pos x="177" y="165"/>
                </a:cxn>
                <a:cxn ang="0">
                  <a:pos x="147" y="192"/>
                </a:cxn>
                <a:cxn ang="0">
                  <a:pos x="99" y="213"/>
                </a:cxn>
                <a:cxn ang="0">
                  <a:pos x="102" y="237"/>
                </a:cxn>
                <a:cxn ang="0">
                  <a:pos x="167" y="208"/>
                </a:cxn>
                <a:cxn ang="0">
                  <a:pos x="211" y="176"/>
                </a:cxn>
                <a:cxn ang="0">
                  <a:pos x="220" y="145"/>
                </a:cxn>
                <a:cxn ang="0">
                  <a:pos x="222" y="122"/>
                </a:cxn>
                <a:cxn ang="0">
                  <a:pos x="220" y="86"/>
                </a:cxn>
                <a:cxn ang="0">
                  <a:pos x="193" y="59"/>
                </a:cxn>
                <a:cxn ang="0">
                  <a:pos x="152" y="41"/>
                </a:cxn>
                <a:cxn ang="0">
                  <a:pos x="118" y="25"/>
                </a:cxn>
                <a:cxn ang="0">
                  <a:pos x="97" y="16"/>
                </a:cxn>
              </a:cxnLst>
              <a:rect l="0" t="0" r="r" b="b"/>
              <a:pathLst>
                <a:path w="223" h="238">
                  <a:moveTo>
                    <a:pt x="97" y="16"/>
                  </a:moveTo>
                  <a:lnTo>
                    <a:pt x="59" y="3"/>
                  </a:lnTo>
                  <a:lnTo>
                    <a:pt x="33" y="0"/>
                  </a:lnTo>
                  <a:lnTo>
                    <a:pt x="11" y="3"/>
                  </a:lnTo>
                  <a:lnTo>
                    <a:pt x="0" y="14"/>
                  </a:lnTo>
                  <a:lnTo>
                    <a:pt x="9" y="29"/>
                  </a:lnTo>
                  <a:lnTo>
                    <a:pt x="51" y="35"/>
                  </a:lnTo>
                  <a:lnTo>
                    <a:pt x="93" y="53"/>
                  </a:lnTo>
                  <a:lnTo>
                    <a:pt x="126" y="64"/>
                  </a:lnTo>
                  <a:lnTo>
                    <a:pt x="158" y="79"/>
                  </a:lnTo>
                  <a:lnTo>
                    <a:pt x="188" y="100"/>
                  </a:lnTo>
                  <a:lnTo>
                    <a:pt x="190" y="133"/>
                  </a:lnTo>
                  <a:lnTo>
                    <a:pt x="177" y="165"/>
                  </a:lnTo>
                  <a:lnTo>
                    <a:pt x="147" y="192"/>
                  </a:lnTo>
                  <a:lnTo>
                    <a:pt x="99" y="213"/>
                  </a:lnTo>
                  <a:lnTo>
                    <a:pt x="102" y="237"/>
                  </a:lnTo>
                  <a:lnTo>
                    <a:pt x="167" y="208"/>
                  </a:lnTo>
                  <a:lnTo>
                    <a:pt x="211" y="176"/>
                  </a:lnTo>
                  <a:lnTo>
                    <a:pt x="220" y="145"/>
                  </a:lnTo>
                  <a:lnTo>
                    <a:pt x="222" y="122"/>
                  </a:lnTo>
                  <a:lnTo>
                    <a:pt x="220" y="86"/>
                  </a:lnTo>
                  <a:lnTo>
                    <a:pt x="193" y="59"/>
                  </a:lnTo>
                  <a:lnTo>
                    <a:pt x="152" y="41"/>
                  </a:lnTo>
                  <a:lnTo>
                    <a:pt x="118" y="25"/>
                  </a:lnTo>
                  <a:lnTo>
                    <a:pt x="97" y="16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</p:grpSp>
      <p:grpSp>
        <p:nvGrpSpPr>
          <p:cNvPr id="28729" name="Group 57"/>
          <p:cNvGrpSpPr>
            <a:grpSpLocks/>
          </p:cNvGrpSpPr>
          <p:nvPr/>
        </p:nvGrpSpPr>
        <p:grpSpPr bwMode="auto">
          <a:xfrm>
            <a:off x="6715125" y="1681163"/>
            <a:ext cx="685800" cy="1211262"/>
            <a:chOff x="4230" y="1059"/>
            <a:chExt cx="432" cy="763"/>
          </a:xfrm>
        </p:grpSpPr>
        <p:sp>
          <p:nvSpPr>
            <p:cNvPr id="28726" name="Freeform 54"/>
            <p:cNvSpPr>
              <a:spLocks/>
            </p:cNvSpPr>
            <p:nvPr/>
          </p:nvSpPr>
          <p:spPr bwMode="auto">
            <a:xfrm>
              <a:off x="4439" y="1367"/>
              <a:ext cx="223" cy="397"/>
            </a:xfrm>
            <a:custGeom>
              <a:avLst/>
              <a:gdLst/>
              <a:ahLst/>
              <a:cxnLst>
                <a:cxn ang="0">
                  <a:pos x="69" y="15"/>
                </a:cxn>
                <a:cxn ang="0">
                  <a:pos x="44" y="0"/>
                </a:cxn>
                <a:cxn ang="0">
                  <a:pos x="11" y="1"/>
                </a:cxn>
                <a:cxn ang="0">
                  <a:pos x="0" y="23"/>
                </a:cxn>
                <a:cxn ang="0">
                  <a:pos x="6" y="56"/>
                </a:cxn>
                <a:cxn ang="0">
                  <a:pos x="36" y="87"/>
                </a:cxn>
                <a:cxn ang="0">
                  <a:pos x="96" y="113"/>
                </a:cxn>
                <a:cxn ang="0">
                  <a:pos x="166" y="173"/>
                </a:cxn>
                <a:cxn ang="0">
                  <a:pos x="178" y="200"/>
                </a:cxn>
                <a:cxn ang="0">
                  <a:pos x="174" y="213"/>
                </a:cxn>
                <a:cxn ang="0">
                  <a:pos x="123" y="256"/>
                </a:cxn>
                <a:cxn ang="0">
                  <a:pos x="64" y="307"/>
                </a:cxn>
                <a:cxn ang="0">
                  <a:pos x="50" y="328"/>
                </a:cxn>
                <a:cxn ang="0">
                  <a:pos x="50" y="350"/>
                </a:cxn>
                <a:cxn ang="0">
                  <a:pos x="98" y="372"/>
                </a:cxn>
                <a:cxn ang="0">
                  <a:pos x="171" y="396"/>
                </a:cxn>
                <a:cxn ang="0">
                  <a:pos x="196" y="395"/>
                </a:cxn>
                <a:cxn ang="0">
                  <a:pos x="222" y="376"/>
                </a:cxn>
                <a:cxn ang="0">
                  <a:pos x="222" y="362"/>
                </a:cxn>
                <a:cxn ang="0">
                  <a:pos x="202" y="355"/>
                </a:cxn>
                <a:cxn ang="0">
                  <a:pos x="110" y="348"/>
                </a:cxn>
                <a:cxn ang="0">
                  <a:pos x="76" y="340"/>
                </a:cxn>
                <a:cxn ang="0">
                  <a:pos x="72" y="324"/>
                </a:cxn>
                <a:cxn ang="0">
                  <a:pos x="129" y="277"/>
                </a:cxn>
                <a:cxn ang="0">
                  <a:pos x="192" y="232"/>
                </a:cxn>
                <a:cxn ang="0">
                  <a:pos x="206" y="216"/>
                </a:cxn>
                <a:cxn ang="0">
                  <a:pos x="211" y="193"/>
                </a:cxn>
                <a:cxn ang="0">
                  <a:pos x="204" y="164"/>
                </a:cxn>
                <a:cxn ang="0">
                  <a:pos x="183" y="140"/>
                </a:cxn>
                <a:cxn ang="0">
                  <a:pos x="116" y="64"/>
                </a:cxn>
                <a:cxn ang="0">
                  <a:pos x="69" y="15"/>
                </a:cxn>
              </a:cxnLst>
              <a:rect l="0" t="0" r="r" b="b"/>
              <a:pathLst>
                <a:path w="223" h="397">
                  <a:moveTo>
                    <a:pt x="69" y="15"/>
                  </a:moveTo>
                  <a:lnTo>
                    <a:pt x="44" y="0"/>
                  </a:lnTo>
                  <a:lnTo>
                    <a:pt x="11" y="1"/>
                  </a:lnTo>
                  <a:lnTo>
                    <a:pt x="0" y="23"/>
                  </a:lnTo>
                  <a:lnTo>
                    <a:pt x="6" y="56"/>
                  </a:lnTo>
                  <a:lnTo>
                    <a:pt x="36" y="87"/>
                  </a:lnTo>
                  <a:lnTo>
                    <a:pt x="96" y="113"/>
                  </a:lnTo>
                  <a:lnTo>
                    <a:pt x="166" y="173"/>
                  </a:lnTo>
                  <a:lnTo>
                    <a:pt x="178" y="200"/>
                  </a:lnTo>
                  <a:lnTo>
                    <a:pt x="174" y="213"/>
                  </a:lnTo>
                  <a:lnTo>
                    <a:pt x="123" y="256"/>
                  </a:lnTo>
                  <a:lnTo>
                    <a:pt x="64" y="307"/>
                  </a:lnTo>
                  <a:lnTo>
                    <a:pt x="50" y="328"/>
                  </a:lnTo>
                  <a:lnTo>
                    <a:pt x="50" y="350"/>
                  </a:lnTo>
                  <a:lnTo>
                    <a:pt x="98" y="372"/>
                  </a:lnTo>
                  <a:lnTo>
                    <a:pt x="171" y="396"/>
                  </a:lnTo>
                  <a:lnTo>
                    <a:pt x="196" y="395"/>
                  </a:lnTo>
                  <a:lnTo>
                    <a:pt x="222" y="376"/>
                  </a:lnTo>
                  <a:lnTo>
                    <a:pt x="222" y="362"/>
                  </a:lnTo>
                  <a:lnTo>
                    <a:pt x="202" y="355"/>
                  </a:lnTo>
                  <a:lnTo>
                    <a:pt x="110" y="348"/>
                  </a:lnTo>
                  <a:lnTo>
                    <a:pt x="76" y="340"/>
                  </a:lnTo>
                  <a:lnTo>
                    <a:pt x="72" y="324"/>
                  </a:lnTo>
                  <a:lnTo>
                    <a:pt x="129" y="277"/>
                  </a:lnTo>
                  <a:lnTo>
                    <a:pt x="192" y="232"/>
                  </a:lnTo>
                  <a:lnTo>
                    <a:pt x="206" y="216"/>
                  </a:lnTo>
                  <a:lnTo>
                    <a:pt x="211" y="193"/>
                  </a:lnTo>
                  <a:lnTo>
                    <a:pt x="204" y="164"/>
                  </a:lnTo>
                  <a:lnTo>
                    <a:pt x="183" y="140"/>
                  </a:lnTo>
                  <a:lnTo>
                    <a:pt x="116" y="64"/>
                  </a:lnTo>
                  <a:lnTo>
                    <a:pt x="69" y="15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8727" name="Freeform 55"/>
            <p:cNvSpPr>
              <a:spLocks/>
            </p:cNvSpPr>
            <p:nvPr/>
          </p:nvSpPr>
          <p:spPr bwMode="auto">
            <a:xfrm>
              <a:off x="4330" y="1425"/>
              <a:ext cx="223" cy="397"/>
            </a:xfrm>
            <a:custGeom>
              <a:avLst/>
              <a:gdLst/>
              <a:ahLst/>
              <a:cxnLst>
                <a:cxn ang="0">
                  <a:pos x="69" y="15"/>
                </a:cxn>
                <a:cxn ang="0">
                  <a:pos x="44" y="0"/>
                </a:cxn>
                <a:cxn ang="0">
                  <a:pos x="11" y="1"/>
                </a:cxn>
                <a:cxn ang="0">
                  <a:pos x="0" y="23"/>
                </a:cxn>
                <a:cxn ang="0">
                  <a:pos x="6" y="56"/>
                </a:cxn>
                <a:cxn ang="0">
                  <a:pos x="36" y="87"/>
                </a:cxn>
                <a:cxn ang="0">
                  <a:pos x="96" y="113"/>
                </a:cxn>
                <a:cxn ang="0">
                  <a:pos x="166" y="173"/>
                </a:cxn>
                <a:cxn ang="0">
                  <a:pos x="178" y="200"/>
                </a:cxn>
                <a:cxn ang="0">
                  <a:pos x="174" y="213"/>
                </a:cxn>
                <a:cxn ang="0">
                  <a:pos x="123" y="256"/>
                </a:cxn>
                <a:cxn ang="0">
                  <a:pos x="64" y="307"/>
                </a:cxn>
                <a:cxn ang="0">
                  <a:pos x="50" y="328"/>
                </a:cxn>
                <a:cxn ang="0">
                  <a:pos x="50" y="350"/>
                </a:cxn>
                <a:cxn ang="0">
                  <a:pos x="98" y="372"/>
                </a:cxn>
                <a:cxn ang="0">
                  <a:pos x="171" y="396"/>
                </a:cxn>
                <a:cxn ang="0">
                  <a:pos x="196" y="395"/>
                </a:cxn>
                <a:cxn ang="0">
                  <a:pos x="222" y="376"/>
                </a:cxn>
                <a:cxn ang="0">
                  <a:pos x="222" y="362"/>
                </a:cxn>
                <a:cxn ang="0">
                  <a:pos x="202" y="355"/>
                </a:cxn>
                <a:cxn ang="0">
                  <a:pos x="110" y="348"/>
                </a:cxn>
                <a:cxn ang="0">
                  <a:pos x="76" y="340"/>
                </a:cxn>
                <a:cxn ang="0">
                  <a:pos x="72" y="324"/>
                </a:cxn>
                <a:cxn ang="0">
                  <a:pos x="129" y="277"/>
                </a:cxn>
                <a:cxn ang="0">
                  <a:pos x="192" y="232"/>
                </a:cxn>
                <a:cxn ang="0">
                  <a:pos x="206" y="216"/>
                </a:cxn>
                <a:cxn ang="0">
                  <a:pos x="211" y="193"/>
                </a:cxn>
                <a:cxn ang="0">
                  <a:pos x="204" y="164"/>
                </a:cxn>
                <a:cxn ang="0">
                  <a:pos x="183" y="140"/>
                </a:cxn>
                <a:cxn ang="0">
                  <a:pos x="116" y="64"/>
                </a:cxn>
                <a:cxn ang="0">
                  <a:pos x="69" y="15"/>
                </a:cxn>
              </a:cxnLst>
              <a:rect l="0" t="0" r="r" b="b"/>
              <a:pathLst>
                <a:path w="223" h="397">
                  <a:moveTo>
                    <a:pt x="69" y="15"/>
                  </a:moveTo>
                  <a:lnTo>
                    <a:pt x="44" y="0"/>
                  </a:lnTo>
                  <a:lnTo>
                    <a:pt x="11" y="1"/>
                  </a:lnTo>
                  <a:lnTo>
                    <a:pt x="0" y="23"/>
                  </a:lnTo>
                  <a:lnTo>
                    <a:pt x="6" y="56"/>
                  </a:lnTo>
                  <a:lnTo>
                    <a:pt x="36" y="87"/>
                  </a:lnTo>
                  <a:lnTo>
                    <a:pt x="96" y="113"/>
                  </a:lnTo>
                  <a:lnTo>
                    <a:pt x="166" y="173"/>
                  </a:lnTo>
                  <a:lnTo>
                    <a:pt x="178" y="200"/>
                  </a:lnTo>
                  <a:lnTo>
                    <a:pt x="174" y="213"/>
                  </a:lnTo>
                  <a:lnTo>
                    <a:pt x="123" y="256"/>
                  </a:lnTo>
                  <a:lnTo>
                    <a:pt x="64" y="307"/>
                  </a:lnTo>
                  <a:lnTo>
                    <a:pt x="50" y="328"/>
                  </a:lnTo>
                  <a:lnTo>
                    <a:pt x="50" y="350"/>
                  </a:lnTo>
                  <a:lnTo>
                    <a:pt x="98" y="372"/>
                  </a:lnTo>
                  <a:lnTo>
                    <a:pt x="171" y="396"/>
                  </a:lnTo>
                  <a:lnTo>
                    <a:pt x="196" y="395"/>
                  </a:lnTo>
                  <a:lnTo>
                    <a:pt x="222" y="376"/>
                  </a:lnTo>
                  <a:lnTo>
                    <a:pt x="222" y="362"/>
                  </a:lnTo>
                  <a:lnTo>
                    <a:pt x="202" y="355"/>
                  </a:lnTo>
                  <a:lnTo>
                    <a:pt x="110" y="348"/>
                  </a:lnTo>
                  <a:lnTo>
                    <a:pt x="76" y="340"/>
                  </a:lnTo>
                  <a:lnTo>
                    <a:pt x="72" y="324"/>
                  </a:lnTo>
                  <a:lnTo>
                    <a:pt x="129" y="277"/>
                  </a:lnTo>
                  <a:lnTo>
                    <a:pt x="192" y="232"/>
                  </a:lnTo>
                  <a:lnTo>
                    <a:pt x="206" y="216"/>
                  </a:lnTo>
                  <a:lnTo>
                    <a:pt x="211" y="193"/>
                  </a:lnTo>
                  <a:lnTo>
                    <a:pt x="204" y="164"/>
                  </a:lnTo>
                  <a:lnTo>
                    <a:pt x="183" y="140"/>
                  </a:lnTo>
                  <a:lnTo>
                    <a:pt x="116" y="64"/>
                  </a:lnTo>
                  <a:lnTo>
                    <a:pt x="69" y="15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8728" name="Freeform 56"/>
            <p:cNvSpPr>
              <a:spLocks/>
            </p:cNvSpPr>
            <p:nvPr/>
          </p:nvSpPr>
          <p:spPr bwMode="auto">
            <a:xfrm>
              <a:off x="4230" y="1059"/>
              <a:ext cx="252" cy="383"/>
            </a:xfrm>
            <a:custGeom>
              <a:avLst/>
              <a:gdLst/>
              <a:ahLst/>
              <a:cxnLst>
                <a:cxn ang="0">
                  <a:pos x="27" y="126"/>
                </a:cxn>
                <a:cxn ang="0">
                  <a:pos x="37" y="55"/>
                </a:cxn>
                <a:cxn ang="0">
                  <a:pos x="86" y="7"/>
                </a:cxn>
                <a:cxn ang="0">
                  <a:pos x="113" y="0"/>
                </a:cxn>
                <a:cxn ang="0">
                  <a:pos x="147" y="7"/>
                </a:cxn>
                <a:cxn ang="0">
                  <a:pos x="175" y="32"/>
                </a:cxn>
                <a:cxn ang="0">
                  <a:pos x="188" y="64"/>
                </a:cxn>
                <a:cxn ang="0">
                  <a:pos x="196" y="89"/>
                </a:cxn>
                <a:cxn ang="0">
                  <a:pos x="191" y="125"/>
                </a:cxn>
                <a:cxn ang="0">
                  <a:pos x="191" y="155"/>
                </a:cxn>
                <a:cxn ang="0">
                  <a:pos x="172" y="183"/>
                </a:cxn>
                <a:cxn ang="0">
                  <a:pos x="172" y="216"/>
                </a:cxn>
                <a:cxn ang="0">
                  <a:pos x="183" y="239"/>
                </a:cxn>
                <a:cxn ang="0">
                  <a:pos x="221" y="245"/>
                </a:cxn>
                <a:cxn ang="0">
                  <a:pos x="245" y="271"/>
                </a:cxn>
                <a:cxn ang="0">
                  <a:pos x="251" y="324"/>
                </a:cxn>
                <a:cxn ang="0">
                  <a:pos x="236" y="358"/>
                </a:cxn>
                <a:cxn ang="0">
                  <a:pos x="179" y="377"/>
                </a:cxn>
                <a:cxn ang="0">
                  <a:pos x="122" y="382"/>
                </a:cxn>
                <a:cxn ang="0">
                  <a:pos x="75" y="367"/>
                </a:cxn>
                <a:cxn ang="0">
                  <a:pos x="28" y="325"/>
                </a:cxn>
                <a:cxn ang="0">
                  <a:pos x="10" y="284"/>
                </a:cxn>
                <a:cxn ang="0">
                  <a:pos x="0" y="233"/>
                </a:cxn>
                <a:cxn ang="0">
                  <a:pos x="4" y="178"/>
                </a:cxn>
                <a:cxn ang="0">
                  <a:pos x="17" y="145"/>
                </a:cxn>
                <a:cxn ang="0">
                  <a:pos x="27" y="126"/>
                </a:cxn>
              </a:cxnLst>
              <a:rect l="0" t="0" r="r" b="b"/>
              <a:pathLst>
                <a:path w="252" h="383">
                  <a:moveTo>
                    <a:pt x="27" y="126"/>
                  </a:moveTo>
                  <a:lnTo>
                    <a:pt x="37" y="55"/>
                  </a:lnTo>
                  <a:lnTo>
                    <a:pt x="86" y="7"/>
                  </a:lnTo>
                  <a:lnTo>
                    <a:pt x="113" y="0"/>
                  </a:lnTo>
                  <a:lnTo>
                    <a:pt x="147" y="7"/>
                  </a:lnTo>
                  <a:lnTo>
                    <a:pt x="175" y="32"/>
                  </a:lnTo>
                  <a:lnTo>
                    <a:pt x="188" y="64"/>
                  </a:lnTo>
                  <a:lnTo>
                    <a:pt x="196" y="89"/>
                  </a:lnTo>
                  <a:lnTo>
                    <a:pt x="191" y="125"/>
                  </a:lnTo>
                  <a:lnTo>
                    <a:pt x="191" y="155"/>
                  </a:lnTo>
                  <a:lnTo>
                    <a:pt x="172" y="183"/>
                  </a:lnTo>
                  <a:lnTo>
                    <a:pt x="172" y="216"/>
                  </a:lnTo>
                  <a:lnTo>
                    <a:pt x="183" y="239"/>
                  </a:lnTo>
                  <a:lnTo>
                    <a:pt x="221" y="245"/>
                  </a:lnTo>
                  <a:lnTo>
                    <a:pt x="245" y="271"/>
                  </a:lnTo>
                  <a:lnTo>
                    <a:pt x="251" y="324"/>
                  </a:lnTo>
                  <a:lnTo>
                    <a:pt x="236" y="358"/>
                  </a:lnTo>
                  <a:lnTo>
                    <a:pt x="179" y="377"/>
                  </a:lnTo>
                  <a:lnTo>
                    <a:pt x="122" y="382"/>
                  </a:lnTo>
                  <a:lnTo>
                    <a:pt x="75" y="367"/>
                  </a:lnTo>
                  <a:lnTo>
                    <a:pt x="28" y="325"/>
                  </a:lnTo>
                  <a:lnTo>
                    <a:pt x="10" y="284"/>
                  </a:lnTo>
                  <a:lnTo>
                    <a:pt x="0" y="233"/>
                  </a:lnTo>
                  <a:lnTo>
                    <a:pt x="4" y="178"/>
                  </a:lnTo>
                  <a:lnTo>
                    <a:pt x="17" y="145"/>
                  </a:lnTo>
                  <a:lnTo>
                    <a:pt x="27" y="126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</p:grpSp>
      <p:grpSp>
        <p:nvGrpSpPr>
          <p:cNvPr id="28733" name="Group 61"/>
          <p:cNvGrpSpPr>
            <a:grpSpLocks/>
          </p:cNvGrpSpPr>
          <p:nvPr/>
        </p:nvGrpSpPr>
        <p:grpSpPr bwMode="auto">
          <a:xfrm>
            <a:off x="6029325" y="1833563"/>
            <a:ext cx="685800" cy="1211262"/>
            <a:chOff x="3798" y="1155"/>
            <a:chExt cx="432" cy="763"/>
          </a:xfrm>
        </p:grpSpPr>
        <p:sp>
          <p:nvSpPr>
            <p:cNvPr id="28730" name="Freeform 58"/>
            <p:cNvSpPr>
              <a:spLocks/>
            </p:cNvSpPr>
            <p:nvPr/>
          </p:nvSpPr>
          <p:spPr bwMode="auto">
            <a:xfrm>
              <a:off x="4007" y="1463"/>
              <a:ext cx="223" cy="397"/>
            </a:xfrm>
            <a:custGeom>
              <a:avLst/>
              <a:gdLst/>
              <a:ahLst/>
              <a:cxnLst>
                <a:cxn ang="0">
                  <a:pos x="69" y="15"/>
                </a:cxn>
                <a:cxn ang="0">
                  <a:pos x="44" y="0"/>
                </a:cxn>
                <a:cxn ang="0">
                  <a:pos x="11" y="1"/>
                </a:cxn>
                <a:cxn ang="0">
                  <a:pos x="0" y="23"/>
                </a:cxn>
                <a:cxn ang="0">
                  <a:pos x="6" y="56"/>
                </a:cxn>
                <a:cxn ang="0">
                  <a:pos x="36" y="87"/>
                </a:cxn>
                <a:cxn ang="0">
                  <a:pos x="96" y="113"/>
                </a:cxn>
                <a:cxn ang="0">
                  <a:pos x="166" y="173"/>
                </a:cxn>
                <a:cxn ang="0">
                  <a:pos x="178" y="200"/>
                </a:cxn>
                <a:cxn ang="0">
                  <a:pos x="174" y="213"/>
                </a:cxn>
                <a:cxn ang="0">
                  <a:pos x="123" y="256"/>
                </a:cxn>
                <a:cxn ang="0">
                  <a:pos x="64" y="307"/>
                </a:cxn>
                <a:cxn ang="0">
                  <a:pos x="50" y="328"/>
                </a:cxn>
                <a:cxn ang="0">
                  <a:pos x="50" y="350"/>
                </a:cxn>
                <a:cxn ang="0">
                  <a:pos x="98" y="372"/>
                </a:cxn>
                <a:cxn ang="0">
                  <a:pos x="171" y="396"/>
                </a:cxn>
                <a:cxn ang="0">
                  <a:pos x="196" y="395"/>
                </a:cxn>
                <a:cxn ang="0">
                  <a:pos x="222" y="376"/>
                </a:cxn>
                <a:cxn ang="0">
                  <a:pos x="222" y="362"/>
                </a:cxn>
                <a:cxn ang="0">
                  <a:pos x="202" y="355"/>
                </a:cxn>
                <a:cxn ang="0">
                  <a:pos x="110" y="348"/>
                </a:cxn>
                <a:cxn ang="0">
                  <a:pos x="76" y="340"/>
                </a:cxn>
                <a:cxn ang="0">
                  <a:pos x="72" y="324"/>
                </a:cxn>
                <a:cxn ang="0">
                  <a:pos x="129" y="277"/>
                </a:cxn>
                <a:cxn ang="0">
                  <a:pos x="192" y="232"/>
                </a:cxn>
                <a:cxn ang="0">
                  <a:pos x="206" y="216"/>
                </a:cxn>
                <a:cxn ang="0">
                  <a:pos x="211" y="193"/>
                </a:cxn>
                <a:cxn ang="0">
                  <a:pos x="204" y="164"/>
                </a:cxn>
                <a:cxn ang="0">
                  <a:pos x="183" y="140"/>
                </a:cxn>
                <a:cxn ang="0">
                  <a:pos x="116" y="64"/>
                </a:cxn>
                <a:cxn ang="0">
                  <a:pos x="69" y="15"/>
                </a:cxn>
              </a:cxnLst>
              <a:rect l="0" t="0" r="r" b="b"/>
              <a:pathLst>
                <a:path w="223" h="397">
                  <a:moveTo>
                    <a:pt x="69" y="15"/>
                  </a:moveTo>
                  <a:lnTo>
                    <a:pt x="44" y="0"/>
                  </a:lnTo>
                  <a:lnTo>
                    <a:pt x="11" y="1"/>
                  </a:lnTo>
                  <a:lnTo>
                    <a:pt x="0" y="23"/>
                  </a:lnTo>
                  <a:lnTo>
                    <a:pt x="6" y="56"/>
                  </a:lnTo>
                  <a:lnTo>
                    <a:pt x="36" y="87"/>
                  </a:lnTo>
                  <a:lnTo>
                    <a:pt x="96" y="113"/>
                  </a:lnTo>
                  <a:lnTo>
                    <a:pt x="166" y="173"/>
                  </a:lnTo>
                  <a:lnTo>
                    <a:pt x="178" y="200"/>
                  </a:lnTo>
                  <a:lnTo>
                    <a:pt x="174" y="213"/>
                  </a:lnTo>
                  <a:lnTo>
                    <a:pt x="123" y="256"/>
                  </a:lnTo>
                  <a:lnTo>
                    <a:pt x="64" y="307"/>
                  </a:lnTo>
                  <a:lnTo>
                    <a:pt x="50" y="328"/>
                  </a:lnTo>
                  <a:lnTo>
                    <a:pt x="50" y="350"/>
                  </a:lnTo>
                  <a:lnTo>
                    <a:pt x="98" y="372"/>
                  </a:lnTo>
                  <a:lnTo>
                    <a:pt x="171" y="396"/>
                  </a:lnTo>
                  <a:lnTo>
                    <a:pt x="196" y="395"/>
                  </a:lnTo>
                  <a:lnTo>
                    <a:pt x="222" y="376"/>
                  </a:lnTo>
                  <a:lnTo>
                    <a:pt x="222" y="362"/>
                  </a:lnTo>
                  <a:lnTo>
                    <a:pt x="202" y="355"/>
                  </a:lnTo>
                  <a:lnTo>
                    <a:pt x="110" y="348"/>
                  </a:lnTo>
                  <a:lnTo>
                    <a:pt x="76" y="340"/>
                  </a:lnTo>
                  <a:lnTo>
                    <a:pt x="72" y="324"/>
                  </a:lnTo>
                  <a:lnTo>
                    <a:pt x="129" y="277"/>
                  </a:lnTo>
                  <a:lnTo>
                    <a:pt x="192" y="232"/>
                  </a:lnTo>
                  <a:lnTo>
                    <a:pt x="206" y="216"/>
                  </a:lnTo>
                  <a:lnTo>
                    <a:pt x="211" y="193"/>
                  </a:lnTo>
                  <a:lnTo>
                    <a:pt x="204" y="164"/>
                  </a:lnTo>
                  <a:lnTo>
                    <a:pt x="183" y="140"/>
                  </a:lnTo>
                  <a:lnTo>
                    <a:pt x="116" y="64"/>
                  </a:lnTo>
                  <a:lnTo>
                    <a:pt x="69" y="15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8731" name="Freeform 59"/>
            <p:cNvSpPr>
              <a:spLocks/>
            </p:cNvSpPr>
            <p:nvPr/>
          </p:nvSpPr>
          <p:spPr bwMode="auto">
            <a:xfrm>
              <a:off x="3898" y="1521"/>
              <a:ext cx="223" cy="397"/>
            </a:xfrm>
            <a:custGeom>
              <a:avLst/>
              <a:gdLst/>
              <a:ahLst/>
              <a:cxnLst>
                <a:cxn ang="0">
                  <a:pos x="69" y="15"/>
                </a:cxn>
                <a:cxn ang="0">
                  <a:pos x="44" y="0"/>
                </a:cxn>
                <a:cxn ang="0">
                  <a:pos x="11" y="1"/>
                </a:cxn>
                <a:cxn ang="0">
                  <a:pos x="0" y="23"/>
                </a:cxn>
                <a:cxn ang="0">
                  <a:pos x="6" y="56"/>
                </a:cxn>
                <a:cxn ang="0">
                  <a:pos x="36" y="87"/>
                </a:cxn>
                <a:cxn ang="0">
                  <a:pos x="96" y="113"/>
                </a:cxn>
                <a:cxn ang="0">
                  <a:pos x="166" y="173"/>
                </a:cxn>
                <a:cxn ang="0">
                  <a:pos x="178" y="200"/>
                </a:cxn>
                <a:cxn ang="0">
                  <a:pos x="174" y="213"/>
                </a:cxn>
                <a:cxn ang="0">
                  <a:pos x="123" y="256"/>
                </a:cxn>
                <a:cxn ang="0">
                  <a:pos x="64" y="307"/>
                </a:cxn>
                <a:cxn ang="0">
                  <a:pos x="50" y="328"/>
                </a:cxn>
                <a:cxn ang="0">
                  <a:pos x="50" y="350"/>
                </a:cxn>
                <a:cxn ang="0">
                  <a:pos x="98" y="372"/>
                </a:cxn>
                <a:cxn ang="0">
                  <a:pos x="171" y="396"/>
                </a:cxn>
                <a:cxn ang="0">
                  <a:pos x="196" y="395"/>
                </a:cxn>
                <a:cxn ang="0">
                  <a:pos x="222" y="376"/>
                </a:cxn>
                <a:cxn ang="0">
                  <a:pos x="222" y="362"/>
                </a:cxn>
                <a:cxn ang="0">
                  <a:pos x="202" y="355"/>
                </a:cxn>
                <a:cxn ang="0">
                  <a:pos x="110" y="348"/>
                </a:cxn>
                <a:cxn ang="0">
                  <a:pos x="76" y="340"/>
                </a:cxn>
                <a:cxn ang="0">
                  <a:pos x="72" y="324"/>
                </a:cxn>
                <a:cxn ang="0">
                  <a:pos x="129" y="277"/>
                </a:cxn>
                <a:cxn ang="0">
                  <a:pos x="192" y="232"/>
                </a:cxn>
                <a:cxn ang="0">
                  <a:pos x="206" y="216"/>
                </a:cxn>
                <a:cxn ang="0">
                  <a:pos x="211" y="193"/>
                </a:cxn>
                <a:cxn ang="0">
                  <a:pos x="204" y="164"/>
                </a:cxn>
                <a:cxn ang="0">
                  <a:pos x="183" y="140"/>
                </a:cxn>
                <a:cxn ang="0">
                  <a:pos x="116" y="64"/>
                </a:cxn>
                <a:cxn ang="0">
                  <a:pos x="69" y="15"/>
                </a:cxn>
              </a:cxnLst>
              <a:rect l="0" t="0" r="r" b="b"/>
              <a:pathLst>
                <a:path w="223" h="397">
                  <a:moveTo>
                    <a:pt x="69" y="15"/>
                  </a:moveTo>
                  <a:lnTo>
                    <a:pt x="44" y="0"/>
                  </a:lnTo>
                  <a:lnTo>
                    <a:pt x="11" y="1"/>
                  </a:lnTo>
                  <a:lnTo>
                    <a:pt x="0" y="23"/>
                  </a:lnTo>
                  <a:lnTo>
                    <a:pt x="6" y="56"/>
                  </a:lnTo>
                  <a:lnTo>
                    <a:pt x="36" y="87"/>
                  </a:lnTo>
                  <a:lnTo>
                    <a:pt x="96" y="113"/>
                  </a:lnTo>
                  <a:lnTo>
                    <a:pt x="166" y="173"/>
                  </a:lnTo>
                  <a:lnTo>
                    <a:pt x="178" y="200"/>
                  </a:lnTo>
                  <a:lnTo>
                    <a:pt x="174" y="213"/>
                  </a:lnTo>
                  <a:lnTo>
                    <a:pt x="123" y="256"/>
                  </a:lnTo>
                  <a:lnTo>
                    <a:pt x="64" y="307"/>
                  </a:lnTo>
                  <a:lnTo>
                    <a:pt x="50" y="328"/>
                  </a:lnTo>
                  <a:lnTo>
                    <a:pt x="50" y="350"/>
                  </a:lnTo>
                  <a:lnTo>
                    <a:pt x="98" y="372"/>
                  </a:lnTo>
                  <a:lnTo>
                    <a:pt x="171" y="396"/>
                  </a:lnTo>
                  <a:lnTo>
                    <a:pt x="196" y="395"/>
                  </a:lnTo>
                  <a:lnTo>
                    <a:pt x="222" y="376"/>
                  </a:lnTo>
                  <a:lnTo>
                    <a:pt x="222" y="362"/>
                  </a:lnTo>
                  <a:lnTo>
                    <a:pt x="202" y="355"/>
                  </a:lnTo>
                  <a:lnTo>
                    <a:pt x="110" y="348"/>
                  </a:lnTo>
                  <a:lnTo>
                    <a:pt x="76" y="340"/>
                  </a:lnTo>
                  <a:lnTo>
                    <a:pt x="72" y="324"/>
                  </a:lnTo>
                  <a:lnTo>
                    <a:pt x="129" y="277"/>
                  </a:lnTo>
                  <a:lnTo>
                    <a:pt x="192" y="232"/>
                  </a:lnTo>
                  <a:lnTo>
                    <a:pt x="206" y="216"/>
                  </a:lnTo>
                  <a:lnTo>
                    <a:pt x="211" y="193"/>
                  </a:lnTo>
                  <a:lnTo>
                    <a:pt x="204" y="164"/>
                  </a:lnTo>
                  <a:lnTo>
                    <a:pt x="183" y="140"/>
                  </a:lnTo>
                  <a:lnTo>
                    <a:pt x="116" y="64"/>
                  </a:lnTo>
                  <a:lnTo>
                    <a:pt x="69" y="15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8732" name="Freeform 60"/>
            <p:cNvSpPr>
              <a:spLocks/>
            </p:cNvSpPr>
            <p:nvPr/>
          </p:nvSpPr>
          <p:spPr bwMode="auto">
            <a:xfrm>
              <a:off x="3798" y="1155"/>
              <a:ext cx="252" cy="383"/>
            </a:xfrm>
            <a:custGeom>
              <a:avLst/>
              <a:gdLst/>
              <a:ahLst/>
              <a:cxnLst>
                <a:cxn ang="0">
                  <a:pos x="27" y="126"/>
                </a:cxn>
                <a:cxn ang="0">
                  <a:pos x="37" y="55"/>
                </a:cxn>
                <a:cxn ang="0">
                  <a:pos x="86" y="7"/>
                </a:cxn>
                <a:cxn ang="0">
                  <a:pos x="113" y="0"/>
                </a:cxn>
                <a:cxn ang="0">
                  <a:pos x="147" y="7"/>
                </a:cxn>
                <a:cxn ang="0">
                  <a:pos x="175" y="32"/>
                </a:cxn>
                <a:cxn ang="0">
                  <a:pos x="188" y="64"/>
                </a:cxn>
                <a:cxn ang="0">
                  <a:pos x="196" y="89"/>
                </a:cxn>
                <a:cxn ang="0">
                  <a:pos x="191" y="125"/>
                </a:cxn>
                <a:cxn ang="0">
                  <a:pos x="191" y="155"/>
                </a:cxn>
                <a:cxn ang="0">
                  <a:pos x="172" y="183"/>
                </a:cxn>
                <a:cxn ang="0">
                  <a:pos x="172" y="216"/>
                </a:cxn>
                <a:cxn ang="0">
                  <a:pos x="183" y="239"/>
                </a:cxn>
                <a:cxn ang="0">
                  <a:pos x="221" y="245"/>
                </a:cxn>
                <a:cxn ang="0">
                  <a:pos x="245" y="271"/>
                </a:cxn>
                <a:cxn ang="0">
                  <a:pos x="251" y="324"/>
                </a:cxn>
                <a:cxn ang="0">
                  <a:pos x="236" y="358"/>
                </a:cxn>
                <a:cxn ang="0">
                  <a:pos x="179" y="377"/>
                </a:cxn>
                <a:cxn ang="0">
                  <a:pos x="122" y="382"/>
                </a:cxn>
                <a:cxn ang="0">
                  <a:pos x="75" y="367"/>
                </a:cxn>
                <a:cxn ang="0">
                  <a:pos x="28" y="325"/>
                </a:cxn>
                <a:cxn ang="0">
                  <a:pos x="10" y="284"/>
                </a:cxn>
                <a:cxn ang="0">
                  <a:pos x="0" y="233"/>
                </a:cxn>
                <a:cxn ang="0">
                  <a:pos x="4" y="178"/>
                </a:cxn>
                <a:cxn ang="0">
                  <a:pos x="17" y="145"/>
                </a:cxn>
                <a:cxn ang="0">
                  <a:pos x="27" y="126"/>
                </a:cxn>
              </a:cxnLst>
              <a:rect l="0" t="0" r="r" b="b"/>
              <a:pathLst>
                <a:path w="252" h="383">
                  <a:moveTo>
                    <a:pt x="27" y="126"/>
                  </a:moveTo>
                  <a:lnTo>
                    <a:pt x="37" y="55"/>
                  </a:lnTo>
                  <a:lnTo>
                    <a:pt x="86" y="7"/>
                  </a:lnTo>
                  <a:lnTo>
                    <a:pt x="113" y="0"/>
                  </a:lnTo>
                  <a:lnTo>
                    <a:pt x="147" y="7"/>
                  </a:lnTo>
                  <a:lnTo>
                    <a:pt x="175" y="32"/>
                  </a:lnTo>
                  <a:lnTo>
                    <a:pt x="188" y="64"/>
                  </a:lnTo>
                  <a:lnTo>
                    <a:pt x="196" y="89"/>
                  </a:lnTo>
                  <a:lnTo>
                    <a:pt x="191" y="125"/>
                  </a:lnTo>
                  <a:lnTo>
                    <a:pt x="191" y="155"/>
                  </a:lnTo>
                  <a:lnTo>
                    <a:pt x="172" y="183"/>
                  </a:lnTo>
                  <a:lnTo>
                    <a:pt x="172" y="216"/>
                  </a:lnTo>
                  <a:lnTo>
                    <a:pt x="183" y="239"/>
                  </a:lnTo>
                  <a:lnTo>
                    <a:pt x="221" y="245"/>
                  </a:lnTo>
                  <a:lnTo>
                    <a:pt x="245" y="271"/>
                  </a:lnTo>
                  <a:lnTo>
                    <a:pt x="251" y="324"/>
                  </a:lnTo>
                  <a:lnTo>
                    <a:pt x="236" y="358"/>
                  </a:lnTo>
                  <a:lnTo>
                    <a:pt x="179" y="377"/>
                  </a:lnTo>
                  <a:lnTo>
                    <a:pt x="122" y="382"/>
                  </a:lnTo>
                  <a:lnTo>
                    <a:pt x="75" y="367"/>
                  </a:lnTo>
                  <a:lnTo>
                    <a:pt x="28" y="325"/>
                  </a:lnTo>
                  <a:lnTo>
                    <a:pt x="10" y="284"/>
                  </a:lnTo>
                  <a:lnTo>
                    <a:pt x="0" y="233"/>
                  </a:lnTo>
                  <a:lnTo>
                    <a:pt x="4" y="178"/>
                  </a:lnTo>
                  <a:lnTo>
                    <a:pt x="17" y="145"/>
                  </a:lnTo>
                  <a:lnTo>
                    <a:pt x="27" y="126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</p:grpSp>
      <p:grpSp>
        <p:nvGrpSpPr>
          <p:cNvPr id="28737" name="Group 65"/>
          <p:cNvGrpSpPr>
            <a:grpSpLocks/>
          </p:cNvGrpSpPr>
          <p:nvPr/>
        </p:nvGrpSpPr>
        <p:grpSpPr bwMode="auto">
          <a:xfrm>
            <a:off x="5267325" y="1985963"/>
            <a:ext cx="685800" cy="1211262"/>
            <a:chOff x="3318" y="1251"/>
            <a:chExt cx="432" cy="763"/>
          </a:xfrm>
        </p:grpSpPr>
        <p:sp>
          <p:nvSpPr>
            <p:cNvPr id="28734" name="Freeform 62"/>
            <p:cNvSpPr>
              <a:spLocks/>
            </p:cNvSpPr>
            <p:nvPr/>
          </p:nvSpPr>
          <p:spPr bwMode="auto">
            <a:xfrm>
              <a:off x="3527" y="1559"/>
              <a:ext cx="223" cy="397"/>
            </a:xfrm>
            <a:custGeom>
              <a:avLst/>
              <a:gdLst/>
              <a:ahLst/>
              <a:cxnLst>
                <a:cxn ang="0">
                  <a:pos x="69" y="15"/>
                </a:cxn>
                <a:cxn ang="0">
                  <a:pos x="44" y="0"/>
                </a:cxn>
                <a:cxn ang="0">
                  <a:pos x="11" y="1"/>
                </a:cxn>
                <a:cxn ang="0">
                  <a:pos x="0" y="23"/>
                </a:cxn>
                <a:cxn ang="0">
                  <a:pos x="6" y="56"/>
                </a:cxn>
                <a:cxn ang="0">
                  <a:pos x="36" y="87"/>
                </a:cxn>
                <a:cxn ang="0">
                  <a:pos x="96" y="113"/>
                </a:cxn>
                <a:cxn ang="0">
                  <a:pos x="166" y="173"/>
                </a:cxn>
                <a:cxn ang="0">
                  <a:pos x="178" y="200"/>
                </a:cxn>
                <a:cxn ang="0">
                  <a:pos x="174" y="213"/>
                </a:cxn>
                <a:cxn ang="0">
                  <a:pos x="123" y="256"/>
                </a:cxn>
                <a:cxn ang="0">
                  <a:pos x="64" y="307"/>
                </a:cxn>
                <a:cxn ang="0">
                  <a:pos x="50" y="328"/>
                </a:cxn>
                <a:cxn ang="0">
                  <a:pos x="50" y="350"/>
                </a:cxn>
                <a:cxn ang="0">
                  <a:pos x="98" y="372"/>
                </a:cxn>
                <a:cxn ang="0">
                  <a:pos x="171" y="396"/>
                </a:cxn>
                <a:cxn ang="0">
                  <a:pos x="196" y="395"/>
                </a:cxn>
                <a:cxn ang="0">
                  <a:pos x="222" y="376"/>
                </a:cxn>
                <a:cxn ang="0">
                  <a:pos x="222" y="362"/>
                </a:cxn>
                <a:cxn ang="0">
                  <a:pos x="202" y="355"/>
                </a:cxn>
                <a:cxn ang="0">
                  <a:pos x="110" y="348"/>
                </a:cxn>
                <a:cxn ang="0">
                  <a:pos x="76" y="340"/>
                </a:cxn>
                <a:cxn ang="0">
                  <a:pos x="72" y="324"/>
                </a:cxn>
                <a:cxn ang="0">
                  <a:pos x="129" y="277"/>
                </a:cxn>
                <a:cxn ang="0">
                  <a:pos x="192" y="232"/>
                </a:cxn>
                <a:cxn ang="0">
                  <a:pos x="206" y="216"/>
                </a:cxn>
                <a:cxn ang="0">
                  <a:pos x="211" y="193"/>
                </a:cxn>
                <a:cxn ang="0">
                  <a:pos x="204" y="164"/>
                </a:cxn>
                <a:cxn ang="0">
                  <a:pos x="183" y="140"/>
                </a:cxn>
                <a:cxn ang="0">
                  <a:pos x="116" y="64"/>
                </a:cxn>
                <a:cxn ang="0">
                  <a:pos x="69" y="15"/>
                </a:cxn>
              </a:cxnLst>
              <a:rect l="0" t="0" r="r" b="b"/>
              <a:pathLst>
                <a:path w="223" h="397">
                  <a:moveTo>
                    <a:pt x="69" y="15"/>
                  </a:moveTo>
                  <a:lnTo>
                    <a:pt x="44" y="0"/>
                  </a:lnTo>
                  <a:lnTo>
                    <a:pt x="11" y="1"/>
                  </a:lnTo>
                  <a:lnTo>
                    <a:pt x="0" y="23"/>
                  </a:lnTo>
                  <a:lnTo>
                    <a:pt x="6" y="56"/>
                  </a:lnTo>
                  <a:lnTo>
                    <a:pt x="36" y="87"/>
                  </a:lnTo>
                  <a:lnTo>
                    <a:pt x="96" y="113"/>
                  </a:lnTo>
                  <a:lnTo>
                    <a:pt x="166" y="173"/>
                  </a:lnTo>
                  <a:lnTo>
                    <a:pt x="178" y="200"/>
                  </a:lnTo>
                  <a:lnTo>
                    <a:pt x="174" y="213"/>
                  </a:lnTo>
                  <a:lnTo>
                    <a:pt x="123" y="256"/>
                  </a:lnTo>
                  <a:lnTo>
                    <a:pt x="64" y="307"/>
                  </a:lnTo>
                  <a:lnTo>
                    <a:pt x="50" y="328"/>
                  </a:lnTo>
                  <a:lnTo>
                    <a:pt x="50" y="350"/>
                  </a:lnTo>
                  <a:lnTo>
                    <a:pt x="98" y="372"/>
                  </a:lnTo>
                  <a:lnTo>
                    <a:pt x="171" y="396"/>
                  </a:lnTo>
                  <a:lnTo>
                    <a:pt x="196" y="395"/>
                  </a:lnTo>
                  <a:lnTo>
                    <a:pt x="222" y="376"/>
                  </a:lnTo>
                  <a:lnTo>
                    <a:pt x="222" y="362"/>
                  </a:lnTo>
                  <a:lnTo>
                    <a:pt x="202" y="355"/>
                  </a:lnTo>
                  <a:lnTo>
                    <a:pt x="110" y="348"/>
                  </a:lnTo>
                  <a:lnTo>
                    <a:pt x="76" y="340"/>
                  </a:lnTo>
                  <a:lnTo>
                    <a:pt x="72" y="324"/>
                  </a:lnTo>
                  <a:lnTo>
                    <a:pt x="129" y="277"/>
                  </a:lnTo>
                  <a:lnTo>
                    <a:pt x="192" y="232"/>
                  </a:lnTo>
                  <a:lnTo>
                    <a:pt x="206" y="216"/>
                  </a:lnTo>
                  <a:lnTo>
                    <a:pt x="211" y="193"/>
                  </a:lnTo>
                  <a:lnTo>
                    <a:pt x="204" y="164"/>
                  </a:lnTo>
                  <a:lnTo>
                    <a:pt x="183" y="140"/>
                  </a:lnTo>
                  <a:lnTo>
                    <a:pt x="116" y="64"/>
                  </a:lnTo>
                  <a:lnTo>
                    <a:pt x="69" y="15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8735" name="Freeform 63"/>
            <p:cNvSpPr>
              <a:spLocks/>
            </p:cNvSpPr>
            <p:nvPr/>
          </p:nvSpPr>
          <p:spPr bwMode="auto">
            <a:xfrm>
              <a:off x="3418" y="1617"/>
              <a:ext cx="223" cy="397"/>
            </a:xfrm>
            <a:custGeom>
              <a:avLst/>
              <a:gdLst/>
              <a:ahLst/>
              <a:cxnLst>
                <a:cxn ang="0">
                  <a:pos x="69" y="15"/>
                </a:cxn>
                <a:cxn ang="0">
                  <a:pos x="44" y="0"/>
                </a:cxn>
                <a:cxn ang="0">
                  <a:pos x="11" y="1"/>
                </a:cxn>
                <a:cxn ang="0">
                  <a:pos x="0" y="23"/>
                </a:cxn>
                <a:cxn ang="0">
                  <a:pos x="6" y="56"/>
                </a:cxn>
                <a:cxn ang="0">
                  <a:pos x="36" y="87"/>
                </a:cxn>
                <a:cxn ang="0">
                  <a:pos x="96" y="113"/>
                </a:cxn>
                <a:cxn ang="0">
                  <a:pos x="166" y="173"/>
                </a:cxn>
                <a:cxn ang="0">
                  <a:pos x="178" y="200"/>
                </a:cxn>
                <a:cxn ang="0">
                  <a:pos x="174" y="213"/>
                </a:cxn>
                <a:cxn ang="0">
                  <a:pos x="123" y="256"/>
                </a:cxn>
                <a:cxn ang="0">
                  <a:pos x="64" y="307"/>
                </a:cxn>
                <a:cxn ang="0">
                  <a:pos x="50" y="328"/>
                </a:cxn>
                <a:cxn ang="0">
                  <a:pos x="50" y="350"/>
                </a:cxn>
                <a:cxn ang="0">
                  <a:pos x="98" y="372"/>
                </a:cxn>
                <a:cxn ang="0">
                  <a:pos x="171" y="396"/>
                </a:cxn>
                <a:cxn ang="0">
                  <a:pos x="196" y="395"/>
                </a:cxn>
                <a:cxn ang="0">
                  <a:pos x="222" y="376"/>
                </a:cxn>
                <a:cxn ang="0">
                  <a:pos x="222" y="362"/>
                </a:cxn>
                <a:cxn ang="0">
                  <a:pos x="202" y="355"/>
                </a:cxn>
                <a:cxn ang="0">
                  <a:pos x="110" y="348"/>
                </a:cxn>
                <a:cxn ang="0">
                  <a:pos x="76" y="340"/>
                </a:cxn>
                <a:cxn ang="0">
                  <a:pos x="72" y="324"/>
                </a:cxn>
                <a:cxn ang="0">
                  <a:pos x="129" y="277"/>
                </a:cxn>
                <a:cxn ang="0">
                  <a:pos x="192" y="232"/>
                </a:cxn>
                <a:cxn ang="0">
                  <a:pos x="206" y="216"/>
                </a:cxn>
                <a:cxn ang="0">
                  <a:pos x="211" y="193"/>
                </a:cxn>
                <a:cxn ang="0">
                  <a:pos x="204" y="164"/>
                </a:cxn>
                <a:cxn ang="0">
                  <a:pos x="183" y="140"/>
                </a:cxn>
                <a:cxn ang="0">
                  <a:pos x="116" y="64"/>
                </a:cxn>
                <a:cxn ang="0">
                  <a:pos x="69" y="15"/>
                </a:cxn>
              </a:cxnLst>
              <a:rect l="0" t="0" r="r" b="b"/>
              <a:pathLst>
                <a:path w="223" h="397">
                  <a:moveTo>
                    <a:pt x="69" y="15"/>
                  </a:moveTo>
                  <a:lnTo>
                    <a:pt x="44" y="0"/>
                  </a:lnTo>
                  <a:lnTo>
                    <a:pt x="11" y="1"/>
                  </a:lnTo>
                  <a:lnTo>
                    <a:pt x="0" y="23"/>
                  </a:lnTo>
                  <a:lnTo>
                    <a:pt x="6" y="56"/>
                  </a:lnTo>
                  <a:lnTo>
                    <a:pt x="36" y="87"/>
                  </a:lnTo>
                  <a:lnTo>
                    <a:pt x="96" y="113"/>
                  </a:lnTo>
                  <a:lnTo>
                    <a:pt x="166" y="173"/>
                  </a:lnTo>
                  <a:lnTo>
                    <a:pt x="178" y="200"/>
                  </a:lnTo>
                  <a:lnTo>
                    <a:pt x="174" y="213"/>
                  </a:lnTo>
                  <a:lnTo>
                    <a:pt x="123" y="256"/>
                  </a:lnTo>
                  <a:lnTo>
                    <a:pt x="64" y="307"/>
                  </a:lnTo>
                  <a:lnTo>
                    <a:pt x="50" y="328"/>
                  </a:lnTo>
                  <a:lnTo>
                    <a:pt x="50" y="350"/>
                  </a:lnTo>
                  <a:lnTo>
                    <a:pt x="98" y="372"/>
                  </a:lnTo>
                  <a:lnTo>
                    <a:pt x="171" y="396"/>
                  </a:lnTo>
                  <a:lnTo>
                    <a:pt x="196" y="395"/>
                  </a:lnTo>
                  <a:lnTo>
                    <a:pt x="222" y="376"/>
                  </a:lnTo>
                  <a:lnTo>
                    <a:pt x="222" y="362"/>
                  </a:lnTo>
                  <a:lnTo>
                    <a:pt x="202" y="355"/>
                  </a:lnTo>
                  <a:lnTo>
                    <a:pt x="110" y="348"/>
                  </a:lnTo>
                  <a:lnTo>
                    <a:pt x="76" y="340"/>
                  </a:lnTo>
                  <a:lnTo>
                    <a:pt x="72" y="324"/>
                  </a:lnTo>
                  <a:lnTo>
                    <a:pt x="129" y="277"/>
                  </a:lnTo>
                  <a:lnTo>
                    <a:pt x="192" y="232"/>
                  </a:lnTo>
                  <a:lnTo>
                    <a:pt x="206" y="216"/>
                  </a:lnTo>
                  <a:lnTo>
                    <a:pt x="211" y="193"/>
                  </a:lnTo>
                  <a:lnTo>
                    <a:pt x="204" y="164"/>
                  </a:lnTo>
                  <a:lnTo>
                    <a:pt x="183" y="140"/>
                  </a:lnTo>
                  <a:lnTo>
                    <a:pt x="116" y="64"/>
                  </a:lnTo>
                  <a:lnTo>
                    <a:pt x="69" y="15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8736" name="Freeform 64"/>
            <p:cNvSpPr>
              <a:spLocks/>
            </p:cNvSpPr>
            <p:nvPr/>
          </p:nvSpPr>
          <p:spPr bwMode="auto">
            <a:xfrm>
              <a:off x="3318" y="1251"/>
              <a:ext cx="252" cy="383"/>
            </a:xfrm>
            <a:custGeom>
              <a:avLst/>
              <a:gdLst/>
              <a:ahLst/>
              <a:cxnLst>
                <a:cxn ang="0">
                  <a:pos x="27" y="126"/>
                </a:cxn>
                <a:cxn ang="0">
                  <a:pos x="37" y="55"/>
                </a:cxn>
                <a:cxn ang="0">
                  <a:pos x="86" y="7"/>
                </a:cxn>
                <a:cxn ang="0">
                  <a:pos x="113" y="0"/>
                </a:cxn>
                <a:cxn ang="0">
                  <a:pos x="147" y="7"/>
                </a:cxn>
                <a:cxn ang="0">
                  <a:pos x="175" y="32"/>
                </a:cxn>
                <a:cxn ang="0">
                  <a:pos x="188" y="64"/>
                </a:cxn>
                <a:cxn ang="0">
                  <a:pos x="196" y="89"/>
                </a:cxn>
                <a:cxn ang="0">
                  <a:pos x="191" y="125"/>
                </a:cxn>
                <a:cxn ang="0">
                  <a:pos x="191" y="155"/>
                </a:cxn>
                <a:cxn ang="0">
                  <a:pos x="172" y="183"/>
                </a:cxn>
                <a:cxn ang="0">
                  <a:pos x="172" y="216"/>
                </a:cxn>
                <a:cxn ang="0">
                  <a:pos x="183" y="239"/>
                </a:cxn>
                <a:cxn ang="0">
                  <a:pos x="221" y="245"/>
                </a:cxn>
                <a:cxn ang="0">
                  <a:pos x="245" y="271"/>
                </a:cxn>
                <a:cxn ang="0">
                  <a:pos x="251" y="324"/>
                </a:cxn>
                <a:cxn ang="0">
                  <a:pos x="236" y="358"/>
                </a:cxn>
                <a:cxn ang="0">
                  <a:pos x="179" y="377"/>
                </a:cxn>
                <a:cxn ang="0">
                  <a:pos x="122" y="382"/>
                </a:cxn>
                <a:cxn ang="0">
                  <a:pos x="75" y="367"/>
                </a:cxn>
                <a:cxn ang="0">
                  <a:pos x="28" y="325"/>
                </a:cxn>
                <a:cxn ang="0">
                  <a:pos x="10" y="284"/>
                </a:cxn>
                <a:cxn ang="0">
                  <a:pos x="0" y="233"/>
                </a:cxn>
                <a:cxn ang="0">
                  <a:pos x="4" y="178"/>
                </a:cxn>
                <a:cxn ang="0">
                  <a:pos x="17" y="145"/>
                </a:cxn>
                <a:cxn ang="0">
                  <a:pos x="27" y="126"/>
                </a:cxn>
              </a:cxnLst>
              <a:rect l="0" t="0" r="r" b="b"/>
              <a:pathLst>
                <a:path w="252" h="383">
                  <a:moveTo>
                    <a:pt x="27" y="126"/>
                  </a:moveTo>
                  <a:lnTo>
                    <a:pt x="37" y="55"/>
                  </a:lnTo>
                  <a:lnTo>
                    <a:pt x="86" y="7"/>
                  </a:lnTo>
                  <a:lnTo>
                    <a:pt x="113" y="0"/>
                  </a:lnTo>
                  <a:lnTo>
                    <a:pt x="147" y="7"/>
                  </a:lnTo>
                  <a:lnTo>
                    <a:pt x="175" y="32"/>
                  </a:lnTo>
                  <a:lnTo>
                    <a:pt x="188" y="64"/>
                  </a:lnTo>
                  <a:lnTo>
                    <a:pt x="196" y="89"/>
                  </a:lnTo>
                  <a:lnTo>
                    <a:pt x="191" y="125"/>
                  </a:lnTo>
                  <a:lnTo>
                    <a:pt x="191" y="155"/>
                  </a:lnTo>
                  <a:lnTo>
                    <a:pt x="172" y="183"/>
                  </a:lnTo>
                  <a:lnTo>
                    <a:pt x="172" y="216"/>
                  </a:lnTo>
                  <a:lnTo>
                    <a:pt x="183" y="239"/>
                  </a:lnTo>
                  <a:lnTo>
                    <a:pt x="221" y="245"/>
                  </a:lnTo>
                  <a:lnTo>
                    <a:pt x="245" y="271"/>
                  </a:lnTo>
                  <a:lnTo>
                    <a:pt x="251" y="324"/>
                  </a:lnTo>
                  <a:lnTo>
                    <a:pt x="236" y="358"/>
                  </a:lnTo>
                  <a:lnTo>
                    <a:pt x="179" y="377"/>
                  </a:lnTo>
                  <a:lnTo>
                    <a:pt x="122" y="382"/>
                  </a:lnTo>
                  <a:lnTo>
                    <a:pt x="75" y="367"/>
                  </a:lnTo>
                  <a:lnTo>
                    <a:pt x="28" y="325"/>
                  </a:lnTo>
                  <a:lnTo>
                    <a:pt x="10" y="284"/>
                  </a:lnTo>
                  <a:lnTo>
                    <a:pt x="0" y="233"/>
                  </a:lnTo>
                  <a:lnTo>
                    <a:pt x="4" y="178"/>
                  </a:lnTo>
                  <a:lnTo>
                    <a:pt x="17" y="145"/>
                  </a:lnTo>
                  <a:lnTo>
                    <a:pt x="27" y="126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</p:grpSp>
      <p:grpSp>
        <p:nvGrpSpPr>
          <p:cNvPr id="28740" name="Group 68"/>
          <p:cNvGrpSpPr>
            <a:grpSpLocks/>
          </p:cNvGrpSpPr>
          <p:nvPr/>
        </p:nvGrpSpPr>
        <p:grpSpPr bwMode="auto">
          <a:xfrm>
            <a:off x="5095875" y="1571625"/>
            <a:ext cx="3200400" cy="2703513"/>
            <a:chOff x="3210" y="990"/>
            <a:chExt cx="2016" cy="1703"/>
          </a:xfrm>
        </p:grpSpPr>
        <p:sp>
          <p:nvSpPr>
            <p:cNvPr id="28738" name="Freeform 66"/>
            <p:cNvSpPr>
              <a:spLocks/>
            </p:cNvSpPr>
            <p:nvPr/>
          </p:nvSpPr>
          <p:spPr bwMode="auto">
            <a:xfrm>
              <a:off x="3210" y="990"/>
              <a:ext cx="2016" cy="1703"/>
            </a:xfrm>
            <a:custGeom>
              <a:avLst/>
              <a:gdLst/>
              <a:ahLst/>
              <a:cxnLst>
                <a:cxn ang="0">
                  <a:pos x="26" y="1116"/>
                </a:cxn>
                <a:cxn ang="0">
                  <a:pos x="35" y="916"/>
                </a:cxn>
                <a:cxn ang="0">
                  <a:pos x="0" y="707"/>
                </a:cxn>
                <a:cxn ang="0">
                  <a:pos x="21" y="551"/>
                </a:cxn>
                <a:cxn ang="0">
                  <a:pos x="151" y="449"/>
                </a:cxn>
                <a:cxn ang="0">
                  <a:pos x="502" y="333"/>
                </a:cxn>
                <a:cxn ang="0">
                  <a:pos x="786" y="290"/>
                </a:cxn>
                <a:cxn ang="0">
                  <a:pos x="1015" y="217"/>
                </a:cxn>
                <a:cxn ang="0">
                  <a:pos x="1152" y="163"/>
                </a:cxn>
                <a:cxn ang="0">
                  <a:pos x="1294" y="56"/>
                </a:cxn>
                <a:cxn ang="0">
                  <a:pos x="1474" y="0"/>
                </a:cxn>
                <a:cxn ang="0">
                  <a:pos x="1568" y="41"/>
                </a:cxn>
                <a:cxn ang="0">
                  <a:pos x="1856" y="288"/>
                </a:cxn>
                <a:cxn ang="0">
                  <a:pos x="2013" y="438"/>
                </a:cxn>
                <a:cxn ang="0">
                  <a:pos x="1994" y="519"/>
                </a:cxn>
                <a:cxn ang="0">
                  <a:pos x="1983" y="767"/>
                </a:cxn>
                <a:cxn ang="0">
                  <a:pos x="1965" y="1010"/>
                </a:cxn>
                <a:cxn ang="0">
                  <a:pos x="1893" y="1104"/>
                </a:cxn>
                <a:cxn ang="0">
                  <a:pos x="1880" y="1045"/>
                </a:cxn>
                <a:cxn ang="0">
                  <a:pos x="1766" y="1012"/>
                </a:cxn>
                <a:cxn ang="0">
                  <a:pos x="1607" y="1077"/>
                </a:cxn>
                <a:cxn ang="0">
                  <a:pos x="1455" y="1175"/>
                </a:cxn>
                <a:cxn ang="0">
                  <a:pos x="1254" y="1284"/>
                </a:cxn>
                <a:cxn ang="0">
                  <a:pos x="1059" y="1373"/>
                </a:cxn>
                <a:cxn ang="0">
                  <a:pos x="829" y="1435"/>
                </a:cxn>
                <a:cxn ang="0">
                  <a:pos x="670" y="1495"/>
                </a:cxn>
                <a:cxn ang="0">
                  <a:pos x="648" y="1631"/>
                </a:cxn>
                <a:cxn ang="0">
                  <a:pos x="587" y="1702"/>
                </a:cxn>
                <a:cxn ang="0">
                  <a:pos x="486" y="1599"/>
                </a:cxn>
                <a:cxn ang="0">
                  <a:pos x="493" y="1512"/>
                </a:cxn>
                <a:cxn ang="0">
                  <a:pos x="236" y="1275"/>
                </a:cxn>
                <a:cxn ang="0">
                  <a:pos x="103" y="1172"/>
                </a:cxn>
                <a:cxn ang="0">
                  <a:pos x="108" y="1280"/>
                </a:cxn>
              </a:cxnLst>
              <a:rect l="0" t="0" r="r" b="b"/>
              <a:pathLst>
                <a:path w="2016" h="1703">
                  <a:moveTo>
                    <a:pt x="36" y="1233"/>
                  </a:moveTo>
                  <a:lnTo>
                    <a:pt x="26" y="1116"/>
                  </a:lnTo>
                  <a:lnTo>
                    <a:pt x="38" y="1013"/>
                  </a:lnTo>
                  <a:lnTo>
                    <a:pt x="35" y="916"/>
                  </a:lnTo>
                  <a:lnTo>
                    <a:pt x="8" y="799"/>
                  </a:lnTo>
                  <a:lnTo>
                    <a:pt x="0" y="707"/>
                  </a:lnTo>
                  <a:lnTo>
                    <a:pt x="1" y="610"/>
                  </a:lnTo>
                  <a:lnTo>
                    <a:pt x="21" y="551"/>
                  </a:lnTo>
                  <a:lnTo>
                    <a:pt x="78" y="505"/>
                  </a:lnTo>
                  <a:lnTo>
                    <a:pt x="151" y="449"/>
                  </a:lnTo>
                  <a:lnTo>
                    <a:pt x="327" y="383"/>
                  </a:lnTo>
                  <a:lnTo>
                    <a:pt x="502" y="333"/>
                  </a:lnTo>
                  <a:lnTo>
                    <a:pt x="657" y="300"/>
                  </a:lnTo>
                  <a:lnTo>
                    <a:pt x="786" y="290"/>
                  </a:lnTo>
                  <a:lnTo>
                    <a:pt x="908" y="248"/>
                  </a:lnTo>
                  <a:lnTo>
                    <a:pt x="1015" y="217"/>
                  </a:lnTo>
                  <a:lnTo>
                    <a:pt x="1067" y="194"/>
                  </a:lnTo>
                  <a:lnTo>
                    <a:pt x="1152" y="163"/>
                  </a:lnTo>
                  <a:lnTo>
                    <a:pt x="1227" y="123"/>
                  </a:lnTo>
                  <a:lnTo>
                    <a:pt x="1294" y="56"/>
                  </a:lnTo>
                  <a:lnTo>
                    <a:pt x="1373" y="31"/>
                  </a:lnTo>
                  <a:lnTo>
                    <a:pt x="1474" y="0"/>
                  </a:lnTo>
                  <a:lnTo>
                    <a:pt x="1523" y="4"/>
                  </a:lnTo>
                  <a:lnTo>
                    <a:pt x="1568" y="41"/>
                  </a:lnTo>
                  <a:lnTo>
                    <a:pt x="1701" y="143"/>
                  </a:lnTo>
                  <a:lnTo>
                    <a:pt x="1856" y="288"/>
                  </a:lnTo>
                  <a:lnTo>
                    <a:pt x="1963" y="375"/>
                  </a:lnTo>
                  <a:lnTo>
                    <a:pt x="2013" y="438"/>
                  </a:lnTo>
                  <a:lnTo>
                    <a:pt x="2015" y="481"/>
                  </a:lnTo>
                  <a:lnTo>
                    <a:pt x="1994" y="519"/>
                  </a:lnTo>
                  <a:lnTo>
                    <a:pt x="1976" y="589"/>
                  </a:lnTo>
                  <a:lnTo>
                    <a:pt x="1983" y="767"/>
                  </a:lnTo>
                  <a:lnTo>
                    <a:pt x="1977" y="907"/>
                  </a:lnTo>
                  <a:lnTo>
                    <a:pt x="1965" y="1010"/>
                  </a:lnTo>
                  <a:lnTo>
                    <a:pt x="1941" y="1086"/>
                  </a:lnTo>
                  <a:lnTo>
                    <a:pt x="1893" y="1104"/>
                  </a:lnTo>
                  <a:lnTo>
                    <a:pt x="1870" y="1083"/>
                  </a:lnTo>
                  <a:lnTo>
                    <a:pt x="1880" y="1045"/>
                  </a:lnTo>
                  <a:lnTo>
                    <a:pt x="1881" y="953"/>
                  </a:lnTo>
                  <a:lnTo>
                    <a:pt x="1766" y="1012"/>
                  </a:lnTo>
                  <a:lnTo>
                    <a:pt x="1697" y="1052"/>
                  </a:lnTo>
                  <a:lnTo>
                    <a:pt x="1607" y="1077"/>
                  </a:lnTo>
                  <a:lnTo>
                    <a:pt x="1538" y="1112"/>
                  </a:lnTo>
                  <a:lnTo>
                    <a:pt x="1455" y="1175"/>
                  </a:lnTo>
                  <a:lnTo>
                    <a:pt x="1375" y="1221"/>
                  </a:lnTo>
                  <a:lnTo>
                    <a:pt x="1254" y="1284"/>
                  </a:lnTo>
                  <a:lnTo>
                    <a:pt x="1175" y="1314"/>
                  </a:lnTo>
                  <a:lnTo>
                    <a:pt x="1059" y="1373"/>
                  </a:lnTo>
                  <a:lnTo>
                    <a:pt x="925" y="1404"/>
                  </a:lnTo>
                  <a:lnTo>
                    <a:pt x="829" y="1435"/>
                  </a:lnTo>
                  <a:lnTo>
                    <a:pt x="723" y="1466"/>
                  </a:lnTo>
                  <a:lnTo>
                    <a:pt x="670" y="1495"/>
                  </a:lnTo>
                  <a:lnTo>
                    <a:pt x="650" y="1549"/>
                  </a:lnTo>
                  <a:lnTo>
                    <a:pt x="648" y="1631"/>
                  </a:lnTo>
                  <a:lnTo>
                    <a:pt x="634" y="1674"/>
                  </a:lnTo>
                  <a:lnTo>
                    <a:pt x="587" y="1702"/>
                  </a:lnTo>
                  <a:lnTo>
                    <a:pt x="509" y="1662"/>
                  </a:lnTo>
                  <a:lnTo>
                    <a:pt x="486" y="1599"/>
                  </a:lnTo>
                  <a:lnTo>
                    <a:pt x="511" y="1544"/>
                  </a:lnTo>
                  <a:lnTo>
                    <a:pt x="493" y="1512"/>
                  </a:lnTo>
                  <a:lnTo>
                    <a:pt x="386" y="1403"/>
                  </a:lnTo>
                  <a:lnTo>
                    <a:pt x="236" y="1275"/>
                  </a:lnTo>
                  <a:lnTo>
                    <a:pt x="142" y="1192"/>
                  </a:lnTo>
                  <a:lnTo>
                    <a:pt x="103" y="1172"/>
                  </a:lnTo>
                  <a:lnTo>
                    <a:pt x="89" y="1210"/>
                  </a:lnTo>
                  <a:lnTo>
                    <a:pt x="108" y="1280"/>
                  </a:lnTo>
                  <a:lnTo>
                    <a:pt x="36" y="1233"/>
                  </a:lnTo>
                </a:path>
              </a:pathLst>
            </a:custGeom>
            <a:solidFill>
              <a:srgbClr val="996633"/>
            </a:solidFill>
            <a:ln w="12700" cap="rnd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8739" name="Freeform 67"/>
            <p:cNvSpPr>
              <a:spLocks/>
            </p:cNvSpPr>
            <p:nvPr/>
          </p:nvSpPr>
          <p:spPr bwMode="auto">
            <a:xfrm>
              <a:off x="3235" y="1456"/>
              <a:ext cx="1980" cy="1234"/>
            </a:xfrm>
            <a:custGeom>
              <a:avLst/>
              <a:gdLst/>
              <a:ahLst/>
              <a:cxnLst>
                <a:cxn ang="0">
                  <a:pos x="545" y="1211"/>
                </a:cxn>
                <a:cxn ang="0">
                  <a:pos x="547" y="1098"/>
                </a:cxn>
                <a:cxn ang="0">
                  <a:pos x="531" y="851"/>
                </a:cxn>
                <a:cxn ang="0">
                  <a:pos x="524" y="668"/>
                </a:cxn>
                <a:cxn ang="0">
                  <a:pos x="495" y="622"/>
                </a:cxn>
                <a:cxn ang="0">
                  <a:pos x="289" y="419"/>
                </a:cxn>
                <a:cxn ang="0">
                  <a:pos x="155" y="295"/>
                </a:cxn>
                <a:cxn ang="0">
                  <a:pos x="44" y="207"/>
                </a:cxn>
                <a:cxn ang="0">
                  <a:pos x="0" y="161"/>
                </a:cxn>
                <a:cxn ang="0">
                  <a:pos x="10" y="134"/>
                </a:cxn>
                <a:cxn ang="0">
                  <a:pos x="26" y="133"/>
                </a:cxn>
                <a:cxn ang="0">
                  <a:pos x="104" y="211"/>
                </a:cxn>
                <a:cxn ang="0">
                  <a:pos x="209" y="287"/>
                </a:cxn>
                <a:cxn ang="0">
                  <a:pos x="310" y="413"/>
                </a:cxn>
                <a:cxn ang="0">
                  <a:pos x="405" y="506"/>
                </a:cxn>
                <a:cxn ang="0">
                  <a:pos x="493" y="568"/>
                </a:cxn>
                <a:cxn ang="0">
                  <a:pos x="549" y="613"/>
                </a:cxn>
                <a:cxn ang="0">
                  <a:pos x="587" y="602"/>
                </a:cxn>
                <a:cxn ang="0">
                  <a:pos x="623" y="574"/>
                </a:cxn>
                <a:cxn ang="0">
                  <a:pos x="741" y="542"/>
                </a:cxn>
                <a:cxn ang="0">
                  <a:pos x="953" y="475"/>
                </a:cxn>
                <a:cxn ang="0">
                  <a:pos x="1079" y="400"/>
                </a:cxn>
                <a:cxn ang="0">
                  <a:pos x="1227" y="330"/>
                </a:cxn>
                <a:cxn ang="0">
                  <a:pos x="1381" y="265"/>
                </a:cxn>
                <a:cxn ang="0">
                  <a:pos x="1540" y="189"/>
                </a:cxn>
                <a:cxn ang="0">
                  <a:pos x="1651" y="146"/>
                </a:cxn>
                <a:cxn ang="0">
                  <a:pos x="1783" y="82"/>
                </a:cxn>
                <a:cxn ang="0">
                  <a:pos x="1889" y="51"/>
                </a:cxn>
                <a:cxn ang="0">
                  <a:pos x="1979" y="0"/>
                </a:cxn>
                <a:cxn ang="0">
                  <a:pos x="1950" y="87"/>
                </a:cxn>
                <a:cxn ang="0">
                  <a:pos x="1896" y="89"/>
                </a:cxn>
                <a:cxn ang="0">
                  <a:pos x="1827" y="108"/>
                </a:cxn>
                <a:cxn ang="0">
                  <a:pos x="1704" y="150"/>
                </a:cxn>
                <a:cxn ang="0">
                  <a:pos x="1615" y="191"/>
                </a:cxn>
                <a:cxn ang="0">
                  <a:pos x="1503" y="233"/>
                </a:cxn>
                <a:cxn ang="0">
                  <a:pos x="1430" y="274"/>
                </a:cxn>
                <a:cxn ang="0">
                  <a:pos x="1308" y="326"/>
                </a:cxn>
                <a:cxn ang="0">
                  <a:pos x="1227" y="330"/>
                </a:cxn>
                <a:cxn ang="0">
                  <a:pos x="1112" y="420"/>
                </a:cxn>
                <a:cxn ang="0">
                  <a:pos x="1033" y="461"/>
                </a:cxn>
                <a:cxn ang="0">
                  <a:pos x="932" y="502"/>
                </a:cxn>
                <a:cxn ang="0">
                  <a:pos x="805" y="551"/>
                </a:cxn>
                <a:cxn ang="0">
                  <a:pos x="704" y="581"/>
                </a:cxn>
                <a:cxn ang="0">
                  <a:pos x="635" y="616"/>
                </a:cxn>
                <a:cxn ang="0">
                  <a:pos x="573" y="651"/>
                </a:cxn>
                <a:cxn ang="0">
                  <a:pos x="560" y="737"/>
                </a:cxn>
                <a:cxn ang="0">
                  <a:pos x="568" y="941"/>
                </a:cxn>
                <a:cxn ang="0">
                  <a:pos x="573" y="1081"/>
                </a:cxn>
                <a:cxn ang="0">
                  <a:pos x="587" y="1199"/>
                </a:cxn>
                <a:cxn ang="0">
                  <a:pos x="557" y="1233"/>
                </a:cxn>
                <a:cxn ang="0">
                  <a:pos x="545" y="1211"/>
                </a:cxn>
              </a:cxnLst>
              <a:rect l="0" t="0" r="r" b="b"/>
              <a:pathLst>
                <a:path w="1980" h="1234">
                  <a:moveTo>
                    <a:pt x="545" y="1211"/>
                  </a:moveTo>
                  <a:lnTo>
                    <a:pt x="547" y="1098"/>
                  </a:lnTo>
                  <a:lnTo>
                    <a:pt x="531" y="851"/>
                  </a:lnTo>
                  <a:lnTo>
                    <a:pt x="524" y="668"/>
                  </a:lnTo>
                  <a:lnTo>
                    <a:pt x="495" y="622"/>
                  </a:lnTo>
                  <a:lnTo>
                    <a:pt x="289" y="419"/>
                  </a:lnTo>
                  <a:lnTo>
                    <a:pt x="155" y="295"/>
                  </a:lnTo>
                  <a:lnTo>
                    <a:pt x="44" y="207"/>
                  </a:lnTo>
                  <a:lnTo>
                    <a:pt x="0" y="161"/>
                  </a:lnTo>
                  <a:lnTo>
                    <a:pt x="10" y="134"/>
                  </a:lnTo>
                  <a:lnTo>
                    <a:pt x="26" y="133"/>
                  </a:lnTo>
                  <a:lnTo>
                    <a:pt x="104" y="211"/>
                  </a:lnTo>
                  <a:lnTo>
                    <a:pt x="209" y="287"/>
                  </a:lnTo>
                  <a:lnTo>
                    <a:pt x="310" y="413"/>
                  </a:lnTo>
                  <a:lnTo>
                    <a:pt x="405" y="506"/>
                  </a:lnTo>
                  <a:lnTo>
                    <a:pt x="493" y="568"/>
                  </a:lnTo>
                  <a:lnTo>
                    <a:pt x="549" y="613"/>
                  </a:lnTo>
                  <a:lnTo>
                    <a:pt x="587" y="602"/>
                  </a:lnTo>
                  <a:lnTo>
                    <a:pt x="623" y="574"/>
                  </a:lnTo>
                  <a:lnTo>
                    <a:pt x="741" y="542"/>
                  </a:lnTo>
                  <a:lnTo>
                    <a:pt x="953" y="475"/>
                  </a:lnTo>
                  <a:lnTo>
                    <a:pt x="1079" y="400"/>
                  </a:lnTo>
                  <a:lnTo>
                    <a:pt x="1227" y="330"/>
                  </a:lnTo>
                  <a:lnTo>
                    <a:pt x="1381" y="265"/>
                  </a:lnTo>
                  <a:lnTo>
                    <a:pt x="1540" y="189"/>
                  </a:lnTo>
                  <a:lnTo>
                    <a:pt x="1651" y="146"/>
                  </a:lnTo>
                  <a:lnTo>
                    <a:pt x="1783" y="82"/>
                  </a:lnTo>
                  <a:lnTo>
                    <a:pt x="1889" y="51"/>
                  </a:lnTo>
                  <a:lnTo>
                    <a:pt x="1979" y="0"/>
                  </a:lnTo>
                  <a:lnTo>
                    <a:pt x="1950" y="87"/>
                  </a:lnTo>
                  <a:lnTo>
                    <a:pt x="1896" y="89"/>
                  </a:lnTo>
                  <a:lnTo>
                    <a:pt x="1827" y="108"/>
                  </a:lnTo>
                  <a:lnTo>
                    <a:pt x="1704" y="150"/>
                  </a:lnTo>
                  <a:lnTo>
                    <a:pt x="1615" y="191"/>
                  </a:lnTo>
                  <a:lnTo>
                    <a:pt x="1503" y="233"/>
                  </a:lnTo>
                  <a:lnTo>
                    <a:pt x="1430" y="274"/>
                  </a:lnTo>
                  <a:lnTo>
                    <a:pt x="1308" y="326"/>
                  </a:lnTo>
                  <a:lnTo>
                    <a:pt x="1227" y="330"/>
                  </a:lnTo>
                  <a:lnTo>
                    <a:pt x="1112" y="420"/>
                  </a:lnTo>
                  <a:lnTo>
                    <a:pt x="1033" y="461"/>
                  </a:lnTo>
                  <a:lnTo>
                    <a:pt x="932" y="502"/>
                  </a:lnTo>
                  <a:lnTo>
                    <a:pt x="805" y="551"/>
                  </a:lnTo>
                  <a:lnTo>
                    <a:pt x="704" y="581"/>
                  </a:lnTo>
                  <a:lnTo>
                    <a:pt x="635" y="616"/>
                  </a:lnTo>
                  <a:lnTo>
                    <a:pt x="573" y="651"/>
                  </a:lnTo>
                  <a:lnTo>
                    <a:pt x="560" y="737"/>
                  </a:lnTo>
                  <a:lnTo>
                    <a:pt x="568" y="941"/>
                  </a:lnTo>
                  <a:lnTo>
                    <a:pt x="573" y="1081"/>
                  </a:lnTo>
                  <a:lnTo>
                    <a:pt x="587" y="1199"/>
                  </a:lnTo>
                  <a:lnTo>
                    <a:pt x="557" y="1233"/>
                  </a:lnTo>
                  <a:lnTo>
                    <a:pt x="545" y="1211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</p:grpSp>
      <p:sp>
        <p:nvSpPr>
          <p:cNvPr id="28741" name="Freeform 69"/>
          <p:cNvSpPr>
            <a:spLocks/>
          </p:cNvSpPr>
          <p:nvPr/>
        </p:nvSpPr>
        <p:spPr bwMode="auto">
          <a:xfrm>
            <a:off x="5329238" y="2327275"/>
            <a:ext cx="765175" cy="531813"/>
          </a:xfrm>
          <a:custGeom>
            <a:avLst/>
            <a:gdLst/>
            <a:ahLst/>
            <a:cxnLst>
              <a:cxn ang="0">
                <a:pos x="5" y="106"/>
              </a:cxn>
              <a:cxn ang="0">
                <a:pos x="122" y="74"/>
              </a:cxn>
              <a:cxn ang="0">
                <a:pos x="190" y="40"/>
              </a:cxn>
              <a:cxn ang="0">
                <a:pos x="238" y="0"/>
              </a:cxn>
              <a:cxn ang="0">
                <a:pos x="288" y="47"/>
              </a:cxn>
              <a:cxn ang="0">
                <a:pos x="365" y="114"/>
              </a:cxn>
              <a:cxn ang="0">
                <a:pos x="431" y="149"/>
              </a:cxn>
              <a:cxn ang="0">
                <a:pos x="481" y="196"/>
              </a:cxn>
              <a:cxn ang="0">
                <a:pos x="456" y="240"/>
              </a:cxn>
              <a:cxn ang="0">
                <a:pos x="362" y="287"/>
              </a:cxn>
              <a:cxn ang="0">
                <a:pos x="266" y="332"/>
              </a:cxn>
              <a:cxn ang="0">
                <a:pos x="223" y="334"/>
              </a:cxn>
              <a:cxn ang="0">
                <a:pos x="160" y="261"/>
              </a:cxn>
              <a:cxn ang="0">
                <a:pos x="100" y="215"/>
              </a:cxn>
              <a:cxn ang="0">
                <a:pos x="40" y="185"/>
              </a:cxn>
              <a:cxn ang="0">
                <a:pos x="0" y="133"/>
              </a:cxn>
              <a:cxn ang="0">
                <a:pos x="5" y="106"/>
              </a:cxn>
            </a:cxnLst>
            <a:rect l="0" t="0" r="r" b="b"/>
            <a:pathLst>
              <a:path w="482" h="335">
                <a:moveTo>
                  <a:pt x="5" y="106"/>
                </a:moveTo>
                <a:lnTo>
                  <a:pt x="122" y="74"/>
                </a:lnTo>
                <a:lnTo>
                  <a:pt x="190" y="40"/>
                </a:lnTo>
                <a:lnTo>
                  <a:pt x="238" y="0"/>
                </a:lnTo>
                <a:lnTo>
                  <a:pt x="288" y="47"/>
                </a:lnTo>
                <a:lnTo>
                  <a:pt x="365" y="114"/>
                </a:lnTo>
                <a:lnTo>
                  <a:pt x="431" y="149"/>
                </a:lnTo>
                <a:lnTo>
                  <a:pt x="481" y="196"/>
                </a:lnTo>
                <a:lnTo>
                  <a:pt x="456" y="240"/>
                </a:lnTo>
                <a:lnTo>
                  <a:pt x="362" y="287"/>
                </a:lnTo>
                <a:lnTo>
                  <a:pt x="266" y="332"/>
                </a:lnTo>
                <a:lnTo>
                  <a:pt x="223" y="334"/>
                </a:lnTo>
                <a:lnTo>
                  <a:pt x="160" y="261"/>
                </a:lnTo>
                <a:lnTo>
                  <a:pt x="100" y="215"/>
                </a:lnTo>
                <a:lnTo>
                  <a:pt x="40" y="185"/>
                </a:lnTo>
                <a:lnTo>
                  <a:pt x="0" y="133"/>
                </a:lnTo>
                <a:lnTo>
                  <a:pt x="5" y="106"/>
                </a:lnTo>
              </a:path>
            </a:pathLst>
          </a:custGeom>
          <a:solidFill>
            <a:srgbClr val="F8F8F8"/>
          </a:solidFill>
          <a:ln w="12700" cap="rnd" cmpd="sng">
            <a:solidFill>
              <a:srgbClr val="000000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28742" name="Freeform 70"/>
          <p:cNvSpPr>
            <a:spLocks/>
          </p:cNvSpPr>
          <p:nvPr/>
        </p:nvSpPr>
        <p:spPr bwMode="auto">
          <a:xfrm>
            <a:off x="5472113" y="2330450"/>
            <a:ext cx="173037" cy="261938"/>
          </a:xfrm>
          <a:custGeom>
            <a:avLst/>
            <a:gdLst/>
            <a:ahLst/>
            <a:cxnLst>
              <a:cxn ang="0">
                <a:pos x="102" y="138"/>
              </a:cxn>
              <a:cxn ang="0">
                <a:pos x="16" y="0"/>
              </a:cxn>
              <a:cxn ang="0">
                <a:pos x="0" y="12"/>
              </a:cxn>
              <a:cxn ang="0">
                <a:pos x="6" y="27"/>
              </a:cxn>
              <a:cxn ang="0">
                <a:pos x="86" y="160"/>
              </a:cxn>
              <a:cxn ang="0">
                <a:pos x="108" y="164"/>
              </a:cxn>
              <a:cxn ang="0">
                <a:pos x="102" y="138"/>
              </a:cxn>
            </a:cxnLst>
            <a:rect l="0" t="0" r="r" b="b"/>
            <a:pathLst>
              <a:path w="109" h="165">
                <a:moveTo>
                  <a:pt x="102" y="138"/>
                </a:moveTo>
                <a:lnTo>
                  <a:pt x="16" y="0"/>
                </a:lnTo>
                <a:lnTo>
                  <a:pt x="0" y="12"/>
                </a:lnTo>
                <a:lnTo>
                  <a:pt x="6" y="27"/>
                </a:lnTo>
                <a:lnTo>
                  <a:pt x="86" y="160"/>
                </a:lnTo>
                <a:lnTo>
                  <a:pt x="108" y="164"/>
                </a:lnTo>
                <a:lnTo>
                  <a:pt x="102" y="138"/>
                </a:lnTo>
              </a:path>
            </a:pathLst>
          </a:custGeom>
          <a:solidFill>
            <a:srgbClr val="000000"/>
          </a:solidFill>
          <a:ln w="9525" cap="rnd">
            <a:noFill/>
            <a:round/>
            <a:headEnd/>
            <a:tailEnd/>
          </a:ln>
          <a:effectLst/>
        </p:spPr>
        <p:txBody>
          <a:bodyPr/>
          <a:lstStyle/>
          <a:p>
            <a:endParaRPr lang="fa-IR"/>
          </a:p>
        </p:txBody>
      </p:sp>
      <p:grpSp>
        <p:nvGrpSpPr>
          <p:cNvPr id="28746" name="Group 74"/>
          <p:cNvGrpSpPr>
            <a:grpSpLocks/>
          </p:cNvGrpSpPr>
          <p:nvPr/>
        </p:nvGrpSpPr>
        <p:grpSpPr bwMode="auto">
          <a:xfrm>
            <a:off x="5113338" y="1536700"/>
            <a:ext cx="752475" cy="1138238"/>
            <a:chOff x="3221" y="968"/>
            <a:chExt cx="474" cy="717"/>
          </a:xfrm>
        </p:grpSpPr>
        <p:sp>
          <p:nvSpPr>
            <p:cNvPr id="28743" name="Freeform 71"/>
            <p:cNvSpPr>
              <a:spLocks/>
            </p:cNvSpPr>
            <p:nvPr/>
          </p:nvSpPr>
          <p:spPr bwMode="auto">
            <a:xfrm>
              <a:off x="3375" y="968"/>
              <a:ext cx="217" cy="289"/>
            </a:xfrm>
            <a:custGeom>
              <a:avLst/>
              <a:gdLst/>
              <a:ahLst/>
              <a:cxnLst>
                <a:cxn ang="0">
                  <a:pos x="12" y="78"/>
                </a:cxn>
                <a:cxn ang="0">
                  <a:pos x="28" y="48"/>
                </a:cxn>
                <a:cxn ang="0">
                  <a:pos x="57" y="14"/>
                </a:cxn>
                <a:cxn ang="0">
                  <a:pos x="88" y="2"/>
                </a:cxn>
                <a:cxn ang="0">
                  <a:pos x="115" y="0"/>
                </a:cxn>
                <a:cxn ang="0">
                  <a:pos x="146" y="15"/>
                </a:cxn>
                <a:cxn ang="0">
                  <a:pos x="168" y="53"/>
                </a:cxn>
                <a:cxn ang="0">
                  <a:pos x="179" y="83"/>
                </a:cxn>
                <a:cxn ang="0">
                  <a:pos x="177" y="115"/>
                </a:cxn>
                <a:cxn ang="0">
                  <a:pos x="171" y="155"/>
                </a:cxn>
                <a:cxn ang="0">
                  <a:pos x="164" y="190"/>
                </a:cxn>
                <a:cxn ang="0">
                  <a:pos x="164" y="198"/>
                </a:cxn>
                <a:cxn ang="0">
                  <a:pos x="179" y="233"/>
                </a:cxn>
                <a:cxn ang="0">
                  <a:pos x="209" y="264"/>
                </a:cxn>
                <a:cxn ang="0">
                  <a:pos x="216" y="274"/>
                </a:cxn>
                <a:cxn ang="0">
                  <a:pos x="208" y="285"/>
                </a:cxn>
                <a:cxn ang="0">
                  <a:pos x="194" y="288"/>
                </a:cxn>
                <a:cxn ang="0">
                  <a:pos x="167" y="245"/>
                </a:cxn>
                <a:cxn ang="0">
                  <a:pos x="153" y="216"/>
                </a:cxn>
                <a:cxn ang="0">
                  <a:pos x="138" y="241"/>
                </a:cxn>
                <a:cxn ang="0">
                  <a:pos x="125" y="261"/>
                </a:cxn>
                <a:cxn ang="0">
                  <a:pos x="95" y="281"/>
                </a:cxn>
                <a:cxn ang="0">
                  <a:pos x="72" y="287"/>
                </a:cxn>
                <a:cxn ang="0">
                  <a:pos x="31" y="279"/>
                </a:cxn>
                <a:cxn ang="0">
                  <a:pos x="8" y="232"/>
                </a:cxn>
                <a:cxn ang="0">
                  <a:pos x="0" y="165"/>
                </a:cxn>
                <a:cxn ang="0">
                  <a:pos x="0" y="100"/>
                </a:cxn>
                <a:cxn ang="0">
                  <a:pos x="12" y="78"/>
                </a:cxn>
              </a:cxnLst>
              <a:rect l="0" t="0" r="r" b="b"/>
              <a:pathLst>
                <a:path w="217" h="289">
                  <a:moveTo>
                    <a:pt x="12" y="78"/>
                  </a:moveTo>
                  <a:lnTo>
                    <a:pt x="28" y="48"/>
                  </a:lnTo>
                  <a:lnTo>
                    <a:pt x="57" y="14"/>
                  </a:lnTo>
                  <a:lnTo>
                    <a:pt x="88" y="2"/>
                  </a:lnTo>
                  <a:lnTo>
                    <a:pt x="115" y="0"/>
                  </a:lnTo>
                  <a:lnTo>
                    <a:pt x="146" y="15"/>
                  </a:lnTo>
                  <a:lnTo>
                    <a:pt x="168" y="53"/>
                  </a:lnTo>
                  <a:lnTo>
                    <a:pt x="179" y="83"/>
                  </a:lnTo>
                  <a:lnTo>
                    <a:pt x="177" y="115"/>
                  </a:lnTo>
                  <a:lnTo>
                    <a:pt x="171" y="155"/>
                  </a:lnTo>
                  <a:lnTo>
                    <a:pt x="164" y="190"/>
                  </a:lnTo>
                  <a:lnTo>
                    <a:pt x="164" y="198"/>
                  </a:lnTo>
                  <a:lnTo>
                    <a:pt x="179" y="233"/>
                  </a:lnTo>
                  <a:lnTo>
                    <a:pt x="209" y="264"/>
                  </a:lnTo>
                  <a:lnTo>
                    <a:pt x="216" y="274"/>
                  </a:lnTo>
                  <a:lnTo>
                    <a:pt x="208" y="285"/>
                  </a:lnTo>
                  <a:lnTo>
                    <a:pt x="194" y="288"/>
                  </a:lnTo>
                  <a:lnTo>
                    <a:pt x="167" y="245"/>
                  </a:lnTo>
                  <a:lnTo>
                    <a:pt x="153" y="216"/>
                  </a:lnTo>
                  <a:lnTo>
                    <a:pt x="138" y="241"/>
                  </a:lnTo>
                  <a:lnTo>
                    <a:pt x="125" y="261"/>
                  </a:lnTo>
                  <a:lnTo>
                    <a:pt x="95" y="281"/>
                  </a:lnTo>
                  <a:lnTo>
                    <a:pt x="72" y="287"/>
                  </a:lnTo>
                  <a:lnTo>
                    <a:pt x="31" y="279"/>
                  </a:lnTo>
                  <a:lnTo>
                    <a:pt x="8" y="232"/>
                  </a:lnTo>
                  <a:lnTo>
                    <a:pt x="0" y="165"/>
                  </a:lnTo>
                  <a:lnTo>
                    <a:pt x="0" y="100"/>
                  </a:lnTo>
                  <a:lnTo>
                    <a:pt x="12" y="78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8744" name="Freeform 72"/>
            <p:cNvSpPr>
              <a:spLocks/>
            </p:cNvSpPr>
            <p:nvPr/>
          </p:nvSpPr>
          <p:spPr bwMode="auto">
            <a:xfrm>
              <a:off x="3221" y="1292"/>
              <a:ext cx="416" cy="393"/>
            </a:xfrm>
            <a:custGeom>
              <a:avLst/>
              <a:gdLst/>
              <a:ahLst/>
              <a:cxnLst>
                <a:cxn ang="0">
                  <a:pos x="121" y="18"/>
                </a:cxn>
                <a:cxn ang="0">
                  <a:pos x="159" y="4"/>
                </a:cxn>
                <a:cxn ang="0">
                  <a:pos x="185" y="0"/>
                </a:cxn>
                <a:cxn ang="0">
                  <a:pos x="207" y="2"/>
                </a:cxn>
                <a:cxn ang="0">
                  <a:pos x="218" y="12"/>
                </a:cxn>
                <a:cxn ang="0">
                  <a:pos x="213" y="41"/>
                </a:cxn>
                <a:cxn ang="0">
                  <a:pos x="177" y="57"/>
                </a:cxn>
                <a:cxn ang="0">
                  <a:pos x="137" y="58"/>
                </a:cxn>
                <a:cxn ang="0">
                  <a:pos x="94" y="67"/>
                </a:cxn>
                <a:cxn ang="0">
                  <a:pos x="63" y="82"/>
                </a:cxn>
                <a:cxn ang="0">
                  <a:pos x="33" y="105"/>
                </a:cxn>
                <a:cxn ang="0">
                  <a:pos x="33" y="137"/>
                </a:cxn>
                <a:cxn ang="0">
                  <a:pos x="46" y="169"/>
                </a:cxn>
                <a:cxn ang="0">
                  <a:pos x="78" y="195"/>
                </a:cxn>
                <a:cxn ang="0">
                  <a:pos x="127" y="215"/>
                </a:cxn>
                <a:cxn ang="0">
                  <a:pos x="192" y="236"/>
                </a:cxn>
                <a:cxn ang="0">
                  <a:pos x="259" y="252"/>
                </a:cxn>
                <a:cxn ang="0">
                  <a:pos x="303" y="268"/>
                </a:cxn>
                <a:cxn ang="0">
                  <a:pos x="324" y="274"/>
                </a:cxn>
                <a:cxn ang="0">
                  <a:pos x="318" y="299"/>
                </a:cxn>
                <a:cxn ang="0">
                  <a:pos x="326" y="333"/>
                </a:cxn>
                <a:cxn ang="0">
                  <a:pos x="365" y="347"/>
                </a:cxn>
                <a:cxn ang="0">
                  <a:pos x="412" y="366"/>
                </a:cxn>
                <a:cxn ang="0">
                  <a:pos x="415" y="392"/>
                </a:cxn>
                <a:cxn ang="0">
                  <a:pos x="366" y="372"/>
                </a:cxn>
                <a:cxn ang="0">
                  <a:pos x="306" y="349"/>
                </a:cxn>
                <a:cxn ang="0">
                  <a:pos x="292" y="323"/>
                </a:cxn>
                <a:cxn ang="0">
                  <a:pos x="290" y="291"/>
                </a:cxn>
                <a:cxn ang="0">
                  <a:pos x="260" y="276"/>
                </a:cxn>
                <a:cxn ang="0">
                  <a:pos x="182" y="257"/>
                </a:cxn>
                <a:cxn ang="0">
                  <a:pos x="124" y="238"/>
                </a:cxn>
                <a:cxn ang="0">
                  <a:pos x="58" y="212"/>
                </a:cxn>
                <a:cxn ang="0">
                  <a:pos x="12" y="181"/>
                </a:cxn>
                <a:cxn ang="0">
                  <a:pos x="2" y="152"/>
                </a:cxn>
                <a:cxn ang="0">
                  <a:pos x="0" y="128"/>
                </a:cxn>
                <a:cxn ang="0">
                  <a:pos x="0" y="92"/>
                </a:cxn>
                <a:cxn ang="0">
                  <a:pos x="26" y="65"/>
                </a:cxn>
                <a:cxn ang="0">
                  <a:pos x="66" y="45"/>
                </a:cxn>
                <a:cxn ang="0">
                  <a:pos x="100" y="28"/>
                </a:cxn>
                <a:cxn ang="0">
                  <a:pos x="121" y="18"/>
                </a:cxn>
              </a:cxnLst>
              <a:rect l="0" t="0" r="r" b="b"/>
              <a:pathLst>
                <a:path w="416" h="393">
                  <a:moveTo>
                    <a:pt x="121" y="18"/>
                  </a:moveTo>
                  <a:lnTo>
                    <a:pt x="159" y="4"/>
                  </a:lnTo>
                  <a:lnTo>
                    <a:pt x="185" y="0"/>
                  </a:lnTo>
                  <a:lnTo>
                    <a:pt x="207" y="2"/>
                  </a:lnTo>
                  <a:lnTo>
                    <a:pt x="218" y="12"/>
                  </a:lnTo>
                  <a:lnTo>
                    <a:pt x="213" y="41"/>
                  </a:lnTo>
                  <a:lnTo>
                    <a:pt x="177" y="57"/>
                  </a:lnTo>
                  <a:lnTo>
                    <a:pt x="137" y="58"/>
                  </a:lnTo>
                  <a:lnTo>
                    <a:pt x="94" y="67"/>
                  </a:lnTo>
                  <a:lnTo>
                    <a:pt x="63" y="82"/>
                  </a:lnTo>
                  <a:lnTo>
                    <a:pt x="33" y="105"/>
                  </a:lnTo>
                  <a:lnTo>
                    <a:pt x="33" y="137"/>
                  </a:lnTo>
                  <a:lnTo>
                    <a:pt x="46" y="169"/>
                  </a:lnTo>
                  <a:lnTo>
                    <a:pt x="78" y="195"/>
                  </a:lnTo>
                  <a:lnTo>
                    <a:pt x="127" y="215"/>
                  </a:lnTo>
                  <a:lnTo>
                    <a:pt x="192" y="236"/>
                  </a:lnTo>
                  <a:lnTo>
                    <a:pt x="259" y="252"/>
                  </a:lnTo>
                  <a:lnTo>
                    <a:pt x="303" y="268"/>
                  </a:lnTo>
                  <a:lnTo>
                    <a:pt x="324" y="274"/>
                  </a:lnTo>
                  <a:lnTo>
                    <a:pt x="318" y="299"/>
                  </a:lnTo>
                  <a:lnTo>
                    <a:pt x="326" y="333"/>
                  </a:lnTo>
                  <a:lnTo>
                    <a:pt x="365" y="347"/>
                  </a:lnTo>
                  <a:lnTo>
                    <a:pt x="412" y="366"/>
                  </a:lnTo>
                  <a:lnTo>
                    <a:pt x="415" y="392"/>
                  </a:lnTo>
                  <a:lnTo>
                    <a:pt x="366" y="372"/>
                  </a:lnTo>
                  <a:lnTo>
                    <a:pt x="306" y="349"/>
                  </a:lnTo>
                  <a:lnTo>
                    <a:pt x="292" y="323"/>
                  </a:lnTo>
                  <a:lnTo>
                    <a:pt x="290" y="291"/>
                  </a:lnTo>
                  <a:lnTo>
                    <a:pt x="260" y="276"/>
                  </a:lnTo>
                  <a:lnTo>
                    <a:pt x="182" y="257"/>
                  </a:lnTo>
                  <a:lnTo>
                    <a:pt x="124" y="238"/>
                  </a:lnTo>
                  <a:lnTo>
                    <a:pt x="58" y="212"/>
                  </a:lnTo>
                  <a:lnTo>
                    <a:pt x="12" y="181"/>
                  </a:lnTo>
                  <a:lnTo>
                    <a:pt x="2" y="152"/>
                  </a:lnTo>
                  <a:lnTo>
                    <a:pt x="0" y="128"/>
                  </a:lnTo>
                  <a:lnTo>
                    <a:pt x="0" y="92"/>
                  </a:lnTo>
                  <a:lnTo>
                    <a:pt x="26" y="65"/>
                  </a:lnTo>
                  <a:lnTo>
                    <a:pt x="66" y="45"/>
                  </a:lnTo>
                  <a:lnTo>
                    <a:pt x="100" y="28"/>
                  </a:lnTo>
                  <a:lnTo>
                    <a:pt x="121" y="18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8745" name="Freeform 73"/>
            <p:cNvSpPr>
              <a:spLocks/>
            </p:cNvSpPr>
            <p:nvPr/>
          </p:nvSpPr>
          <p:spPr bwMode="auto">
            <a:xfrm>
              <a:off x="3468" y="1283"/>
              <a:ext cx="227" cy="235"/>
            </a:xfrm>
            <a:custGeom>
              <a:avLst/>
              <a:gdLst/>
              <a:ahLst/>
              <a:cxnLst>
                <a:cxn ang="0">
                  <a:pos x="97" y="14"/>
                </a:cxn>
                <a:cxn ang="0">
                  <a:pos x="59" y="2"/>
                </a:cxn>
                <a:cxn ang="0">
                  <a:pos x="33" y="0"/>
                </a:cxn>
                <a:cxn ang="0">
                  <a:pos x="11" y="4"/>
                </a:cxn>
                <a:cxn ang="0">
                  <a:pos x="0" y="15"/>
                </a:cxn>
                <a:cxn ang="0">
                  <a:pos x="10" y="30"/>
                </a:cxn>
                <a:cxn ang="0">
                  <a:pos x="52" y="34"/>
                </a:cxn>
                <a:cxn ang="0">
                  <a:pos x="95" y="51"/>
                </a:cxn>
                <a:cxn ang="0">
                  <a:pos x="128" y="60"/>
                </a:cxn>
                <a:cxn ang="0">
                  <a:pos x="160" y="74"/>
                </a:cxn>
                <a:cxn ang="0">
                  <a:pos x="191" y="94"/>
                </a:cxn>
                <a:cxn ang="0">
                  <a:pos x="194" y="127"/>
                </a:cxn>
                <a:cxn ang="0">
                  <a:pos x="183" y="159"/>
                </a:cxn>
                <a:cxn ang="0">
                  <a:pos x="154" y="188"/>
                </a:cxn>
                <a:cxn ang="0">
                  <a:pos x="107" y="210"/>
                </a:cxn>
                <a:cxn ang="0">
                  <a:pos x="110" y="234"/>
                </a:cxn>
                <a:cxn ang="0">
                  <a:pos x="174" y="203"/>
                </a:cxn>
                <a:cxn ang="0">
                  <a:pos x="217" y="169"/>
                </a:cxn>
                <a:cxn ang="0">
                  <a:pos x="225" y="138"/>
                </a:cxn>
                <a:cxn ang="0">
                  <a:pos x="226" y="115"/>
                </a:cxn>
                <a:cxn ang="0">
                  <a:pos x="223" y="79"/>
                </a:cxn>
                <a:cxn ang="0">
                  <a:pos x="195" y="53"/>
                </a:cxn>
                <a:cxn ang="0">
                  <a:pos x="153" y="37"/>
                </a:cxn>
                <a:cxn ang="0">
                  <a:pos x="118" y="22"/>
                </a:cxn>
                <a:cxn ang="0">
                  <a:pos x="97" y="14"/>
                </a:cxn>
              </a:cxnLst>
              <a:rect l="0" t="0" r="r" b="b"/>
              <a:pathLst>
                <a:path w="227" h="235">
                  <a:moveTo>
                    <a:pt x="97" y="14"/>
                  </a:moveTo>
                  <a:lnTo>
                    <a:pt x="59" y="2"/>
                  </a:lnTo>
                  <a:lnTo>
                    <a:pt x="33" y="0"/>
                  </a:lnTo>
                  <a:lnTo>
                    <a:pt x="11" y="4"/>
                  </a:lnTo>
                  <a:lnTo>
                    <a:pt x="0" y="15"/>
                  </a:lnTo>
                  <a:lnTo>
                    <a:pt x="10" y="30"/>
                  </a:lnTo>
                  <a:lnTo>
                    <a:pt x="52" y="34"/>
                  </a:lnTo>
                  <a:lnTo>
                    <a:pt x="95" y="51"/>
                  </a:lnTo>
                  <a:lnTo>
                    <a:pt x="128" y="60"/>
                  </a:lnTo>
                  <a:lnTo>
                    <a:pt x="160" y="74"/>
                  </a:lnTo>
                  <a:lnTo>
                    <a:pt x="191" y="94"/>
                  </a:lnTo>
                  <a:lnTo>
                    <a:pt x="194" y="127"/>
                  </a:lnTo>
                  <a:lnTo>
                    <a:pt x="183" y="159"/>
                  </a:lnTo>
                  <a:lnTo>
                    <a:pt x="154" y="188"/>
                  </a:lnTo>
                  <a:lnTo>
                    <a:pt x="107" y="210"/>
                  </a:lnTo>
                  <a:lnTo>
                    <a:pt x="110" y="234"/>
                  </a:lnTo>
                  <a:lnTo>
                    <a:pt x="174" y="203"/>
                  </a:lnTo>
                  <a:lnTo>
                    <a:pt x="217" y="169"/>
                  </a:lnTo>
                  <a:lnTo>
                    <a:pt x="225" y="138"/>
                  </a:lnTo>
                  <a:lnTo>
                    <a:pt x="226" y="115"/>
                  </a:lnTo>
                  <a:lnTo>
                    <a:pt x="223" y="79"/>
                  </a:lnTo>
                  <a:lnTo>
                    <a:pt x="195" y="53"/>
                  </a:lnTo>
                  <a:lnTo>
                    <a:pt x="153" y="37"/>
                  </a:lnTo>
                  <a:lnTo>
                    <a:pt x="118" y="22"/>
                  </a:lnTo>
                  <a:lnTo>
                    <a:pt x="97" y="14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</p:grpSp>
      <p:sp>
        <p:nvSpPr>
          <p:cNvPr id="28747" name="Freeform 75"/>
          <p:cNvSpPr>
            <a:spLocks/>
          </p:cNvSpPr>
          <p:nvPr/>
        </p:nvSpPr>
        <p:spPr bwMode="auto">
          <a:xfrm>
            <a:off x="6037263" y="2057400"/>
            <a:ext cx="765175" cy="531813"/>
          </a:xfrm>
          <a:custGeom>
            <a:avLst/>
            <a:gdLst/>
            <a:ahLst/>
            <a:cxnLst>
              <a:cxn ang="0">
                <a:pos x="5" y="106"/>
              </a:cxn>
              <a:cxn ang="0">
                <a:pos x="122" y="74"/>
              </a:cxn>
              <a:cxn ang="0">
                <a:pos x="190" y="40"/>
              </a:cxn>
              <a:cxn ang="0">
                <a:pos x="238" y="0"/>
              </a:cxn>
              <a:cxn ang="0">
                <a:pos x="288" y="47"/>
              </a:cxn>
              <a:cxn ang="0">
                <a:pos x="365" y="114"/>
              </a:cxn>
              <a:cxn ang="0">
                <a:pos x="431" y="149"/>
              </a:cxn>
              <a:cxn ang="0">
                <a:pos x="481" y="196"/>
              </a:cxn>
              <a:cxn ang="0">
                <a:pos x="456" y="240"/>
              </a:cxn>
              <a:cxn ang="0">
                <a:pos x="362" y="287"/>
              </a:cxn>
              <a:cxn ang="0">
                <a:pos x="266" y="332"/>
              </a:cxn>
              <a:cxn ang="0">
                <a:pos x="223" y="334"/>
              </a:cxn>
              <a:cxn ang="0">
                <a:pos x="160" y="261"/>
              </a:cxn>
              <a:cxn ang="0">
                <a:pos x="100" y="215"/>
              </a:cxn>
              <a:cxn ang="0">
                <a:pos x="40" y="185"/>
              </a:cxn>
              <a:cxn ang="0">
                <a:pos x="0" y="133"/>
              </a:cxn>
              <a:cxn ang="0">
                <a:pos x="5" y="106"/>
              </a:cxn>
            </a:cxnLst>
            <a:rect l="0" t="0" r="r" b="b"/>
            <a:pathLst>
              <a:path w="482" h="335">
                <a:moveTo>
                  <a:pt x="5" y="106"/>
                </a:moveTo>
                <a:lnTo>
                  <a:pt x="122" y="74"/>
                </a:lnTo>
                <a:lnTo>
                  <a:pt x="190" y="40"/>
                </a:lnTo>
                <a:lnTo>
                  <a:pt x="238" y="0"/>
                </a:lnTo>
                <a:lnTo>
                  <a:pt x="288" y="47"/>
                </a:lnTo>
                <a:lnTo>
                  <a:pt x="365" y="114"/>
                </a:lnTo>
                <a:lnTo>
                  <a:pt x="431" y="149"/>
                </a:lnTo>
                <a:lnTo>
                  <a:pt x="481" y="196"/>
                </a:lnTo>
                <a:lnTo>
                  <a:pt x="456" y="240"/>
                </a:lnTo>
                <a:lnTo>
                  <a:pt x="362" y="287"/>
                </a:lnTo>
                <a:lnTo>
                  <a:pt x="266" y="332"/>
                </a:lnTo>
                <a:lnTo>
                  <a:pt x="223" y="334"/>
                </a:lnTo>
                <a:lnTo>
                  <a:pt x="160" y="261"/>
                </a:lnTo>
                <a:lnTo>
                  <a:pt x="100" y="215"/>
                </a:lnTo>
                <a:lnTo>
                  <a:pt x="40" y="185"/>
                </a:lnTo>
                <a:lnTo>
                  <a:pt x="0" y="133"/>
                </a:lnTo>
                <a:lnTo>
                  <a:pt x="5" y="106"/>
                </a:lnTo>
              </a:path>
            </a:pathLst>
          </a:custGeom>
          <a:solidFill>
            <a:srgbClr val="F8F8F8"/>
          </a:solidFill>
          <a:ln w="12700" cap="rnd" cmpd="sng">
            <a:solidFill>
              <a:srgbClr val="000000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28748" name="Freeform 76"/>
          <p:cNvSpPr>
            <a:spLocks/>
          </p:cNvSpPr>
          <p:nvPr/>
        </p:nvSpPr>
        <p:spPr bwMode="auto">
          <a:xfrm>
            <a:off x="6249988" y="2162175"/>
            <a:ext cx="173037" cy="261938"/>
          </a:xfrm>
          <a:custGeom>
            <a:avLst/>
            <a:gdLst/>
            <a:ahLst/>
            <a:cxnLst>
              <a:cxn ang="0">
                <a:pos x="102" y="138"/>
              </a:cxn>
              <a:cxn ang="0">
                <a:pos x="16" y="0"/>
              </a:cxn>
              <a:cxn ang="0">
                <a:pos x="0" y="12"/>
              </a:cxn>
              <a:cxn ang="0">
                <a:pos x="6" y="27"/>
              </a:cxn>
              <a:cxn ang="0">
                <a:pos x="86" y="160"/>
              </a:cxn>
              <a:cxn ang="0">
                <a:pos x="108" y="164"/>
              </a:cxn>
              <a:cxn ang="0">
                <a:pos x="102" y="138"/>
              </a:cxn>
            </a:cxnLst>
            <a:rect l="0" t="0" r="r" b="b"/>
            <a:pathLst>
              <a:path w="109" h="165">
                <a:moveTo>
                  <a:pt x="102" y="138"/>
                </a:moveTo>
                <a:lnTo>
                  <a:pt x="16" y="0"/>
                </a:lnTo>
                <a:lnTo>
                  <a:pt x="0" y="12"/>
                </a:lnTo>
                <a:lnTo>
                  <a:pt x="6" y="27"/>
                </a:lnTo>
                <a:lnTo>
                  <a:pt x="86" y="160"/>
                </a:lnTo>
                <a:lnTo>
                  <a:pt x="108" y="164"/>
                </a:lnTo>
                <a:lnTo>
                  <a:pt x="102" y="138"/>
                </a:lnTo>
              </a:path>
            </a:pathLst>
          </a:custGeom>
          <a:solidFill>
            <a:srgbClr val="000000"/>
          </a:solidFill>
          <a:ln w="9525" cap="rnd">
            <a:noFill/>
            <a:round/>
            <a:headEnd/>
            <a:tailEnd/>
          </a:ln>
          <a:effectLst/>
        </p:spPr>
        <p:txBody>
          <a:bodyPr/>
          <a:lstStyle/>
          <a:p>
            <a:endParaRPr lang="fa-IR"/>
          </a:p>
        </p:txBody>
      </p:sp>
      <p:grpSp>
        <p:nvGrpSpPr>
          <p:cNvPr id="28752" name="Group 80"/>
          <p:cNvGrpSpPr>
            <a:grpSpLocks/>
          </p:cNvGrpSpPr>
          <p:nvPr/>
        </p:nvGrpSpPr>
        <p:grpSpPr bwMode="auto">
          <a:xfrm>
            <a:off x="5891213" y="1368425"/>
            <a:ext cx="752475" cy="1138238"/>
            <a:chOff x="3711" y="862"/>
            <a:chExt cx="474" cy="717"/>
          </a:xfrm>
        </p:grpSpPr>
        <p:sp>
          <p:nvSpPr>
            <p:cNvPr id="28749" name="Freeform 77"/>
            <p:cNvSpPr>
              <a:spLocks/>
            </p:cNvSpPr>
            <p:nvPr/>
          </p:nvSpPr>
          <p:spPr bwMode="auto">
            <a:xfrm>
              <a:off x="3865" y="862"/>
              <a:ext cx="217" cy="289"/>
            </a:xfrm>
            <a:custGeom>
              <a:avLst/>
              <a:gdLst/>
              <a:ahLst/>
              <a:cxnLst>
                <a:cxn ang="0">
                  <a:pos x="12" y="78"/>
                </a:cxn>
                <a:cxn ang="0">
                  <a:pos x="28" y="48"/>
                </a:cxn>
                <a:cxn ang="0">
                  <a:pos x="57" y="14"/>
                </a:cxn>
                <a:cxn ang="0">
                  <a:pos x="88" y="2"/>
                </a:cxn>
                <a:cxn ang="0">
                  <a:pos x="115" y="0"/>
                </a:cxn>
                <a:cxn ang="0">
                  <a:pos x="146" y="15"/>
                </a:cxn>
                <a:cxn ang="0">
                  <a:pos x="168" y="53"/>
                </a:cxn>
                <a:cxn ang="0">
                  <a:pos x="179" y="83"/>
                </a:cxn>
                <a:cxn ang="0">
                  <a:pos x="177" y="115"/>
                </a:cxn>
                <a:cxn ang="0">
                  <a:pos x="171" y="155"/>
                </a:cxn>
                <a:cxn ang="0">
                  <a:pos x="164" y="190"/>
                </a:cxn>
                <a:cxn ang="0">
                  <a:pos x="164" y="198"/>
                </a:cxn>
                <a:cxn ang="0">
                  <a:pos x="179" y="233"/>
                </a:cxn>
                <a:cxn ang="0">
                  <a:pos x="209" y="264"/>
                </a:cxn>
                <a:cxn ang="0">
                  <a:pos x="216" y="274"/>
                </a:cxn>
                <a:cxn ang="0">
                  <a:pos x="208" y="285"/>
                </a:cxn>
                <a:cxn ang="0">
                  <a:pos x="194" y="288"/>
                </a:cxn>
                <a:cxn ang="0">
                  <a:pos x="167" y="245"/>
                </a:cxn>
                <a:cxn ang="0">
                  <a:pos x="153" y="216"/>
                </a:cxn>
                <a:cxn ang="0">
                  <a:pos x="138" y="241"/>
                </a:cxn>
                <a:cxn ang="0">
                  <a:pos x="125" y="261"/>
                </a:cxn>
                <a:cxn ang="0">
                  <a:pos x="95" y="281"/>
                </a:cxn>
                <a:cxn ang="0">
                  <a:pos x="72" y="287"/>
                </a:cxn>
                <a:cxn ang="0">
                  <a:pos x="31" y="279"/>
                </a:cxn>
                <a:cxn ang="0">
                  <a:pos x="8" y="232"/>
                </a:cxn>
                <a:cxn ang="0">
                  <a:pos x="0" y="165"/>
                </a:cxn>
                <a:cxn ang="0">
                  <a:pos x="0" y="100"/>
                </a:cxn>
                <a:cxn ang="0">
                  <a:pos x="12" y="78"/>
                </a:cxn>
              </a:cxnLst>
              <a:rect l="0" t="0" r="r" b="b"/>
              <a:pathLst>
                <a:path w="217" h="289">
                  <a:moveTo>
                    <a:pt x="12" y="78"/>
                  </a:moveTo>
                  <a:lnTo>
                    <a:pt x="28" y="48"/>
                  </a:lnTo>
                  <a:lnTo>
                    <a:pt x="57" y="14"/>
                  </a:lnTo>
                  <a:lnTo>
                    <a:pt x="88" y="2"/>
                  </a:lnTo>
                  <a:lnTo>
                    <a:pt x="115" y="0"/>
                  </a:lnTo>
                  <a:lnTo>
                    <a:pt x="146" y="15"/>
                  </a:lnTo>
                  <a:lnTo>
                    <a:pt x="168" y="53"/>
                  </a:lnTo>
                  <a:lnTo>
                    <a:pt x="179" y="83"/>
                  </a:lnTo>
                  <a:lnTo>
                    <a:pt x="177" y="115"/>
                  </a:lnTo>
                  <a:lnTo>
                    <a:pt x="171" y="155"/>
                  </a:lnTo>
                  <a:lnTo>
                    <a:pt x="164" y="190"/>
                  </a:lnTo>
                  <a:lnTo>
                    <a:pt x="164" y="198"/>
                  </a:lnTo>
                  <a:lnTo>
                    <a:pt x="179" y="233"/>
                  </a:lnTo>
                  <a:lnTo>
                    <a:pt x="209" y="264"/>
                  </a:lnTo>
                  <a:lnTo>
                    <a:pt x="216" y="274"/>
                  </a:lnTo>
                  <a:lnTo>
                    <a:pt x="208" y="285"/>
                  </a:lnTo>
                  <a:lnTo>
                    <a:pt x="194" y="288"/>
                  </a:lnTo>
                  <a:lnTo>
                    <a:pt x="167" y="245"/>
                  </a:lnTo>
                  <a:lnTo>
                    <a:pt x="153" y="216"/>
                  </a:lnTo>
                  <a:lnTo>
                    <a:pt x="138" y="241"/>
                  </a:lnTo>
                  <a:lnTo>
                    <a:pt x="125" y="261"/>
                  </a:lnTo>
                  <a:lnTo>
                    <a:pt x="95" y="281"/>
                  </a:lnTo>
                  <a:lnTo>
                    <a:pt x="72" y="287"/>
                  </a:lnTo>
                  <a:lnTo>
                    <a:pt x="31" y="279"/>
                  </a:lnTo>
                  <a:lnTo>
                    <a:pt x="8" y="232"/>
                  </a:lnTo>
                  <a:lnTo>
                    <a:pt x="0" y="165"/>
                  </a:lnTo>
                  <a:lnTo>
                    <a:pt x="0" y="100"/>
                  </a:lnTo>
                  <a:lnTo>
                    <a:pt x="12" y="78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8750" name="Freeform 78"/>
            <p:cNvSpPr>
              <a:spLocks/>
            </p:cNvSpPr>
            <p:nvPr/>
          </p:nvSpPr>
          <p:spPr bwMode="auto">
            <a:xfrm>
              <a:off x="3711" y="1186"/>
              <a:ext cx="416" cy="393"/>
            </a:xfrm>
            <a:custGeom>
              <a:avLst/>
              <a:gdLst/>
              <a:ahLst/>
              <a:cxnLst>
                <a:cxn ang="0">
                  <a:pos x="121" y="18"/>
                </a:cxn>
                <a:cxn ang="0">
                  <a:pos x="159" y="4"/>
                </a:cxn>
                <a:cxn ang="0">
                  <a:pos x="185" y="0"/>
                </a:cxn>
                <a:cxn ang="0">
                  <a:pos x="207" y="2"/>
                </a:cxn>
                <a:cxn ang="0">
                  <a:pos x="218" y="12"/>
                </a:cxn>
                <a:cxn ang="0">
                  <a:pos x="213" y="41"/>
                </a:cxn>
                <a:cxn ang="0">
                  <a:pos x="177" y="57"/>
                </a:cxn>
                <a:cxn ang="0">
                  <a:pos x="137" y="58"/>
                </a:cxn>
                <a:cxn ang="0">
                  <a:pos x="94" y="67"/>
                </a:cxn>
                <a:cxn ang="0">
                  <a:pos x="63" y="82"/>
                </a:cxn>
                <a:cxn ang="0">
                  <a:pos x="33" y="105"/>
                </a:cxn>
                <a:cxn ang="0">
                  <a:pos x="33" y="137"/>
                </a:cxn>
                <a:cxn ang="0">
                  <a:pos x="46" y="169"/>
                </a:cxn>
                <a:cxn ang="0">
                  <a:pos x="78" y="195"/>
                </a:cxn>
                <a:cxn ang="0">
                  <a:pos x="127" y="215"/>
                </a:cxn>
                <a:cxn ang="0">
                  <a:pos x="192" y="236"/>
                </a:cxn>
                <a:cxn ang="0">
                  <a:pos x="259" y="252"/>
                </a:cxn>
                <a:cxn ang="0">
                  <a:pos x="303" y="268"/>
                </a:cxn>
                <a:cxn ang="0">
                  <a:pos x="324" y="274"/>
                </a:cxn>
                <a:cxn ang="0">
                  <a:pos x="318" y="299"/>
                </a:cxn>
                <a:cxn ang="0">
                  <a:pos x="326" y="333"/>
                </a:cxn>
                <a:cxn ang="0">
                  <a:pos x="365" y="347"/>
                </a:cxn>
                <a:cxn ang="0">
                  <a:pos x="412" y="366"/>
                </a:cxn>
                <a:cxn ang="0">
                  <a:pos x="415" y="392"/>
                </a:cxn>
                <a:cxn ang="0">
                  <a:pos x="366" y="372"/>
                </a:cxn>
                <a:cxn ang="0">
                  <a:pos x="306" y="349"/>
                </a:cxn>
                <a:cxn ang="0">
                  <a:pos x="292" y="323"/>
                </a:cxn>
                <a:cxn ang="0">
                  <a:pos x="290" y="291"/>
                </a:cxn>
                <a:cxn ang="0">
                  <a:pos x="260" y="276"/>
                </a:cxn>
                <a:cxn ang="0">
                  <a:pos x="182" y="257"/>
                </a:cxn>
                <a:cxn ang="0">
                  <a:pos x="124" y="238"/>
                </a:cxn>
                <a:cxn ang="0">
                  <a:pos x="58" y="212"/>
                </a:cxn>
                <a:cxn ang="0">
                  <a:pos x="12" y="181"/>
                </a:cxn>
                <a:cxn ang="0">
                  <a:pos x="2" y="152"/>
                </a:cxn>
                <a:cxn ang="0">
                  <a:pos x="0" y="128"/>
                </a:cxn>
                <a:cxn ang="0">
                  <a:pos x="0" y="92"/>
                </a:cxn>
                <a:cxn ang="0">
                  <a:pos x="26" y="65"/>
                </a:cxn>
                <a:cxn ang="0">
                  <a:pos x="66" y="45"/>
                </a:cxn>
                <a:cxn ang="0">
                  <a:pos x="100" y="28"/>
                </a:cxn>
                <a:cxn ang="0">
                  <a:pos x="121" y="18"/>
                </a:cxn>
              </a:cxnLst>
              <a:rect l="0" t="0" r="r" b="b"/>
              <a:pathLst>
                <a:path w="416" h="393">
                  <a:moveTo>
                    <a:pt x="121" y="18"/>
                  </a:moveTo>
                  <a:lnTo>
                    <a:pt x="159" y="4"/>
                  </a:lnTo>
                  <a:lnTo>
                    <a:pt x="185" y="0"/>
                  </a:lnTo>
                  <a:lnTo>
                    <a:pt x="207" y="2"/>
                  </a:lnTo>
                  <a:lnTo>
                    <a:pt x="218" y="12"/>
                  </a:lnTo>
                  <a:lnTo>
                    <a:pt x="213" y="41"/>
                  </a:lnTo>
                  <a:lnTo>
                    <a:pt x="177" y="57"/>
                  </a:lnTo>
                  <a:lnTo>
                    <a:pt x="137" y="58"/>
                  </a:lnTo>
                  <a:lnTo>
                    <a:pt x="94" y="67"/>
                  </a:lnTo>
                  <a:lnTo>
                    <a:pt x="63" y="82"/>
                  </a:lnTo>
                  <a:lnTo>
                    <a:pt x="33" y="105"/>
                  </a:lnTo>
                  <a:lnTo>
                    <a:pt x="33" y="137"/>
                  </a:lnTo>
                  <a:lnTo>
                    <a:pt x="46" y="169"/>
                  </a:lnTo>
                  <a:lnTo>
                    <a:pt x="78" y="195"/>
                  </a:lnTo>
                  <a:lnTo>
                    <a:pt x="127" y="215"/>
                  </a:lnTo>
                  <a:lnTo>
                    <a:pt x="192" y="236"/>
                  </a:lnTo>
                  <a:lnTo>
                    <a:pt x="259" y="252"/>
                  </a:lnTo>
                  <a:lnTo>
                    <a:pt x="303" y="268"/>
                  </a:lnTo>
                  <a:lnTo>
                    <a:pt x="324" y="274"/>
                  </a:lnTo>
                  <a:lnTo>
                    <a:pt x="318" y="299"/>
                  </a:lnTo>
                  <a:lnTo>
                    <a:pt x="326" y="333"/>
                  </a:lnTo>
                  <a:lnTo>
                    <a:pt x="365" y="347"/>
                  </a:lnTo>
                  <a:lnTo>
                    <a:pt x="412" y="366"/>
                  </a:lnTo>
                  <a:lnTo>
                    <a:pt x="415" y="392"/>
                  </a:lnTo>
                  <a:lnTo>
                    <a:pt x="366" y="372"/>
                  </a:lnTo>
                  <a:lnTo>
                    <a:pt x="306" y="349"/>
                  </a:lnTo>
                  <a:lnTo>
                    <a:pt x="292" y="323"/>
                  </a:lnTo>
                  <a:lnTo>
                    <a:pt x="290" y="291"/>
                  </a:lnTo>
                  <a:lnTo>
                    <a:pt x="260" y="276"/>
                  </a:lnTo>
                  <a:lnTo>
                    <a:pt x="182" y="257"/>
                  </a:lnTo>
                  <a:lnTo>
                    <a:pt x="124" y="238"/>
                  </a:lnTo>
                  <a:lnTo>
                    <a:pt x="58" y="212"/>
                  </a:lnTo>
                  <a:lnTo>
                    <a:pt x="12" y="181"/>
                  </a:lnTo>
                  <a:lnTo>
                    <a:pt x="2" y="152"/>
                  </a:lnTo>
                  <a:lnTo>
                    <a:pt x="0" y="128"/>
                  </a:lnTo>
                  <a:lnTo>
                    <a:pt x="0" y="92"/>
                  </a:lnTo>
                  <a:lnTo>
                    <a:pt x="26" y="65"/>
                  </a:lnTo>
                  <a:lnTo>
                    <a:pt x="66" y="45"/>
                  </a:lnTo>
                  <a:lnTo>
                    <a:pt x="100" y="28"/>
                  </a:lnTo>
                  <a:lnTo>
                    <a:pt x="121" y="18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8751" name="Freeform 79"/>
            <p:cNvSpPr>
              <a:spLocks/>
            </p:cNvSpPr>
            <p:nvPr/>
          </p:nvSpPr>
          <p:spPr bwMode="auto">
            <a:xfrm>
              <a:off x="3958" y="1177"/>
              <a:ext cx="227" cy="235"/>
            </a:xfrm>
            <a:custGeom>
              <a:avLst/>
              <a:gdLst/>
              <a:ahLst/>
              <a:cxnLst>
                <a:cxn ang="0">
                  <a:pos x="97" y="14"/>
                </a:cxn>
                <a:cxn ang="0">
                  <a:pos x="59" y="2"/>
                </a:cxn>
                <a:cxn ang="0">
                  <a:pos x="33" y="0"/>
                </a:cxn>
                <a:cxn ang="0">
                  <a:pos x="11" y="4"/>
                </a:cxn>
                <a:cxn ang="0">
                  <a:pos x="0" y="15"/>
                </a:cxn>
                <a:cxn ang="0">
                  <a:pos x="10" y="30"/>
                </a:cxn>
                <a:cxn ang="0">
                  <a:pos x="52" y="34"/>
                </a:cxn>
                <a:cxn ang="0">
                  <a:pos x="95" y="51"/>
                </a:cxn>
                <a:cxn ang="0">
                  <a:pos x="128" y="60"/>
                </a:cxn>
                <a:cxn ang="0">
                  <a:pos x="160" y="74"/>
                </a:cxn>
                <a:cxn ang="0">
                  <a:pos x="191" y="94"/>
                </a:cxn>
                <a:cxn ang="0">
                  <a:pos x="194" y="127"/>
                </a:cxn>
                <a:cxn ang="0">
                  <a:pos x="183" y="159"/>
                </a:cxn>
                <a:cxn ang="0">
                  <a:pos x="154" y="188"/>
                </a:cxn>
                <a:cxn ang="0">
                  <a:pos x="107" y="210"/>
                </a:cxn>
                <a:cxn ang="0">
                  <a:pos x="110" y="234"/>
                </a:cxn>
                <a:cxn ang="0">
                  <a:pos x="174" y="203"/>
                </a:cxn>
                <a:cxn ang="0">
                  <a:pos x="217" y="169"/>
                </a:cxn>
                <a:cxn ang="0">
                  <a:pos x="225" y="138"/>
                </a:cxn>
                <a:cxn ang="0">
                  <a:pos x="226" y="115"/>
                </a:cxn>
                <a:cxn ang="0">
                  <a:pos x="223" y="79"/>
                </a:cxn>
                <a:cxn ang="0">
                  <a:pos x="195" y="53"/>
                </a:cxn>
                <a:cxn ang="0">
                  <a:pos x="153" y="37"/>
                </a:cxn>
                <a:cxn ang="0">
                  <a:pos x="118" y="22"/>
                </a:cxn>
                <a:cxn ang="0">
                  <a:pos x="97" y="14"/>
                </a:cxn>
              </a:cxnLst>
              <a:rect l="0" t="0" r="r" b="b"/>
              <a:pathLst>
                <a:path w="227" h="235">
                  <a:moveTo>
                    <a:pt x="97" y="14"/>
                  </a:moveTo>
                  <a:lnTo>
                    <a:pt x="59" y="2"/>
                  </a:lnTo>
                  <a:lnTo>
                    <a:pt x="33" y="0"/>
                  </a:lnTo>
                  <a:lnTo>
                    <a:pt x="11" y="4"/>
                  </a:lnTo>
                  <a:lnTo>
                    <a:pt x="0" y="15"/>
                  </a:lnTo>
                  <a:lnTo>
                    <a:pt x="10" y="30"/>
                  </a:lnTo>
                  <a:lnTo>
                    <a:pt x="52" y="34"/>
                  </a:lnTo>
                  <a:lnTo>
                    <a:pt x="95" y="51"/>
                  </a:lnTo>
                  <a:lnTo>
                    <a:pt x="128" y="60"/>
                  </a:lnTo>
                  <a:lnTo>
                    <a:pt x="160" y="74"/>
                  </a:lnTo>
                  <a:lnTo>
                    <a:pt x="191" y="94"/>
                  </a:lnTo>
                  <a:lnTo>
                    <a:pt x="194" y="127"/>
                  </a:lnTo>
                  <a:lnTo>
                    <a:pt x="183" y="159"/>
                  </a:lnTo>
                  <a:lnTo>
                    <a:pt x="154" y="188"/>
                  </a:lnTo>
                  <a:lnTo>
                    <a:pt x="107" y="210"/>
                  </a:lnTo>
                  <a:lnTo>
                    <a:pt x="110" y="234"/>
                  </a:lnTo>
                  <a:lnTo>
                    <a:pt x="174" y="203"/>
                  </a:lnTo>
                  <a:lnTo>
                    <a:pt x="217" y="169"/>
                  </a:lnTo>
                  <a:lnTo>
                    <a:pt x="225" y="138"/>
                  </a:lnTo>
                  <a:lnTo>
                    <a:pt x="226" y="115"/>
                  </a:lnTo>
                  <a:lnTo>
                    <a:pt x="223" y="79"/>
                  </a:lnTo>
                  <a:lnTo>
                    <a:pt x="195" y="53"/>
                  </a:lnTo>
                  <a:lnTo>
                    <a:pt x="153" y="37"/>
                  </a:lnTo>
                  <a:lnTo>
                    <a:pt x="118" y="22"/>
                  </a:lnTo>
                  <a:lnTo>
                    <a:pt x="97" y="14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</p:grpSp>
      <p:sp>
        <p:nvSpPr>
          <p:cNvPr id="28753" name="Freeform 81"/>
          <p:cNvSpPr>
            <a:spLocks/>
          </p:cNvSpPr>
          <p:nvPr/>
        </p:nvSpPr>
        <p:spPr bwMode="auto">
          <a:xfrm>
            <a:off x="6799263" y="1752600"/>
            <a:ext cx="765175" cy="531813"/>
          </a:xfrm>
          <a:custGeom>
            <a:avLst/>
            <a:gdLst/>
            <a:ahLst/>
            <a:cxnLst>
              <a:cxn ang="0">
                <a:pos x="5" y="106"/>
              </a:cxn>
              <a:cxn ang="0">
                <a:pos x="122" y="74"/>
              </a:cxn>
              <a:cxn ang="0">
                <a:pos x="190" y="40"/>
              </a:cxn>
              <a:cxn ang="0">
                <a:pos x="238" y="0"/>
              </a:cxn>
              <a:cxn ang="0">
                <a:pos x="288" y="47"/>
              </a:cxn>
              <a:cxn ang="0">
                <a:pos x="365" y="114"/>
              </a:cxn>
              <a:cxn ang="0">
                <a:pos x="431" y="149"/>
              </a:cxn>
              <a:cxn ang="0">
                <a:pos x="481" y="196"/>
              </a:cxn>
              <a:cxn ang="0">
                <a:pos x="456" y="240"/>
              </a:cxn>
              <a:cxn ang="0">
                <a:pos x="362" y="287"/>
              </a:cxn>
              <a:cxn ang="0">
                <a:pos x="266" y="332"/>
              </a:cxn>
              <a:cxn ang="0">
                <a:pos x="223" y="334"/>
              </a:cxn>
              <a:cxn ang="0">
                <a:pos x="160" y="261"/>
              </a:cxn>
              <a:cxn ang="0">
                <a:pos x="100" y="215"/>
              </a:cxn>
              <a:cxn ang="0">
                <a:pos x="40" y="185"/>
              </a:cxn>
              <a:cxn ang="0">
                <a:pos x="0" y="133"/>
              </a:cxn>
              <a:cxn ang="0">
                <a:pos x="5" y="106"/>
              </a:cxn>
            </a:cxnLst>
            <a:rect l="0" t="0" r="r" b="b"/>
            <a:pathLst>
              <a:path w="482" h="335">
                <a:moveTo>
                  <a:pt x="5" y="106"/>
                </a:moveTo>
                <a:lnTo>
                  <a:pt x="122" y="74"/>
                </a:lnTo>
                <a:lnTo>
                  <a:pt x="190" y="40"/>
                </a:lnTo>
                <a:lnTo>
                  <a:pt x="238" y="0"/>
                </a:lnTo>
                <a:lnTo>
                  <a:pt x="288" y="47"/>
                </a:lnTo>
                <a:lnTo>
                  <a:pt x="365" y="114"/>
                </a:lnTo>
                <a:lnTo>
                  <a:pt x="431" y="149"/>
                </a:lnTo>
                <a:lnTo>
                  <a:pt x="481" y="196"/>
                </a:lnTo>
                <a:lnTo>
                  <a:pt x="456" y="240"/>
                </a:lnTo>
                <a:lnTo>
                  <a:pt x="362" y="287"/>
                </a:lnTo>
                <a:lnTo>
                  <a:pt x="266" y="332"/>
                </a:lnTo>
                <a:lnTo>
                  <a:pt x="223" y="334"/>
                </a:lnTo>
                <a:lnTo>
                  <a:pt x="160" y="261"/>
                </a:lnTo>
                <a:lnTo>
                  <a:pt x="100" y="215"/>
                </a:lnTo>
                <a:lnTo>
                  <a:pt x="40" y="185"/>
                </a:lnTo>
                <a:lnTo>
                  <a:pt x="0" y="133"/>
                </a:lnTo>
                <a:lnTo>
                  <a:pt x="5" y="106"/>
                </a:lnTo>
              </a:path>
            </a:pathLst>
          </a:custGeom>
          <a:solidFill>
            <a:srgbClr val="F8F8F8"/>
          </a:solidFill>
          <a:ln w="12700" cap="rnd" cmpd="sng">
            <a:solidFill>
              <a:srgbClr val="000000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28754" name="Freeform 82"/>
          <p:cNvSpPr>
            <a:spLocks/>
          </p:cNvSpPr>
          <p:nvPr/>
        </p:nvSpPr>
        <p:spPr bwMode="auto">
          <a:xfrm>
            <a:off x="6935788" y="1933575"/>
            <a:ext cx="173037" cy="261938"/>
          </a:xfrm>
          <a:custGeom>
            <a:avLst/>
            <a:gdLst/>
            <a:ahLst/>
            <a:cxnLst>
              <a:cxn ang="0">
                <a:pos x="102" y="138"/>
              </a:cxn>
              <a:cxn ang="0">
                <a:pos x="16" y="0"/>
              </a:cxn>
              <a:cxn ang="0">
                <a:pos x="0" y="12"/>
              </a:cxn>
              <a:cxn ang="0">
                <a:pos x="6" y="27"/>
              </a:cxn>
              <a:cxn ang="0">
                <a:pos x="86" y="160"/>
              </a:cxn>
              <a:cxn ang="0">
                <a:pos x="108" y="164"/>
              </a:cxn>
              <a:cxn ang="0">
                <a:pos x="102" y="138"/>
              </a:cxn>
            </a:cxnLst>
            <a:rect l="0" t="0" r="r" b="b"/>
            <a:pathLst>
              <a:path w="109" h="165">
                <a:moveTo>
                  <a:pt x="102" y="138"/>
                </a:moveTo>
                <a:lnTo>
                  <a:pt x="16" y="0"/>
                </a:lnTo>
                <a:lnTo>
                  <a:pt x="0" y="12"/>
                </a:lnTo>
                <a:lnTo>
                  <a:pt x="6" y="27"/>
                </a:lnTo>
                <a:lnTo>
                  <a:pt x="86" y="160"/>
                </a:lnTo>
                <a:lnTo>
                  <a:pt x="108" y="164"/>
                </a:lnTo>
                <a:lnTo>
                  <a:pt x="102" y="138"/>
                </a:lnTo>
              </a:path>
            </a:pathLst>
          </a:custGeom>
          <a:solidFill>
            <a:srgbClr val="000000"/>
          </a:solidFill>
          <a:ln w="9525" cap="rnd">
            <a:noFill/>
            <a:round/>
            <a:headEnd/>
            <a:tailEnd/>
          </a:ln>
          <a:effectLst/>
        </p:spPr>
        <p:txBody>
          <a:bodyPr/>
          <a:lstStyle/>
          <a:p>
            <a:endParaRPr lang="fa-IR"/>
          </a:p>
        </p:txBody>
      </p:sp>
      <p:grpSp>
        <p:nvGrpSpPr>
          <p:cNvPr id="28758" name="Group 86"/>
          <p:cNvGrpSpPr>
            <a:grpSpLocks/>
          </p:cNvGrpSpPr>
          <p:nvPr/>
        </p:nvGrpSpPr>
        <p:grpSpPr bwMode="auto">
          <a:xfrm>
            <a:off x="6577013" y="1139825"/>
            <a:ext cx="752475" cy="1138238"/>
            <a:chOff x="4143" y="718"/>
            <a:chExt cx="474" cy="717"/>
          </a:xfrm>
        </p:grpSpPr>
        <p:sp>
          <p:nvSpPr>
            <p:cNvPr id="28755" name="Freeform 83"/>
            <p:cNvSpPr>
              <a:spLocks/>
            </p:cNvSpPr>
            <p:nvPr/>
          </p:nvSpPr>
          <p:spPr bwMode="auto">
            <a:xfrm>
              <a:off x="4297" y="718"/>
              <a:ext cx="217" cy="289"/>
            </a:xfrm>
            <a:custGeom>
              <a:avLst/>
              <a:gdLst/>
              <a:ahLst/>
              <a:cxnLst>
                <a:cxn ang="0">
                  <a:pos x="12" y="78"/>
                </a:cxn>
                <a:cxn ang="0">
                  <a:pos x="28" y="48"/>
                </a:cxn>
                <a:cxn ang="0">
                  <a:pos x="57" y="14"/>
                </a:cxn>
                <a:cxn ang="0">
                  <a:pos x="88" y="2"/>
                </a:cxn>
                <a:cxn ang="0">
                  <a:pos x="115" y="0"/>
                </a:cxn>
                <a:cxn ang="0">
                  <a:pos x="146" y="15"/>
                </a:cxn>
                <a:cxn ang="0">
                  <a:pos x="168" y="53"/>
                </a:cxn>
                <a:cxn ang="0">
                  <a:pos x="179" y="83"/>
                </a:cxn>
                <a:cxn ang="0">
                  <a:pos x="177" y="115"/>
                </a:cxn>
                <a:cxn ang="0">
                  <a:pos x="171" y="155"/>
                </a:cxn>
                <a:cxn ang="0">
                  <a:pos x="164" y="190"/>
                </a:cxn>
                <a:cxn ang="0">
                  <a:pos x="164" y="198"/>
                </a:cxn>
                <a:cxn ang="0">
                  <a:pos x="179" y="233"/>
                </a:cxn>
                <a:cxn ang="0">
                  <a:pos x="209" y="264"/>
                </a:cxn>
                <a:cxn ang="0">
                  <a:pos x="216" y="274"/>
                </a:cxn>
                <a:cxn ang="0">
                  <a:pos x="208" y="285"/>
                </a:cxn>
                <a:cxn ang="0">
                  <a:pos x="194" y="288"/>
                </a:cxn>
                <a:cxn ang="0">
                  <a:pos x="167" y="245"/>
                </a:cxn>
                <a:cxn ang="0">
                  <a:pos x="153" y="216"/>
                </a:cxn>
                <a:cxn ang="0">
                  <a:pos x="138" y="241"/>
                </a:cxn>
                <a:cxn ang="0">
                  <a:pos x="125" y="261"/>
                </a:cxn>
                <a:cxn ang="0">
                  <a:pos x="95" y="281"/>
                </a:cxn>
                <a:cxn ang="0">
                  <a:pos x="72" y="287"/>
                </a:cxn>
                <a:cxn ang="0">
                  <a:pos x="31" y="279"/>
                </a:cxn>
                <a:cxn ang="0">
                  <a:pos x="8" y="232"/>
                </a:cxn>
                <a:cxn ang="0">
                  <a:pos x="0" y="165"/>
                </a:cxn>
                <a:cxn ang="0">
                  <a:pos x="0" y="100"/>
                </a:cxn>
                <a:cxn ang="0">
                  <a:pos x="12" y="78"/>
                </a:cxn>
              </a:cxnLst>
              <a:rect l="0" t="0" r="r" b="b"/>
              <a:pathLst>
                <a:path w="217" h="289">
                  <a:moveTo>
                    <a:pt x="12" y="78"/>
                  </a:moveTo>
                  <a:lnTo>
                    <a:pt x="28" y="48"/>
                  </a:lnTo>
                  <a:lnTo>
                    <a:pt x="57" y="14"/>
                  </a:lnTo>
                  <a:lnTo>
                    <a:pt x="88" y="2"/>
                  </a:lnTo>
                  <a:lnTo>
                    <a:pt x="115" y="0"/>
                  </a:lnTo>
                  <a:lnTo>
                    <a:pt x="146" y="15"/>
                  </a:lnTo>
                  <a:lnTo>
                    <a:pt x="168" y="53"/>
                  </a:lnTo>
                  <a:lnTo>
                    <a:pt x="179" y="83"/>
                  </a:lnTo>
                  <a:lnTo>
                    <a:pt x="177" y="115"/>
                  </a:lnTo>
                  <a:lnTo>
                    <a:pt x="171" y="155"/>
                  </a:lnTo>
                  <a:lnTo>
                    <a:pt x="164" y="190"/>
                  </a:lnTo>
                  <a:lnTo>
                    <a:pt x="164" y="198"/>
                  </a:lnTo>
                  <a:lnTo>
                    <a:pt x="179" y="233"/>
                  </a:lnTo>
                  <a:lnTo>
                    <a:pt x="209" y="264"/>
                  </a:lnTo>
                  <a:lnTo>
                    <a:pt x="216" y="274"/>
                  </a:lnTo>
                  <a:lnTo>
                    <a:pt x="208" y="285"/>
                  </a:lnTo>
                  <a:lnTo>
                    <a:pt x="194" y="288"/>
                  </a:lnTo>
                  <a:lnTo>
                    <a:pt x="167" y="245"/>
                  </a:lnTo>
                  <a:lnTo>
                    <a:pt x="153" y="216"/>
                  </a:lnTo>
                  <a:lnTo>
                    <a:pt x="138" y="241"/>
                  </a:lnTo>
                  <a:lnTo>
                    <a:pt x="125" y="261"/>
                  </a:lnTo>
                  <a:lnTo>
                    <a:pt x="95" y="281"/>
                  </a:lnTo>
                  <a:lnTo>
                    <a:pt x="72" y="287"/>
                  </a:lnTo>
                  <a:lnTo>
                    <a:pt x="31" y="279"/>
                  </a:lnTo>
                  <a:lnTo>
                    <a:pt x="8" y="232"/>
                  </a:lnTo>
                  <a:lnTo>
                    <a:pt x="0" y="165"/>
                  </a:lnTo>
                  <a:lnTo>
                    <a:pt x="0" y="100"/>
                  </a:lnTo>
                  <a:lnTo>
                    <a:pt x="12" y="78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8756" name="Freeform 84"/>
            <p:cNvSpPr>
              <a:spLocks/>
            </p:cNvSpPr>
            <p:nvPr/>
          </p:nvSpPr>
          <p:spPr bwMode="auto">
            <a:xfrm>
              <a:off x="4143" y="1042"/>
              <a:ext cx="416" cy="393"/>
            </a:xfrm>
            <a:custGeom>
              <a:avLst/>
              <a:gdLst/>
              <a:ahLst/>
              <a:cxnLst>
                <a:cxn ang="0">
                  <a:pos x="121" y="18"/>
                </a:cxn>
                <a:cxn ang="0">
                  <a:pos x="159" y="4"/>
                </a:cxn>
                <a:cxn ang="0">
                  <a:pos x="185" y="0"/>
                </a:cxn>
                <a:cxn ang="0">
                  <a:pos x="207" y="2"/>
                </a:cxn>
                <a:cxn ang="0">
                  <a:pos x="218" y="12"/>
                </a:cxn>
                <a:cxn ang="0">
                  <a:pos x="213" y="41"/>
                </a:cxn>
                <a:cxn ang="0">
                  <a:pos x="177" y="57"/>
                </a:cxn>
                <a:cxn ang="0">
                  <a:pos x="137" y="58"/>
                </a:cxn>
                <a:cxn ang="0">
                  <a:pos x="94" y="67"/>
                </a:cxn>
                <a:cxn ang="0">
                  <a:pos x="63" y="82"/>
                </a:cxn>
                <a:cxn ang="0">
                  <a:pos x="33" y="105"/>
                </a:cxn>
                <a:cxn ang="0">
                  <a:pos x="33" y="137"/>
                </a:cxn>
                <a:cxn ang="0">
                  <a:pos x="46" y="169"/>
                </a:cxn>
                <a:cxn ang="0">
                  <a:pos x="78" y="195"/>
                </a:cxn>
                <a:cxn ang="0">
                  <a:pos x="127" y="215"/>
                </a:cxn>
                <a:cxn ang="0">
                  <a:pos x="192" y="236"/>
                </a:cxn>
                <a:cxn ang="0">
                  <a:pos x="259" y="252"/>
                </a:cxn>
                <a:cxn ang="0">
                  <a:pos x="303" y="268"/>
                </a:cxn>
                <a:cxn ang="0">
                  <a:pos x="324" y="274"/>
                </a:cxn>
                <a:cxn ang="0">
                  <a:pos x="318" y="299"/>
                </a:cxn>
                <a:cxn ang="0">
                  <a:pos x="326" y="333"/>
                </a:cxn>
                <a:cxn ang="0">
                  <a:pos x="365" y="347"/>
                </a:cxn>
                <a:cxn ang="0">
                  <a:pos x="412" y="366"/>
                </a:cxn>
                <a:cxn ang="0">
                  <a:pos x="415" y="392"/>
                </a:cxn>
                <a:cxn ang="0">
                  <a:pos x="366" y="372"/>
                </a:cxn>
                <a:cxn ang="0">
                  <a:pos x="306" y="349"/>
                </a:cxn>
                <a:cxn ang="0">
                  <a:pos x="292" y="323"/>
                </a:cxn>
                <a:cxn ang="0">
                  <a:pos x="290" y="291"/>
                </a:cxn>
                <a:cxn ang="0">
                  <a:pos x="260" y="276"/>
                </a:cxn>
                <a:cxn ang="0">
                  <a:pos x="182" y="257"/>
                </a:cxn>
                <a:cxn ang="0">
                  <a:pos x="124" y="238"/>
                </a:cxn>
                <a:cxn ang="0">
                  <a:pos x="58" y="212"/>
                </a:cxn>
                <a:cxn ang="0">
                  <a:pos x="12" y="181"/>
                </a:cxn>
                <a:cxn ang="0">
                  <a:pos x="2" y="152"/>
                </a:cxn>
                <a:cxn ang="0">
                  <a:pos x="0" y="128"/>
                </a:cxn>
                <a:cxn ang="0">
                  <a:pos x="0" y="92"/>
                </a:cxn>
                <a:cxn ang="0">
                  <a:pos x="26" y="65"/>
                </a:cxn>
                <a:cxn ang="0">
                  <a:pos x="66" y="45"/>
                </a:cxn>
                <a:cxn ang="0">
                  <a:pos x="100" y="28"/>
                </a:cxn>
                <a:cxn ang="0">
                  <a:pos x="121" y="18"/>
                </a:cxn>
              </a:cxnLst>
              <a:rect l="0" t="0" r="r" b="b"/>
              <a:pathLst>
                <a:path w="416" h="393">
                  <a:moveTo>
                    <a:pt x="121" y="18"/>
                  </a:moveTo>
                  <a:lnTo>
                    <a:pt x="159" y="4"/>
                  </a:lnTo>
                  <a:lnTo>
                    <a:pt x="185" y="0"/>
                  </a:lnTo>
                  <a:lnTo>
                    <a:pt x="207" y="2"/>
                  </a:lnTo>
                  <a:lnTo>
                    <a:pt x="218" y="12"/>
                  </a:lnTo>
                  <a:lnTo>
                    <a:pt x="213" y="41"/>
                  </a:lnTo>
                  <a:lnTo>
                    <a:pt x="177" y="57"/>
                  </a:lnTo>
                  <a:lnTo>
                    <a:pt x="137" y="58"/>
                  </a:lnTo>
                  <a:lnTo>
                    <a:pt x="94" y="67"/>
                  </a:lnTo>
                  <a:lnTo>
                    <a:pt x="63" y="82"/>
                  </a:lnTo>
                  <a:lnTo>
                    <a:pt x="33" y="105"/>
                  </a:lnTo>
                  <a:lnTo>
                    <a:pt x="33" y="137"/>
                  </a:lnTo>
                  <a:lnTo>
                    <a:pt x="46" y="169"/>
                  </a:lnTo>
                  <a:lnTo>
                    <a:pt x="78" y="195"/>
                  </a:lnTo>
                  <a:lnTo>
                    <a:pt x="127" y="215"/>
                  </a:lnTo>
                  <a:lnTo>
                    <a:pt x="192" y="236"/>
                  </a:lnTo>
                  <a:lnTo>
                    <a:pt x="259" y="252"/>
                  </a:lnTo>
                  <a:lnTo>
                    <a:pt x="303" y="268"/>
                  </a:lnTo>
                  <a:lnTo>
                    <a:pt x="324" y="274"/>
                  </a:lnTo>
                  <a:lnTo>
                    <a:pt x="318" y="299"/>
                  </a:lnTo>
                  <a:lnTo>
                    <a:pt x="326" y="333"/>
                  </a:lnTo>
                  <a:lnTo>
                    <a:pt x="365" y="347"/>
                  </a:lnTo>
                  <a:lnTo>
                    <a:pt x="412" y="366"/>
                  </a:lnTo>
                  <a:lnTo>
                    <a:pt x="415" y="392"/>
                  </a:lnTo>
                  <a:lnTo>
                    <a:pt x="366" y="372"/>
                  </a:lnTo>
                  <a:lnTo>
                    <a:pt x="306" y="349"/>
                  </a:lnTo>
                  <a:lnTo>
                    <a:pt x="292" y="323"/>
                  </a:lnTo>
                  <a:lnTo>
                    <a:pt x="290" y="291"/>
                  </a:lnTo>
                  <a:lnTo>
                    <a:pt x="260" y="276"/>
                  </a:lnTo>
                  <a:lnTo>
                    <a:pt x="182" y="257"/>
                  </a:lnTo>
                  <a:lnTo>
                    <a:pt x="124" y="238"/>
                  </a:lnTo>
                  <a:lnTo>
                    <a:pt x="58" y="212"/>
                  </a:lnTo>
                  <a:lnTo>
                    <a:pt x="12" y="181"/>
                  </a:lnTo>
                  <a:lnTo>
                    <a:pt x="2" y="152"/>
                  </a:lnTo>
                  <a:lnTo>
                    <a:pt x="0" y="128"/>
                  </a:lnTo>
                  <a:lnTo>
                    <a:pt x="0" y="92"/>
                  </a:lnTo>
                  <a:lnTo>
                    <a:pt x="26" y="65"/>
                  </a:lnTo>
                  <a:lnTo>
                    <a:pt x="66" y="45"/>
                  </a:lnTo>
                  <a:lnTo>
                    <a:pt x="100" y="28"/>
                  </a:lnTo>
                  <a:lnTo>
                    <a:pt x="121" y="18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8757" name="Freeform 85"/>
            <p:cNvSpPr>
              <a:spLocks/>
            </p:cNvSpPr>
            <p:nvPr/>
          </p:nvSpPr>
          <p:spPr bwMode="auto">
            <a:xfrm>
              <a:off x="4390" y="1033"/>
              <a:ext cx="227" cy="235"/>
            </a:xfrm>
            <a:custGeom>
              <a:avLst/>
              <a:gdLst/>
              <a:ahLst/>
              <a:cxnLst>
                <a:cxn ang="0">
                  <a:pos x="97" y="14"/>
                </a:cxn>
                <a:cxn ang="0">
                  <a:pos x="59" y="2"/>
                </a:cxn>
                <a:cxn ang="0">
                  <a:pos x="33" y="0"/>
                </a:cxn>
                <a:cxn ang="0">
                  <a:pos x="11" y="4"/>
                </a:cxn>
                <a:cxn ang="0">
                  <a:pos x="0" y="15"/>
                </a:cxn>
                <a:cxn ang="0">
                  <a:pos x="10" y="30"/>
                </a:cxn>
                <a:cxn ang="0">
                  <a:pos x="52" y="34"/>
                </a:cxn>
                <a:cxn ang="0">
                  <a:pos x="95" y="51"/>
                </a:cxn>
                <a:cxn ang="0">
                  <a:pos x="128" y="60"/>
                </a:cxn>
                <a:cxn ang="0">
                  <a:pos x="160" y="74"/>
                </a:cxn>
                <a:cxn ang="0">
                  <a:pos x="191" y="94"/>
                </a:cxn>
                <a:cxn ang="0">
                  <a:pos x="194" y="127"/>
                </a:cxn>
                <a:cxn ang="0">
                  <a:pos x="183" y="159"/>
                </a:cxn>
                <a:cxn ang="0">
                  <a:pos x="154" y="188"/>
                </a:cxn>
                <a:cxn ang="0">
                  <a:pos x="107" y="210"/>
                </a:cxn>
                <a:cxn ang="0">
                  <a:pos x="110" y="234"/>
                </a:cxn>
                <a:cxn ang="0">
                  <a:pos x="174" y="203"/>
                </a:cxn>
                <a:cxn ang="0">
                  <a:pos x="217" y="169"/>
                </a:cxn>
                <a:cxn ang="0">
                  <a:pos x="225" y="138"/>
                </a:cxn>
                <a:cxn ang="0">
                  <a:pos x="226" y="115"/>
                </a:cxn>
                <a:cxn ang="0">
                  <a:pos x="223" y="79"/>
                </a:cxn>
                <a:cxn ang="0">
                  <a:pos x="195" y="53"/>
                </a:cxn>
                <a:cxn ang="0">
                  <a:pos x="153" y="37"/>
                </a:cxn>
                <a:cxn ang="0">
                  <a:pos x="118" y="22"/>
                </a:cxn>
                <a:cxn ang="0">
                  <a:pos x="97" y="14"/>
                </a:cxn>
              </a:cxnLst>
              <a:rect l="0" t="0" r="r" b="b"/>
              <a:pathLst>
                <a:path w="227" h="235">
                  <a:moveTo>
                    <a:pt x="97" y="14"/>
                  </a:moveTo>
                  <a:lnTo>
                    <a:pt x="59" y="2"/>
                  </a:lnTo>
                  <a:lnTo>
                    <a:pt x="33" y="0"/>
                  </a:lnTo>
                  <a:lnTo>
                    <a:pt x="11" y="4"/>
                  </a:lnTo>
                  <a:lnTo>
                    <a:pt x="0" y="15"/>
                  </a:lnTo>
                  <a:lnTo>
                    <a:pt x="10" y="30"/>
                  </a:lnTo>
                  <a:lnTo>
                    <a:pt x="52" y="34"/>
                  </a:lnTo>
                  <a:lnTo>
                    <a:pt x="95" y="51"/>
                  </a:lnTo>
                  <a:lnTo>
                    <a:pt x="128" y="60"/>
                  </a:lnTo>
                  <a:lnTo>
                    <a:pt x="160" y="74"/>
                  </a:lnTo>
                  <a:lnTo>
                    <a:pt x="191" y="94"/>
                  </a:lnTo>
                  <a:lnTo>
                    <a:pt x="194" y="127"/>
                  </a:lnTo>
                  <a:lnTo>
                    <a:pt x="183" y="159"/>
                  </a:lnTo>
                  <a:lnTo>
                    <a:pt x="154" y="188"/>
                  </a:lnTo>
                  <a:lnTo>
                    <a:pt x="107" y="210"/>
                  </a:lnTo>
                  <a:lnTo>
                    <a:pt x="110" y="234"/>
                  </a:lnTo>
                  <a:lnTo>
                    <a:pt x="174" y="203"/>
                  </a:lnTo>
                  <a:lnTo>
                    <a:pt x="217" y="169"/>
                  </a:lnTo>
                  <a:lnTo>
                    <a:pt x="225" y="138"/>
                  </a:lnTo>
                  <a:lnTo>
                    <a:pt x="226" y="115"/>
                  </a:lnTo>
                  <a:lnTo>
                    <a:pt x="223" y="79"/>
                  </a:lnTo>
                  <a:lnTo>
                    <a:pt x="195" y="53"/>
                  </a:lnTo>
                  <a:lnTo>
                    <a:pt x="153" y="37"/>
                  </a:lnTo>
                  <a:lnTo>
                    <a:pt x="118" y="22"/>
                  </a:lnTo>
                  <a:lnTo>
                    <a:pt x="97" y="14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</p:grpSp>
      <p:grpSp>
        <p:nvGrpSpPr>
          <p:cNvPr id="28776" name="Group 104"/>
          <p:cNvGrpSpPr>
            <a:grpSpLocks/>
          </p:cNvGrpSpPr>
          <p:nvPr/>
        </p:nvGrpSpPr>
        <p:grpSpPr bwMode="auto">
          <a:xfrm>
            <a:off x="4038600" y="2667000"/>
            <a:ext cx="939800" cy="2117725"/>
            <a:chOff x="2544" y="1680"/>
            <a:chExt cx="592" cy="1334"/>
          </a:xfrm>
        </p:grpSpPr>
        <p:sp>
          <p:nvSpPr>
            <p:cNvPr id="28759" name="Freeform 87"/>
            <p:cNvSpPr>
              <a:spLocks/>
            </p:cNvSpPr>
            <p:nvPr/>
          </p:nvSpPr>
          <p:spPr bwMode="auto">
            <a:xfrm>
              <a:off x="2556" y="1739"/>
              <a:ext cx="311" cy="1257"/>
            </a:xfrm>
            <a:custGeom>
              <a:avLst/>
              <a:gdLst/>
              <a:ahLst/>
              <a:cxnLst>
                <a:cxn ang="0">
                  <a:pos x="305" y="226"/>
                </a:cxn>
                <a:cxn ang="0">
                  <a:pos x="310" y="272"/>
                </a:cxn>
                <a:cxn ang="0">
                  <a:pos x="310" y="521"/>
                </a:cxn>
                <a:cxn ang="0">
                  <a:pos x="288" y="855"/>
                </a:cxn>
                <a:cxn ang="0">
                  <a:pos x="290" y="1068"/>
                </a:cxn>
                <a:cxn ang="0">
                  <a:pos x="301" y="1215"/>
                </a:cxn>
                <a:cxn ang="0">
                  <a:pos x="290" y="1256"/>
                </a:cxn>
                <a:cxn ang="0">
                  <a:pos x="272" y="1247"/>
                </a:cxn>
                <a:cxn ang="0">
                  <a:pos x="167" y="1166"/>
                </a:cxn>
                <a:cxn ang="0">
                  <a:pos x="140" y="1150"/>
                </a:cxn>
                <a:cxn ang="0">
                  <a:pos x="124" y="1127"/>
                </a:cxn>
                <a:cxn ang="0">
                  <a:pos x="97" y="1096"/>
                </a:cxn>
                <a:cxn ang="0">
                  <a:pos x="61" y="1064"/>
                </a:cxn>
                <a:cxn ang="0">
                  <a:pos x="43" y="1021"/>
                </a:cxn>
                <a:cxn ang="0">
                  <a:pos x="0" y="984"/>
                </a:cxn>
                <a:cxn ang="0">
                  <a:pos x="0" y="962"/>
                </a:cxn>
                <a:cxn ang="0">
                  <a:pos x="23" y="933"/>
                </a:cxn>
                <a:cxn ang="0">
                  <a:pos x="32" y="896"/>
                </a:cxn>
                <a:cxn ang="0">
                  <a:pos x="27" y="876"/>
                </a:cxn>
                <a:cxn ang="0">
                  <a:pos x="16" y="844"/>
                </a:cxn>
                <a:cxn ang="0">
                  <a:pos x="12" y="821"/>
                </a:cxn>
                <a:cxn ang="0">
                  <a:pos x="29" y="785"/>
                </a:cxn>
                <a:cxn ang="0">
                  <a:pos x="29" y="761"/>
                </a:cxn>
                <a:cxn ang="0">
                  <a:pos x="11" y="713"/>
                </a:cxn>
                <a:cxn ang="0">
                  <a:pos x="11" y="686"/>
                </a:cxn>
                <a:cxn ang="0">
                  <a:pos x="21" y="665"/>
                </a:cxn>
                <a:cxn ang="0">
                  <a:pos x="39" y="640"/>
                </a:cxn>
                <a:cxn ang="0">
                  <a:pos x="38" y="597"/>
                </a:cxn>
                <a:cxn ang="0">
                  <a:pos x="27" y="562"/>
                </a:cxn>
                <a:cxn ang="0">
                  <a:pos x="38" y="521"/>
                </a:cxn>
                <a:cxn ang="0">
                  <a:pos x="48" y="511"/>
                </a:cxn>
                <a:cxn ang="0">
                  <a:pos x="39" y="473"/>
                </a:cxn>
                <a:cxn ang="0">
                  <a:pos x="16" y="433"/>
                </a:cxn>
                <a:cxn ang="0">
                  <a:pos x="11" y="407"/>
                </a:cxn>
                <a:cxn ang="0">
                  <a:pos x="16" y="382"/>
                </a:cxn>
                <a:cxn ang="0">
                  <a:pos x="45" y="360"/>
                </a:cxn>
                <a:cxn ang="0">
                  <a:pos x="43" y="342"/>
                </a:cxn>
                <a:cxn ang="0">
                  <a:pos x="12" y="285"/>
                </a:cxn>
                <a:cxn ang="0">
                  <a:pos x="2" y="240"/>
                </a:cxn>
                <a:cxn ang="0">
                  <a:pos x="11" y="215"/>
                </a:cxn>
                <a:cxn ang="0">
                  <a:pos x="39" y="192"/>
                </a:cxn>
                <a:cxn ang="0">
                  <a:pos x="32" y="172"/>
                </a:cxn>
                <a:cxn ang="0">
                  <a:pos x="12" y="149"/>
                </a:cxn>
                <a:cxn ang="0">
                  <a:pos x="12" y="124"/>
                </a:cxn>
                <a:cxn ang="0">
                  <a:pos x="45" y="107"/>
                </a:cxn>
                <a:cxn ang="0">
                  <a:pos x="59" y="89"/>
                </a:cxn>
                <a:cxn ang="0">
                  <a:pos x="32" y="52"/>
                </a:cxn>
                <a:cxn ang="0">
                  <a:pos x="32" y="32"/>
                </a:cxn>
                <a:cxn ang="0">
                  <a:pos x="64" y="20"/>
                </a:cxn>
                <a:cxn ang="0">
                  <a:pos x="66" y="0"/>
                </a:cxn>
                <a:cxn ang="0">
                  <a:pos x="102" y="52"/>
                </a:cxn>
                <a:cxn ang="0">
                  <a:pos x="145" y="106"/>
                </a:cxn>
                <a:cxn ang="0">
                  <a:pos x="199" y="149"/>
                </a:cxn>
                <a:cxn ang="0">
                  <a:pos x="242" y="183"/>
                </a:cxn>
                <a:cxn ang="0">
                  <a:pos x="288" y="210"/>
                </a:cxn>
                <a:cxn ang="0">
                  <a:pos x="305" y="226"/>
                </a:cxn>
              </a:cxnLst>
              <a:rect l="0" t="0" r="r" b="b"/>
              <a:pathLst>
                <a:path w="311" h="1257">
                  <a:moveTo>
                    <a:pt x="305" y="226"/>
                  </a:moveTo>
                  <a:lnTo>
                    <a:pt x="310" y="272"/>
                  </a:lnTo>
                  <a:lnTo>
                    <a:pt x="310" y="521"/>
                  </a:lnTo>
                  <a:lnTo>
                    <a:pt x="288" y="855"/>
                  </a:lnTo>
                  <a:lnTo>
                    <a:pt x="290" y="1068"/>
                  </a:lnTo>
                  <a:lnTo>
                    <a:pt x="301" y="1215"/>
                  </a:lnTo>
                  <a:lnTo>
                    <a:pt x="290" y="1256"/>
                  </a:lnTo>
                  <a:lnTo>
                    <a:pt x="272" y="1247"/>
                  </a:lnTo>
                  <a:lnTo>
                    <a:pt x="167" y="1166"/>
                  </a:lnTo>
                  <a:lnTo>
                    <a:pt x="140" y="1150"/>
                  </a:lnTo>
                  <a:lnTo>
                    <a:pt x="124" y="1127"/>
                  </a:lnTo>
                  <a:lnTo>
                    <a:pt x="97" y="1096"/>
                  </a:lnTo>
                  <a:lnTo>
                    <a:pt x="61" y="1064"/>
                  </a:lnTo>
                  <a:lnTo>
                    <a:pt x="43" y="1021"/>
                  </a:lnTo>
                  <a:lnTo>
                    <a:pt x="0" y="984"/>
                  </a:lnTo>
                  <a:lnTo>
                    <a:pt x="0" y="962"/>
                  </a:lnTo>
                  <a:lnTo>
                    <a:pt x="23" y="933"/>
                  </a:lnTo>
                  <a:lnTo>
                    <a:pt x="32" y="896"/>
                  </a:lnTo>
                  <a:lnTo>
                    <a:pt x="27" y="876"/>
                  </a:lnTo>
                  <a:lnTo>
                    <a:pt x="16" y="844"/>
                  </a:lnTo>
                  <a:lnTo>
                    <a:pt x="12" y="821"/>
                  </a:lnTo>
                  <a:lnTo>
                    <a:pt x="29" y="785"/>
                  </a:lnTo>
                  <a:lnTo>
                    <a:pt x="29" y="761"/>
                  </a:lnTo>
                  <a:lnTo>
                    <a:pt x="11" y="713"/>
                  </a:lnTo>
                  <a:lnTo>
                    <a:pt x="11" y="686"/>
                  </a:lnTo>
                  <a:lnTo>
                    <a:pt x="21" y="665"/>
                  </a:lnTo>
                  <a:lnTo>
                    <a:pt x="39" y="640"/>
                  </a:lnTo>
                  <a:lnTo>
                    <a:pt x="38" y="597"/>
                  </a:lnTo>
                  <a:lnTo>
                    <a:pt x="27" y="562"/>
                  </a:lnTo>
                  <a:lnTo>
                    <a:pt x="38" y="521"/>
                  </a:lnTo>
                  <a:lnTo>
                    <a:pt x="48" y="511"/>
                  </a:lnTo>
                  <a:lnTo>
                    <a:pt x="39" y="473"/>
                  </a:lnTo>
                  <a:lnTo>
                    <a:pt x="16" y="433"/>
                  </a:lnTo>
                  <a:lnTo>
                    <a:pt x="11" y="407"/>
                  </a:lnTo>
                  <a:lnTo>
                    <a:pt x="16" y="382"/>
                  </a:lnTo>
                  <a:lnTo>
                    <a:pt x="45" y="360"/>
                  </a:lnTo>
                  <a:lnTo>
                    <a:pt x="43" y="342"/>
                  </a:lnTo>
                  <a:lnTo>
                    <a:pt x="12" y="285"/>
                  </a:lnTo>
                  <a:lnTo>
                    <a:pt x="2" y="240"/>
                  </a:lnTo>
                  <a:lnTo>
                    <a:pt x="11" y="215"/>
                  </a:lnTo>
                  <a:lnTo>
                    <a:pt x="39" y="192"/>
                  </a:lnTo>
                  <a:lnTo>
                    <a:pt x="32" y="172"/>
                  </a:lnTo>
                  <a:lnTo>
                    <a:pt x="12" y="149"/>
                  </a:lnTo>
                  <a:lnTo>
                    <a:pt x="12" y="124"/>
                  </a:lnTo>
                  <a:lnTo>
                    <a:pt x="45" y="107"/>
                  </a:lnTo>
                  <a:lnTo>
                    <a:pt x="59" y="89"/>
                  </a:lnTo>
                  <a:lnTo>
                    <a:pt x="32" y="52"/>
                  </a:lnTo>
                  <a:lnTo>
                    <a:pt x="32" y="32"/>
                  </a:lnTo>
                  <a:lnTo>
                    <a:pt x="64" y="20"/>
                  </a:lnTo>
                  <a:lnTo>
                    <a:pt x="66" y="0"/>
                  </a:lnTo>
                  <a:lnTo>
                    <a:pt x="102" y="52"/>
                  </a:lnTo>
                  <a:lnTo>
                    <a:pt x="145" y="106"/>
                  </a:lnTo>
                  <a:lnTo>
                    <a:pt x="199" y="149"/>
                  </a:lnTo>
                  <a:lnTo>
                    <a:pt x="242" y="183"/>
                  </a:lnTo>
                  <a:lnTo>
                    <a:pt x="288" y="210"/>
                  </a:lnTo>
                  <a:lnTo>
                    <a:pt x="305" y="226"/>
                  </a:lnTo>
                </a:path>
              </a:pathLst>
            </a:custGeom>
            <a:solidFill>
              <a:srgbClr val="DDDDDD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8760" name="Freeform 88"/>
            <p:cNvSpPr>
              <a:spLocks/>
            </p:cNvSpPr>
            <p:nvPr/>
          </p:nvSpPr>
          <p:spPr bwMode="auto">
            <a:xfrm>
              <a:off x="2544" y="1758"/>
              <a:ext cx="91" cy="958"/>
            </a:xfrm>
            <a:custGeom>
              <a:avLst/>
              <a:gdLst/>
              <a:ahLst/>
              <a:cxnLst>
                <a:cxn ang="0">
                  <a:pos x="61" y="32"/>
                </a:cxn>
                <a:cxn ang="0">
                  <a:pos x="90" y="66"/>
                </a:cxn>
                <a:cxn ang="0">
                  <a:pos x="72" y="93"/>
                </a:cxn>
                <a:cxn ang="0">
                  <a:pos x="34" y="112"/>
                </a:cxn>
                <a:cxn ang="0">
                  <a:pos x="49" y="139"/>
                </a:cxn>
                <a:cxn ang="0">
                  <a:pos x="67" y="173"/>
                </a:cxn>
                <a:cxn ang="0">
                  <a:pos x="45" y="195"/>
                </a:cxn>
                <a:cxn ang="0">
                  <a:pos x="27" y="222"/>
                </a:cxn>
                <a:cxn ang="0">
                  <a:pos x="45" y="270"/>
                </a:cxn>
                <a:cxn ang="0">
                  <a:pos x="67" y="313"/>
                </a:cxn>
                <a:cxn ang="0">
                  <a:pos x="61" y="351"/>
                </a:cxn>
                <a:cxn ang="0">
                  <a:pos x="34" y="383"/>
                </a:cxn>
                <a:cxn ang="0">
                  <a:pos x="65" y="451"/>
                </a:cxn>
                <a:cxn ang="0">
                  <a:pos x="77" y="494"/>
                </a:cxn>
                <a:cxn ang="0">
                  <a:pos x="54" y="526"/>
                </a:cxn>
                <a:cxn ang="0">
                  <a:pos x="59" y="575"/>
                </a:cxn>
                <a:cxn ang="0">
                  <a:pos x="76" y="623"/>
                </a:cxn>
                <a:cxn ang="0">
                  <a:pos x="56" y="650"/>
                </a:cxn>
                <a:cxn ang="0">
                  <a:pos x="29" y="682"/>
                </a:cxn>
                <a:cxn ang="0">
                  <a:pos x="56" y="741"/>
                </a:cxn>
                <a:cxn ang="0">
                  <a:pos x="67" y="781"/>
                </a:cxn>
                <a:cxn ang="0">
                  <a:pos x="43" y="790"/>
                </a:cxn>
                <a:cxn ang="0">
                  <a:pos x="49" y="854"/>
                </a:cxn>
                <a:cxn ang="0">
                  <a:pos x="61" y="888"/>
                </a:cxn>
                <a:cxn ang="0">
                  <a:pos x="43" y="926"/>
                </a:cxn>
                <a:cxn ang="0">
                  <a:pos x="2" y="946"/>
                </a:cxn>
                <a:cxn ang="0">
                  <a:pos x="32" y="881"/>
                </a:cxn>
                <a:cxn ang="0">
                  <a:pos x="18" y="827"/>
                </a:cxn>
                <a:cxn ang="0">
                  <a:pos x="22" y="781"/>
                </a:cxn>
                <a:cxn ang="0">
                  <a:pos x="34" y="758"/>
                </a:cxn>
                <a:cxn ang="0">
                  <a:pos x="7" y="700"/>
                </a:cxn>
                <a:cxn ang="0">
                  <a:pos x="7" y="641"/>
                </a:cxn>
                <a:cxn ang="0">
                  <a:pos x="40" y="614"/>
                </a:cxn>
                <a:cxn ang="0">
                  <a:pos x="32" y="571"/>
                </a:cxn>
                <a:cxn ang="0">
                  <a:pos x="23" y="521"/>
                </a:cxn>
                <a:cxn ang="0">
                  <a:pos x="49" y="489"/>
                </a:cxn>
                <a:cxn ang="0">
                  <a:pos x="38" y="453"/>
                </a:cxn>
                <a:cxn ang="0">
                  <a:pos x="7" y="397"/>
                </a:cxn>
                <a:cxn ang="0">
                  <a:pos x="13" y="360"/>
                </a:cxn>
                <a:cxn ang="0">
                  <a:pos x="40" y="329"/>
                </a:cxn>
                <a:cxn ang="0">
                  <a:pos x="11" y="258"/>
                </a:cxn>
                <a:cxn ang="0">
                  <a:pos x="0" y="216"/>
                </a:cxn>
                <a:cxn ang="0">
                  <a:pos x="23" y="184"/>
                </a:cxn>
                <a:cxn ang="0">
                  <a:pos x="34" y="163"/>
                </a:cxn>
                <a:cxn ang="0">
                  <a:pos x="7" y="129"/>
                </a:cxn>
                <a:cxn ang="0">
                  <a:pos x="18" y="96"/>
                </a:cxn>
                <a:cxn ang="0">
                  <a:pos x="49" y="75"/>
                </a:cxn>
                <a:cxn ang="0">
                  <a:pos x="50" y="50"/>
                </a:cxn>
                <a:cxn ang="0">
                  <a:pos x="34" y="17"/>
                </a:cxn>
              </a:cxnLst>
              <a:rect l="0" t="0" r="r" b="b"/>
              <a:pathLst>
                <a:path w="91" h="958">
                  <a:moveTo>
                    <a:pt x="45" y="0"/>
                  </a:moveTo>
                  <a:lnTo>
                    <a:pt x="61" y="32"/>
                  </a:lnTo>
                  <a:lnTo>
                    <a:pt x="76" y="53"/>
                  </a:lnTo>
                  <a:lnTo>
                    <a:pt x="90" y="66"/>
                  </a:lnTo>
                  <a:lnTo>
                    <a:pt x="86" y="82"/>
                  </a:lnTo>
                  <a:lnTo>
                    <a:pt x="72" y="93"/>
                  </a:lnTo>
                  <a:lnTo>
                    <a:pt x="50" y="98"/>
                  </a:lnTo>
                  <a:lnTo>
                    <a:pt x="34" y="112"/>
                  </a:lnTo>
                  <a:lnTo>
                    <a:pt x="38" y="129"/>
                  </a:lnTo>
                  <a:lnTo>
                    <a:pt x="49" y="139"/>
                  </a:lnTo>
                  <a:lnTo>
                    <a:pt x="67" y="161"/>
                  </a:lnTo>
                  <a:lnTo>
                    <a:pt x="67" y="173"/>
                  </a:lnTo>
                  <a:lnTo>
                    <a:pt x="61" y="184"/>
                  </a:lnTo>
                  <a:lnTo>
                    <a:pt x="45" y="195"/>
                  </a:lnTo>
                  <a:lnTo>
                    <a:pt x="29" y="206"/>
                  </a:lnTo>
                  <a:lnTo>
                    <a:pt x="27" y="222"/>
                  </a:lnTo>
                  <a:lnTo>
                    <a:pt x="32" y="238"/>
                  </a:lnTo>
                  <a:lnTo>
                    <a:pt x="45" y="270"/>
                  </a:lnTo>
                  <a:lnTo>
                    <a:pt x="56" y="295"/>
                  </a:lnTo>
                  <a:lnTo>
                    <a:pt x="67" y="313"/>
                  </a:lnTo>
                  <a:lnTo>
                    <a:pt x="67" y="333"/>
                  </a:lnTo>
                  <a:lnTo>
                    <a:pt x="61" y="351"/>
                  </a:lnTo>
                  <a:lnTo>
                    <a:pt x="45" y="367"/>
                  </a:lnTo>
                  <a:lnTo>
                    <a:pt x="34" y="383"/>
                  </a:lnTo>
                  <a:lnTo>
                    <a:pt x="38" y="410"/>
                  </a:lnTo>
                  <a:lnTo>
                    <a:pt x="65" y="451"/>
                  </a:lnTo>
                  <a:lnTo>
                    <a:pt x="76" y="473"/>
                  </a:lnTo>
                  <a:lnTo>
                    <a:pt x="77" y="494"/>
                  </a:lnTo>
                  <a:lnTo>
                    <a:pt x="67" y="510"/>
                  </a:lnTo>
                  <a:lnTo>
                    <a:pt x="54" y="526"/>
                  </a:lnTo>
                  <a:lnTo>
                    <a:pt x="50" y="548"/>
                  </a:lnTo>
                  <a:lnTo>
                    <a:pt x="59" y="575"/>
                  </a:lnTo>
                  <a:lnTo>
                    <a:pt x="70" y="603"/>
                  </a:lnTo>
                  <a:lnTo>
                    <a:pt x="76" y="623"/>
                  </a:lnTo>
                  <a:lnTo>
                    <a:pt x="70" y="636"/>
                  </a:lnTo>
                  <a:lnTo>
                    <a:pt x="56" y="650"/>
                  </a:lnTo>
                  <a:lnTo>
                    <a:pt x="38" y="666"/>
                  </a:lnTo>
                  <a:lnTo>
                    <a:pt x="29" y="682"/>
                  </a:lnTo>
                  <a:lnTo>
                    <a:pt x="38" y="711"/>
                  </a:lnTo>
                  <a:lnTo>
                    <a:pt x="56" y="741"/>
                  </a:lnTo>
                  <a:lnTo>
                    <a:pt x="65" y="763"/>
                  </a:lnTo>
                  <a:lnTo>
                    <a:pt x="67" y="781"/>
                  </a:lnTo>
                  <a:lnTo>
                    <a:pt x="61" y="790"/>
                  </a:lnTo>
                  <a:lnTo>
                    <a:pt x="43" y="790"/>
                  </a:lnTo>
                  <a:lnTo>
                    <a:pt x="38" y="829"/>
                  </a:lnTo>
                  <a:lnTo>
                    <a:pt x="49" y="854"/>
                  </a:lnTo>
                  <a:lnTo>
                    <a:pt x="59" y="872"/>
                  </a:lnTo>
                  <a:lnTo>
                    <a:pt x="61" y="888"/>
                  </a:lnTo>
                  <a:lnTo>
                    <a:pt x="61" y="903"/>
                  </a:lnTo>
                  <a:lnTo>
                    <a:pt x="43" y="926"/>
                  </a:lnTo>
                  <a:lnTo>
                    <a:pt x="18" y="957"/>
                  </a:lnTo>
                  <a:lnTo>
                    <a:pt x="2" y="946"/>
                  </a:lnTo>
                  <a:lnTo>
                    <a:pt x="7" y="921"/>
                  </a:lnTo>
                  <a:lnTo>
                    <a:pt x="32" y="881"/>
                  </a:lnTo>
                  <a:lnTo>
                    <a:pt x="29" y="856"/>
                  </a:lnTo>
                  <a:lnTo>
                    <a:pt x="18" y="827"/>
                  </a:lnTo>
                  <a:lnTo>
                    <a:pt x="11" y="802"/>
                  </a:lnTo>
                  <a:lnTo>
                    <a:pt x="22" y="781"/>
                  </a:lnTo>
                  <a:lnTo>
                    <a:pt x="32" y="774"/>
                  </a:lnTo>
                  <a:lnTo>
                    <a:pt x="34" y="758"/>
                  </a:lnTo>
                  <a:lnTo>
                    <a:pt x="22" y="727"/>
                  </a:lnTo>
                  <a:lnTo>
                    <a:pt x="7" y="700"/>
                  </a:lnTo>
                  <a:lnTo>
                    <a:pt x="0" y="673"/>
                  </a:lnTo>
                  <a:lnTo>
                    <a:pt x="7" y="641"/>
                  </a:lnTo>
                  <a:lnTo>
                    <a:pt x="32" y="629"/>
                  </a:lnTo>
                  <a:lnTo>
                    <a:pt x="40" y="614"/>
                  </a:lnTo>
                  <a:lnTo>
                    <a:pt x="38" y="593"/>
                  </a:lnTo>
                  <a:lnTo>
                    <a:pt x="32" y="571"/>
                  </a:lnTo>
                  <a:lnTo>
                    <a:pt x="23" y="543"/>
                  </a:lnTo>
                  <a:lnTo>
                    <a:pt x="23" y="521"/>
                  </a:lnTo>
                  <a:lnTo>
                    <a:pt x="34" y="507"/>
                  </a:lnTo>
                  <a:lnTo>
                    <a:pt x="49" y="489"/>
                  </a:lnTo>
                  <a:lnTo>
                    <a:pt x="49" y="478"/>
                  </a:lnTo>
                  <a:lnTo>
                    <a:pt x="38" y="453"/>
                  </a:lnTo>
                  <a:lnTo>
                    <a:pt x="16" y="421"/>
                  </a:lnTo>
                  <a:lnTo>
                    <a:pt x="7" y="397"/>
                  </a:lnTo>
                  <a:lnTo>
                    <a:pt x="7" y="378"/>
                  </a:lnTo>
                  <a:lnTo>
                    <a:pt x="13" y="360"/>
                  </a:lnTo>
                  <a:lnTo>
                    <a:pt x="27" y="345"/>
                  </a:lnTo>
                  <a:lnTo>
                    <a:pt x="40" y="329"/>
                  </a:lnTo>
                  <a:lnTo>
                    <a:pt x="40" y="317"/>
                  </a:lnTo>
                  <a:lnTo>
                    <a:pt x="11" y="258"/>
                  </a:lnTo>
                  <a:lnTo>
                    <a:pt x="5" y="236"/>
                  </a:lnTo>
                  <a:lnTo>
                    <a:pt x="0" y="216"/>
                  </a:lnTo>
                  <a:lnTo>
                    <a:pt x="11" y="198"/>
                  </a:lnTo>
                  <a:lnTo>
                    <a:pt x="23" y="184"/>
                  </a:lnTo>
                  <a:lnTo>
                    <a:pt x="34" y="173"/>
                  </a:lnTo>
                  <a:lnTo>
                    <a:pt x="34" y="163"/>
                  </a:lnTo>
                  <a:lnTo>
                    <a:pt x="23" y="146"/>
                  </a:lnTo>
                  <a:lnTo>
                    <a:pt x="7" y="129"/>
                  </a:lnTo>
                  <a:lnTo>
                    <a:pt x="7" y="112"/>
                  </a:lnTo>
                  <a:lnTo>
                    <a:pt x="18" y="96"/>
                  </a:lnTo>
                  <a:lnTo>
                    <a:pt x="34" y="82"/>
                  </a:lnTo>
                  <a:lnTo>
                    <a:pt x="49" y="75"/>
                  </a:lnTo>
                  <a:lnTo>
                    <a:pt x="56" y="64"/>
                  </a:lnTo>
                  <a:lnTo>
                    <a:pt x="50" y="50"/>
                  </a:lnTo>
                  <a:lnTo>
                    <a:pt x="40" y="34"/>
                  </a:lnTo>
                  <a:lnTo>
                    <a:pt x="34" y="17"/>
                  </a:lnTo>
                  <a:lnTo>
                    <a:pt x="45" y="0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8761" name="Freeform 89"/>
            <p:cNvSpPr>
              <a:spLocks/>
            </p:cNvSpPr>
            <p:nvPr/>
          </p:nvSpPr>
          <p:spPr bwMode="auto">
            <a:xfrm>
              <a:off x="2787" y="1991"/>
              <a:ext cx="85" cy="775"/>
            </a:xfrm>
            <a:custGeom>
              <a:avLst/>
              <a:gdLst/>
              <a:ahLst/>
              <a:cxnLst>
                <a:cxn ang="0">
                  <a:pos x="75" y="21"/>
                </a:cxn>
                <a:cxn ang="0">
                  <a:pos x="79" y="75"/>
                </a:cxn>
                <a:cxn ang="0">
                  <a:pos x="43" y="97"/>
                </a:cxn>
                <a:cxn ang="0">
                  <a:pos x="54" y="156"/>
                </a:cxn>
                <a:cxn ang="0">
                  <a:pos x="70" y="213"/>
                </a:cxn>
                <a:cxn ang="0">
                  <a:pos x="48" y="242"/>
                </a:cxn>
                <a:cxn ang="0">
                  <a:pos x="54" y="290"/>
                </a:cxn>
                <a:cxn ang="0">
                  <a:pos x="70" y="342"/>
                </a:cxn>
                <a:cxn ang="0">
                  <a:pos x="59" y="380"/>
                </a:cxn>
                <a:cxn ang="0">
                  <a:pos x="41" y="414"/>
                </a:cxn>
                <a:cxn ang="0">
                  <a:pos x="64" y="482"/>
                </a:cxn>
                <a:cxn ang="0">
                  <a:pos x="70" y="527"/>
                </a:cxn>
                <a:cxn ang="0">
                  <a:pos x="30" y="559"/>
                </a:cxn>
                <a:cxn ang="0">
                  <a:pos x="41" y="627"/>
                </a:cxn>
                <a:cxn ang="0">
                  <a:pos x="52" y="686"/>
                </a:cxn>
                <a:cxn ang="0">
                  <a:pos x="30" y="720"/>
                </a:cxn>
                <a:cxn ang="0">
                  <a:pos x="20" y="767"/>
                </a:cxn>
                <a:cxn ang="0">
                  <a:pos x="9" y="747"/>
                </a:cxn>
                <a:cxn ang="0">
                  <a:pos x="30" y="693"/>
                </a:cxn>
                <a:cxn ang="0">
                  <a:pos x="20" y="613"/>
                </a:cxn>
                <a:cxn ang="0">
                  <a:pos x="14" y="554"/>
                </a:cxn>
                <a:cxn ang="0">
                  <a:pos x="43" y="514"/>
                </a:cxn>
                <a:cxn ang="0">
                  <a:pos x="20" y="457"/>
                </a:cxn>
                <a:cxn ang="0">
                  <a:pos x="14" y="403"/>
                </a:cxn>
                <a:cxn ang="0">
                  <a:pos x="36" y="360"/>
                </a:cxn>
                <a:cxn ang="0">
                  <a:pos x="46" y="328"/>
                </a:cxn>
                <a:cxn ang="0">
                  <a:pos x="25" y="274"/>
                </a:cxn>
                <a:cxn ang="0">
                  <a:pos x="30" y="229"/>
                </a:cxn>
                <a:cxn ang="0">
                  <a:pos x="43" y="197"/>
                </a:cxn>
                <a:cxn ang="0">
                  <a:pos x="27" y="149"/>
                </a:cxn>
                <a:cxn ang="0">
                  <a:pos x="21" y="95"/>
                </a:cxn>
                <a:cxn ang="0">
                  <a:pos x="46" y="59"/>
                </a:cxn>
                <a:cxn ang="0">
                  <a:pos x="48" y="25"/>
                </a:cxn>
                <a:cxn ang="0">
                  <a:pos x="64" y="0"/>
                </a:cxn>
              </a:cxnLst>
              <a:rect l="0" t="0" r="r" b="b"/>
              <a:pathLst>
                <a:path w="85" h="775">
                  <a:moveTo>
                    <a:pt x="64" y="0"/>
                  </a:moveTo>
                  <a:lnTo>
                    <a:pt x="75" y="21"/>
                  </a:lnTo>
                  <a:lnTo>
                    <a:pt x="84" y="59"/>
                  </a:lnTo>
                  <a:lnTo>
                    <a:pt x="79" y="75"/>
                  </a:lnTo>
                  <a:lnTo>
                    <a:pt x="57" y="86"/>
                  </a:lnTo>
                  <a:lnTo>
                    <a:pt x="43" y="97"/>
                  </a:lnTo>
                  <a:lnTo>
                    <a:pt x="43" y="127"/>
                  </a:lnTo>
                  <a:lnTo>
                    <a:pt x="54" y="156"/>
                  </a:lnTo>
                  <a:lnTo>
                    <a:pt x="68" y="176"/>
                  </a:lnTo>
                  <a:lnTo>
                    <a:pt x="70" y="213"/>
                  </a:lnTo>
                  <a:lnTo>
                    <a:pt x="62" y="226"/>
                  </a:lnTo>
                  <a:lnTo>
                    <a:pt x="48" y="242"/>
                  </a:lnTo>
                  <a:lnTo>
                    <a:pt x="46" y="267"/>
                  </a:lnTo>
                  <a:lnTo>
                    <a:pt x="54" y="290"/>
                  </a:lnTo>
                  <a:lnTo>
                    <a:pt x="64" y="310"/>
                  </a:lnTo>
                  <a:lnTo>
                    <a:pt x="70" y="342"/>
                  </a:lnTo>
                  <a:lnTo>
                    <a:pt x="70" y="360"/>
                  </a:lnTo>
                  <a:lnTo>
                    <a:pt x="59" y="380"/>
                  </a:lnTo>
                  <a:lnTo>
                    <a:pt x="41" y="398"/>
                  </a:lnTo>
                  <a:lnTo>
                    <a:pt x="41" y="414"/>
                  </a:lnTo>
                  <a:lnTo>
                    <a:pt x="46" y="462"/>
                  </a:lnTo>
                  <a:lnTo>
                    <a:pt x="64" y="482"/>
                  </a:lnTo>
                  <a:lnTo>
                    <a:pt x="75" y="503"/>
                  </a:lnTo>
                  <a:lnTo>
                    <a:pt x="70" y="527"/>
                  </a:lnTo>
                  <a:lnTo>
                    <a:pt x="43" y="543"/>
                  </a:lnTo>
                  <a:lnTo>
                    <a:pt x="30" y="559"/>
                  </a:lnTo>
                  <a:lnTo>
                    <a:pt x="27" y="589"/>
                  </a:lnTo>
                  <a:lnTo>
                    <a:pt x="41" y="627"/>
                  </a:lnTo>
                  <a:lnTo>
                    <a:pt x="52" y="665"/>
                  </a:lnTo>
                  <a:lnTo>
                    <a:pt x="52" y="686"/>
                  </a:lnTo>
                  <a:lnTo>
                    <a:pt x="46" y="715"/>
                  </a:lnTo>
                  <a:lnTo>
                    <a:pt x="30" y="720"/>
                  </a:lnTo>
                  <a:lnTo>
                    <a:pt x="20" y="742"/>
                  </a:lnTo>
                  <a:lnTo>
                    <a:pt x="20" y="767"/>
                  </a:lnTo>
                  <a:lnTo>
                    <a:pt x="0" y="774"/>
                  </a:lnTo>
                  <a:lnTo>
                    <a:pt x="9" y="747"/>
                  </a:lnTo>
                  <a:lnTo>
                    <a:pt x="25" y="715"/>
                  </a:lnTo>
                  <a:lnTo>
                    <a:pt x="30" y="693"/>
                  </a:lnTo>
                  <a:lnTo>
                    <a:pt x="30" y="650"/>
                  </a:lnTo>
                  <a:lnTo>
                    <a:pt x="20" y="613"/>
                  </a:lnTo>
                  <a:lnTo>
                    <a:pt x="16" y="584"/>
                  </a:lnTo>
                  <a:lnTo>
                    <a:pt x="14" y="554"/>
                  </a:lnTo>
                  <a:lnTo>
                    <a:pt x="32" y="530"/>
                  </a:lnTo>
                  <a:lnTo>
                    <a:pt x="43" y="514"/>
                  </a:lnTo>
                  <a:lnTo>
                    <a:pt x="36" y="482"/>
                  </a:lnTo>
                  <a:lnTo>
                    <a:pt x="20" y="457"/>
                  </a:lnTo>
                  <a:lnTo>
                    <a:pt x="16" y="435"/>
                  </a:lnTo>
                  <a:lnTo>
                    <a:pt x="14" y="403"/>
                  </a:lnTo>
                  <a:lnTo>
                    <a:pt x="21" y="382"/>
                  </a:lnTo>
                  <a:lnTo>
                    <a:pt x="36" y="360"/>
                  </a:lnTo>
                  <a:lnTo>
                    <a:pt x="46" y="344"/>
                  </a:lnTo>
                  <a:lnTo>
                    <a:pt x="46" y="328"/>
                  </a:lnTo>
                  <a:lnTo>
                    <a:pt x="36" y="310"/>
                  </a:lnTo>
                  <a:lnTo>
                    <a:pt x="25" y="274"/>
                  </a:lnTo>
                  <a:lnTo>
                    <a:pt x="25" y="251"/>
                  </a:lnTo>
                  <a:lnTo>
                    <a:pt x="30" y="229"/>
                  </a:lnTo>
                  <a:lnTo>
                    <a:pt x="41" y="213"/>
                  </a:lnTo>
                  <a:lnTo>
                    <a:pt x="43" y="197"/>
                  </a:lnTo>
                  <a:lnTo>
                    <a:pt x="41" y="177"/>
                  </a:lnTo>
                  <a:lnTo>
                    <a:pt x="27" y="149"/>
                  </a:lnTo>
                  <a:lnTo>
                    <a:pt x="20" y="129"/>
                  </a:lnTo>
                  <a:lnTo>
                    <a:pt x="21" y="95"/>
                  </a:lnTo>
                  <a:lnTo>
                    <a:pt x="32" y="81"/>
                  </a:lnTo>
                  <a:lnTo>
                    <a:pt x="46" y="59"/>
                  </a:lnTo>
                  <a:lnTo>
                    <a:pt x="54" y="41"/>
                  </a:lnTo>
                  <a:lnTo>
                    <a:pt x="48" y="25"/>
                  </a:lnTo>
                  <a:lnTo>
                    <a:pt x="52" y="9"/>
                  </a:lnTo>
                  <a:lnTo>
                    <a:pt x="64" y="0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8762" name="Freeform 90"/>
            <p:cNvSpPr>
              <a:spLocks/>
            </p:cNvSpPr>
            <p:nvPr/>
          </p:nvSpPr>
          <p:spPr bwMode="auto">
            <a:xfrm>
              <a:off x="2652" y="1899"/>
              <a:ext cx="194" cy="167"/>
            </a:xfrm>
            <a:custGeom>
              <a:avLst/>
              <a:gdLst/>
              <a:ahLst/>
              <a:cxnLst>
                <a:cxn ang="0">
                  <a:pos x="193" y="134"/>
                </a:cxn>
                <a:cxn ang="0">
                  <a:pos x="134" y="86"/>
                </a:cxn>
                <a:cxn ang="0">
                  <a:pos x="85" y="43"/>
                </a:cxn>
                <a:cxn ang="0">
                  <a:pos x="41" y="0"/>
                </a:cxn>
                <a:cxn ang="0">
                  <a:pos x="0" y="0"/>
                </a:cxn>
                <a:cxn ang="0">
                  <a:pos x="96" y="70"/>
                </a:cxn>
                <a:cxn ang="0">
                  <a:pos x="142" y="112"/>
                </a:cxn>
                <a:cxn ang="0">
                  <a:pos x="182" y="166"/>
                </a:cxn>
                <a:cxn ang="0">
                  <a:pos x="193" y="134"/>
                </a:cxn>
              </a:cxnLst>
              <a:rect l="0" t="0" r="r" b="b"/>
              <a:pathLst>
                <a:path w="194" h="167">
                  <a:moveTo>
                    <a:pt x="193" y="134"/>
                  </a:moveTo>
                  <a:lnTo>
                    <a:pt x="134" y="86"/>
                  </a:lnTo>
                  <a:lnTo>
                    <a:pt x="85" y="43"/>
                  </a:lnTo>
                  <a:lnTo>
                    <a:pt x="41" y="0"/>
                  </a:lnTo>
                  <a:lnTo>
                    <a:pt x="0" y="0"/>
                  </a:lnTo>
                  <a:lnTo>
                    <a:pt x="96" y="70"/>
                  </a:lnTo>
                  <a:lnTo>
                    <a:pt x="142" y="112"/>
                  </a:lnTo>
                  <a:lnTo>
                    <a:pt x="182" y="166"/>
                  </a:lnTo>
                  <a:lnTo>
                    <a:pt x="193" y="134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8763" name="Freeform 91"/>
            <p:cNvSpPr>
              <a:spLocks/>
            </p:cNvSpPr>
            <p:nvPr/>
          </p:nvSpPr>
          <p:spPr bwMode="auto">
            <a:xfrm>
              <a:off x="2650" y="1994"/>
              <a:ext cx="168" cy="138"/>
            </a:xfrm>
            <a:custGeom>
              <a:avLst/>
              <a:gdLst/>
              <a:ahLst/>
              <a:cxnLst>
                <a:cxn ang="0">
                  <a:pos x="167" y="86"/>
                </a:cxn>
                <a:cxn ang="0">
                  <a:pos x="124" y="70"/>
                </a:cxn>
                <a:cxn ang="0">
                  <a:pos x="92" y="43"/>
                </a:cxn>
                <a:cxn ang="0">
                  <a:pos x="33" y="0"/>
                </a:cxn>
                <a:cxn ang="0">
                  <a:pos x="0" y="0"/>
                </a:cxn>
                <a:cxn ang="0">
                  <a:pos x="76" y="43"/>
                </a:cxn>
                <a:cxn ang="0">
                  <a:pos x="105" y="72"/>
                </a:cxn>
                <a:cxn ang="0">
                  <a:pos x="167" y="137"/>
                </a:cxn>
                <a:cxn ang="0">
                  <a:pos x="164" y="97"/>
                </a:cxn>
                <a:cxn ang="0">
                  <a:pos x="167" y="86"/>
                </a:cxn>
              </a:cxnLst>
              <a:rect l="0" t="0" r="r" b="b"/>
              <a:pathLst>
                <a:path w="168" h="138">
                  <a:moveTo>
                    <a:pt x="167" y="86"/>
                  </a:moveTo>
                  <a:lnTo>
                    <a:pt x="124" y="70"/>
                  </a:lnTo>
                  <a:lnTo>
                    <a:pt x="92" y="43"/>
                  </a:lnTo>
                  <a:lnTo>
                    <a:pt x="33" y="0"/>
                  </a:lnTo>
                  <a:lnTo>
                    <a:pt x="0" y="0"/>
                  </a:lnTo>
                  <a:lnTo>
                    <a:pt x="76" y="43"/>
                  </a:lnTo>
                  <a:lnTo>
                    <a:pt x="105" y="72"/>
                  </a:lnTo>
                  <a:lnTo>
                    <a:pt x="167" y="137"/>
                  </a:lnTo>
                  <a:lnTo>
                    <a:pt x="164" y="97"/>
                  </a:lnTo>
                  <a:lnTo>
                    <a:pt x="167" y="86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8764" name="Freeform 92"/>
            <p:cNvSpPr>
              <a:spLocks/>
            </p:cNvSpPr>
            <p:nvPr/>
          </p:nvSpPr>
          <p:spPr bwMode="auto">
            <a:xfrm>
              <a:off x="2625" y="2075"/>
              <a:ext cx="198" cy="213"/>
            </a:xfrm>
            <a:custGeom>
              <a:avLst/>
              <a:gdLst/>
              <a:ahLst/>
              <a:cxnLst>
                <a:cxn ang="0">
                  <a:pos x="193" y="158"/>
                </a:cxn>
                <a:cxn ang="0">
                  <a:pos x="139" y="110"/>
                </a:cxn>
                <a:cxn ang="0">
                  <a:pos x="118" y="77"/>
                </a:cxn>
                <a:cxn ang="0">
                  <a:pos x="75" y="45"/>
                </a:cxn>
                <a:cxn ang="0">
                  <a:pos x="37" y="16"/>
                </a:cxn>
                <a:cxn ang="0">
                  <a:pos x="10" y="0"/>
                </a:cxn>
                <a:cxn ang="0">
                  <a:pos x="0" y="0"/>
                </a:cxn>
                <a:cxn ang="0">
                  <a:pos x="0" y="16"/>
                </a:cxn>
                <a:cxn ang="0">
                  <a:pos x="32" y="38"/>
                </a:cxn>
                <a:cxn ang="0">
                  <a:pos x="91" y="75"/>
                </a:cxn>
                <a:cxn ang="0">
                  <a:pos x="134" y="119"/>
                </a:cxn>
                <a:cxn ang="0">
                  <a:pos x="164" y="167"/>
                </a:cxn>
                <a:cxn ang="0">
                  <a:pos x="197" y="212"/>
                </a:cxn>
                <a:cxn ang="0">
                  <a:pos x="193" y="158"/>
                </a:cxn>
              </a:cxnLst>
              <a:rect l="0" t="0" r="r" b="b"/>
              <a:pathLst>
                <a:path w="198" h="213">
                  <a:moveTo>
                    <a:pt x="193" y="158"/>
                  </a:moveTo>
                  <a:lnTo>
                    <a:pt x="139" y="110"/>
                  </a:lnTo>
                  <a:lnTo>
                    <a:pt x="118" y="77"/>
                  </a:lnTo>
                  <a:lnTo>
                    <a:pt x="75" y="45"/>
                  </a:lnTo>
                  <a:lnTo>
                    <a:pt x="37" y="16"/>
                  </a:lnTo>
                  <a:lnTo>
                    <a:pt x="10" y="0"/>
                  </a:lnTo>
                  <a:lnTo>
                    <a:pt x="0" y="0"/>
                  </a:lnTo>
                  <a:lnTo>
                    <a:pt x="0" y="16"/>
                  </a:lnTo>
                  <a:lnTo>
                    <a:pt x="32" y="38"/>
                  </a:lnTo>
                  <a:lnTo>
                    <a:pt x="91" y="75"/>
                  </a:lnTo>
                  <a:lnTo>
                    <a:pt x="134" y="119"/>
                  </a:lnTo>
                  <a:lnTo>
                    <a:pt x="164" y="167"/>
                  </a:lnTo>
                  <a:lnTo>
                    <a:pt x="197" y="212"/>
                  </a:lnTo>
                  <a:lnTo>
                    <a:pt x="193" y="158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8765" name="Freeform 93"/>
            <p:cNvSpPr>
              <a:spLocks/>
            </p:cNvSpPr>
            <p:nvPr/>
          </p:nvSpPr>
          <p:spPr bwMode="auto">
            <a:xfrm>
              <a:off x="2644" y="2248"/>
              <a:ext cx="154" cy="125"/>
            </a:xfrm>
            <a:custGeom>
              <a:avLst/>
              <a:gdLst/>
              <a:ahLst/>
              <a:cxnLst>
                <a:cxn ang="0">
                  <a:pos x="153" y="102"/>
                </a:cxn>
                <a:cxn ang="0">
                  <a:pos x="110" y="56"/>
                </a:cxn>
                <a:cxn ang="0">
                  <a:pos x="65" y="27"/>
                </a:cxn>
                <a:cxn ang="0">
                  <a:pos x="27" y="7"/>
                </a:cxn>
                <a:cxn ang="0">
                  <a:pos x="0" y="0"/>
                </a:cxn>
                <a:cxn ang="0">
                  <a:pos x="17" y="27"/>
                </a:cxn>
                <a:cxn ang="0">
                  <a:pos x="65" y="54"/>
                </a:cxn>
                <a:cxn ang="0">
                  <a:pos x="103" y="93"/>
                </a:cxn>
                <a:cxn ang="0">
                  <a:pos x="121" y="119"/>
                </a:cxn>
                <a:cxn ang="0">
                  <a:pos x="137" y="124"/>
                </a:cxn>
                <a:cxn ang="0">
                  <a:pos x="152" y="115"/>
                </a:cxn>
                <a:cxn ang="0">
                  <a:pos x="153" y="102"/>
                </a:cxn>
              </a:cxnLst>
              <a:rect l="0" t="0" r="r" b="b"/>
              <a:pathLst>
                <a:path w="154" h="125">
                  <a:moveTo>
                    <a:pt x="153" y="102"/>
                  </a:moveTo>
                  <a:lnTo>
                    <a:pt x="110" y="56"/>
                  </a:lnTo>
                  <a:lnTo>
                    <a:pt x="65" y="27"/>
                  </a:lnTo>
                  <a:lnTo>
                    <a:pt x="27" y="7"/>
                  </a:lnTo>
                  <a:lnTo>
                    <a:pt x="0" y="0"/>
                  </a:lnTo>
                  <a:lnTo>
                    <a:pt x="17" y="27"/>
                  </a:lnTo>
                  <a:lnTo>
                    <a:pt x="65" y="54"/>
                  </a:lnTo>
                  <a:lnTo>
                    <a:pt x="103" y="93"/>
                  </a:lnTo>
                  <a:lnTo>
                    <a:pt x="121" y="119"/>
                  </a:lnTo>
                  <a:lnTo>
                    <a:pt x="137" y="124"/>
                  </a:lnTo>
                  <a:lnTo>
                    <a:pt x="152" y="115"/>
                  </a:lnTo>
                  <a:lnTo>
                    <a:pt x="153" y="102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8766" name="Freeform 94"/>
            <p:cNvSpPr>
              <a:spLocks/>
            </p:cNvSpPr>
            <p:nvPr/>
          </p:nvSpPr>
          <p:spPr bwMode="auto">
            <a:xfrm>
              <a:off x="2626" y="2335"/>
              <a:ext cx="170" cy="155"/>
            </a:xfrm>
            <a:custGeom>
              <a:avLst/>
              <a:gdLst/>
              <a:ahLst/>
              <a:cxnLst>
                <a:cxn ang="0">
                  <a:pos x="169" y="143"/>
                </a:cxn>
                <a:cxn ang="0">
                  <a:pos x="125" y="97"/>
                </a:cxn>
                <a:cxn ang="0">
                  <a:pos x="71" y="41"/>
                </a:cxn>
                <a:cxn ang="0">
                  <a:pos x="39" y="14"/>
                </a:cxn>
                <a:cxn ang="0">
                  <a:pos x="14" y="0"/>
                </a:cxn>
                <a:cxn ang="0">
                  <a:pos x="0" y="9"/>
                </a:cxn>
                <a:cxn ang="0">
                  <a:pos x="28" y="32"/>
                </a:cxn>
                <a:cxn ang="0">
                  <a:pos x="77" y="81"/>
                </a:cxn>
                <a:cxn ang="0">
                  <a:pos x="122" y="129"/>
                </a:cxn>
                <a:cxn ang="0">
                  <a:pos x="152" y="154"/>
                </a:cxn>
                <a:cxn ang="0">
                  <a:pos x="160" y="154"/>
                </a:cxn>
                <a:cxn ang="0">
                  <a:pos x="169" y="143"/>
                </a:cxn>
              </a:cxnLst>
              <a:rect l="0" t="0" r="r" b="b"/>
              <a:pathLst>
                <a:path w="170" h="155">
                  <a:moveTo>
                    <a:pt x="169" y="143"/>
                  </a:moveTo>
                  <a:lnTo>
                    <a:pt x="125" y="97"/>
                  </a:lnTo>
                  <a:lnTo>
                    <a:pt x="71" y="41"/>
                  </a:lnTo>
                  <a:lnTo>
                    <a:pt x="39" y="14"/>
                  </a:lnTo>
                  <a:lnTo>
                    <a:pt x="14" y="0"/>
                  </a:lnTo>
                  <a:lnTo>
                    <a:pt x="0" y="9"/>
                  </a:lnTo>
                  <a:lnTo>
                    <a:pt x="28" y="32"/>
                  </a:lnTo>
                  <a:lnTo>
                    <a:pt x="77" y="81"/>
                  </a:lnTo>
                  <a:lnTo>
                    <a:pt x="122" y="129"/>
                  </a:lnTo>
                  <a:lnTo>
                    <a:pt x="152" y="154"/>
                  </a:lnTo>
                  <a:lnTo>
                    <a:pt x="160" y="154"/>
                  </a:lnTo>
                  <a:lnTo>
                    <a:pt x="169" y="143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8767" name="Freeform 95"/>
            <p:cNvSpPr>
              <a:spLocks/>
            </p:cNvSpPr>
            <p:nvPr/>
          </p:nvSpPr>
          <p:spPr bwMode="auto">
            <a:xfrm>
              <a:off x="2646" y="2464"/>
              <a:ext cx="120" cy="123"/>
            </a:xfrm>
            <a:custGeom>
              <a:avLst/>
              <a:gdLst/>
              <a:ahLst/>
              <a:cxnLst>
                <a:cxn ang="0">
                  <a:pos x="117" y="102"/>
                </a:cxn>
                <a:cxn ang="0">
                  <a:pos x="68" y="31"/>
                </a:cxn>
                <a:cxn ang="0">
                  <a:pos x="21" y="4"/>
                </a:cxn>
                <a:cxn ang="0">
                  <a:pos x="0" y="0"/>
                </a:cxn>
                <a:cxn ang="0">
                  <a:pos x="5" y="14"/>
                </a:cxn>
                <a:cxn ang="0">
                  <a:pos x="59" y="54"/>
                </a:cxn>
                <a:cxn ang="0">
                  <a:pos x="111" y="117"/>
                </a:cxn>
                <a:cxn ang="0">
                  <a:pos x="119" y="122"/>
                </a:cxn>
                <a:cxn ang="0">
                  <a:pos x="117" y="102"/>
                </a:cxn>
              </a:cxnLst>
              <a:rect l="0" t="0" r="r" b="b"/>
              <a:pathLst>
                <a:path w="120" h="123">
                  <a:moveTo>
                    <a:pt x="117" y="102"/>
                  </a:moveTo>
                  <a:lnTo>
                    <a:pt x="68" y="31"/>
                  </a:lnTo>
                  <a:lnTo>
                    <a:pt x="21" y="4"/>
                  </a:lnTo>
                  <a:lnTo>
                    <a:pt x="0" y="0"/>
                  </a:lnTo>
                  <a:lnTo>
                    <a:pt x="5" y="14"/>
                  </a:lnTo>
                  <a:lnTo>
                    <a:pt x="59" y="54"/>
                  </a:lnTo>
                  <a:lnTo>
                    <a:pt x="111" y="117"/>
                  </a:lnTo>
                  <a:lnTo>
                    <a:pt x="119" y="122"/>
                  </a:lnTo>
                  <a:lnTo>
                    <a:pt x="117" y="102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8768" name="Freeform 96"/>
            <p:cNvSpPr>
              <a:spLocks/>
            </p:cNvSpPr>
            <p:nvPr/>
          </p:nvSpPr>
          <p:spPr bwMode="auto">
            <a:xfrm>
              <a:off x="2651" y="2583"/>
              <a:ext cx="81" cy="93"/>
            </a:xfrm>
            <a:custGeom>
              <a:avLst/>
              <a:gdLst/>
              <a:ahLst/>
              <a:cxnLst>
                <a:cxn ang="0">
                  <a:pos x="76" y="70"/>
                </a:cxn>
                <a:cxn ang="0">
                  <a:pos x="37" y="16"/>
                </a:cxn>
                <a:cxn ang="0">
                  <a:pos x="2" y="0"/>
                </a:cxn>
                <a:cxn ang="0">
                  <a:pos x="0" y="16"/>
                </a:cxn>
                <a:cxn ang="0">
                  <a:pos x="16" y="43"/>
                </a:cxn>
                <a:cxn ang="0">
                  <a:pos x="59" y="79"/>
                </a:cxn>
                <a:cxn ang="0">
                  <a:pos x="71" y="92"/>
                </a:cxn>
                <a:cxn ang="0">
                  <a:pos x="80" y="86"/>
                </a:cxn>
                <a:cxn ang="0">
                  <a:pos x="76" y="70"/>
                </a:cxn>
              </a:cxnLst>
              <a:rect l="0" t="0" r="r" b="b"/>
              <a:pathLst>
                <a:path w="81" h="93">
                  <a:moveTo>
                    <a:pt x="76" y="70"/>
                  </a:moveTo>
                  <a:lnTo>
                    <a:pt x="37" y="16"/>
                  </a:lnTo>
                  <a:lnTo>
                    <a:pt x="2" y="0"/>
                  </a:lnTo>
                  <a:lnTo>
                    <a:pt x="0" y="16"/>
                  </a:lnTo>
                  <a:lnTo>
                    <a:pt x="16" y="43"/>
                  </a:lnTo>
                  <a:lnTo>
                    <a:pt x="59" y="79"/>
                  </a:lnTo>
                  <a:lnTo>
                    <a:pt x="71" y="92"/>
                  </a:lnTo>
                  <a:lnTo>
                    <a:pt x="80" y="86"/>
                  </a:lnTo>
                  <a:lnTo>
                    <a:pt x="76" y="70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8769" name="Freeform 97"/>
            <p:cNvSpPr>
              <a:spLocks/>
            </p:cNvSpPr>
            <p:nvPr/>
          </p:nvSpPr>
          <p:spPr bwMode="auto">
            <a:xfrm>
              <a:off x="2656" y="2704"/>
              <a:ext cx="103" cy="105"/>
            </a:xfrm>
            <a:custGeom>
              <a:avLst/>
              <a:gdLst/>
              <a:ahLst/>
              <a:cxnLst>
                <a:cxn ang="0">
                  <a:pos x="102" y="104"/>
                </a:cxn>
                <a:cxn ang="0">
                  <a:pos x="88" y="88"/>
                </a:cxn>
                <a:cxn ang="0">
                  <a:pos x="59" y="45"/>
                </a:cxn>
                <a:cxn ang="0">
                  <a:pos x="18" y="0"/>
                </a:cxn>
                <a:cxn ang="0">
                  <a:pos x="0" y="0"/>
                </a:cxn>
                <a:cxn ang="0">
                  <a:pos x="7" y="16"/>
                </a:cxn>
                <a:cxn ang="0">
                  <a:pos x="39" y="59"/>
                </a:cxn>
                <a:cxn ang="0">
                  <a:pos x="71" y="102"/>
                </a:cxn>
                <a:cxn ang="0">
                  <a:pos x="102" y="104"/>
                </a:cxn>
              </a:cxnLst>
              <a:rect l="0" t="0" r="r" b="b"/>
              <a:pathLst>
                <a:path w="103" h="105">
                  <a:moveTo>
                    <a:pt x="102" y="104"/>
                  </a:moveTo>
                  <a:lnTo>
                    <a:pt x="88" y="88"/>
                  </a:lnTo>
                  <a:lnTo>
                    <a:pt x="59" y="45"/>
                  </a:lnTo>
                  <a:lnTo>
                    <a:pt x="18" y="0"/>
                  </a:lnTo>
                  <a:lnTo>
                    <a:pt x="0" y="0"/>
                  </a:lnTo>
                  <a:lnTo>
                    <a:pt x="7" y="16"/>
                  </a:lnTo>
                  <a:lnTo>
                    <a:pt x="39" y="59"/>
                  </a:lnTo>
                  <a:lnTo>
                    <a:pt x="71" y="102"/>
                  </a:lnTo>
                  <a:lnTo>
                    <a:pt x="102" y="104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8770" name="Freeform 98"/>
            <p:cNvSpPr>
              <a:spLocks/>
            </p:cNvSpPr>
            <p:nvPr/>
          </p:nvSpPr>
          <p:spPr bwMode="auto">
            <a:xfrm>
              <a:off x="2795" y="1839"/>
              <a:ext cx="313" cy="1158"/>
            </a:xfrm>
            <a:custGeom>
              <a:avLst/>
              <a:gdLst/>
              <a:ahLst/>
              <a:cxnLst>
                <a:cxn ang="0">
                  <a:pos x="45" y="141"/>
                </a:cxn>
                <a:cxn ang="0">
                  <a:pos x="56" y="205"/>
                </a:cxn>
                <a:cxn ang="0">
                  <a:pos x="29" y="248"/>
                </a:cxn>
                <a:cxn ang="0">
                  <a:pos x="32" y="308"/>
                </a:cxn>
                <a:cxn ang="0">
                  <a:pos x="48" y="356"/>
                </a:cxn>
                <a:cxn ang="0">
                  <a:pos x="23" y="404"/>
                </a:cxn>
                <a:cxn ang="0">
                  <a:pos x="50" y="488"/>
                </a:cxn>
                <a:cxn ang="0">
                  <a:pos x="18" y="558"/>
                </a:cxn>
                <a:cxn ang="0">
                  <a:pos x="34" y="628"/>
                </a:cxn>
                <a:cxn ang="0">
                  <a:pos x="43" y="678"/>
                </a:cxn>
                <a:cxn ang="0">
                  <a:pos x="11" y="721"/>
                </a:cxn>
                <a:cxn ang="0">
                  <a:pos x="29" y="811"/>
                </a:cxn>
                <a:cxn ang="0">
                  <a:pos x="27" y="859"/>
                </a:cxn>
                <a:cxn ang="0">
                  <a:pos x="0" y="918"/>
                </a:cxn>
                <a:cxn ang="0">
                  <a:pos x="16" y="968"/>
                </a:cxn>
                <a:cxn ang="0">
                  <a:pos x="18" y="1015"/>
                </a:cxn>
                <a:cxn ang="0">
                  <a:pos x="23" y="1063"/>
                </a:cxn>
                <a:cxn ang="0">
                  <a:pos x="45" y="1106"/>
                </a:cxn>
                <a:cxn ang="0">
                  <a:pos x="48" y="1157"/>
                </a:cxn>
                <a:cxn ang="0">
                  <a:pos x="118" y="1114"/>
                </a:cxn>
                <a:cxn ang="0">
                  <a:pos x="201" y="1103"/>
                </a:cxn>
                <a:cxn ang="0">
                  <a:pos x="258" y="1079"/>
                </a:cxn>
                <a:cxn ang="0">
                  <a:pos x="276" y="1047"/>
                </a:cxn>
                <a:cxn ang="0">
                  <a:pos x="282" y="983"/>
                </a:cxn>
                <a:cxn ang="0">
                  <a:pos x="269" y="899"/>
                </a:cxn>
                <a:cxn ang="0">
                  <a:pos x="255" y="854"/>
                </a:cxn>
                <a:cxn ang="0">
                  <a:pos x="264" y="800"/>
                </a:cxn>
                <a:cxn ang="0">
                  <a:pos x="238" y="741"/>
                </a:cxn>
                <a:cxn ang="0">
                  <a:pos x="274" y="694"/>
                </a:cxn>
                <a:cxn ang="0">
                  <a:pos x="247" y="628"/>
                </a:cxn>
                <a:cxn ang="0">
                  <a:pos x="233" y="565"/>
                </a:cxn>
                <a:cxn ang="0">
                  <a:pos x="287" y="517"/>
                </a:cxn>
                <a:cxn ang="0">
                  <a:pos x="269" y="483"/>
                </a:cxn>
                <a:cxn ang="0">
                  <a:pos x="269" y="424"/>
                </a:cxn>
                <a:cxn ang="0">
                  <a:pos x="244" y="386"/>
                </a:cxn>
                <a:cxn ang="0">
                  <a:pos x="264" y="340"/>
                </a:cxn>
                <a:cxn ang="0">
                  <a:pos x="247" y="302"/>
                </a:cxn>
                <a:cxn ang="0">
                  <a:pos x="247" y="270"/>
                </a:cxn>
                <a:cxn ang="0">
                  <a:pos x="265" y="241"/>
                </a:cxn>
                <a:cxn ang="0">
                  <a:pos x="242" y="204"/>
                </a:cxn>
                <a:cxn ang="0">
                  <a:pos x="238" y="150"/>
                </a:cxn>
                <a:cxn ang="0">
                  <a:pos x="298" y="82"/>
                </a:cxn>
                <a:cxn ang="0">
                  <a:pos x="312" y="10"/>
                </a:cxn>
                <a:cxn ang="0">
                  <a:pos x="276" y="10"/>
                </a:cxn>
                <a:cxn ang="0">
                  <a:pos x="172" y="66"/>
                </a:cxn>
                <a:cxn ang="0">
                  <a:pos x="86" y="98"/>
                </a:cxn>
              </a:cxnLst>
              <a:rect l="0" t="0" r="r" b="b"/>
              <a:pathLst>
                <a:path w="313" h="1158">
                  <a:moveTo>
                    <a:pt x="56" y="109"/>
                  </a:moveTo>
                  <a:lnTo>
                    <a:pt x="45" y="141"/>
                  </a:lnTo>
                  <a:lnTo>
                    <a:pt x="54" y="173"/>
                  </a:lnTo>
                  <a:lnTo>
                    <a:pt x="56" y="205"/>
                  </a:lnTo>
                  <a:lnTo>
                    <a:pt x="45" y="225"/>
                  </a:lnTo>
                  <a:lnTo>
                    <a:pt x="29" y="248"/>
                  </a:lnTo>
                  <a:lnTo>
                    <a:pt x="22" y="284"/>
                  </a:lnTo>
                  <a:lnTo>
                    <a:pt x="32" y="308"/>
                  </a:lnTo>
                  <a:lnTo>
                    <a:pt x="48" y="334"/>
                  </a:lnTo>
                  <a:lnTo>
                    <a:pt x="48" y="356"/>
                  </a:lnTo>
                  <a:lnTo>
                    <a:pt x="38" y="377"/>
                  </a:lnTo>
                  <a:lnTo>
                    <a:pt x="23" y="404"/>
                  </a:lnTo>
                  <a:lnTo>
                    <a:pt x="29" y="431"/>
                  </a:lnTo>
                  <a:lnTo>
                    <a:pt x="50" y="488"/>
                  </a:lnTo>
                  <a:lnTo>
                    <a:pt x="48" y="512"/>
                  </a:lnTo>
                  <a:lnTo>
                    <a:pt x="18" y="558"/>
                  </a:lnTo>
                  <a:lnTo>
                    <a:pt x="18" y="598"/>
                  </a:lnTo>
                  <a:lnTo>
                    <a:pt x="34" y="628"/>
                  </a:lnTo>
                  <a:lnTo>
                    <a:pt x="45" y="655"/>
                  </a:lnTo>
                  <a:lnTo>
                    <a:pt x="43" y="678"/>
                  </a:lnTo>
                  <a:lnTo>
                    <a:pt x="16" y="703"/>
                  </a:lnTo>
                  <a:lnTo>
                    <a:pt x="11" y="721"/>
                  </a:lnTo>
                  <a:lnTo>
                    <a:pt x="16" y="764"/>
                  </a:lnTo>
                  <a:lnTo>
                    <a:pt x="29" y="811"/>
                  </a:lnTo>
                  <a:lnTo>
                    <a:pt x="29" y="838"/>
                  </a:lnTo>
                  <a:lnTo>
                    <a:pt x="27" y="859"/>
                  </a:lnTo>
                  <a:lnTo>
                    <a:pt x="7" y="891"/>
                  </a:lnTo>
                  <a:lnTo>
                    <a:pt x="0" y="918"/>
                  </a:lnTo>
                  <a:lnTo>
                    <a:pt x="2" y="947"/>
                  </a:lnTo>
                  <a:lnTo>
                    <a:pt x="16" y="968"/>
                  </a:lnTo>
                  <a:lnTo>
                    <a:pt x="32" y="988"/>
                  </a:lnTo>
                  <a:lnTo>
                    <a:pt x="18" y="1015"/>
                  </a:lnTo>
                  <a:lnTo>
                    <a:pt x="11" y="1042"/>
                  </a:lnTo>
                  <a:lnTo>
                    <a:pt x="23" y="1063"/>
                  </a:lnTo>
                  <a:lnTo>
                    <a:pt x="43" y="1079"/>
                  </a:lnTo>
                  <a:lnTo>
                    <a:pt x="45" y="1106"/>
                  </a:lnTo>
                  <a:lnTo>
                    <a:pt x="45" y="1128"/>
                  </a:lnTo>
                  <a:lnTo>
                    <a:pt x="48" y="1157"/>
                  </a:lnTo>
                  <a:lnTo>
                    <a:pt x="82" y="1133"/>
                  </a:lnTo>
                  <a:lnTo>
                    <a:pt x="118" y="1114"/>
                  </a:lnTo>
                  <a:lnTo>
                    <a:pt x="151" y="1103"/>
                  </a:lnTo>
                  <a:lnTo>
                    <a:pt x="201" y="1103"/>
                  </a:lnTo>
                  <a:lnTo>
                    <a:pt x="237" y="1097"/>
                  </a:lnTo>
                  <a:lnTo>
                    <a:pt x="258" y="1079"/>
                  </a:lnTo>
                  <a:lnTo>
                    <a:pt x="296" y="1069"/>
                  </a:lnTo>
                  <a:lnTo>
                    <a:pt x="276" y="1047"/>
                  </a:lnTo>
                  <a:lnTo>
                    <a:pt x="269" y="1017"/>
                  </a:lnTo>
                  <a:lnTo>
                    <a:pt x="282" y="983"/>
                  </a:lnTo>
                  <a:lnTo>
                    <a:pt x="280" y="934"/>
                  </a:lnTo>
                  <a:lnTo>
                    <a:pt x="269" y="899"/>
                  </a:lnTo>
                  <a:lnTo>
                    <a:pt x="258" y="881"/>
                  </a:lnTo>
                  <a:lnTo>
                    <a:pt x="255" y="854"/>
                  </a:lnTo>
                  <a:lnTo>
                    <a:pt x="269" y="822"/>
                  </a:lnTo>
                  <a:lnTo>
                    <a:pt x="264" y="800"/>
                  </a:lnTo>
                  <a:lnTo>
                    <a:pt x="237" y="762"/>
                  </a:lnTo>
                  <a:lnTo>
                    <a:pt x="238" y="741"/>
                  </a:lnTo>
                  <a:lnTo>
                    <a:pt x="249" y="721"/>
                  </a:lnTo>
                  <a:lnTo>
                    <a:pt x="274" y="694"/>
                  </a:lnTo>
                  <a:lnTo>
                    <a:pt x="265" y="673"/>
                  </a:lnTo>
                  <a:lnTo>
                    <a:pt x="247" y="628"/>
                  </a:lnTo>
                  <a:lnTo>
                    <a:pt x="233" y="598"/>
                  </a:lnTo>
                  <a:lnTo>
                    <a:pt x="233" y="565"/>
                  </a:lnTo>
                  <a:lnTo>
                    <a:pt x="282" y="548"/>
                  </a:lnTo>
                  <a:lnTo>
                    <a:pt x="287" y="517"/>
                  </a:lnTo>
                  <a:lnTo>
                    <a:pt x="282" y="499"/>
                  </a:lnTo>
                  <a:lnTo>
                    <a:pt x="269" y="483"/>
                  </a:lnTo>
                  <a:lnTo>
                    <a:pt x="271" y="456"/>
                  </a:lnTo>
                  <a:lnTo>
                    <a:pt x="269" y="424"/>
                  </a:lnTo>
                  <a:lnTo>
                    <a:pt x="255" y="408"/>
                  </a:lnTo>
                  <a:lnTo>
                    <a:pt x="244" y="386"/>
                  </a:lnTo>
                  <a:lnTo>
                    <a:pt x="253" y="365"/>
                  </a:lnTo>
                  <a:lnTo>
                    <a:pt x="264" y="340"/>
                  </a:lnTo>
                  <a:lnTo>
                    <a:pt x="264" y="324"/>
                  </a:lnTo>
                  <a:lnTo>
                    <a:pt x="247" y="302"/>
                  </a:lnTo>
                  <a:lnTo>
                    <a:pt x="242" y="284"/>
                  </a:lnTo>
                  <a:lnTo>
                    <a:pt x="247" y="270"/>
                  </a:lnTo>
                  <a:lnTo>
                    <a:pt x="264" y="259"/>
                  </a:lnTo>
                  <a:lnTo>
                    <a:pt x="265" y="241"/>
                  </a:lnTo>
                  <a:lnTo>
                    <a:pt x="260" y="231"/>
                  </a:lnTo>
                  <a:lnTo>
                    <a:pt x="242" y="204"/>
                  </a:lnTo>
                  <a:lnTo>
                    <a:pt x="237" y="173"/>
                  </a:lnTo>
                  <a:lnTo>
                    <a:pt x="238" y="150"/>
                  </a:lnTo>
                  <a:lnTo>
                    <a:pt x="255" y="128"/>
                  </a:lnTo>
                  <a:lnTo>
                    <a:pt x="298" y="82"/>
                  </a:lnTo>
                  <a:lnTo>
                    <a:pt x="312" y="42"/>
                  </a:lnTo>
                  <a:lnTo>
                    <a:pt x="312" y="10"/>
                  </a:lnTo>
                  <a:lnTo>
                    <a:pt x="298" y="0"/>
                  </a:lnTo>
                  <a:lnTo>
                    <a:pt x="276" y="10"/>
                  </a:lnTo>
                  <a:lnTo>
                    <a:pt x="222" y="44"/>
                  </a:lnTo>
                  <a:lnTo>
                    <a:pt x="172" y="66"/>
                  </a:lnTo>
                  <a:lnTo>
                    <a:pt x="120" y="87"/>
                  </a:lnTo>
                  <a:lnTo>
                    <a:pt x="86" y="98"/>
                  </a:lnTo>
                  <a:lnTo>
                    <a:pt x="56" y="109"/>
                  </a:lnTo>
                </a:path>
              </a:pathLst>
            </a:custGeom>
            <a:solidFill>
              <a:srgbClr val="B2B2B2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8771" name="Freeform 99"/>
            <p:cNvSpPr>
              <a:spLocks/>
            </p:cNvSpPr>
            <p:nvPr/>
          </p:nvSpPr>
          <p:spPr bwMode="auto">
            <a:xfrm>
              <a:off x="2577" y="1829"/>
              <a:ext cx="559" cy="1185"/>
            </a:xfrm>
            <a:custGeom>
              <a:avLst/>
              <a:gdLst/>
              <a:ahLst/>
              <a:cxnLst>
                <a:cxn ang="0">
                  <a:pos x="364" y="1112"/>
                </a:cxn>
                <a:cxn ang="0">
                  <a:pos x="256" y="1150"/>
                </a:cxn>
                <a:cxn ang="0">
                  <a:pos x="45" y="958"/>
                </a:cxn>
                <a:cxn ang="0">
                  <a:pos x="34" y="990"/>
                </a:cxn>
                <a:cxn ang="0">
                  <a:pos x="264" y="1184"/>
                </a:cxn>
                <a:cxn ang="0">
                  <a:pos x="375" y="1125"/>
                </a:cxn>
                <a:cxn ang="0">
                  <a:pos x="527" y="1075"/>
                </a:cxn>
                <a:cxn ang="0">
                  <a:pos x="520" y="990"/>
                </a:cxn>
                <a:cxn ang="0">
                  <a:pos x="490" y="897"/>
                </a:cxn>
                <a:cxn ang="0">
                  <a:pos x="504" y="822"/>
                </a:cxn>
                <a:cxn ang="0">
                  <a:pos x="472" y="749"/>
                </a:cxn>
                <a:cxn ang="0">
                  <a:pos x="488" y="663"/>
                </a:cxn>
                <a:cxn ang="0">
                  <a:pos x="500" y="577"/>
                </a:cxn>
                <a:cxn ang="0">
                  <a:pos x="504" y="469"/>
                </a:cxn>
                <a:cxn ang="0">
                  <a:pos x="483" y="378"/>
                </a:cxn>
                <a:cxn ang="0">
                  <a:pos x="472" y="306"/>
                </a:cxn>
                <a:cxn ang="0">
                  <a:pos x="499" y="244"/>
                </a:cxn>
                <a:cxn ang="0">
                  <a:pos x="484" y="140"/>
                </a:cxn>
                <a:cxn ang="0">
                  <a:pos x="553" y="12"/>
                </a:cxn>
                <a:cxn ang="0">
                  <a:pos x="522" y="39"/>
                </a:cxn>
                <a:cxn ang="0">
                  <a:pos x="452" y="156"/>
                </a:cxn>
                <a:cxn ang="0">
                  <a:pos x="350" y="252"/>
                </a:cxn>
                <a:cxn ang="0">
                  <a:pos x="456" y="217"/>
                </a:cxn>
                <a:cxn ang="0">
                  <a:pos x="447" y="285"/>
                </a:cxn>
                <a:cxn ang="0">
                  <a:pos x="396" y="356"/>
                </a:cxn>
                <a:cxn ang="0">
                  <a:pos x="468" y="340"/>
                </a:cxn>
                <a:cxn ang="0">
                  <a:pos x="450" y="394"/>
                </a:cxn>
                <a:cxn ang="0">
                  <a:pos x="445" y="453"/>
                </a:cxn>
                <a:cxn ang="0">
                  <a:pos x="339" y="532"/>
                </a:cxn>
                <a:cxn ang="0">
                  <a:pos x="457" y="478"/>
                </a:cxn>
                <a:cxn ang="0">
                  <a:pos x="500" y="532"/>
                </a:cxn>
                <a:cxn ang="0">
                  <a:pos x="429" y="582"/>
                </a:cxn>
                <a:cxn ang="0">
                  <a:pos x="296" y="647"/>
                </a:cxn>
                <a:cxn ang="0">
                  <a:pos x="447" y="620"/>
                </a:cxn>
                <a:cxn ang="0">
                  <a:pos x="477" y="720"/>
                </a:cxn>
                <a:cxn ang="0">
                  <a:pos x="300" y="768"/>
                </a:cxn>
                <a:cxn ang="0">
                  <a:pos x="396" y="765"/>
                </a:cxn>
                <a:cxn ang="0">
                  <a:pos x="457" y="795"/>
                </a:cxn>
                <a:cxn ang="0">
                  <a:pos x="456" y="854"/>
                </a:cxn>
                <a:cxn ang="0">
                  <a:pos x="285" y="888"/>
                </a:cxn>
                <a:cxn ang="0">
                  <a:pos x="370" y="888"/>
                </a:cxn>
                <a:cxn ang="0">
                  <a:pos x="466" y="872"/>
                </a:cxn>
                <a:cxn ang="0">
                  <a:pos x="382" y="953"/>
                </a:cxn>
                <a:cxn ang="0">
                  <a:pos x="285" y="999"/>
                </a:cxn>
                <a:cxn ang="0">
                  <a:pos x="407" y="956"/>
                </a:cxn>
                <a:cxn ang="0">
                  <a:pos x="479" y="940"/>
                </a:cxn>
                <a:cxn ang="0">
                  <a:pos x="477" y="1010"/>
                </a:cxn>
                <a:cxn ang="0">
                  <a:pos x="488" y="1069"/>
                </a:cxn>
              </a:cxnLst>
              <a:rect l="0" t="0" r="r" b="b"/>
              <a:pathLst>
                <a:path w="559" h="1185">
                  <a:moveTo>
                    <a:pt x="474" y="1071"/>
                  </a:moveTo>
                  <a:lnTo>
                    <a:pt x="450" y="1098"/>
                  </a:lnTo>
                  <a:lnTo>
                    <a:pt x="413" y="1107"/>
                  </a:lnTo>
                  <a:lnTo>
                    <a:pt x="364" y="1112"/>
                  </a:lnTo>
                  <a:lnTo>
                    <a:pt x="312" y="1123"/>
                  </a:lnTo>
                  <a:lnTo>
                    <a:pt x="278" y="1144"/>
                  </a:lnTo>
                  <a:lnTo>
                    <a:pt x="267" y="1155"/>
                  </a:lnTo>
                  <a:lnTo>
                    <a:pt x="256" y="1150"/>
                  </a:lnTo>
                  <a:lnTo>
                    <a:pt x="194" y="1103"/>
                  </a:lnTo>
                  <a:lnTo>
                    <a:pt x="113" y="1039"/>
                  </a:lnTo>
                  <a:lnTo>
                    <a:pt x="86" y="999"/>
                  </a:lnTo>
                  <a:lnTo>
                    <a:pt x="45" y="958"/>
                  </a:lnTo>
                  <a:lnTo>
                    <a:pt x="32" y="926"/>
                  </a:lnTo>
                  <a:lnTo>
                    <a:pt x="0" y="921"/>
                  </a:lnTo>
                  <a:lnTo>
                    <a:pt x="16" y="956"/>
                  </a:lnTo>
                  <a:lnTo>
                    <a:pt x="34" y="990"/>
                  </a:lnTo>
                  <a:lnTo>
                    <a:pt x="86" y="1028"/>
                  </a:lnTo>
                  <a:lnTo>
                    <a:pt x="122" y="1075"/>
                  </a:lnTo>
                  <a:lnTo>
                    <a:pt x="210" y="1130"/>
                  </a:lnTo>
                  <a:lnTo>
                    <a:pt x="264" y="1184"/>
                  </a:lnTo>
                  <a:lnTo>
                    <a:pt x="285" y="1179"/>
                  </a:lnTo>
                  <a:lnTo>
                    <a:pt x="307" y="1152"/>
                  </a:lnTo>
                  <a:lnTo>
                    <a:pt x="337" y="1136"/>
                  </a:lnTo>
                  <a:lnTo>
                    <a:pt x="375" y="1125"/>
                  </a:lnTo>
                  <a:lnTo>
                    <a:pt x="456" y="1118"/>
                  </a:lnTo>
                  <a:lnTo>
                    <a:pt x="479" y="1103"/>
                  </a:lnTo>
                  <a:lnTo>
                    <a:pt x="520" y="1093"/>
                  </a:lnTo>
                  <a:lnTo>
                    <a:pt x="527" y="1075"/>
                  </a:lnTo>
                  <a:lnTo>
                    <a:pt x="515" y="1053"/>
                  </a:lnTo>
                  <a:lnTo>
                    <a:pt x="500" y="1032"/>
                  </a:lnTo>
                  <a:lnTo>
                    <a:pt x="509" y="1005"/>
                  </a:lnTo>
                  <a:lnTo>
                    <a:pt x="520" y="990"/>
                  </a:lnTo>
                  <a:lnTo>
                    <a:pt x="520" y="967"/>
                  </a:lnTo>
                  <a:lnTo>
                    <a:pt x="509" y="931"/>
                  </a:lnTo>
                  <a:lnTo>
                    <a:pt x="504" y="913"/>
                  </a:lnTo>
                  <a:lnTo>
                    <a:pt x="490" y="897"/>
                  </a:lnTo>
                  <a:lnTo>
                    <a:pt x="483" y="878"/>
                  </a:lnTo>
                  <a:lnTo>
                    <a:pt x="490" y="860"/>
                  </a:lnTo>
                  <a:lnTo>
                    <a:pt x="506" y="845"/>
                  </a:lnTo>
                  <a:lnTo>
                    <a:pt x="504" y="822"/>
                  </a:lnTo>
                  <a:lnTo>
                    <a:pt x="495" y="806"/>
                  </a:lnTo>
                  <a:lnTo>
                    <a:pt x="477" y="781"/>
                  </a:lnTo>
                  <a:lnTo>
                    <a:pt x="466" y="768"/>
                  </a:lnTo>
                  <a:lnTo>
                    <a:pt x="472" y="749"/>
                  </a:lnTo>
                  <a:lnTo>
                    <a:pt x="499" y="733"/>
                  </a:lnTo>
                  <a:lnTo>
                    <a:pt x="509" y="711"/>
                  </a:lnTo>
                  <a:lnTo>
                    <a:pt x="506" y="693"/>
                  </a:lnTo>
                  <a:lnTo>
                    <a:pt x="488" y="663"/>
                  </a:lnTo>
                  <a:lnTo>
                    <a:pt x="468" y="625"/>
                  </a:lnTo>
                  <a:lnTo>
                    <a:pt x="461" y="598"/>
                  </a:lnTo>
                  <a:lnTo>
                    <a:pt x="472" y="587"/>
                  </a:lnTo>
                  <a:lnTo>
                    <a:pt x="500" y="577"/>
                  </a:lnTo>
                  <a:lnTo>
                    <a:pt x="517" y="566"/>
                  </a:lnTo>
                  <a:lnTo>
                    <a:pt x="520" y="532"/>
                  </a:lnTo>
                  <a:lnTo>
                    <a:pt x="500" y="494"/>
                  </a:lnTo>
                  <a:lnTo>
                    <a:pt x="504" y="469"/>
                  </a:lnTo>
                  <a:lnTo>
                    <a:pt x="511" y="446"/>
                  </a:lnTo>
                  <a:lnTo>
                    <a:pt x="493" y="419"/>
                  </a:lnTo>
                  <a:lnTo>
                    <a:pt x="477" y="394"/>
                  </a:lnTo>
                  <a:lnTo>
                    <a:pt x="483" y="378"/>
                  </a:lnTo>
                  <a:lnTo>
                    <a:pt x="493" y="362"/>
                  </a:lnTo>
                  <a:lnTo>
                    <a:pt x="493" y="335"/>
                  </a:lnTo>
                  <a:lnTo>
                    <a:pt x="483" y="319"/>
                  </a:lnTo>
                  <a:lnTo>
                    <a:pt x="472" y="306"/>
                  </a:lnTo>
                  <a:lnTo>
                    <a:pt x="474" y="286"/>
                  </a:lnTo>
                  <a:lnTo>
                    <a:pt x="493" y="276"/>
                  </a:lnTo>
                  <a:lnTo>
                    <a:pt x="504" y="265"/>
                  </a:lnTo>
                  <a:lnTo>
                    <a:pt x="499" y="244"/>
                  </a:lnTo>
                  <a:lnTo>
                    <a:pt x="477" y="217"/>
                  </a:lnTo>
                  <a:lnTo>
                    <a:pt x="468" y="193"/>
                  </a:lnTo>
                  <a:lnTo>
                    <a:pt x="466" y="166"/>
                  </a:lnTo>
                  <a:lnTo>
                    <a:pt x="484" y="140"/>
                  </a:lnTo>
                  <a:lnTo>
                    <a:pt x="522" y="98"/>
                  </a:lnTo>
                  <a:lnTo>
                    <a:pt x="542" y="66"/>
                  </a:lnTo>
                  <a:lnTo>
                    <a:pt x="558" y="39"/>
                  </a:lnTo>
                  <a:lnTo>
                    <a:pt x="553" y="12"/>
                  </a:lnTo>
                  <a:lnTo>
                    <a:pt x="538" y="0"/>
                  </a:lnTo>
                  <a:lnTo>
                    <a:pt x="527" y="2"/>
                  </a:lnTo>
                  <a:lnTo>
                    <a:pt x="509" y="23"/>
                  </a:lnTo>
                  <a:lnTo>
                    <a:pt x="522" y="39"/>
                  </a:lnTo>
                  <a:lnTo>
                    <a:pt x="520" y="66"/>
                  </a:lnTo>
                  <a:lnTo>
                    <a:pt x="495" y="113"/>
                  </a:lnTo>
                  <a:lnTo>
                    <a:pt x="463" y="140"/>
                  </a:lnTo>
                  <a:lnTo>
                    <a:pt x="452" y="156"/>
                  </a:lnTo>
                  <a:lnTo>
                    <a:pt x="445" y="177"/>
                  </a:lnTo>
                  <a:lnTo>
                    <a:pt x="441" y="190"/>
                  </a:lnTo>
                  <a:lnTo>
                    <a:pt x="393" y="227"/>
                  </a:lnTo>
                  <a:lnTo>
                    <a:pt x="350" y="252"/>
                  </a:lnTo>
                  <a:lnTo>
                    <a:pt x="344" y="270"/>
                  </a:lnTo>
                  <a:lnTo>
                    <a:pt x="359" y="274"/>
                  </a:lnTo>
                  <a:lnTo>
                    <a:pt x="423" y="227"/>
                  </a:lnTo>
                  <a:lnTo>
                    <a:pt x="456" y="217"/>
                  </a:lnTo>
                  <a:lnTo>
                    <a:pt x="472" y="247"/>
                  </a:lnTo>
                  <a:lnTo>
                    <a:pt x="477" y="260"/>
                  </a:lnTo>
                  <a:lnTo>
                    <a:pt x="461" y="274"/>
                  </a:lnTo>
                  <a:lnTo>
                    <a:pt x="447" y="285"/>
                  </a:lnTo>
                  <a:lnTo>
                    <a:pt x="445" y="303"/>
                  </a:lnTo>
                  <a:lnTo>
                    <a:pt x="450" y="322"/>
                  </a:lnTo>
                  <a:lnTo>
                    <a:pt x="436" y="338"/>
                  </a:lnTo>
                  <a:lnTo>
                    <a:pt x="396" y="356"/>
                  </a:lnTo>
                  <a:lnTo>
                    <a:pt x="337" y="381"/>
                  </a:lnTo>
                  <a:lnTo>
                    <a:pt x="359" y="389"/>
                  </a:lnTo>
                  <a:lnTo>
                    <a:pt x="420" y="365"/>
                  </a:lnTo>
                  <a:lnTo>
                    <a:pt x="468" y="340"/>
                  </a:lnTo>
                  <a:lnTo>
                    <a:pt x="477" y="346"/>
                  </a:lnTo>
                  <a:lnTo>
                    <a:pt x="472" y="362"/>
                  </a:lnTo>
                  <a:lnTo>
                    <a:pt x="456" y="378"/>
                  </a:lnTo>
                  <a:lnTo>
                    <a:pt x="450" y="394"/>
                  </a:lnTo>
                  <a:lnTo>
                    <a:pt x="457" y="415"/>
                  </a:lnTo>
                  <a:lnTo>
                    <a:pt x="477" y="432"/>
                  </a:lnTo>
                  <a:lnTo>
                    <a:pt x="477" y="446"/>
                  </a:lnTo>
                  <a:lnTo>
                    <a:pt x="445" y="453"/>
                  </a:lnTo>
                  <a:lnTo>
                    <a:pt x="418" y="489"/>
                  </a:lnTo>
                  <a:lnTo>
                    <a:pt x="386" y="510"/>
                  </a:lnTo>
                  <a:lnTo>
                    <a:pt x="343" y="521"/>
                  </a:lnTo>
                  <a:lnTo>
                    <a:pt x="339" y="532"/>
                  </a:lnTo>
                  <a:lnTo>
                    <a:pt x="366" y="528"/>
                  </a:lnTo>
                  <a:lnTo>
                    <a:pt x="423" y="510"/>
                  </a:lnTo>
                  <a:lnTo>
                    <a:pt x="445" y="494"/>
                  </a:lnTo>
                  <a:lnTo>
                    <a:pt x="457" y="478"/>
                  </a:lnTo>
                  <a:lnTo>
                    <a:pt x="477" y="475"/>
                  </a:lnTo>
                  <a:lnTo>
                    <a:pt x="477" y="494"/>
                  </a:lnTo>
                  <a:lnTo>
                    <a:pt x="490" y="512"/>
                  </a:lnTo>
                  <a:lnTo>
                    <a:pt x="500" y="532"/>
                  </a:lnTo>
                  <a:lnTo>
                    <a:pt x="493" y="548"/>
                  </a:lnTo>
                  <a:lnTo>
                    <a:pt x="468" y="559"/>
                  </a:lnTo>
                  <a:lnTo>
                    <a:pt x="445" y="566"/>
                  </a:lnTo>
                  <a:lnTo>
                    <a:pt x="429" y="582"/>
                  </a:lnTo>
                  <a:lnTo>
                    <a:pt x="355" y="604"/>
                  </a:lnTo>
                  <a:lnTo>
                    <a:pt x="301" y="623"/>
                  </a:lnTo>
                  <a:lnTo>
                    <a:pt x="280" y="634"/>
                  </a:lnTo>
                  <a:lnTo>
                    <a:pt x="296" y="647"/>
                  </a:lnTo>
                  <a:lnTo>
                    <a:pt x="328" y="639"/>
                  </a:lnTo>
                  <a:lnTo>
                    <a:pt x="393" y="614"/>
                  </a:lnTo>
                  <a:lnTo>
                    <a:pt x="436" y="602"/>
                  </a:lnTo>
                  <a:lnTo>
                    <a:pt x="447" y="620"/>
                  </a:lnTo>
                  <a:lnTo>
                    <a:pt x="457" y="652"/>
                  </a:lnTo>
                  <a:lnTo>
                    <a:pt x="477" y="679"/>
                  </a:lnTo>
                  <a:lnTo>
                    <a:pt x="479" y="700"/>
                  </a:lnTo>
                  <a:lnTo>
                    <a:pt x="477" y="720"/>
                  </a:lnTo>
                  <a:lnTo>
                    <a:pt x="456" y="727"/>
                  </a:lnTo>
                  <a:lnTo>
                    <a:pt x="418" y="736"/>
                  </a:lnTo>
                  <a:lnTo>
                    <a:pt x="370" y="758"/>
                  </a:lnTo>
                  <a:lnTo>
                    <a:pt x="300" y="768"/>
                  </a:lnTo>
                  <a:lnTo>
                    <a:pt x="273" y="781"/>
                  </a:lnTo>
                  <a:lnTo>
                    <a:pt x="291" y="790"/>
                  </a:lnTo>
                  <a:lnTo>
                    <a:pt x="353" y="781"/>
                  </a:lnTo>
                  <a:lnTo>
                    <a:pt x="396" y="765"/>
                  </a:lnTo>
                  <a:lnTo>
                    <a:pt x="425" y="754"/>
                  </a:lnTo>
                  <a:lnTo>
                    <a:pt x="450" y="749"/>
                  </a:lnTo>
                  <a:lnTo>
                    <a:pt x="447" y="768"/>
                  </a:lnTo>
                  <a:lnTo>
                    <a:pt x="457" y="795"/>
                  </a:lnTo>
                  <a:lnTo>
                    <a:pt x="474" y="811"/>
                  </a:lnTo>
                  <a:lnTo>
                    <a:pt x="477" y="829"/>
                  </a:lnTo>
                  <a:lnTo>
                    <a:pt x="477" y="845"/>
                  </a:lnTo>
                  <a:lnTo>
                    <a:pt x="456" y="854"/>
                  </a:lnTo>
                  <a:lnTo>
                    <a:pt x="414" y="856"/>
                  </a:lnTo>
                  <a:lnTo>
                    <a:pt x="386" y="865"/>
                  </a:lnTo>
                  <a:lnTo>
                    <a:pt x="321" y="887"/>
                  </a:lnTo>
                  <a:lnTo>
                    <a:pt x="285" y="888"/>
                  </a:lnTo>
                  <a:lnTo>
                    <a:pt x="273" y="904"/>
                  </a:lnTo>
                  <a:lnTo>
                    <a:pt x="289" y="910"/>
                  </a:lnTo>
                  <a:lnTo>
                    <a:pt x="321" y="903"/>
                  </a:lnTo>
                  <a:lnTo>
                    <a:pt x="370" y="888"/>
                  </a:lnTo>
                  <a:lnTo>
                    <a:pt x="396" y="878"/>
                  </a:lnTo>
                  <a:lnTo>
                    <a:pt x="431" y="870"/>
                  </a:lnTo>
                  <a:lnTo>
                    <a:pt x="457" y="872"/>
                  </a:lnTo>
                  <a:lnTo>
                    <a:pt x="466" y="872"/>
                  </a:lnTo>
                  <a:lnTo>
                    <a:pt x="466" y="897"/>
                  </a:lnTo>
                  <a:lnTo>
                    <a:pt x="474" y="910"/>
                  </a:lnTo>
                  <a:lnTo>
                    <a:pt x="425" y="921"/>
                  </a:lnTo>
                  <a:lnTo>
                    <a:pt x="382" y="953"/>
                  </a:lnTo>
                  <a:lnTo>
                    <a:pt x="334" y="969"/>
                  </a:lnTo>
                  <a:lnTo>
                    <a:pt x="301" y="974"/>
                  </a:lnTo>
                  <a:lnTo>
                    <a:pt x="274" y="989"/>
                  </a:lnTo>
                  <a:lnTo>
                    <a:pt x="285" y="999"/>
                  </a:lnTo>
                  <a:lnTo>
                    <a:pt x="312" y="990"/>
                  </a:lnTo>
                  <a:lnTo>
                    <a:pt x="343" y="980"/>
                  </a:lnTo>
                  <a:lnTo>
                    <a:pt x="377" y="974"/>
                  </a:lnTo>
                  <a:lnTo>
                    <a:pt x="407" y="956"/>
                  </a:lnTo>
                  <a:lnTo>
                    <a:pt x="423" y="940"/>
                  </a:lnTo>
                  <a:lnTo>
                    <a:pt x="445" y="937"/>
                  </a:lnTo>
                  <a:lnTo>
                    <a:pt x="472" y="937"/>
                  </a:lnTo>
                  <a:lnTo>
                    <a:pt x="479" y="940"/>
                  </a:lnTo>
                  <a:lnTo>
                    <a:pt x="488" y="958"/>
                  </a:lnTo>
                  <a:lnTo>
                    <a:pt x="493" y="980"/>
                  </a:lnTo>
                  <a:lnTo>
                    <a:pt x="488" y="999"/>
                  </a:lnTo>
                  <a:lnTo>
                    <a:pt x="477" y="1010"/>
                  </a:lnTo>
                  <a:lnTo>
                    <a:pt x="468" y="1037"/>
                  </a:lnTo>
                  <a:lnTo>
                    <a:pt x="477" y="1048"/>
                  </a:lnTo>
                  <a:lnTo>
                    <a:pt x="488" y="1059"/>
                  </a:lnTo>
                  <a:lnTo>
                    <a:pt x="488" y="1069"/>
                  </a:lnTo>
                  <a:lnTo>
                    <a:pt x="474" y="1071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8772" name="Freeform 100"/>
            <p:cNvSpPr>
              <a:spLocks/>
            </p:cNvSpPr>
            <p:nvPr/>
          </p:nvSpPr>
          <p:spPr bwMode="auto">
            <a:xfrm>
              <a:off x="2872" y="2845"/>
              <a:ext cx="162" cy="54"/>
            </a:xfrm>
            <a:custGeom>
              <a:avLst/>
              <a:gdLst/>
              <a:ahLst/>
              <a:cxnLst>
                <a:cxn ang="0">
                  <a:pos x="0" y="43"/>
                </a:cxn>
                <a:cxn ang="0">
                  <a:pos x="64" y="41"/>
                </a:cxn>
                <a:cxn ang="0">
                  <a:pos x="89" y="27"/>
                </a:cxn>
                <a:cxn ang="0">
                  <a:pos x="110" y="11"/>
                </a:cxn>
                <a:cxn ang="0">
                  <a:pos x="150" y="0"/>
                </a:cxn>
                <a:cxn ang="0">
                  <a:pos x="161" y="11"/>
                </a:cxn>
                <a:cxn ang="0">
                  <a:pos x="144" y="16"/>
                </a:cxn>
                <a:cxn ang="0">
                  <a:pos x="116" y="31"/>
                </a:cxn>
                <a:cxn ang="0">
                  <a:pos x="101" y="41"/>
                </a:cxn>
                <a:cxn ang="0">
                  <a:pos x="75" y="48"/>
                </a:cxn>
                <a:cxn ang="0">
                  <a:pos x="35" y="52"/>
                </a:cxn>
                <a:cxn ang="0">
                  <a:pos x="3" y="53"/>
                </a:cxn>
                <a:cxn ang="0">
                  <a:pos x="0" y="43"/>
                </a:cxn>
              </a:cxnLst>
              <a:rect l="0" t="0" r="r" b="b"/>
              <a:pathLst>
                <a:path w="162" h="54">
                  <a:moveTo>
                    <a:pt x="0" y="43"/>
                  </a:moveTo>
                  <a:lnTo>
                    <a:pt x="64" y="41"/>
                  </a:lnTo>
                  <a:lnTo>
                    <a:pt x="89" y="27"/>
                  </a:lnTo>
                  <a:lnTo>
                    <a:pt x="110" y="11"/>
                  </a:lnTo>
                  <a:lnTo>
                    <a:pt x="150" y="0"/>
                  </a:lnTo>
                  <a:lnTo>
                    <a:pt x="161" y="11"/>
                  </a:lnTo>
                  <a:lnTo>
                    <a:pt x="144" y="16"/>
                  </a:lnTo>
                  <a:lnTo>
                    <a:pt x="116" y="31"/>
                  </a:lnTo>
                  <a:lnTo>
                    <a:pt x="101" y="41"/>
                  </a:lnTo>
                  <a:lnTo>
                    <a:pt x="75" y="48"/>
                  </a:lnTo>
                  <a:lnTo>
                    <a:pt x="35" y="52"/>
                  </a:lnTo>
                  <a:lnTo>
                    <a:pt x="3" y="53"/>
                  </a:lnTo>
                  <a:lnTo>
                    <a:pt x="0" y="43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8773" name="Freeform 101"/>
            <p:cNvSpPr>
              <a:spLocks/>
            </p:cNvSpPr>
            <p:nvPr/>
          </p:nvSpPr>
          <p:spPr bwMode="auto">
            <a:xfrm>
              <a:off x="2626" y="1688"/>
              <a:ext cx="469" cy="255"/>
            </a:xfrm>
            <a:custGeom>
              <a:avLst/>
              <a:gdLst/>
              <a:ahLst/>
              <a:cxnLst>
                <a:cxn ang="0">
                  <a:pos x="14" y="29"/>
                </a:cxn>
                <a:cxn ang="0">
                  <a:pos x="70" y="32"/>
                </a:cxn>
                <a:cxn ang="0">
                  <a:pos x="129" y="34"/>
                </a:cxn>
                <a:cxn ang="0">
                  <a:pos x="167" y="34"/>
                </a:cxn>
                <a:cxn ang="0">
                  <a:pos x="197" y="27"/>
                </a:cxn>
                <a:cxn ang="0">
                  <a:pos x="246" y="13"/>
                </a:cxn>
                <a:cxn ang="0">
                  <a:pos x="269" y="0"/>
                </a:cxn>
                <a:cxn ang="0">
                  <a:pos x="301" y="18"/>
                </a:cxn>
                <a:cxn ang="0">
                  <a:pos x="353" y="54"/>
                </a:cxn>
                <a:cxn ang="0">
                  <a:pos x="391" y="80"/>
                </a:cxn>
                <a:cxn ang="0">
                  <a:pos x="439" y="114"/>
                </a:cxn>
                <a:cxn ang="0">
                  <a:pos x="468" y="140"/>
                </a:cxn>
                <a:cxn ang="0">
                  <a:pos x="441" y="163"/>
                </a:cxn>
                <a:cxn ang="0">
                  <a:pos x="414" y="188"/>
                </a:cxn>
                <a:cxn ang="0">
                  <a:pos x="371" y="206"/>
                </a:cxn>
                <a:cxn ang="0">
                  <a:pos x="326" y="225"/>
                </a:cxn>
                <a:cxn ang="0">
                  <a:pos x="285" y="241"/>
                </a:cxn>
                <a:cxn ang="0">
                  <a:pos x="247" y="247"/>
                </a:cxn>
                <a:cxn ang="0">
                  <a:pos x="208" y="254"/>
                </a:cxn>
                <a:cxn ang="0">
                  <a:pos x="159" y="220"/>
                </a:cxn>
                <a:cxn ang="0">
                  <a:pos x="122" y="190"/>
                </a:cxn>
                <a:cxn ang="0">
                  <a:pos x="79" y="152"/>
                </a:cxn>
                <a:cxn ang="0">
                  <a:pos x="43" y="114"/>
                </a:cxn>
                <a:cxn ang="0">
                  <a:pos x="16" y="88"/>
                </a:cxn>
                <a:cxn ang="0">
                  <a:pos x="0" y="50"/>
                </a:cxn>
                <a:cxn ang="0">
                  <a:pos x="14" y="29"/>
                </a:cxn>
              </a:cxnLst>
              <a:rect l="0" t="0" r="r" b="b"/>
              <a:pathLst>
                <a:path w="469" h="255">
                  <a:moveTo>
                    <a:pt x="14" y="29"/>
                  </a:moveTo>
                  <a:lnTo>
                    <a:pt x="70" y="32"/>
                  </a:lnTo>
                  <a:lnTo>
                    <a:pt x="129" y="34"/>
                  </a:lnTo>
                  <a:lnTo>
                    <a:pt x="167" y="34"/>
                  </a:lnTo>
                  <a:lnTo>
                    <a:pt x="197" y="27"/>
                  </a:lnTo>
                  <a:lnTo>
                    <a:pt x="246" y="13"/>
                  </a:lnTo>
                  <a:lnTo>
                    <a:pt x="269" y="0"/>
                  </a:lnTo>
                  <a:lnTo>
                    <a:pt x="301" y="18"/>
                  </a:lnTo>
                  <a:lnTo>
                    <a:pt x="353" y="54"/>
                  </a:lnTo>
                  <a:lnTo>
                    <a:pt x="391" y="80"/>
                  </a:lnTo>
                  <a:lnTo>
                    <a:pt x="439" y="114"/>
                  </a:lnTo>
                  <a:lnTo>
                    <a:pt x="468" y="140"/>
                  </a:lnTo>
                  <a:lnTo>
                    <a:pt x="441" y="163"/>
                  </a:lnTo>
                  <a:lnTo>
                    <a:pt x="414" y="188"/>
                  </a:lnTo>
                  <a:lnTo>
                    <a:pt x="371" y="206"/>
                  </a:lnTo>
                  <a:lnTo>
                    <a:pt x="326" y="225"/>
                  </a:lnTo>
                  <a:lnTo>
                    <a:pt x="285" y="241"/>
                  </a:lnTo>
                  <a:lnTo>
                    <a:pt x="247" y="247"/>
                  </a:lnTo>
                  <a:lnTo>
                    <a:pt x="208" y="254"/>
                  </a:lnTo>
                  <a:lnTo>
                    <a:pt x="159" y="220"/>
                  </a:lnTo>
                  <a:lnTo>
                    <a:pt x="122" y="190"/>
                  </a:lnTo>
                  <a:lnTo>
                    <a:pt x="79" y="152"/>
                  </a:lnTo>
                  <a:lnTo>
                    <a:pt x="43" y="114"/>
                  </a:lnTo>
                  <a:lnTo>
                    <a:pt x="16" y="88"/>
                  </a:lnTo>
                  <a:lnTo>
                    <a:pt x="0" y="50"/>
                  </a:lnTo>
                  <a:lnTo>
                    <a:pt x="14" y="29"/>
                  </a:lnTo>
                </a:path>
              </a:pathLst>
            </a:custGeom>
            <a:solidFill>
              <a:srgbClr val="F8F8F8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8774" name="Freeform 102"/>
            <p:cNvSpPr>
              <a:spLocks/>
            </p:cNvSpPr>
            <p:nvPr/>
          </p:nvSpPr>
          <p:spPr bwMode="auto">
            <a:xfrm>
              <a:off x="2614" y="1680"/>
              <a:ext cx="506" cy="297"/>
            </a:xfrm>
            <a:custGeom>
              <a:avLst/>
              <a:gdLst/>
              <a:ahLst/>
              <a:cxnLst>
                <a:cxn ang="0">
                  <a:pos x="247" y="253"/>
                </a:cxn>
                <a:cxn ang="0">
                  <a:pos x="327" y="231"/>
                </a:cxn>
                <a:cxn ang="0">
                  <a:pos x="392" y="203"/>
                </a:cxn>
                <a:cxn ang="0">
                  <a:pos x="438" y="170"/>
                </a:cxn>
                <a:cxn ang="0">
                  <a:pos x="456" y="151"/>
                </a:cxn>
                <a:cxn ang="0">
                  <a:pos x="390" y="90"/>
                </a:cxn>
                <a:cxn ang="0">
                  <a:pos x="336" y="57"/>
                </a:cxn>
                <a:cxn ang="0">
                  <a:pos x="284" y="25"/>
                </a:cxn>
                <a:cxn ang="0">
                  <a:pos x="273" y="25"/>
                </a:cxn>
                <a:cxn ang="0">
                  <a:pos x="241" y="36"/>
                </a:cxn>
                <a:cxn ang="0">
                  <a:pos x="198" y="48"/>
                </a:cxn>
                <a:cxn ang="0">
                  <a:pos x="121" y="54"/>
                </a:cxn>
                <a:cxn ang="0">
                  <a:pos x="46" y="52"/>
                </a:cxn>
                <a:cxn ang="0">
                  <a:pos x="26" y="54"/>
                </a:cxn>
                <a:cxn ang="0">
                  <a:pos x="26" y="68"/>
                </a:cxn>
                <a:cxn ang="0">
                  <a:pos x="42" y="90"/>
                </a:cxn>
                <a:cxn ang="0">
                  <a:pos x="73" y="129"/>
                </a:cxn>
                <a:cxn ang="0">
                  <a:pos x="112" y="161"/>
                </a:cxn>
                <a:cxn ang="0">
                  <a:pos x="161" y="208"/>
                </a:cxn>
                <a:cxn ang="0">
                  <a:pos x="207" y="242"/>
                </a:cxn>
                <a:cxn ang="0">
                  <a:pos x="236" y="262"/>
                </a:cxn>
                <a:cxn ang="0">
                  <a:pos x="245" y="283"/>
                </a:cxn>
                <a:cxn ang="0">
                  <a:pos x="234" y="296"/>
                </a:cxn>
                <a:cxn ang="0">
                  <a:pos x="218" y="289"/>
                </a:cxn>
                <a:cxn ang="0">
                  <a:pos x="171" y="246"/>
                </a:cxn>
                <a:cxn ang="0">
                  <a:pos x="112" y="197"/>
                </a:cxn>
                <a:cxn ang="0">
                  <a:pos x="69" y="161"/>
                </a:cxn>
                <a:cxn ang="0">
                  <a:pos x="41" y="129"/>
                </a:cxn>
                <a:cxn ang="0">
                  <a:pos x="16" y="95"/>
                </a:cxn>
                <a:cxn ang="0">
                  <a:pos x="5" y="73"/>
                </a:cxn>
                <a:cxn ang="0">
                  <a:pos x="0" y="48"/>
                </a:cxn>
                <a:cxn ang="0">
                  <a:pos x="7" y="32"/>
                </a:cxn>
                <a:cxn ang="0">
                  <a:pos x="25" y="25"/>
                </a:cxn>
                <a:cxn ang="0">
                  <a:pos x="57" y="27"/>
                </a:cxn>
                <a:cxn ang="0">
                  <a:pos x="118" y="36"/>
                </a:cxn>
                <a:cxn ang="0">
                  <a:pos x="170" y="36"/>
                </a:cxn>
                <a:cxn ang="0">
                  <a:pos x="207" y="25"/>
                </a:cxn>
                <a:cxn ang="0">
                  <a:pos x="250" y="16"/>
                </a:cxn>
                <a:cxn ang="0">
                  <a:pos x="268" y="0"/>
                </a:cxn>
                <a:cxn ang="0">
                  <a:pos x="288" y="0"/>
                </a:cxn>
                <a:cxn ang="0">
                  <a:pos x="333" y="27"/>
                </a:cxn>
                <a:cxn ang="0">
                  <a:pos x="381" y="64"/>
                </a:cxn>
                <a:cxn ang="0">
                  <a:pos x="433" y="97"/>
                </a:cxn>
                <a:cxn ang="0">
                  <a:pos x="462" y="118"/>
                </a:cxn>
                <a:cxn ang="0">
                  <a:pos x="492" y="138"/>
                </a:cxn>
                <a:cxn ang="0">
                  <a:pos x="505" y="145"/>
                </a:cxn>
                <a:cxn ang="0">
                  <a:pos x="497" y="160"/>
                </a:cxn>
                <a:cxn ang="0">
                  <a:pos x="476" y="172"/>
                </a:cxn>
                <a:cxn ang="0">
                  <a:pos x="451" y="194"/>
                </a:cxn>
                <a:cxn ang="0">
                  <a:pos x="427" y="203"/>
                </a:cxn>
                <a:cxn ang="0">
                  <a:pos x="385" y="221"/>
                </a:cxn>
                <a:cxn ang="0">
                  <a:pos x="354" y="235"/>
                </a:cxn>
                <a:cxn ang="0">
                  <a:pos x="320" y="256"/>
                </a:cxn>
                <a:cxn ang="0">
                  <a:pos x="284" y="262"/>
                </a:cxn>
                <a:cxn ang="0">
                  <a:pos x="256" y="264"/>
                </a:cxn>
                <a:cxn ang="0">
                  <a:pos x="247" y="253"/>
                </a:cxn>
              </a:cxnLst>
              <a:rect l="0" t="0" r="r" b="b"/>
              <a:pathLst>
                <a:path w="506" h="297">
                  <a:moveTo>
                    <a:pt x="247" y="253"/>
                  </a:moveTo>
                  <a:lnTo>
                    <a:pt x="327" y="231"/>
                  </a:lnTo>
                  <a:lnTo>
                    <a:pt x="392" y="203"/>
                  </a:lnTo>
                  <a:lnTo>
                    <a:pt x="438" y="170"/>
                  </a:lnTo>
                  <a:lnTo>
                    <a:pt x="456" y="151"/>
                  </a:lnTo>
                  <a:lnTo>
                    <a:pt x="390" y="90"/>
                  </a:lnTo>
                  <a:lnTo>
                    <a:pt x="336" y="57"/>
                  </a:lnTo>
                  <a:lnTo>
                    <a:pt x="284" y="25"/>
                  </a:lnTo>
                  <a:lnTo>
                    <a:pt x="273" y="25"/>
                  </a:lnTo>
                  <a:lnTo>
                    <a:pt x="241" y="36"/>
                  </a:lnTo>
                  <a:lnTo>
                    <a:pt x="198" y="48"/>
                  </a:lnTo>
                  <a:lnTo>
                    <a:pt x="121" y="54"/>
                  </a:lnTo>
                  <a:lnTo>
                    <a:pt x="46" y="52"/>
                  </a:lnTo>
                  <a:lnTo>
                    <a:pt x="26" y="54"/>
                  </a:lnTo>
                  <a:lnTo>
                    <a:pt x="26" y="68"/>
                  </a:lnTo>
                  <a:lnTo>
                    <a:pt x="42" y="90"/>
                  </a:lnTo>
                  <a:lnTo>
                    <a:pt x="73" y="129"/>
                  </a:lnTo>
                  <a:lnTo>
                    <a:pt x="112" y="161"/>
                  </a:lnTo>
                  <a:lnTo>
                    <a:pt x="161" y="208"/>
                  </a:lnTo>
                  <a:lnTo>
                    <a:pt x="207" y="242"/>
                  </a:lnTo>
                  <a:lnTo>
                    <a:pt x="236" y="262"/>
                  </a:lnTo>
                  <a:lnTo>
                    <a:pt x="245" y="283"/>
                  </a:lnTo>
                  <a:lnTo>
                    <a:pt x="234" y="296"/>
                  </a:lnTo>
                  <a:lnTo>
                    <a:pt x="218" y="289"/>
                  </a:lnTo>
                  <a:lnTo>
                    <a:pt x="171" y="246"/>
                  </a:lnTo>
                  <a:lnTo>
                    <a:pt x="112" y="197"/>
                  </a:lnTo>
                  <a:lnTo>
                    <a:pt x="69" y="161"/>
                  </a:lnTo>
                  <a:lnTo>
                    <a:pt x="41" y="129"/>
                  </a:lnTo>
                  <a:lnTo>
                    <a:pt x="16" y="95"/>
                  </a:lnTo>
                  <a:lnTo>
                    <a:pt x="5" y="73"/>
                  </a:lnTo>
                  <a:lnTo>
                    <a:pt x="0" y="48"/>
                  </a:lnTo>
                  <a:lnTo>
                    <a:pt x="7" y="32"/>
                  </a:lnTo>
                  <a:lnTo>
                    <a:pt x="25" y="25"/>
                  </a:lnTo>
                  <a:lnTo>
                    <a:pt x="57" y="27"/>
                  </a:lnTo>
                  <a:lnTo>
                    <a:pt x="118" y="36"/>
                  </a:lnTo>
                  <a:lnTo>
                    <a:pt x="170" y="36"/>
                  </a:lnTo>
                  <a:lnTo>
                    <a:pt x="207" y="25"/>
                  </a:lnTo>
                  <a:lnTo>
                    <a:pt x="250" y="16"/>
                  </a:lnTo>
                  <a:lnTo>
                    <a:pt x="268" y="0"/>
                  </a:lnTo>
                  <a:lnTo>
                    <a:pt x="288" y="0"/>
                  </a:lnTo>
                  <a:lnTo>
                    <a:pt x="333" y="27"/>
                  </a:lnTo>
                  <a:lnTo>
                    <a:pt x="381" y="64"/>
                  </a:lnTo>
                  <a:lnTo>
                    <a:pt x="433" y="97"/>
                  </a:lnTo>
                  <a:lnTo>
                    <a:pt x="462" y="118"/>
                  </a:lnTo>
                  <a:lnTo>
                    <a:pt x="492" y="138"/>
                  </a:lnTo>
                  <a:lnTo>
                    <a:pt x="505" y="145"/>
                  </a:lnTo>
                  <a:lnTo>
                    <a:pt x="497" y="160"/>
                  </a:lnTo>
                  <a:lnTo>
                    <a:pt x="476" y="172"/>
                  </a:lnTo>
                  <a:lnTo>
                    <a:pt x="451" y="194"/>
                  </a:lnTo>
                  <a:lnTo>
                    <a:pt x="427" y="203"/>
                  </a:lnTo>
                  <a:lnTo>
                    <a:pt x="385" y="221"/>
                  </a:lnTo>
                  <a:lnTo>
                    <a:pt x="354" y="235"/>
                  </a:lnTo>
                  <a:lnTo>
                    <a:pt x="320" y="256"/>
                  </a:lnTo>
                  <a:lnTo>
                    <a:pt x="284" y="262"/>
                  </a:lnTo>
                  <a:lnTo>
                    <a:pt x="256" y="264"/>
                  </a:lnTo>
                  <a:lnTo>
                    <a:pt x="247" y="253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8775" name="Freeform 103"/>
            <p:cNvSpPr>
              <a:spLocks/>
            </p:cNvSpPr>
            <p:nvPr/>
          </p:nvSpPr>
          <p:spPr bwMode="auto">
            <a:xfrm>
              <a:off x="2900" y="1904"/>
              <a:ext cx="161" cy="103"/>
            </a:xfrm>
            <a:custGeom>
              <a:avLst/>
              <a:gdLst/>
              <a:ahLst/>
              <a:cxnLst>
                <a:cxn ang="0">
                  <a:pos x="135" y="12"/>
                </a:cxn>
                <a:cxn ang="0">
                  <a:pos x="101" y="39"/>
                </a:cxn>
                <a:cxn ang="0">
                  <a:pos x="70" y="64"/>
                </a:cxn>
                <a:cxn ang="0">
                  <a:pos x="25" y="80"/>
                </a:cxn>
                <a:cxn ang="0">
                  <a:pos x="0" y="88"/>
                </a:cxn>
                <a:cxn ang="0">
                  <a:pos x="20" y="102"/>
                </a:cxn>
                <a:cxn ang="0">
                  <a:pos x="52" y="97"/>
                </a:cxn>
                <a:cxn ang="0">
                  <a:pos x="102" y="64"/>
                </a:cxn>
                <a:cxn ang="0">
                  <a:pos x="160" y="0"/>
                </a:cxn>
                <a:cxn ang="0">
                  <a:pos x="135" y="12"/>
                </a:cxn>
              </a:cxnLst>
              <a:rect l="0" t="0" r="r" b="b"/>
              <a:pathLst>
                <a:path w="161" h="103">
                  <a:moveTo>
                    <a:pt x="135" y="12"/>
                  </a:moveTo>
                  <a:lnTo>
                    <a:pt x="101" y="39"/>
                  </a:lnTo>
                  <a:lnTo>
                    <a:pt x="70" y="64"/>
                  </a:lnTo>
                  <a:lnTo>
                    <a:pt x="25" y="80"/>
                  </a:lnTo>
                  <a:lnTo>
                    <a:pt x="0" y="88"/>
                  </a:lnTo>
                  <a:lnTo>
                    <a:pt x="20" y="102"/>
                  </a:lnTo>
                  <a:lnTo>
                    <a:pt x="52" y="97"/>
                  </a:lnTo>
                  <a:lnTo>
                    <a:pt x="102" y="64"/>
                  </a:lnTo>
                  <a:lnTo>
                    <a:pt x="160" y="0"/>
                  </a:lnTo>
                  <a:lnTo>
                    <a:pt x="135" y="12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</p:grpSp>
      <p:grpSp>
        <p:nvGrpSpPr>
          <p:cNvPr id="28794" name="Group 122"/>
          <p:cNvGrpSpPr>
            <a:grpSpLocks/>
          </p:cNvGrpSpPr>
          <p:nvPr/>
        </p:nvGrpSpPr>
        <p:grpSpPr bwMode="auto">
          <a:xfrm>
            <a:off x="7696200" y="1524000"/>
            <a:ext cx="939800" cy="2117725"/>
            <a:chOff x="4848" y="960"/>
            <a:chExt cx="592" cy="1334"/>
          </a:xfrm>
        </p:grpSpPr>
        <p:sp>
          <p:nvSpPr>
            <p:cNvPr id="28777" name="Freeform 105"/>
            <p:cNvSpPr>
              <a:spLocks/>
            </p:cNvSpPr>
            <p:nvPr/>
          </p:nvSpPr>
          <p:spPr bwMode="auto">
            <a:xfrm>
              <a:off x="4860" y="1019"/>
              <a:ext cx="311" cy="1257"/>
            </a:xfrm>
            <a:custGeom>
              <a:avLst/>
              <a:gdLst/>
              <a:ahLst/>
              <a:cxnLst>
                <a:cxn ang="0">
                  <a:pos x="305" y="226"/>
                </a:cxn>
                <a:cxn ang="0">
                  <a:pos x="310" y="272"/>
                </a:cxn>
                <a:cxn ang="0">
                  <a:pos x="310" y="521"/>
                </a:cxn>
                <a:cxn ang="0">
                  <a:pos x="288" y="855"/>
                </a:cxn>
                <a:cxn ang="0">
                  <a:pos x="290" y="1068"/>
                </a:cxn>
                <a:cxn ang="0">
                  <a:pos x="301" y="1215"/>
                </a:cxn>
                <a:cxn ang="0">
                  <a:pos x="290" y="1256"/>
                </a:cxn>
                <a:cxn ang="0">
                  <a:pos x="272" y="1247"/>
                </a:cxn>
                <a:cxn ang="0">
                  <a:pos x="167" y="1166"/>
                </a:cxn>
                <a:cxn ang="0">
                  <a:pos x="140" y="1150"/>
                </a:cxn>
                <a:cxn ang="0">
                  <a:pos x="124" y="1127"/>
                </a:cxn>
                <a:cxn ang="0">
                  <a:pos x="97" y="1096"/>
                </a:cxn>
                <a:cxn ang="0">
                  <a:pos x="61" y="1064"/>
                </a:cxn>
                <a:cxn ang="0">
                  <a:pos x="43" y="1021"/>
                </a:cxn>
                <a:cxn ang="0">
                  <a:pos x="0" y="984"/>
                </a:cxn>
                <a:cxn ang="0">
                  <a:pos x="0" y="962"/>
                </a:cxn>
                <a:cxn ang="0">
                  <a:pos x="23" y="933"/>
                </a:cxn>
                <a:cxn ang="0">
                  <a:pos x="32" y="896"/>
                </a:cxn>
                <a:cxn ang="0">
                  <a:pos x="27" y="876"/>
                </a:cxn>
                <a:cxn ang="0">
                  <a:pos x="16" y="844"/>
                </a:cxn>
                <a:cxn ang="0">
                  <a:pos x="12" y="821"/>
                </a:cxn>
                <a:cxn ang="0">
                  <a:pos x="29" y="785"/>
                </a:cxn>
                <a:cxn ang="0">
                  <a:pos x="29" y="761"/>
                </a:cxn>
                <a:cxn ang="0">
                  <a:pos x="11" y="713"/>
                </a:cxn>
                <a:cxn ang="0">
                  <a:pos x="11" y="686"/>
                </a:cxn>
                <a:cxn ang="0">
                  <a:pos x="21" y="665"/>
                </a:cxn>
                <a:cxn ang="0">
                  <a:pos x="39" y="640"/>
                </a:cxn>
                <a:cxn ang="0">
                  <a:pos x="38" y="597"/>
                </a:cxn>
                <a:cxn ang="0">
                  <a:pos x="27" y="562"/>
                </a:cxn>
                <a:cxn ang="0">
                  <a:pos x="38" y="521"/>
                </a:cxn>
                <a:cxn ang="0">
                  <a:pos x="48" y="511"/>
                </a:cxn>
                <a:cxn ang="0">
                  <a:pos x="39" y="473"/>
                </a:cxn>
                <a:cxn ang="0">
                  <a:pos x="16" y="433"/>
                </a:cxn>
                <a:cxn ang="0">
                  <a:pos x="11" y="407"/>
                </a:cxn>
                <a:cxn ang="0">
                  <a:pos x="16" y="382"/>
                </a:cxn>
                <a:cxn ang="0">
                  <a:pos x="45" y="360"/>
                </a:cxn>
                <a:cxn ang="0">
                  <a:pos x="43" y="342"/>
                </a:cxn>
                <a:cxn ang="0">
                  <a:pos x="12" y="285"/>
                </a:cxn>
                <a:cxn ang="0">
                  <a:pos x="2" y="240"/>
                </a:cxn>
                <a:cxn ang="0">
                  <a:pos x="11" y="215"/>
                </a:cxn>
                <a:cxn ang="0">
                  <a:pos x="39" y="192"/>
                </a:cxn>
                <a:cxn ang="0">
                  <a:pos x="32" y="172"/>
                </a:cxn>
                <a:cxn ang="0">
                  <a:pos x="12" y="149"/>
                </a:cxn>
                <a:cxn ang="0">
                  <a:pos x="12" y="124"/>
                </a:cxn>
                <a:cxn ang="0">
                  <a:pos x="45" y="107"/>
                </a:cxn>
                <a:cxn ang="0">
                  <a:pos x="59" y="89"/>
                </a:cxn>
                <a:cxn ang="0">
                  <a:pos x="32" y="52"/>
                </a:cxn>
                <a:cxn ang="0">
                  <a:pos x="32" y="32"/>
                </a:cxn>
                <a:cxn ang="0">
                  <a:pos x="64" y="20"/>
                </a:cxn>
                <a:cxn ang="0">
                  <a:pos x="66" y="0"/>
                </a:cxn>
                <a:cxn ang="0">
                  <a:pos x="102" y="52"/>
                </a:cxn>
                <a:cxn ang="0">
                  <a:pos x="145" y="106"/>
                </a:cxn>
                <a:cxn ang="0">
                  <a:pos x="199" y="149"/>
                </a:cxn>
                <a:cxn ang="0">
                  <a:pos x="242" y="183"/>
                </a:cxn>
                <a:cxn ang="0">
                  <a:pos x="288" y="210"/>
                </a:cxn>
                <a:cxn ang="0">
                  <a:pos x="305" y="226"/>
                </a:cxn>
              </a:cxnLst>
              <a:rect l="0" t="0" r="r" b="b"/>
              <a:pathLst>
                <a:path w="311" h="1257">
                  <a:moveTo>
                    <a:pt x="305" y="226"/>
                  </a:moveTo>
                  <a:lnTo>
                    <a:pt x="310" y="272"/>
                  </a:lnTo>
                  <a:lnTo>
                    <a:pt x="310" y="521"/>
                  </a:lnTo>
                  <a:lnTo>
                    <a:pt x="288" y="855"/>
                  </a:lnTo>
                  <a:lnTo>
                    <a:pt x="290" y="1068"/>
                  </a:lnTo>
                  <a:lnTo>
                    <a:pt x="301" y="1215"/>
                  </a:lnTo>
                  <a:lnTo>
                    <a:pt x="290" y="1256"/>
                  </a:lnTo>
                  <a:lnTo>
                    <a:pt x="272" y="1247"/>
                  </a:lnTo>
                  <a:lnTo>
                    <a:pt x="167" y="1166"/>
                  </a:lnTo>
                  <a:lnTo>
                    <a:pt x="140" y="1150"/>
                  </a:lnTo>
                  <a:lnTo>
                    <a:pt x="124" y="1127"/>
                  </a:lnTo>
                  <a:lnTo>
                    <a:pt x="97" y="1096"/>
                  </a:lnTo>
                  <a:lnTo>
                    <a:pt x="61" y="1064"/>
                  </a:lnTo>
                  <a:lnTo>
                    <a:pt x="43" y="1021"/>
                  </a:lnTo>
                  <a:lnTo>
                    <a:pt x="0" y="984"/>
                  </a:lnTo>
                  <a:lnTo>
                    <a:pt x="0" y="962"/>
                  </a:lnTo>
                  <a:lnTo>
                    <a:pt x="23" y="933"/>
                  </a:lnTo>
                  <a:lnTo>
                    <a:pt x="32" y="896"/>
                  </a:lnTo>
                  <a:lnTo>
                    <a:pt x="27" y="876"/>
                  </a:lnTo>
                  <a:lnTo>
                    <a:pt x="16" y="844"/>
                  </a:lnTo>
                  <a:lnTo>
                    <a:pt x="12" y="821"/>
                  </a:lnTo>
                  <a:lnTo>
                    <a:pt x="29" y="785"/>
                  </a:lnTo>
                  <a:lnTo>
                    <a:pt x="29" y="761"/>
                  </a:lnTo>
                  <a:lnTo>
                    <a:pt x="11" y="713"/>
                  </a:lnTo>
                  <a:lnTo>
                    <a:pt x="11" y="686"/>
                  </a:lnTo>
                  <a:lnTo>
                    <a:pt x="21" y="665"/>
                  </a:lnTo>
                  <a:lnTo>
                    <a:pt x="39" y="640"/>
                  </a:lnTo>
                  <a:lnTo>
                    <a:pt x="38" y="597"/>
                  </a:lnTo>
                  <a:lnTo>
                    <a:pt x="27" y="562"/>
                  </a:lnTo>
                  <a:lnTo>
                    <a:pt x="38" y="521"/>
                  </a:lnTo>
                  <a:lnTo>
                    <a:pt x="48" y="511"/>
                  </a:lnTo>
                  <a:lnTo>
                    <a:pt x="39" y="473"/>
                  </a:lnTo>
                  <a:lnTo>
                    <a:pt x="16" y="433"/>
                  </a:lnTo>
                  <a:lnTo>
                    <a:pt x="11" y="407"/>
                  </a:lnTo>
                  <a:lnTo>
                    <a:pt x="16" y="382"/>
                  </a:lnTo>
                  <a:lnTo>
                    <a:pt x="45" y="360"/>
                  </a:lnTo>
                  <a:lnTo>
                    <a:pt x="43" y="342"/>
                  </a:lnTo>
                  <a:lnTo>
                    <a:pt x="12" y="285"/>
                  </a:lnTo>
                  <a:lnTo>
                    <a:pt x="2" y="240"/>
                  </a:lnTo>
                  <a:lnTo>
                    <a:pt x="11" y="215"/>
                  </a:lnTo>
                  <a:lnTo>
                    <a:pt x="39" y="192"/>
                  </a:lnTo>
                  <a:lnTo>
                    <a:pt x="32" y="172"/>
                  </a:lnTo>
                  <a:lnTo>
                    <a:pt x="12" y="149"/>
                  </a:lnTo>
                  <a:lnTo>
                    <a:pt x="12" y="124"/>
                  </a:lnTo>
                  <a:lnTo>
                    <a:pt x="45" y="107"/>
                  </a:lnTo>
                  <a:lnTo>
                    <a:pt x="59" y="89"/>
                  </a:lnTo>
                  <a:lnTo>
                    <a:pt x="32" y="52"/>
                  </a:lnTo>
                  <a:lnTo>
                    <a:pt x="32" y="32"/>
                  </a:lnTo>
                  <a:lnTo>
                    <a:pt x="64" y="20"/>
                  </a:lnTo>
                  <a:lnTo>
                    <a:pt x="66" y="0"/>
                  </a:lnTo>
                  <a:lnTo>
                    <a:pt x="102" y="52"/>
                  </a:lnTo>
                  <a:lnTo>
                    <a:pt x="145" y="106"/>
                  </a:lnTo>
                  <a:lnTo>
                    <a:pt x="199" y="149"/>
                  </a:lnTo>
                  <a:lnTo>
                    <a:pt x="242" y="183"/>
                  </a:lnTo>
                  <a:lnTo>
                    <a:pt x="288" y="210"/>
                  </a:lnTo>
                  <a:lnTo>
                    <a:pt x="305" y="226"/>
                  </a:lnTo>
                </a:path>
              </a:pathLst>
            </a:custGeom>
            <a:solidFill>
              <a:srgbClr val="DDDDDD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8778" name="Freeform 106"/>
            <p:cNvSpPr>
              <a:spLocks/>
            </p:cNvSpPr>
            <p:nvPr/>
          </p:nvSpPr>
          <p:spPr bwMode="auto">
            <a:xfrm>
              <a:off x="4848" y="1038"/>
              <a:ext cx="91" cy="958"/>
            </a:xfrm>
            <a:custGeom>
              <a:avLst/>
              <a:gdLst/>
              <a:ahLst/>
              <a:cxnLst>
                <a:cxn ang="0">
                  <a:pos x="61" y="32"/>
                </a:cxn>
                <a:cxn ang="0">
                  <a:pos x="90" y="66"/>
                </a:cxn>
                <a:cxn ang="0">
                  <a:pos x="72" y="93"/>
                </a:cxn>
                <a:cxn ang="0">
                  <a:pos x="34" y="112"/>
                </a:cxn>
                <a:cxn ang="0">
                  <a:pos x="49" y="139"/>
                </a:cxn>
                <a:cxn ang="0">
                  <a:pos x="67" y="173"/>
                </a:cxn>
                <a:cxn ang="0">
                  <a:pos x="45" y="195"/>
                </a:cxn>
                <a:cxn ang="0">
                  <a:pos x="27" y="222"/>
                </a:cxn>
                <a:cxn ang="0">
                  <a:pos x="45" y="270"/>
                </a:cxn>
                <a:cxn ang="0">
                  <a:pos x="67" y="313"/>
                </a:cxn>
                <a:cxn ang="0">
                  <a:pos x="61" y="351"/>
                </a:cxn>
                <a:cxn ang="0">
                  <a:pos x="34" y="383"/>
                </a:cxn>
                <a:cxn ang="0">
                  <a:pos x="65" y="451"/>
                </a:cxn>
                <a:cxn ang="0">
                  <a:pos x="77" y="494"/>
                </a:cxn>
                <a:cxn ang="0">
                  <a:pos x="54" y="526"/>
                </a:cxn>
                <a:cxn ang="0">
                  <a:pos x="59" y="575"/>
                </a:cxn>
                <a:cxn ang="0">
                  <a:pos x="76" y="623"/>
                </a:cxn>
                <a:cxn ang="0">
                  <a:pos x="56" y="650"/>
                </a:cxn>
                <a:cxn ang="0">
                  <a:pos x="29" y="682"/>
                </a:cxn>
                <a:cxn ang="0">
                  <a:pos x="56" y="741"/>
                </a:cxn>
                <a:cxn ang="0">
                  <a:pos x="67" y="781"/>
                </a:cxn>
                <a:cxn ang="0">
                  <a:pos x="43" y="790"/>
                </a:cxn>
                <a:cxn ang="0">
                  <a:pos x="49" y="854"/>
                </a:cxn>
                <a:cxn ang="0">
                  <a:pos x="61" y="888"/>
                </a:cxn>
                <a:cxn ang="0">
                  <a:pos x="43" y="926"/>
                </a:cxn>
                <a:cxn ang="0">
                  <a:pos x="2" y="946"/>
                </a:cxn>
                <a:cxn ang="0">
                  <a:pos x="32" y="881"/>
                </a:cxn>
                <a:cxn ang="0">
                  <a:pos x="18" y="827"/>
                </a:cxn>
                <a:cxn ang="0">
                  <a:pos x="22" y="781"/>
                </a:cxn>
                <a:cxn ang="0">
                  <a:pos x="34" y="758"/>
                </a:cxn>
                <a:cxn ang="0">
                  <a:pos x="7" y="700"/>
                </a:cxn>
                <a:cxn ang="0">
                  <a:pos x="7" y="641"/>
                </a:cxn>
                <a:cxn ang="0">
                  <a:pos x="40" y="614"/>
                </a:cxn>
                <a:cxn ang="0">
                  <a:pos x="32" y="571"/>
                </a:cxn>
                <a:cxn ang="0">
                  <a:pos x="23" y="521"/>
                </a:cxn>
                <a:cxn ang="0">
                  <a:pos x="49" y="489"/>
                </a:cxn>
                <a:cxn ang="0">
                  <a:pos x="38" y="453"/>
                </a:cxn>
                <a:cxn ang="0">
                  <a:pos x="7" y="397"/>
                </a:cxn>
                <a:cxn ang="0">
                  <a:pos x="13" y="360"/>
                </a:cxn>
                <a:cxn ang="0">
                  <a:pos x="40" y="329"/>
                </a:cxn>
                <a:cxn ang="0">
                  <a:pos x="11" y="258"/>
                </a:cxn>
                <a:cxn ang="0">
                  <a:pos x="0" y="216"/>
                </a:cxn>
                <a:cxn ang="0">
                  <a:pos x="23" y="184"/>
                </a:cxn>
                <a:cxn ang="0">
                  <a:pos x="34" y="163"/>
                </a:cxn>
                <a:cxn ang="0">
                  <a:pos x="7" y="129"/>
                </a:cxn>
                <a:cxn ang="0">
                  <a:pos x="18" y="96"/>
                </a:cxn>
                <a:cxn ang="0">
                  <a:pos x="49" y="75"/>
                </a:cxn>
                <a:cxn ang="0">
                  <a:pos x="50" y="50"/>
                </a:cxn>
                <a:cxn ang="0">
                  <a:pos x="34" y="17"/>
                </a:cxn>
              </a:cxnLst>
              <a:rect l="0" t="0" r="r" b="b"/>
              <a:pathLst>
                <a:path w="91" h="958">
                  <a:moveTo>
                    <a:pt x="45" y="0"/>
                  </a:moveTo>
                  <a:lnTo>
                    <a:pt x="61" y="32"/>
                  </a:lnTo>
                  <a:lnTo>
                    <a:pt x="76" y="53"/>
                  </a:lnTo>
                  <a:lnTo>
                    <a:pt x="90" y="66"/>
                  </a:lnTo>
                  <a:lnTo>
                    <a:pt x="86" y="82"/>
                  </a:lnTo>
                  <a:lnTo>
                    <a:pt x="72" y="93"/>
                  </a:lnTo>
                  <a:lnTo>
                    <a:pt x="50" y="98"/>
                  </a:lnTo>
                  <a:lnTo>
                    <a:pt x="34" y="112"/>
                  </a:lnTo>
                  <a:lnTo>
                    <a:pt x="38" y="129"/>
                  </a:lnTo>
                  <a:lnTo>
                    <a:pt x="49" y="139"/>
                  </a:lnTo>
                  <a:lnTo>
                    <a:pt x="67" y="161"/>
                  </a:lnTo>
                  <a:lnTo>
                    <a:pt x="67" y="173"/>
                  </a:lnTo>
                  <a:lnTo>
                    <a:pt x="61" y="184"/>
                  </a:lnTo>
                  <a:lnTo>
                    <a:pt x="45" y="195"/>
                  </a:lnTo>
                  <a:lnTo>
                    <a:pt x="29" y="206"/>
                  </a:lnTo>
                  <a:lnTo>
                    <a:pt x="27" y="222"/>
                  </a:lnTo>
                  <a:lnTo>
                    <a:pt x="32" y="238"/>
                  </a:lnTo>
                  <a:lnTo>
                    <a:pt x="45" y="270"/>
                  </a:lnTo>
                  <a:lnTo>
                    <a:pt x="56" y="295"/>
                  </a:lnTo>
                  <a:lnTo>
                    <a:pt x="67" y="313"/>
                  </a:lnTo>
                  <a:lnTo>
                    <a:pt x="67" y="333"/>
                  </a:lnTo>
                  <a:lnTo>
                    <a:pt x="61" y="351"/>
                  </a:lnTo>
                  <a:lnTo>
                    <a:pt x="45" y="367"/>
                  </a:lnTo>
                  <a:lnTo>
                    <a:pt x="34" y="383"/>
                  </a:lnTo>
                  <a:lnTo>
                    <a:pt x="38" y="410"/>
                  </a:lnTo>
                  <a:lnTo>
                    <a:pt x="65" y="451"/>
                  </a:lnTo>
                  <a:lnTo>
                    <a:pt x="76" y="473"/>
                  </a:lnTo>
                  <a:lnTo>
                    <a:pt x="77" y="494"/>
                  </a:lnTo>
                  <a:lnTo>
                    <a:pt x="67" y="510"/>
                  </a:lnTo>
                  <a:lnTo>
                    <a:pt x="54" y="526"/>
                  </a:lnTo>
                  <a:lnTo>
                    <a:pt x="50" y="548"/>
                  </a:lnTo>
                  <a:lnTo>
                    <a:pt x="59" y="575"/>
                  </a:lnTo>
                  <a:lnTo>
                    <a:pt x="70" y="603"/>
                  </a:lnTo>
                  <a:lnTo>
                    <a:pt x="76" y="623"/>
                  </a:lnTo>
                  <a:lnTo>
                    <a:pt x="70" y="636"/>
                  </a:lnTo>
                  <a:lnTo>
                    <a:pt x="56" y="650"/>
                  </a:lnTo>
                  <a:lnTo>
                    <a:pt x="38" y="666"/>
                  </a:lnTo>
                  <a:lnTo>
                    <a:pt x="29" y="682"/>
                  </a:lnTo>
                  <a:lnTo>
                    <a:pt x="38" y="711"/>
                  </a:lnTo>
                  <a:lnTo>
                    <a:pt x="56" y="741"/>
                  </a:lnTo>
                  <a:lnTo>
                    <a:pt x="65" y="763"/>
                  </a:lnTo>
                  <a:lnTo>
                    <a:pt x="67" y="781"/>
                  </a:lnTo>
                  <a:lnTo>
                    <a:pt x="61" y="790"/>
                  </a:lnTo>
                  <a:lnTo>
                    <a:pt x="43" y="790"/>
                  </a:lnTo>
                  <a:lnTo>
                    <a:pt x="38" y="829"/>
                  </a:lnTo>
                  <a:lnTo>
                    <a:pt x="49" y="854"/>
                  </a:lnTo>
                  <a:lnTo>
                    <a:pt x="59" y="872"/>
                  </a:lnTo>
                  <a:lnTo>
                    <a:pt x="61" y="888"/>
                  </a:lnTo>
                  <a:lnTo>
                    <a:pt x="61" y="903"/>
                  </a:lnTo>
                  <a:lnTo>
                    <a:pt x="43" y="926"/>
                  </a:lnTo>
                  <a:lnTo>
                    <a:pt x="18" y="957"/>
                  </a:lnTo>
                  <a:lnTo>
                    <a:pt x="2" y="946"/>
                  </a:lnTo>
                  <a:lnTo>
                    <a:pt x="7" y="921"/>
                  </a:lnTo>
                  <a:lnTo>
                    <a:pt x="32" y="881"/>
                  </a:lnTo>
                  <a:lnTo>
                    <a:pt x="29" y="856"/>
                  </a:lnTo>
                  <a:lnTo>
                    <a:pt x="18" y="827"/>
                  </a:lnTo>
                  <a:lnTo>
                    <a:pt x="11" y="802"/>
                  </a:lnTo>
                  <a:lnTo>
                    <a:pt x="22" y="781"/>
                  </a:lnTo>
                  <a:lnTo>
                    <a:pt x="32" y="774"/>
                  </a:lnTo>
                  <a:lnTo>
                    <a:pt x="34" y="758"/>
                  </a:lnTo>
                  <a:lnTo>
                    <a:pt x="22" y="727"/>
                  </a:lnTo>
                  <a:lnTo>
                    <a:pt x="7" y="700"/>
                  </a:lnTo>
                  <a:lnTo>
                    <a:pt x="0" y="673"/>
                  </a:lnTo>
                  <a:lnTo>
                    <a:pt x="7" y="641"/>
                  </a:lnTo>
                  <a:lnTo>
                    <a:pt x="32" y="629"/>
                  </a:lnTo>
                  <a:lnTo>
                    <a:pt x="40" y="614"/>
                  </a:lnTo>
                  <a:lnTo>
                    <a:pt x="38" y="593"/>
                  </a:lnTo>
                  <a:lnTo>
                    <a:pt x="32" y="571"/>
                  </a:lnTo>
                  <a:lnTo>
                    <a:pt x="23" y="543"/>
                  </a:lnTo>
                  <a:lnTo>
                    <a:pt x="23" y="521"/>
                  </a:lnTo>
                  <a:lnTo>
                    <a:pt x="34" y="507"/>
                  </a:lnTo>
                  <a:lnTo>
                    <a:pt x="49" y="489"/>
                  </a:lnTo>
                  <a:lnTo>
                    <a:pt x="49" y="478"/>
                  </a:lnTo>
                  <a:lnTo>
                    <a:pt x="38" y="453"/>
                  </a:lnTo>
                  <a:lnTo>
                    <a:pt x="16" y="421"/>
                  </a:lnTo>
                  <a:lnTo>
                    <a:pt x="7" y="397"/>
                  </a:lnTo>
                  <a:lnTo>
                    <a:pt x="7" y="378"/>
                  </a:lnTo>
                  <a:lnTo>
                    <a:pt x="13" y="360"/>
                  </a:lnTo>
                  <a:lnTo>
                    <a:pt x="27" y="345"/>
                  </a:lnTo>
                  <a:lnTo>
                    <a:pt x="40" y="329"/>
                  </a:lnTo>
                  <a:lnTo>
                    <a:pt x="40" y="317"/>
                  </a:lnTo>
                  <a:lnTo>
                    <a:pt x="11" y="258"/>
                  </a:lnTo>
                  <a:lnTo>
                    <a:pt x="5" y="236"/>
                  </a:lnTo>
                  <a:lnTo>
                    <a:pt x="0" y="216"/>
                  </a:lnTo>
                  <a:lnTo>
                    <a:pt x="11" y="198"/>
                  </a:lnTo>
                  <a:lnTo>
                    <a:pt x="23" y="184"/>
                  </a:lnTo>
                  <a:lnTo>
                    <a:pt x="34" y="173"/>
                  </a:lnTo>
                  <a:lnTo>
                    <a:pt x="34" y="163"/>
                  </a:lnTo>
                  <a:lnTo>
                    <a:pt x="23" y="146"/>
                  </a:lnTo>
                  <a:lnTo>
                    <a:pt x="7" y="129"/>
                  </a:lnTo>
                  <a:lnTo>
                    <a:pt x="7" y="112"/>
                  </a:lnTo>
                  <a:lnTo>
                    <a:pt x="18" y="96"/>
                  </a:lnTo>
                  <a:lnTo>
                    <a:pt x="34" y="82"/>
                  </a:lnTo>
                  <a:lnTo>
                    <a:pt x="49" y="75"/>
                  </a:lnTo>
                  <a:lnTo>
                    <a:pt x="56" y="64"/>
                  </a:lnTo>
                  <a:lnTo>
                    <a:pt x="50" y="50"/>
                  </a:lnTo>
                  <a:lnTo>
                    <a:pt x="40" y="34"/>
                  </a:lnTo>
                  <a:lnTo>
                    <a:pt x="34" y="17"/>
                  </a:lnTo>
                  <a:lnTo>
                    <a:pt x="45" y="0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8779" name="Freeform 107"/>
            <p:cNvSpPr>
              <a:spLocks/>
            </p:cNvSpPr>
            <p:nvPr/>
          </p:nvSpPr>
          <p:spPr bwMode="auto">
            <a:xfrm>
              <a:off x="5091" y="1271"/>
              <a:ext cx="85" cy="775"/>
            </a:xfrm>
            <a:custGeom>
              <a:avLst/>
              <a:gdLst/>
              <a:ahLst/>
              <a:cxnLst>
                <a:cxn ang="0">
                  <a:pos x="75" y="21"/>
                </a:cxn>
                <a:cxn ang="0">
                  <a:pos x="79" y="75"/>
                </a:cxn>
                <a:cxn ang="0">
                  <a:pos x="43" y="97"/>
                </a:cxn>
                <a:cxn ang="0">
                  <a:pos x="54" y="156"/>
                </a:cxn>
                <a:cxn ang="0">
                  <a:pos x="70" y="213"/>
                </a:cxn>
                <a:cxn ang="0">
                  <a:pos x="48" y="242"/>
                </a:cxn>
                <a:cxn ang="0">
                  <a:pos x="54" y="290"/>
                </a:cxn>
                <a:cxn ang="0">
                  <a:pos x="70" y="342"/>
                </a:cxn>
                <a:cxn ang="0">
                  <a:pos x="59" y="380"/>
                </a:cxn>
                <a:cxn ang="0">
                  <a:pos x="41" y="414"/>
                </a:cxn>
                <a:cxn ang="0">
                  <a:pos x="64" y="482"/>
                </a:cxn>
                <a:cxn ang="0">
                  <a:pos x="70" y="527"/>
                </a:cxn>
                <a:cxn ang="0">
                  <a:pos x="30" y="559"/>
                </a:cxn>
                <a:cxn ang="0">
                  <a:pos x="41" y="627"/>
                </a:cxn>
                <a:cxn ang="0">
                  <a:pos x="52" y="686"/>
                </a:cxn>
                <a:cxn ang="0">
                  <a:pos x="30" y="720"/>
                </a:cxn>
                <a:cxn ang="0">
                  <a:pos x="20" y="767"/>
                </a:cxn>
                <a:cxn ang="0">
                  <a:pos x="9" y="747"/>
                </a:cxn>
                <a:cxn ang="0">
                  <a:pos x="30" y="693"/>
                </a:cxn>
                <a:cxn ang="0">
                  <a:pos x="20" y="613"/>
                </a:cxn>
                <a:cxn ang="0">
                  <a:pos x="14" y="554"/>
                </a:cxn>
                <a:cxn ang="0">
                  <a:pos x="43" y="514"/>
                </a:cxn>
                <a:cxn ang="0">
                  <a:pos x="20" y="457"/>
                </a:cxn>
                <a:cxn ang="0">
                  <a:pos x="14" y="403"/>
                </a:cxn>
                <a:cxn ang="0">
                  <a:pos x="36" y="360"/>
                </a:cxn>
                <a:cxn ang="0">
                  <a:pos x="46" y="328"/>
                </a:cxn>
                <a:cxn ang="0">
                  <a:pos x="25" y="274"/>
                </a:cxn>
                <a:cxn ang="0">
                  <a:pos x="30" y="229"/>
                </a:cxn>
                <a:cxn ang="0">
                  <a:pos x="43" y="197"/>
                </a:cxn>
                <a:cxn ang="0">
                  <a:pos x="27" y="149"/>
                </a:cxn>
                <a:cxn ang="0">
                  <a:pos x="21" y="95"/>
                </a:cxn>
                <a:cxn ang="0">
                  <a:pos x="46" y="59"/>
                </a:cxn>
                <a:cxn ang="0">
                  <a:pos x="48" y="25"/>
                </a:cxn>
                <a:cxn ang="0">
                  <a:pos x="64" y="0"/>
                </a:cxn>
              </a:cxnLst>
              <a:rect l="0" t="0" r="r" b="b"/>
              <a:pathLst>
                <a:path w="85" h="775">
                  <a:moveTo>
                    <a:pt x="64" y="0"/>
                  </a:moveTo>
                  <a:lnTo>
                    <a:pt x="75" y="21"/>
                  </a:lnTo>
                  <a:lnTo>
                    <a:pt x="84" y="59"/>
                  </a:lnTo>
                  <a:lnTo>
                    <a:pt x="79" y="75"/>
                  </a:lnTo>
                  <a:lnTo>
                    <a:pt x="57" y="86"/>
                  </a:lnTo>
                  <a:lnTo>
                    <a:pt x="43" y="97"/>
                  </a:lnTo>
                  <a:lnTo>
                    <a:pt x="43" y="127"/>
                  </a:lnTo>
                  <a:lnTo>
                    <a:pt x="54" y="156"/>
                  </a:lnTo>
                  <a:lnTo>
                    <a:pt x="68" y="176"/>
                  </a:lnTo>
                  <a:lnTo>
                    <a:pt x="70" y="213"/>
                  </a:lnTo>
                  <a:lnTo>
                    <a:pt x="62" y="226"/>
                  </a:lnTo>
                  <a:lnTo>
                    <a:pt x="48" y="242"/>
                  </a:lnTo>
                  <a:lnTo>
                    <a:pt x="46" y="267"/>
                  </a:lnTo>
                  <a:lnTo>
                    <a:pt x="54" y="290"/>
                  </a:lnTo>
                  <a:lnTo>
                    <a:pt x="64" y="310"/>
                  </a:lnTo>
                  <a:lnTo>
                    <a:pt x="70" y="342"/>
                  </a:lnTo>
                  <a:lnTo>
                    <a:pt x="70" y="360"/>
                  </a:lnTo>
                  <a:lnTo>
                    <a:pt x="59" y="380"/>
                  </a:lnTo>
                  <a:lnTo>
                    <a:pt x="41" y="398"/>
                  </a:lnTo>
                  <a:lnTo>
                    <a:pt x="41" y="414"/>
                  </a:lnTo>
                  <a:lnTo>
                    <a:pt x="46" y="462"/>
                  </a:lnTo>
                  <a:lnTo>
                    <a:pt x="64" y="482"/>
                  </a:lnTo>
                  <a:lnTo>
                    <a:pt x="75" y="503"/>
                  </a:lnTo>
                  <a:lnTo>
                    <a:pt x="70" y="527"/>
                  </a:lnTo>
                  <a:lnTo>
                    <a:pt x="43" y="543"/>
                  </a:lnTo>
                  <a:lnTo>
                    <a:pt x="30" y="559"/>
                  </a:lnTo>
                  <a:lnTo>
                    <a:pt x="27" y="589"/>
                  </a:lnTo>
                  <a:lnTo>
                    <a:pt x="41" y="627"/>
                  </a:lnTo>
                  <a:lnTo>
                    <a:pt x="52" y="665"/>
                  </a:lnTo>
                  <a:lnTo>
                    <a:pt x="52" y="686"/>
                  </a:lnTo>
                  <a:lnTo>
                    <a:pt x="46" y="715"/>
                  </a:lnTo>
                  <a:lnTo>
                    <a:pt x="30" y="720"/>
                  </a:lnTo>
                  <a:lnTo>
                    <a:pt x="20" y="742"/>
                  </a:lnTo>
                  <a:lnTo>
                    <a:pt x="20" y="767"/>
                  </a:lnTo>
                  <a:lnTo>
                    <a:pt x="0" y="774"/>
                  </a:lnTo>
                  <a:lnTo>
                    <a:pt x="9" y="747"/>
                  </a:lnTo>
                  <a:lnTo>
                    <a:pt x="25" y="715"/>
                  </a:lnTo>
                  <a:lnTo>
                    <a:pt x="30" y="693"/>
                  </a:lnTo>
                  <a:lnTo>
                    <a:pt x="30" y="650"/>
                  </a:lnTo>
                  <a:lnTo>
                    <a:pt x="20" y="613"/>
                  </a:lnTo>
                  <a:lnTo>
                    <a:pt x="16" y="584"/>
                  </a:lnTo>
                  <a:lnTo>
                    <a:pt x="14" y="554"/>
                  </a:lnTo>
                  <a:lnTo>
                    <a:pt x="32" y="530"/>
                  </a:lnTo>
                  <a:lnTo>
                    <a:pt x="43" y="514"/>
                  </a:lnTo>
                  <a:lnTo>
                    <a:pt x="36" y="482"/>
                  </a:lnTo>
                  <a:lnTo>
                    <a:pt x="20" y="457"/>
                  </a:lnTo>
                  <a:lnTo>
                    <a:pt x="16" y="435"/>
                  </a:lnTo>
                  <a:lnTo>
                    <a:pt x="14" y="403"/>
                  </a:lnTo>
                  <a:lnTo>
                    <a:pt x="21" y="382"/>
                  </a:lnTo>
                  <a:lnTo>
                    <a:pt x="36" y="360"/>
                  </a:lnTo>
                  <a:lnTo>
                    <a:pt x="46" y="344"/>
                  </a:lnTo>
                  <a:lnTo>
                    <a:pt x="46" y="328"/>
                  </a:lnTo>
                  <a:lnTo>
                    <a:pt x="36" y="310"/>
                  </a:lnTo>
                  <a:lnTo>
                    <a:pt x="25" y="274"/>
                  </a:lnTo>
                  <a:lnTo>
                    <a:pt x="25" y="251"/>
                  </a:lnTo>
                  <a:lnTo>
                    <a:pt x="30" y="229"/>
                  </a:lnTo>
                  <a:lnTo>
                    <a:pt x="41" y="213"/>
                  </a:lnTo>
                  <a:lnTo>
                    <a:pt x="43" y="197"/>
                  </a:lnTo>
                  <a:lnTo>
                    <a:pt x="41" y="177"/>
                  </a:lnTo>
                  <a:lnTo>
                    <a:pt x="27" y="149"/>
                  </a:lnTo>
                  <a:lnTo>
                    <a:pt x="20" y="129"/>
                  </a:lnTo>
                  <a:lnTo>
                    <a:pt x="21" y="95"/>
                  </a:lnTo>
                  <a:lnTo>
                    <a:pt x="32" y="81"/>
                  </a:lnTo>
                  <a:lnTo>
                    <a:pt x="46" y="59"/>
                  </a:lnTo>
                  <a:lnTo>
                    <a:pt x="54" y="41"/>
                  </a:lnTo>
                  <a:lnTo>
                    <a:pt x="48" y="25"/>
                  </a:lnTo>
                  <a:lnTo>
                    <a:pt x="52" y="9"/>
                  </a:lnTo>
                  <a:lnTo>
                    <a:pt x="64" y="0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8780" name="Freeform 108"/>
            <p:cNvSpPr>
              <a:spLocks/>
            </p:cNvSpPr>
            <p:nvPr/>
          </p:nvSpPr>
          <p:spPr bwMode="auto">
            <a:xfrm>
              <a:off x="4956" y="1179"/>
              <a:ext cx="194" cy="167"/>
            </a:xfrm>
            <a:custGeom>
              <a:avLst/>
              <a:gdLst/>
              <a:ahLst/>
              <a:cxnLst>
                <a:cxn ang="0">
                  <a:pos x="193" y="134"/>
                </a:cxn>
                <a:cxn ang="0">
                  <a:pos x="134" y="86"/>
                </a:cxn>
                <a:cxn ang="0">
                  <a:pos x="85" y="43"/>
                </a:cxn>
                <a:cxn ang="0">
                  <a:pos x="41" y="0"/>
                </a:cxn>
                <a:cxn ang="0">
                  <a:pos x="0" y="0"/>
                </a:cxn>
                <a:cxn ang="0">
                  <a:pos x="96" y="70"/>
                </a:cxn>
                <a:cxn ang="0">
                  <a:pos x="142" y="112"/>
                </a:cxn>
                <a:cxn ang="0">
                  <a:pos x="182" y="166"/>
                </a:cxn>
                <a:cxn ang="0">
                  <a:pos x="193" y="134"/>
                </a:cxn>
              </a:cxnLst>
              <a:rect l="0" t="0" r="r" b="b"/>
              <a:pathLst>
                <a:path w="194" h="167">
                  <a:moveTo>
                    <a:pt x="193" y="134"/>
                  </a:moveTo>
                  <a:lnTo>
                    <a:pt x="134" y="86"/>
                  </a:lnTo>
                  <a:lnTo>
                    <a:pt x="85" y="43"/>
                  </a:lnTo>
                  <a:lnTo>
                    <a:pt x="41" y="0"/>
                  </a:lnTo>
                  <a:lnTo>
                    <a:pt x="0" y="0"/>
                  </a:lnTo>
                  <a:lnTo>
                    <a:pt x="96" y="70"/>
                  </a:lnTo>
                  <a:lnTo>
                    <a:pt x="142" y="112"/>
                  </a:lnTo>
                  <a:lnTo>
                    <a:pt x="182" y="166"/>
                  </a:lnTo>
                  <a:lnTo>
                    <a:pt x="193" y="134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8781" name="Freeform 109"/>
            <p:cNvSpPr>
              <a:spLocks/>
            </p:cNvSpPr>
            <p:nvPr/>
          </p:nvSpPr>
          <p:spPr bwMode="auto">
            <a:xfrm>
              <a:off x="4954" y="1274"/>
              <a:ext cx="168" cy="138"/>
            </a:xfrm>
            <a:custGeom>
              <a:avLst/>
              <a:gdLst/>
              <a:ahLst/>
              <a:cxnLst>
                <a:cxn ang="0">
                  <a:pos x="167" y="86"/>
                </a:cxn>
                <a:cxn ang="0">
                  <a:pos x="124" y="70"/>
                </a:cxn>
                <a:cxn ang="0">
                  <a:pos x="92" y="43"/>
                </a:cxn>
                <a:cxn ang="0">
                  <a:pos x="33" y="0"/>
                </a:cxn>
                <a:cxn ang="0">
                  <a:pos x="0" y="0"/>
                </a:cxn>
                <a:cxn ang="0">
                  <a:pos x="76" y="43"/>
                </a:cxn>
                <a:cxn ang="0">
                  <a:pos x="105" y="72"/>
                </a:cxn>
                <a:cxn ang="0">
                  <a:pos x="167" y="137"/>
                </a:cxn>
                <a:cxn ang="0">
                  <a:pos x="164" y="97"/>
                </a:cxn>
                <a:cxn ang="0">
                  <a:pos x="167" y="86"/>
                </a:cxn>
              </a:cxnLst>
              <a:rect l="0" t="0" r="r" b="b"/>
              <a:pathLst>
                <a:path w="168" h="138">
                  <a:moveTo>
                    <a:pt x="167" y="86"/>
                  </a:moveTo>
                  <a:lnTo>
                    <a:pt x="124" y="70"/>
                  </a:lnTo>
                  <a:lnTo>
                    <a:pt x="92" y="43"/>
                  </a:lnTo>
                  <a:lnTo>
                    <a:pt x="33" y="0"/>
                  </a:lnTo>
                  <a:lnTo>
                    <a:pt x="0" y="0"/>
                  </a:lnTo>
                  <a:lnTo>
                    <a:pt x="76" y="43"/>
                  </a:lnTo>
                  <a:lnTo>
                    <a:pt x="105" y="72"/>
                  </a:lnTo>
                  <a:lnTo>
                    <a:pt x="167" y="137"/>
                  </a:lnTo>
                  <a:lnTo>
                    <a:pt x="164" y="97"/>
                  </a:lnTo>
                  <a:lnTo>
                    <a:pt x="167" y="86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8782" name="Freeform 110"/>
            <p:cNvSpPr>
              <a:spLocks/>
            </p:cNvSpPr>
            <p:nvPr/>
          </p:nvSpPr>
          <p:spPr bwMode="auto">
            <a:xfrm>
              <a:off x="4929" y="1355"/>
              <a:ext cx="198" cy="213"/>
            </a:xfrm>
            <a:custGeom>
              <a:avLst/>
              <a:gdLst/>
              <a:ahLst/>
              <a:cxnLst>
                <a:cxn ang="0">
                  <a:pos x="193" y="158"/>
                </a:cxn>
                <a:cxn ang="0">
                  <a:pos x="139" y="110"/>
                </a:cxn>
                <a:cxn ang="0">
                  <a:pos x="118" y="77"/>
                </a:cxn>
                <a:cxn ang="0">
                  <a:pos x="75" y="45"/>
                </a:cxn>
                <a:cxn ang="0">
                  <a:pos x="37" y="16"/>
                </a:cxn>
                <a:cxn ang="0">
                  <a:pos x="10" y="0"/>
                </a:cxn>
                <a:cxn ang="0">
                  <a:pos x="0" y="0"/>
                </a:cxn>
                <a:cxn ang="0">
                  <a:pos x="0" y="16"/>
                </a:cxn>
                <a:cxn ang="0">
                  <a:pos x="32" y="38"/>
                </a:cxn>
                <a:cxn ang="0">
                  <a:pos x="91" y="75"/>
                </a:cxn>
                <a:cxn ang="0">
                  <a:pos x="134" y="119"/>
                </a:cxn>
                <a:cxn ang="0">
                  <a:pos x="164" y="167"/>
                </a:cxn>
                <a:cxn ang="0">
                  <a:pos x="197" y="212"/>
                </a:cxn>
                <a:cxn ang="0">
                  <a:pos x="193" y="158"/>
                </a:cxn>
              </a:cxnLst>
              <a:rect l="0" t="0" r="r" b="b"/>
              <a:pathLst>
                <a:path w="198" h="213">
                  <a:moveTo>
                    <a:pt x="193" y="158"/>
                  </a:moveTo>
                  <a:lnTo>
                    <a:pt x="139" y="110"/>
                  </a:lnTo>
                  <a:lnTo>
                    <a:pt x="118" y="77"/>
                  </a:lnTo>
                  <a:lnTo>
                    <a:pt x="75" y="45"/>
                  </a:lnTo>
                  <a:lnTo>
                    <a:pt x="37" y="16"/>
                  </a:lnTo>
                  <a:lnTo>
                    <a:pt x="10" y="0"/>
                  </a:lnTo>
                  <a:lnTo>
                    <a:pt x="0" y="0"/>
                  </a:lnTo>
                  <a:lnTo>
                    <a:pt x="0" y="16"/>
                  </a:lnTo>
                  <a:lnTo>
                    <a:pt x="32" y="38"/>
                  </a:lnTo>
                  <a:lnTo>
                    <a:pt x="91" y="75"/>
                  </a:lnTo>
                  <a:lnTo>
                    <a:pt x="134" y="119"/>
                  </a:lnTo>
                  <a:lnTo>
                    <a:pt x="164" y="167"/>
                  </a:lnTo>
                  <a:lnTo>
                    <a:pt x="197" y="212"/>
                  </a:lnTo>
                  <a:lnTo>
                    <a:pt x="193" y="158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8783" name="Freeform 111"/>
            <p:cNvSpPr>
              <a:spLocks/>
            </p:cNvSpPr>
            <p:nvPr/>
          </p:nvSpPr>
          <p:spPr bwMode="auto">
            <a:xfrm>
              <a:off x="4948" y="1528"/>
              <a:ext cx="154" cy="125"/>
            </a:xfrm>
            <a:custGeom>
              <a:avLst/>
              <a:gdLst/>
              <a:ahLst/>
              <a:cxnLst>
                <a:cxn ang="0">
                  <a:pos x="153" y="102"/>
                </a:cxn>
                <a:cxn ang="0">
                  <a:pos x="110" y="56"/>
                </a:cxn>
                <a:cxn ang="0">
                  <a:pos x="65" y="27"/>
                </a:cxn>
                <a:cxn ang="0">
                  <a:pos x="27" y="7"/>
                </a:cxn>
                <a:cxn ang="0">
                  <a:pos x="0" y="0"/>
                </a:cxn>
                <a:cxn ang="0">
                  <a:pos x="17" y="27"/>
                </a:cxn>
                <a:cxn ang="0">
                  <a:pos x="65" y="54"/>
                </a:cxn>
                <a:cxn ang="0">
                  <a:pos x="103" y="93"/>
                </a:cxn>
                <a:cxn ang="0">
                  <a:pos x="121" y="119"/>
                </a:cxn>
                <a:cxn ang="0">
                  <a:pos x="137" y="124"/>
                </a:cxn>
                <a:cxn ang="0">
                  <a:pos x="152" y="115"/>
                </a:cxn>
                <a:cxn ang="0">
                  <a:pos x="153" y="102"/>
                </a:cxn>
              </a:cxnLst>
              <a:rect l="0" t="0" r="r" b="b"/>
              <a:pathLst>
                <a:path w="154" h="125">
                  <a:moveTo>
                    <a:pt x="153" y="102"/>
                  </a:moveTo>
                  <a:lnTo>
                    <a:pt x="110" y="56"/>
                  </a:lnTo>
                  <a:lnTo>
                    <a:pt x="65" y="27"/>
                  </a:lnTo>
                  <a:lnTo>
                    <a:pt x="27" y="7"/>
                  </a:lnTo>
                  <a:lnTo>
                    <a:pt x="0" y="0"/>
                  </a:lnTo>
                  <a:lnTo>
                    <a:pt x="17" y="27"/>
                  </a:lnTo>
                  <a:lnTo>
                    <a:pt x="65" y="54"/>
                  </a:lnTo>
                  <a:lnTo>
                    <a:pt x="103" y="93"/>
                  </a:lnTo>
                  <a:lnTo>
                    <a:pt x="121" y="119"/>
                  </a:lnTo>
                  <a:lnTo>
                    <a:pt x="137" y="124"/>
                  </a:lnTo>
                  <a:lnTo>
                    <a:pt x="152" y="115"/>
                  </a:lnTo>
                  <a:lnTo>
                    <a:pt x="153" y="102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8784" name="Freeform 112"/>
            <p:cNvSpPr>
              <a:spLocks/>
            </p:cNvSpPr>
            <p:nvPr/>
          </p:nvSpPr>
          <p:spPr bwMode="auto">
            <a:xfrm>
              <a:off x="4930" y="1615"/>
              <a:ext cx="170" cy="155"/>
            </a:xfrm>
            <a:custGeom>
              <a:avLst/>
              <a:gdLst/>
              <a:ahLst/>
              <a:cxnLst>
                <a:cxn ang="0">
                  <a:pos x="169" y="143"/>
                </a:cxn>
                <a:cxn ang="0">
                  <a:pos x="125" y="97"/>
                </a:cxn>
                <a:cxn ang="0">
                  <a:pos x="71" y="41"/>
                </a:cxn>
                <a:cxn ang="0">
                  <a:pos x="39" y="14"/>
                </a:cxn>
                <a:cxn ang="0">
                  <a:pos x="14" y="0"/>
                </a:cxn>
                <a:cxn ang="0">
                  <a:pos x="0" y="9"/>
                </a:cxn>
                <a:cxn ang="0">
                  <a:pos x="28" y="32"/>
                </a:cxn>
                <a:cxn ang="0">
                  <a:pos x="77" y="81"/>
                </a:cxn>
                <a:cxn ang="0">
                  <a:pos x="122" y="129"/>
                </a:cxn>
                <a:cxn ang="0">
                  <a:pos x="152" y="154"/>
                </a:cxn>
                <a:cxn ang="0">
                  <a:pos x="160" y="154"/>
                </a:cxn>
                <a:cxn ang="0">
                  <a:pos x="169" y="143"/>
                </a:cxn>
              </a:cxnLst>
              <a:rect l="0" t="0" r="r" b="b"/>
              <a:pathLst>
                <a:path w="170" h="155">
                  <a:moveTo>
                    <a:pt x="169" y="143"/>
                  </a:moveTo>
                  <a:lnTo>
                    <a:pt x="125" y="97"/>
                  </a:lnTo>
                  <a:lnTo>
                    <a:pt x="71" y="41"/>
                  </a:lnTo>
                  <a:lnTo>
                    <a:pt x="39" y="14"/>
                  </a:lnTo>
                  <a:lnTo>
                    <a:pt x="14" y="0"/>
                  </a:lnTo>
                  <a:lnTo>
                    <a:pt x="0" y="9"/>
                  </a:lnTo>
                  <a:lnTo>
                    <a:pt x="28" y="32"/>
                  </a:lnTo>
                  <a:lnTo>
                    <a:pt x="77" y="81"/>
                  </a:lnTo>
                  <a:lnTo>
                    <a:pt x="122" y="129"/>
                  </a:lnTo>
                  <a:lnTo>
                    <a:pt x="152" y="154"/>
                  </a:lnTo>
                  <a:lnTo>
                    <a:pt x="160" y="154"/>
                  </a:lnTo>
                  <a:lnTo>
                    <a:pt x="169" y="143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8785" name="Freeform 113"/>
            <p:cNvSpPr>
              <a:spLocks/>
            </p:cNvSpPr>
            <p:nvPr/>
          </p:nvSpPr>
          <p:spPr bwMode="auto">
            <a:xfrm>
              <a:off x="4950" y="1744"/>
              <a:ext cx="120" cy="123"/>
            </a:xfrm>
            <a:custGeom>
              <a:avLst/>
              <a:gdLst/>
              <a:ahLst/>
              <a:cxnLst>
                <a:cxn ang="0">
                  <a:pos x="117" y="102"/>
                </a:cxn>
                <a:cxn ang="0">
                  <a:pos x="68" y="31"/>
                </a:cxn>
                <a:cxn ang="0">
                  <a:pos x="21" y="4"/>
                </a:cxn>
                <a:cxn ang="0">
                  <a:pos x="0" y="0"/>
                </a:cxn>
                <a:cxn ang="0">
                  <a:pos x="5" y="14"/>
                </a:cxn>
                <a:cxn ang="0">
                  <a:pos x="59" y="54"/>
                </a:cxn>
                <a:cxn ang="0">
                  <a:pos x="111" y="117"/>
                </a:cxn>
                <a:cxn ang="0">
                  <a:pos x="119" y="122"/>
                </a:cxn>
                <a:cxn ang="0">
                  <a:pos x="117" y="102"/>
                </a:cxn>
              </a:cxnLst>
              <a:rect l="0" t="0" r="r" b="b"/>
              <a:pathLst>
                <a:path w="120" h="123">
                  <a:moveTo>
                    <a:pt x="117" y="102"/>
                  </a:moveTo>
                  <a:lnTo>
                    <a:pt x="68" y="31"/>
                  </a:lnTo>
                  <a:lnTo>
                    <a:pt x="21" y="4"/>
                  </a:lnTo>
                  <a:lnTo>
                    <a:pt x="0" y="0"/>
                  </a:lnTo>
                  <a:lnTo>
                    <a:pt x="5" y="14"/>
                  </a:lnTo>
                  <a:lnTo>
                    <a:pt x="59" y="54"/>
                  </a:lnTo>
                  <a:lnTo>
                    <a:pt x="111" y="117"/>
                  </a:lnTo>
                  <a:lnTo>
                    <a:pt x="119" y="122"/>
                  </a:lnTo>
                  <a:lnTo>
                    <a:pt x="117" y="102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8786" name="Freeform 114"/>
            <p:cNvSpPr>
              <a:spLocks/>
            </p:cNvSpPr>
            <p:nvPr/>
          </p:nvSpPr>
          <p:spPr bwMode="auto">
            <a:xfrm>
              <a:off x="4955" y="1863"/>
              <a:ext cx="81" cy="93"/>
            </a:xfrm>
            <a:custGeom>
              <a:avLst/>
              <a:gdLst/>
              <a:ahLst/>
              <a:cxnLst>
                <a:cxn ang="0">
                  <a:pos x="76" y="70"/>
                </a:cxn>
                <a:cxn ang="0">
                  <a:pos x="37" y="16"/>
                </a:cxn>
                <a:cxn ang="0">
                  <a:pos x="2" y="0"/>
                </a:cxn>
                <a:cxn ang="0">
                  <a:pos x="0" y="16"/>
                </a:cxn>
                <a:cxn ang="0">
                  <a:pos x="16" y="43"/>
                </a:cxn>
                <a:cxn ang="0">
                  <a:pos x="59" y="79"/>
                </a:cxn>
                <a:cxn ang="0">
                  <a:pos x="71" y="92"/>
                </a:cxn>
                <a:cxn ang="0">
                  <a:pos x="80" y="86"/>
                </a:cxn>
                <a:cxn ang="0">
                  <a:pos x="76" y="70"/>
                </a:cxn>
              </a:cxnLst>
              <a:rect l="0" t="0" r="r" b="b"/>
              <a:pathLst>
                <a:path w="81" h="93">
                  <a:moveTo>
                    <a:pt x="76" y="70"/>
                  </a:moveTo>
                  <a:lnTo>
                    <a:pt x="37" y="16"/>
                  </a:lnTo>
                  <a:lnTo>
                    <a:pt x="2" y="0"/>
                  </a:lnTo>
                  <a:lnTo>
                    <a:pt x="0" y="16"/>
                  </a:lnTo>
                  <a:lnTo>
                    <a:pt x="16" y="43"/>
                  </a:lnTo>
                  <a:lnTo>
                    <a:pt x="59" y="79"/>
                  </a:lnTo>
                  <a:lnTo>
                    <a:pt x="71" y="92"/>
                  </a:lnTo>
                  <a:lnTo>
                    <a:pt x="80" y="86"/>
                  </a:lnTo>
                  <a:lnTo>
                    <a:pt x="76" y="70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8787" name="Freeform 115"/>
            <p:cNvSpPr>
              <a:spLocks/>
            </p:cNvSpPr>
            <p:nvPr/>
          </p:nvSpPr>
          <p:spPr bwMode="auto">
            <a:xfrm>
              <a:off x="4960" y="1984"/>
              <a:ext cx="103" cy="105"/>
            </a:xfrm>
            <a:custGeom>
              <a:avLst/>
              <a:gdLst/>
              <a:ahLst/>
              <a:cxnLst>
                <a:cxn ang="0">
                  <a:pos x="102" y="104"/>
                </a:cxn>
                <a:cxn ang="0">
                  <a:pos x="88" y="88"/>
                </a:cxn>
                <a:cxn ang="0">
                  <a:pos x="59" y="45"/>
                </a:cxn>
                <a:cxn ang="0">
                  <a:pos x="18" y="0"/>
                </a:cxn>
                <a:cxn ang="0">
                  <a:pos x="0" y="0"/>
                </a:cxn>
                <a:cxn ang="0">
                  <a:pos x="7" y="16"/>
                </a:cxn>
                <a:cxn ang="0">
                  <a:pos x="39" y="59"/>
                </a:cxn>
                <a:cxn ang="0">
                  <a:pos x="71" y="102"/>
                </a:cxn>
                <a:cxn ang="0">
                  <a:pos x="102" y="104"/>
                </a:cxn>
              </a:cxnLst>
              <a:rect l="0" t="0" r="r" b="b"/>
              <a:pathLst>
                <a:path w="103" h="105">
                  <a:moveTo>
                    <a:pt x="102" y="104"/>
                  </a:moveTo>
                  <a:lnTo>
                    <a:pt x="88" y="88"/>
                  </a:lnTo>
                  <a:lnTo>
                    <a:pt x="59" y="45"/>
                  </a:lnTo>
                  <a:lnTo>
                    <a:pt x="18" y="0"/>
                  </a:lnTo>
                  <a:lnTo>
                    <a:pt x="0" y="0"/>
                  </a:lnTo>
                  <a:lnTo>
                    <a:pt x="7" y="16"/>
                  </a:lnTo>
                  <a:lnTo>
                    <a:pt x="39" y="59"/>
                  </a:lnTo>
                  <a:lnTo>
                    <a:pt x="71" y="102"/>
                  </a:lnTo>
                  <a:lnTo>
                    <a:pt x="102" y="104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8788" name="Freeform 116"/>
            <p:cNvSpPr>
              <a:spLocks/>
            </p:cNvSpPr>
            <p:nvPr/>
          </p:nvSpPr>
          <p:spPr bwMode="auto">
            <a:xfrm>
              <a:off x="5099" y="1119"/>
              <a:ext cx="313" cy="1158"/>
            </a:xfrm>
            <a:custGeom>
              <a:avLst/>
              <a:gdLst/>
              <a:ahLst/>
              <a:cxnLst>
                <a:cxn ang="0">
                  <a:pos x="45" y="141"/>
                </a:cxn>
                <a:cxn ang="0">
                  <a:pos x="56" y="205"/>
                </a:cxn>
                <a:cxn ang="0">
                  <a:pos x="29" y="248"/>
                </a:cxn>
                <a:cxn ang="0">
                  <a:pos x="32" y="308"/>
                </a:cxn>
                <a:cxn ang="0">
                  <a:pos x="48" y="356"/>
                </a:cxn>
                <a:cxn ang="0">
                  <a:pos x="23" y="404"/>
                </a:cxn>
                <a:cxn ang="0">
                  <a:pos x="50" y="488"/>
                </a:cxn>
                <a:cxn ang="0">
                  <a:pos x="18" y="558"/>
                </a:cxn>
                <a:cxn ang="0">
                  <a:pos x="34" y="628"/>
                </a:cxn>
                <a:cxn ang="0">
                  <a:pos x="43" y="678"/>
                </a:cxn>
                <a:cxn ang="0">
                  <a:pos x="11" y="721"/>
                </a:cxn>
                <a:cxn ang="0">
                  <a:pos x="29" y="811"/>
                </a:cxn>
                <a:cxn ang="0">
                  <a:pos x="27" y="859"/>
                </a:cxn>
                <a:cxn ang="0">
                  <a:pos x="0" y="918"/>
                </a:cxn>
                <a:cxn ang="0">
                  <a:pos x="16" y="968"/>
                </a:cxn>
                <a:cxn ang="0">
                  <a:pos x="18" y="1015"/>
                </a:cxn>
                <a:cxn ang="0">
                  <a:pos x="23" y="1063"/>
                </a:cxn>
                <a:cxn ang="0">
                  <a:pos x="45" y="1106"/>
                </a:cxn>
                <a:cxn ang="0">
                  <a:pos x="48" y="1157"/>
                </a:cxn>
                <a:cxn ang="0">
                  <a:pos x="118" y="1114"/>
                </a:cxn>
                <a:cxn ang="0">
                  <a:pos x="201" y="1103"/>
                </a:cxn>
                <a:cxn ang="0">
                  <a:pos x="258" y="1079"/>
                </a:cxn>
                <a:cxn ang="0">
                  <a:pos x="276" y="1047"/>
                </a:cxn>
                <a:cxn ang="0">
                  <a:pos x="282" y="983"/>
                </a:cxn>
                <a:cxn ang="0">
                  <a:pos x="269" y="899"/>
                </a:cxn>
                <a:cxn ang="0">
                  <a:pos x="255" y="854"/>
                </a:cxn>
                <a:cxn ang="0">
                  <a:pos x="264" y="800"/>
                </a:cxn>
                <a:cxn ang="0">
                  <a:pos x="238" y="741"/>
                </a:cxn>
                <a:cxn ang="0">
                  <a:pos x="274" y="694"/>
                </a:cxn>
                <a:cxn ang="0">
                  <a:pos x="247" y="628"/>
                </a:cxn>
                <a:cxn ang="0">
                  <a:pos x="233" y="565"/>
                </a:cxn>
                <a:cxn ang="0">
                  <a:pos x="287" y="517"/>
                </a:cxn>
                <a:cxn ang="0">
                  <a:pos x="269" y="483"/>
                </a:cxn>
                <a:cxn ang="0">
                  <a:pos x="269" y="424"/>
                </a:cxn>
                <a:cxn ang="0">
                  <a:pos x="244" y="386"/>
                </a:cxn>
                <a:cxn ang="0">
                  <a:pos x="264" y="340"/>
                </a:cxn>
                <a:cxn ang="0">
                  <a:pos x="247" y="302"/>
                </a:cxn>
                <a:cxn ang="0">
                  <a:pos x="247" y="270"/>
                </a:cxn>
                <a:cxn ang="0">
                  <a:pos x="265" y="241"/>
                </a:cxn>
                <a:cxn ang="0">
                  <a:pos x="242" y="204"/>
                </a:cxn>
                <a:cxn ang="0">
                  <a:pos x="238" y="150"/>
                </a:cxn>
                <a:cxn ang="0">
                  <a:pos x="298" y="82"/>
                </a:cxn>
                <a:cxn ang="0">
                  <a:pos x="312" y="10"/>
                </a:cxn>
                <a:cxn ang="0">
                  <a:pos x="276" y="10"/>
                </a:cxn>
                <a:cxn ang="0">
                  <a:pos x="172" y="66"/>
                </a:cxn>
                <a:cxn ang="0">
                  <a:pos x="86" y="98"/>
                </a:cxn>
              </a:cxnLst>
              <a:rect l="0" t="0" r="r" b="b"/>
              <a:pathLst>
                <a:path w="313" h="1158">
                  <a:moveTo>
                    <a:pt x="56" y="109"/>
                  </a:moveTo>
                  <a:lnTo>
                    <a:pt x="45" y="141"/>
                  </a:lnTo>
                  <a:lnTo>
                    <a:pt x="54" y="173"/>
                  </a:lnTo>
                  <a:lnTo>
                    <a:pt x="56" y="205"/>
                  </a:lnTo>
                  <a:lnTo>
                    <a:pt x="45" y="225"/>
                  </a:lnTo>
                  <a:lnTo>
                    <a:pt x="29" y="248"/>
                  </a:lnTo>
                  <a:lnTo>
                    <a:pt x="22" y="284"/>
                  </a:lnTo>
                  <a:lnTo>
                    <a:pt x="32" y="308"/>
                  </a:lnTo>
                  <a:lnTo>
                    <a:pt x="48" y="334"/>
                  </a:lnTo>
                  <a:lnTo>
                    <a:pt x="48" y="356"/>
                  </a:lnTo>
                  <a:lnTo>
                    <a:pt x="38" y="377"/>
                  </a:lnTo>
                  <a:lnTo>
                    <a:pt x="23" y="404"/>
                  </a:lnTo>
                  <a:lnTo>
                    <a:pt x="29" y="431"/>
                  </a:lnTo>
                  <a:lnTo>
                    <a:pt x="50" y="488"/>
                  </a:lnTo>
                  <a:lnTo>
                    <a:pt x="48" y="512"/>
                  </a:lnTo>
                  <a:lnTo>
                    <a:pt x="18" y="558"/>
                  </a:lnTo>
                  <a:lnTo>
                    <a:pt x="18" y="598"/>
                  </a:lnTo>
                  <a:lnTo>
                    <a:pt x="34" y="628"/>
                  </a:lnTo>
                  <a:lnTo>
                    <a:pt x="45" y="655"/>
                  </a:lnTo>
                  <a:lnTo>
                    <a:pt x="43" y="678"/>
                  </a:lnTo>
                  <a:lnTo>
                    <a:pt x="16" y="703"/>
                  </a:lnTo>
                  <a:lnTo>
                    <a:pt x="11" y="721"/>
                  </a:lnTo>
                  <a:lnTo>
                    <a:pt x="16" y="764"/>
                  </a:lnTo>
                  <a:lnTo>
                    <a:pt x="29" y="811"/>
                  </a:lnTo>
                  <a:lnTo>
                    <a:pt x="29" y="838"/>
                  </a:lnTo>
                  <a:lnTo>
                    <a:pt x="27" y="859"/>
                  </a:lnTo>
                  <a:lnTo>
                    <a:pt x="7" y="891"/>
                  </a:lnTo>
                  <a:lnTo>
                    <a:pt x="0" y="918"/>
                  </a:lnTo>
                  <a:lnTo>
                    <a:pt x="2" y="947"/>
                  </a:lnTo>
                  <a:lnTo>
                    <a:pt x="16" y="968"/>
                  </a:lnTo>
                  <a:lnTo>
                    <a:pt x="32" y="988"/>
                  </a:lnTo>
                  <a:lnTo>
                    <a:pt x="18" y="1015"/>
                  </a:lnTo>
                  <a:lnTo>
                    <a:pt x="11" y="1042"/>
                  </a:lnTo>
                  <a:lnTo>
                    <a:pt x="23" y="1063"/>
                  </a:lnTo>
                  <a:lnTo>
                    <a:pt x="43" y="1079"/>
                  </a:lnTo>
                  <a:lnTo>
                    <a:pt x="45" y="1106"/>
                  </a:lnTo>
                  <a:lnTo>
                    <a:pt x="45" y="1128"/>
                  </a:lnTo>
                  <a:lnTo>
                    <a:pt x="48" y="1157"/>
                  </a:lnTo>
                  <a:lnTo>
                    <a:pt x="82" y="1133"/>
                  </a:lnTo>
                  <a:lnTo>
                    <a:pt x="118" y="1114"/>
                  </a:lnTo>
                  <a:lnTo>
                    <a:pt x="151" y="1103"/>
                  </a:lnTo>
                  <a:lnTo>
                    <a:pt x="201" y="1103"/>
                  </a:lnTo>
                  <a:lnTo>
                    <a:pt x="237" y="1097"/>
                  </a:lnTo>
                  <a:lnTo>
                    <a:pt x="258" y="1079"/>
                  </a:lnTo>
                  <a:lnTo>
                    <a:pt x="296" y="1069"/>
                  </a:lnTo>
                  <a:lnTo>
                    <a:pt x="276" y="1047"/>
                  </a:lnTo>
                  <a:lnTo>
                    <a:pt x="269" y="1017"/>
                  </a:lnTo>
                  <a:lnTo>
                    <a:pt x="282" y="983"/>
                  </a:lnTo>
                  <a:lnTo>
                    <a:pt x="280" y="934"/>
                  </a:lnTo>
                  <a:lnTo>
                    <a:pt x="269" y="899"/>
                  </a:lnTo>
                  <a:lnTo>
                    <a:pt x="258" y="881"/>
                  </a:lnTo>
                  <a:lnTo>
                    <a:pt x="255" y="854"/>
                  </a:lnTo>
                  <a:lnTo>
                    <a:pt x="269" y="822"/>
                  </a:lnTo>
                  <a:lnTo>
                    <a:pt x="264" y="800"/>
                  </a:lnTo>
                  <a:lnTo>
                    <a:pt x="237" y="762"/>
                  </a:lnTo>
                  <a:lnTo>
                    <a:pt x="238" y="741"/>
                  </a:lnTo>
                  <a:lnTo>
                    <a:pt x="249" y="721"/>
                  </a:lnTo>
                  <a:lnTo>
                    <a:pt x="274" y="694"/>
                  </a:lnTo>
                  <a:lnTo>
                    <a:pt x="265" y="673"/>
                  </a:lnTo>
                  <a:lnTo>
                    <a:pt x="247" y="628"/>
                  </a:lnTo>
                  <a:lnTo>
                    <a:pt x="233" y="598"/>
                  </a:lnTo>
                  <a:lnTo>
                    <a:pt x="233" y="565"/>
                  </a:lnTo>
                  <a:lnTo>
                    <a:pt x="282" y="548"/>
                  </a:lnTo>
                  <a:lnTo>
                    <a:pt x="287" y="517"/>
                  </a:lnTo>
                  <a:lnTo>
                    <a:pt x="282" y="499"/>
                  </a:lnTo>
                  <a:lnTo>
                    <a:pt x="269" y="483"/>
                  </a:lnTo>
                  <a:lnTo>
                    <a:pt x="271" y="456"/>
                  </a:lnTo>
                  <a:lnTo>
                    <a:pt x="269" y="424"/>
                  </a:lnTo>
                  <a:lnTo>
                    <a:pt x="255" y="408"/>
                  </a:lnTo>
                  <a:lnTo>
                    <a:pt x="244" y="386"/>
                  </a:lnTo>
                  <a:lnTo>
                    <a:pt x="253" y="365"/>
                  </a:lnTo>
                  <a:lnTo>
                    <a:pt x="264" y="340"/>
                  </a:lnTo>
                  <a:lnTo>
                    <a:pt x="264" y="324"/>
                  </a:lnTo>
                  <a:lnTo>
                    <a:pt x="247" y="302"/>
                  </a:lnTo>
                  <a:lnTo>
                    <a:pt x="242" y="284"/>
                  </a:lnTo>
                  <a:lnTo>
                    <a:pt x="247" y="270"/>
                  </a:lnTo>
                  <a:lnTo>
                    <a:pt x="264" y="259"/>
                  </a:lnTo>
                  <a:lnTo>
                    <a:pt x="265" y="241"/>
                  </a:lnTo>
                  <a:lnTo>
                    <a:pt x="260" y="231"/>
                  </a:lnTo>
                  <a:lnTo>
                    <a:pt x="242" y="204"/>
                  </a:lnTo>
                  <a:lnTo>
                    <a:pt x="237" y="173"/>
                  </a:lnTo>
                  <a:lnTo>
                    <a:pt x="238" y="150"/>
                  </a:lnTo>
                  <a:lnTo>
                    <a:pt x="255" y="128"/>
                  </a:lnTo>
                  <a:lnTo>
                    <a:pt x="298" y="82"/>
                  </a:lnTo>
                  <a:lnTo>
                    <a:pt x="312" y="42"/>
                  </a:lnTo>
                  <a:lnTo>
                    <a:pt x="312" y="10"/>
                  </a:lnTo>
                  <a:lnTo>
                    <a:pt x="298" y="0"/>
                  </a:lnTo>
                  <a:lnTo>
                    <a:pt x="276" y="10"/>
                  </a:lnTo>
                  <a:lnTo>
                    <a:pt x="222" y="44"/>
                  </a:lnTo>
                  <a:lnTo>
                    <a:pt x="172" y="66"/>
                  </a:lnTo>
                  <a:lnTo>
                    <a:pt x="120" y="87"/>
                  </a:lnTo>
                  <a:lnTo>
                    <a:pt x="86" y="98"/>
                  </a:lnTo>
                  <a:lnTo>
                    <a:pt x="56" y="109"/>
                  </a:lnTo>
                </a:path>
              </a:pathLst>
            </a:custGeom>
            <a:solidFill>
              <a:srgbClr val="B2B2B2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8789" name="Freeform 117"/>
            <p:cNvSpPr>
              <a:spLocks/>
            </p:cNvSpPr>
            <p:nvPr/>
          </p:nvSpPr>
          <p:spPr bwMode="auto">
            <a:xfrm>
              <a:off x="4881" y="1109"/>
              <a:ext cx="559" cy="1185"/>
            </a:xfrm>
            <a:custGeom>
              <a:avLst/>
              <a:gdLst/>
              <a:ahLst/>
              <a:cxnLst>
                <a:cxn ang="0">
                  <a:pos x="364" y="1112"/>
                </a:cxn>
                <a:cxn ang="0">
                  <a:pos x="256" y="1150"/>
                </a:cxn>
                <a:cxn ang="0">
                  <a:pos x="45" y="958"/>
                </a:cxn>
                <a:cxn ang="0">
                  <a:pos x="34" y="990"/>
                </a:cxn>
                <a:cxn ang="0">
                  <a:pos x="264" y="1184"/>
                </a:cxn>
                <a:cxn ang="0">
                  <a:pos x="375" y="1125"/>
                </a:cxn>
                <a:cxn ang="0">
                  <a:pos x="527" y="1075"/>
                </a:cxn>
                <a:cxn ang="0">
                  <a:pos x="520" y="990"/>
                </a:cxn>
                <a:cxn ang="0">
                  <a:pos x="490" y="897"/>
                </a:cxn>
                <a:cxn ang="0">
                  <a:pos x="504" y="822"/>
                </a:cxn>
                <a:cxn ang="0">
                  <a:pos x="472" y="749"/>
                </a:cxn>
                <a:cxn ang="0">
                  <a:pos x="488" y="663"/>
                </a:cxn>
                <a:cxn ang="0">
                  <a:pos x="500" y="577"/>
                </a:cxn>
                <a:cxn ang="0">
                  <a:pos x="504" y="469"/>
                </a:cxn>
                <a:cxn ang="0">
                  <a:pos x="483" y="378"/>
                </a:cxn>
                <a:cxn ang="0">
                  <a:pos x="472" y="306"/>
                </a:cxn>
                <a:cxn ang="0">
                  <a:pos x="499" y="244"/>
                </a:cxn>
                <a:cxn ang="0">
                  <a:pos x="484" y="140"/>
                </a:cxn>
                <a:cxn ang="0">
                  <a:pos x="553" y="12"/>
                </a:cxn>
                <a:cxn ang="0">
                  <a:pos x="522" y="39"/>
                </a:cxn>
                <a:cxn ang="0">
                  <a:pos x="452" y="156"/>
                </a:cxn>
                <a:cxn ang="0">
                  <a:pos x="350" y="252"/>
                </a:cxn>
                <a:cxn ang="0">
                  <a:pos x="456" y="217"/>
                </a:cxn>
                <a:cxn ang="0">
                  <a:pos x="447" y="285"/>
                </a:cxn>
                <a:cxn ang="0">
                  <a:pos x="396" y="356"/>
                </a:cxn>
                <a:cxn ang="0">
                  <a:pos x="468" y="340"/>
                </a:cxn>
                <a:cxn ang="0">
                  <a:pos x="450" y="394"/>
                </a:cxn>
                <a:cxn ang="0">
                  <a:pos x="445" y="453"/>
                </a:cxn>
                <a:cxn ang="0">
                  <a:pos x="339" y="532"/>
                </a:cxn>
                <a:cxn ang="0">
                  <a:pos x="457" y="478"/>
                </a:cxn>
                <a:cxn ang="0">
                  <a:pos x="500" y="532"/>
                </a:cxn>
                <a:cxn ang="0">
                  <a:pos x="429" y="582"/>
                </a:cxn>
                <a:cxn ang="0">
                  <a:pos x="296" y="647"/>
                </a:cxn>
                <a:cxn ang="0">
                  <a:pos x="447" y="620"/>
                </a:cxn>
                <a:cxn ang="0">
                  <a:pos x="477" y="720"/>
                </a:cxn>
                <a:cxn ang="0">
                  <a:pos x="300" y="768"/>
                </a:cxn>
                <a:cxn ang="0">
                  <a:pos x="396" y="765"/>
                </a:cxn>
                <a:cxn ang="0">
                  <a:pos x="457" y="795"/>
                </a:cxn>
                <a:cxn ang="0">
                  <a:pos x="456" y="854"/>
                </a:cxn>
                <a:cxn ang="0">
                  <a:pos x="285" y="888"/>
                </a:cxn>
                <a:cxn ang="0">
                  <a:pos x="370" y="888"/>
                </a:cxn>
                <a:cxn ang="0">
                  <a:pos x="466" y="872"/>
                </a:cxn>
                <a:cxn ang="0">
                  <a:pos x="382" y="953"/>
                </a:cxn>
                <a:cxn ang="0">
                  <a:pos x="285" y="999"/>
                </a:cxn>
                <a:cxn ang="0">
                  <a:pos x="407" y="956"/>
                </a:cxn>
                <a:cxn ang="0">
                  <a:pos x="479" y="940"/>
                </a:cxn>
                <a:cxn ang="0">
                  <a:pos x="477" y="1010"/>
                </a:cxn>
                <a:cxn ang="0">
                  <a:pos x="488" y="1069"/>
                </a:cxn>
              </a:cxnLst>
              <a:rect l="0" t="0" r="r" b="b"/>
              <a:pathLst>
                <a:path w="559" h="1185">
                  <a:moveTo>
                    <a:pt x="474" y="1071"/>
                  </a:moveTo>
                  <a:lnTo>
                    <a:pt x="450" y="1098"/>
                  </a:lnTo>
                  <a:lnTo>
                    <a:pt x="413" y="1107"/>
                  </a:lnTo>
                  <a:lnTo>
                    <a:pt x="364" y="1112"/>
                  </a:lnTo>
                  <a:lnTo>
                    <a:pt x="312" y="1123"/>
                  </a:lnTo>
                  <a:lnTo>
                    <a:pt x="278" y="1144"/>
                  </a:lnTo>
                  <a:lnTo>
                    <a:pt x="267" y="1155"/>
                  </a:lnTo>
                  <a:lnTo>
                    <a:pt x="256" y="1150"/>
                  </a:lnTo>
                  <a:lnTo>
                    <a:pt x="194" y="1103"/>
                  </a:lnTo>
                  <a:lnTo>
                    <a:pt x="113" y="1039"/>
                  </a:lnTo>
                  <a:lnTo>
                    <a:pt x="86" y="999"/>
                  </a:lnTo>
                  <a:lnTo>
                    <a:pt x="45" y="958"/>
                  </a:lnTo>
                  <a:lnTo>
                    <a:pt x="32" y="926"/>
                  </a:lnTo>
                  <a:lnTo>
                    <a:pt x="0" y="921"/>
                  </a:lnTo>
                  <a:lnTo>
                    <a:pt x="16" y="956"/>
                  </a:lnTo>
                  <a:lnTo>
                    <a:pt x="34" y="990"/>
                  </a:lnTo>
                  <a:lnTo>
                    <a:pt x="86" y="1028"/>
                  </a:lnTo>
                  <a:lnTo>
                    <a:pt x="122" y="1075"/>
                  </a:lnTo>
                  <a:lnTo>
                    <a:pt x="210" y="1130"/>
                  </a:lnTo>
                  <a:lnTo>
                    <a:pt x="264" y="1184"/>
                  </a:lnTo>
                  <a:lnTo>
                    <a:pt x="285" y="1179"/>
                  </a:lnTo>
                  <a:lnTo>
                    <a:pt x="307" y="1152"/>
                  </a:lnTo>
                  <a:lnTo>
                    <a:pt x="337" y="1136"/>
                  </a:lnTo>
                  <a:lnTo>
                    <a:pt x="375" y="1125"/>
                  </a:lnTo>
                  <a:lnTo>
                    <a:pt x="456" y="1118"/>
                  </a:lnTo>
                  <a:lnTo>
                    <a:pt x="479" y="1103"/>
                  </a:lnTo>
                  <a:lnTo>
                    <a:pt x="520" y="1093"/>
                  </a:lnTo>
                  <a:lnTo>
                    <a:pt x="527" y="1075"/>
                  </a:lnTo>
                  <a:lnTo>
                    <a:pt x="515" y="1053"/>
                  </a:lnTo>
                  <a:lnTo>
                    <a:pt x="500" y="1032"/>
                  </a:lnTo>
                  <a:lnTo>
                    <a:pt x="509" y="1005"/>
                  </a:lnTo>
                  <a:lnTo>
                    <a:pt x="520" y="990"/>
                  </a:lnTo>
                  <a:lnTo>
                    <a:pt x="520" y="967"/>
                  </a:lnTo>
                  <a:lnTo>
                    <a:pt x="509" y="931"/>
                  </a:lnTo>
                  <a:lnTo>
                    <a:pt x="504" y="913"/>
                  </a:lnTo>
                  <a:lnTo>
                    <a:pt x="490" y="897"/>
                  </a:lnTo>
                  <a:lnTo>
                    <a:pt x="483" y="878"/>
                  </a:lnTo>
                  <a:lnTo>
                    <a:pt x="490" y="860"/>
                  </a:lnTo>
                  <a:lnTo>
                    <a:pt x="506" y="845"/>
                  </a:lnTo>
                  <a:lnTo>
                    <a:pt x="504" y="822"/>
                  </a:lnTo>
                  <a:lnTo>
                    <a:pt x="495" y="806"/>
                  </a:lnTo>
                  <a:lnTo>
                    <a:pt x="477" y="781"/>
                  </a:lnTo>
                  <a:lnTo>
                    <a:pt x="466" y="768"/>
                  </a:lnTo>
                  <a:lnTo>
                    <a:pt x="472" y="749"/>
                  </a:lnTo>
                  <a:lnTo>
                    <a:pt x="499" y="733"/>
                  </a:lnTo>
                  <a:lnTo>
                    <a:pt x="509" y="711"/>
                  </a:lnTo>
                  <a:lnTo>
                    <a:pt x="506" y="693"/>
                  </a:lnTo>
                  <a:lnTo>
                    <a:pt x="488" y="663"/>
                  </a:lnTo>
                  <a:lnTo>
                    <a:pt x="468" y="625"/>
                  </a:lnTo>
                  <a:lnTo>
                    <a:pt x="461" y="598"/>
                  </a:lnTo>
                  <a:lnTo>
                    <a:pt x="472" y="587"/>
                  </a:lnTo>
                  <a:lnTo>
                    <a:pt x="500" y="577"/>
                  </a:lnTo>
                  <a:lnTo>
                    <a:pt x="517" y="566"/>
                  </a:lnTo>
                  <a:lnTo>
                    <a:pt x="520" y="532"/>
                  </a:lnTo>
                  <a:lnTo>
                    <a:pt x="500" y="494"/>
                  </a:lnTo>
                  <a:lnTo>
                    <a:pt x="504" y="469"/>
                  </a:lnTo>
                  <a:lnTo>
                    <a:pt x="511" y="446"/>
                  </a:lnTo>
                  <a:lnTo>
                    <a:pt x="493" y="419"/>
                  </a:lnTo>
                  <a:lnTo>
                    <a:pt x="477" y="394"/>
                  </a:lnTo>
                  <a:lnTo>
                    <a:pt x="483" y="378"/>
                  </a:lnTo>
                  <a:lnTo>
                    <a:pt x="493" y="362"/>
                  </a:lnTo>
                  <a:lnTo>
                    <a:pt x="493" y="335"/>
                  </a:lnTo>
                  <a:lnTo>
                    <a:pt x="483" y="319"/>
                  </a:lnTo>
                  <a:lnTo>
                    <a:pt x="472" y="306"/>
                  </a:lnTo>
                  <a:lnTo>
                    <a:pt x="474" y="286"/>
                  </a:lnTo>
                  <a:lnTo>
                    <a:pt x="493" y="276"/>
                  </a:lnTo>
                  <a:lnTo>
                    <a:pt x="504" y="265"/>
                  </a:lnTo>
                  <a:lnTo>
                    <a:pt x="499" y="244"/>
                  </a:lnTo>
                  <a:lnTo>
                    <a:pt x="477" y="217"/>
                  </a:lnTo>
                  <a:lnTo>
                    <a:pt x="468" y="193"/>
                  </a:lnTo>
                  <a:lnTo>
                    <a:pt x="466" y="166"/>
                  </a:lnTo>
                  <a:lnTo>
                    <a:pt x="484" y="140"/>
                  </a:lnTo>
                  <a:lnTo>
                    <a:pt x="522" y="98"/>
                  </a:lnTo>
                  <a:lnTo>
                    <a:pt x="542" y="66"/>
                  </a:lnTo>
                  <a:lnTo>
                    <a:pt x="558" y="39"/>
                  </a:lnTo>
                  <a:lnTo>
                    <a:pt x="553" y="12"/>
                  </a:lnTo>
                  <a:lnTo>
                    <a:pt x="538" y="0"/>
                  </a:lnTo>
                  <a:lnTo>
                    <a:pt x="527" y="2"/>
                  </a:lnTo>
                  <a:lnTo>
                    <a:pt x="509" y="23"/>
                  </a:lnTo>
                  <a:lnTo>
                    <a:pt x="522" y="39"/>
                  </a:lnTo>
                  <a:lnTo>
                    <a:pt x="520" y="66"/>
                  </a:lnTo>
                  <a:lnTo>
                    <a:pt x="495" y="113"/>
                  </a:lnTo>
                  <a:lnTo>
                    <a:pt x="463" y="140"/>
                  </a:lnTo>
                  <a:lnTo>
                    <a:pt x="452" y="156"/>
                  </a:lnTo>
                  <a:lnTo>
                    <a:pt x="445" y="177"/>
                  </a:lnTo>
                  <a:lnTo>
                    <a:pt x="441" y="190"/>
                  </a:lnTo>
                  <a:lnTo>
                    <a:pt x="393" y="227"/>
                  </a:lnTo>
                  <a:lnTo>
                    <a:pt x="350" y="252"/>
                  </a:lnTo>
                  <a:lnTo>
                    <a:pt x="344" y="270"/>
                  </a:lnTo>
                  <a:lnTo>
                    <a:pt x="359" y="274"/>
                  </a:lnTo>
                  <a:lnTo>
                    <a:pt x="423" y="227"/>
                  </a:lnTo>
                  <a:lnTo>
                    <a:pt x="456" y="217"/>
                  </a:lnTo>
                  <a:lnTo>
                    <a:pt x="472" y="247"/>
                  </a:lnTo>
                  <a:lnTo>
                    <a:pt x="477" y="260"/>
                  </a:lnTo>
                  <a:lnTo>
                    <a:pt x="461" y="274"/>
                  </a:lnTo>
                  <a:lnTo>
                    <a:pt x="447" y="285"/>
                  </a:lnTo>
                  <a:lnTo>
                    <a:pt x="445" y="303"/>
                  </a:lnTo>
                  <a:lnTo>
                    <a:pt x="450" y="322"/>
                  </a:lnTo>
                  <a:lnTo>
                    <a:pt x="436" y="338"/>
                  </a:lnTo>
                  <a:lnTo>
                    <a:pt x="396" y="356"/>
                  </a:lnTo>
                  <a:lnTo>
                    <a:pt x="337" y="381"/>
                  </a:lnTo>
                  <a:lnTo>
                    <a:pt x="359" y="389"/>
                  </a:lnTo>
                  <a:lnTo>
                    <a:pt x="420" y="365"/>
                  </a:lnTo>
                  <a:lnTo>
                    <a:pt x="468" y="340"/>
                  </a:lnTo>
                  <a:lnTo>
                    <a:pt x="477" y="346"/>
                  </a:lnTo>
                  <a:lnTo>
                    <a:pt x="472" y="362"/>
                  </a:lnTo>
                  <a:lnTo>
                    <a:pt x="456" y="378"/>
                  </a:lnTo>
                  <a:lnTo>
                    <a:pt x="450" y="394"/>
                  </a:lnTo>
                  <a:lnTo>
                    <a:pt x="457" y="415"/>
                  </a:lnTo>
                  <a:lnTo>
                    <a:pt x="477" y="432"/>
                  </a:lnTo>
                  <a:lnTo>
                    <a:pt x="477" y="446"/>
                  </a:lnTo>
                  <a:lnTo>
                    <a:pt x="445" y="453"/>
                  </a:lnTo>
                  <a:lnTo>
                    <a:pt x="418" y="489"/>
                  </a:lnTo>
                  <a:lnTo>
                    <a:pt x="386" y="510"/>
                  </a:lnTo>
                  <a:lnTo>
                    <a:pt x="343" y="521"/>
                  </a:lnTo>
                  <a:lnTo>
                    <a:pt x="339" y="532"/>
                  </a:lnTo>
                  <a:lnTo>
                    <a:pt x="366" y="528"/>
                  </a:lnTo>
                  <a:lnTo>
                    <a:pt x="423" y="510"/>
                  </a:lnTo>
                  <a:lnTo>
                    <a:pt x="445" y="494"/>
                  </a:lnTo>
                  <a:lnTo>
                    <a:pt x="457" y="478"/>
                  </a:lnTo>
                  <a:lnTo>
                    <a:pt x="477" y="475"/>
                  </a:lnTo>
                  <a:lnTo>
                    <a:pt x="477" y="494"/>
                  </a:lnTo>
                  <a:lnTo>
                    <a:pt x="490" y="512"/>
                  </a:lnTo>
                  <a:lnTo>
                    <a:pt x="500" y="532"/>
                  </a:lnTo>
                  <a:lnTo>
                    <a:pt x="493" y="548"/>
                  </a:lnTo>
                  <a:lnTo>
                    <a:pt x="468" y="559"/>
                  </a:lnTo>
                  <a:lnTo>
                    <a:pt x="445" y="566"/>
                  </a:lnTo>
                  <a:lnTo>
                    <a:pt x="429" y="582"/>
                  </a:lnTo>
                  <a:lnTo>
                    <a:pt x="355" y="604"/>
                  </a:lnTo>
                  <a:lnTo>
                    <a:pt x="301" y="623"/>
                  </a:lnTo>
                  <a:lnTo>
                    <a:pt x="280" y="634"/>
                  </a:lnTo>
                  <a:lnTo>
                    <a:pt x="296" y="647"/>
                  </a:lnTo>
                  <a:lnTo>
                    <a:pt x="328" y="639"/>
                  </a:lnTo>
                  <a:lnTo>
                    <a:pt x="393" y="614"/>
                  </a:lnTo>
                  <a:lnTo>
                    <a:pt x="436" y="602"/>
                  </a:lnTo>
                  <a:lnTo>
                    <a:pt x="447" y="620"/>
                  </a:lnTo>
                  <a:lnTo>
                    <a:pt x="457" y="652"/>
                  </a:lnTo>
                  <a:lnTo>
                    <a:pt x="477" y="679"/>
                  </a:lnTo>
                  <a:lnTo>
                    <a:pt x="479" y="700"/>
                  </a:lnTo>
                  <a:lnTo>
                    <a:pt x="477" y="720"/>
                  </a:lnTo>
                  <a:lnTo>
                    <a:pt x="456" y="727"/>
                  </a:lnTo>
                  <a:lnTo>
                    <a:pt x="418" y="736"/>
                  </a:lnTo>
                  <a:lnTo>
                    <a:pt x="370" y="758"/>
                  </a:lnTo>
                  <a:lnTo>
                    <a:pt x="300" y="768"/>
                  </a:lnTo>
                  <a:lnTo>
                    <a:pt x="273" y="781"/>
                  </a:lnTo>
                  <a:lnTo>
                    <a:pt x="291" y="790"/>
                  </a:lnTo>
                  <a:lnTo>
                    <a:pt x="353" y="781"/>
                  </a:lnTo>
                  <a:lnTo>
                    <a:pt x="396" y="765"/>
                  </a:lnTo>
                  <a:lnTo>
                    <a:pt x="425" y="754"/>
                  </a:lnTo>
                  <a:lnTo>
                    <a:pt x="450" y="749"/>
                  </a:lnTo>
                  <a:lnTo>
                    <a:pt x="447" y="768"/>
                  </a:lnTo>
                  <a:lnTo>
                    <a:pt x="457" y="795"/>
                  </a:lnTo>
                  <a:lnTo>
                    <a:pt x="474" y="811"/>
                  </a:lnTo>
                  <a:lnTo>
                    <a:pt x="477" y="829"/>
                  </a:lnTo>
                  <a:lnTo>
                    <a:pt x="477" y="845"/>
                  </a:lnTo>
                  <a:lnTo>
                    <a:pt x="456" y="854"/>
                  </a:lnTo>
                  <a:lnTo>
                    <a:pt x="414" y="856"/>
                  </a:lnTo>
                  <a:lnTo>
                    <a:pt x="386" y="865"/>
                  </a:lnTo>
                  <a:lnTo>
                    <a:pt x="321" y="887"/>
                  </a:lnTo>
                  <a:lnTo>
                    <a:pt x="285" y="888"/>
                  </a:lnTo>
                  <a:lnTo>
                    <a:pt x="273" y="904"/>
                  </a:lnTo>
                  <a:lnTo>
                    <a:pt x="289" y="910"/>
                  </a:lnTo>
                  <a:lnTo>
                    <a:pt x="321" y="903"/>
                  </a:lnTo>
                  <a:lnTo>
                    <a:pt x="370" y="888"/>
                  </a:lnTo>
                  <a:lnTo>
                    <a:pt x="396" y="878"/>
                  </a:lnTo>
                  <a:lnTo>
                    <a:pt x="431" y="870"/>
                  </a:lnTo>
                  <a:lnTo>
                    <a:pt x="457" y="872"/>
                  </a:lnTo>
                  <a:lnTo>
                    <a:pt x="466" y="872"/>
                  </a:lnTo>
                  <a:lnTo>
                    <a:pt x="466" y="897"/>
                  </a:lnTo>
                  <a:lnTo>
                    <a:pt x="474" y="910"/>
                  </a:lnTo>
                  <a:lnTo>
                    <a:pt x="425" y="921"/>
                  </a:lnTo>
                  <a:lnTo>
                    <a:pt x="382" y="953"/>
                  </a:lnTo>
                  <a:lnTo>
                    <a:pt x="334" y="969"/>
                  </a:lnTo>
                  <a:lnTo>
                    <a:pt x="301" y="974"/>
                  </a:lnTo>
                  <a:lnTo>
                    <a:pt x="274" y="989"/>
                  </a:lnTo>
                  <a:lnTo>
                    <a:pt x="285" y="999"/>
                  </a:lnTo>
                  <a:lnTo>
                    <a:pt x="312" y="990"/>
                  </a:lnTo>
                  <a:lnTo>
                    <a:pt x="343" y="980"/>
                  </a:lnTo>
                  <a:lnTo>
                    <a:pt x="377" y="974"/>
                  </a:lnTo>
                  <a:lnTo>
                    <a:pt x="407" y="956"/>
                  </a:lnTo>
                  <a:lnTo>
                    <a:pt x="423" y="940"/>
                  </a:lnTo>
                  <a:lnTo>
                    <a:pt x="445" y="937"/>
                  </a:lnTo>
                  <a:lnTo>
                    <a:pt x="472" y="937"/>
                  </a:lnTo>
                  <a:lnTo>
                    <a:pt x="479" y="940"/>
                  </a:lnTo>
                  <a:lnTo>
                    <a:pt x="488" y="958"/>
                  </a:lnTo>
                  <a:lnTo>
                    <a:pt x="493" y="980"/>
                  </a:lnTo>
                  <a:lnTo>
                    <a:pt x="488" y="999"/>
                  </a:lnTo>
                  <a:lnTo>
                    <a:pt x="477" y="1010"/>
                  </a:lnTo>
                  <a:lnTo>
                    <a:pt x="468" y="1037"/>
                  </a:lnTo>
                  <a:lnTo>
                    <a:pt x="477" y="1048"/>
                  </a:lnTo>
                  <a:lnTo>
                    <a:pt x="488" y="1059"/>
                  </a:lnTo>
                  <a:lnTo>
                    <a:pt x="488" y="1069"/>
                  </a:lnTo>
                  <a:lnTo>
                    <a:pt x="474" y="1071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8790" name="Freeform 118"/>
            <p:cNvSpPr>
              <a:spLocks/>
            </p:cNvSpPr>
            <p:nvPr/>
          </p:nvSpPr>
          <p:spPr bwMode="auto">
            <a:xfrm>
              <a:off x="5176" y="2125"/>
              <a:ext cx="162" cy="54"/>
            </a:xfrm>
            <a:custGeom>
              <a:avLst/>
              <a:gdLst/>
              <a:ahLst/>
              <a:cxnLst>
                <a:cxn ang="0">
                  <a:pos x="0" y="43"/>
                </a:cxn>
                <a:cxn ang="0">
                  <a:pos x="64" y="41"/>
                </a:cxn>
                <a:cxn ang="0">
                  <a:pos x="89" y="27"/>
                </a:cxn>
                <a:cxn ang="0">
                  <a:pos x="110" y="11"/>
                </a:cxn>
                <a:cxn ang="0">
                  <a:pos x="150" y="0"/>
                </a:cxn>
                <a:cxn ang="0">
                  <a:pos x="161" y="11"/>
                </a:cxn>
                <a:cxn ang="0">
                  <a:pos x="144" y="16"/>
                </a:cxn>
                <a:cxn ang="0">
                  <a:pos x="116" y="31"/>
                </a:cxn>
                <a:cxn ang="0">
                  <a:pos x="101" y="41"/>
                </a:cxn>
                <a:cxn ang="0">
                  <a:pos x="75" y="48"/>
                </a:cxn>
                <a:cxn ang="0">
                  <a:pos x="35" y="52"/>
                </a:cxn>
                <a:cxn ang="0">
                  <a:pos x="3" y="53"/>
                </a:cxn>
                <a:cxn ang="0">
                  <a:pos x="0" y="43"/>
                </a:cxn>
              </a:cxnLst>
              <a:rect l="0" t="0" r="r" b="b"/>
              <a:pathLst>
                <a:path w="162" h="54">
                  <a:moveTo>
                    <a:pt x="0" y="43"/>
                  </a:moveTo>
                  <a:lnTo>
                    <a:pt x="64" y="41"/>
                  </a:lnTo>
                  <a:lnTo>
                    <a:pt x="89" y="27"/>
                  </a:lnTo>
                  <a:lnTo>
                    <a:pt x="110" y="11"/>
                  </a:lnTo>
                  <a:lnTo>
                    <a:pt x="150" y="0"/>
                  </a:lnTo>
                  <a:lnTo>
                    <a:pt x="161" y="11"/>
                  </a:lnTo>
                  <a:lnTo>
                    <a:pt x="144" y="16"/>
                  </a:lnTo>
                  <a:lnTo>
                    <a:pt x="116" y="31"/>
                  </a:lnTo>
                  <a:lnTo>
                    <a:pt x="101" y="41"/>
                  </a:lnTo>
                  <a:lnTo>
                    <a:pt x="75" y="48"/>
                  </a:lnTo>
                  <a:lnTo>
                    <a:pt x="35" y="52"/>
                  </a:lnTo>
                  <a:lnTo>
                    <a:pt x="3" y="53"/>
                  </a:lnTo>
                  <a:lnTo>
                    <a:pt x="0" y="43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8791" name="Freeform 119"/>
            <p:cNvSpPr>
              <a:spLocks/>
            </p:cNvSpPr>
            <p:nvPr/>
          </p:nvSpPr>
          <p:spPr bwMode="auto">
            <a:xfrm>
              <a:off x="4930" y="968"/>
              <a:ext cx="469" cy="255"/>
            </a:xfrm>
            <a:custGeom>
              <a:avLst/>
              <a:gdLst/>
              <a:ahLst/>
              <a:cxnLst>
                <a:cxn ang="0">
                  <a:pos x="14" y="29"/>
                </a:cxn>
                <a:cxn ang="0">
                  <a:pos x="70" y="32"/>
                </a:cxn>
                <a:cxn ang="0">
                  <a:pos x="129" y="34"/>
                </a:cxn>
                <a:cxn ang="0">
                  <a:pos x="167" y="34"/>
                </a:cxn>
                <a:cxn ang="0">
                  <a:pos x="197" y="27"/>
                </a:cxn>
                <a:cxn ang="0">
                  <a:pos x="246" y="13"/>
                </a:cxn>
                <a:cxn ang="0">
                  <a:pos x="269" y="0"/>
                </a:cxn>
                <a:cxn ang="0">
                  <a:pos x="301" y="18"/>
                </a:cxn>
                <a:cxn ang="0">
                  <a:pos x="353" y="54"/>
                </a:cxn>
                <a:cxn ang="0">
                  <a:pos x="391" y="80"/>
                </a:cxn>
                <a:cxn ang="0">
                  <a:pos x="439" y="114"/>
                </a:cxn>
                <a:cxn ang="0">
                  <a:pos x="468" y="140"/>
                </a:cxn>
                <a:cxn ang="0">
                  <a:pos x="441" y="163"/>
                </a:cxn>
                <a:cxn ang="0">
                  <a:pos x="414" y="188"/>
                </a:cxn>
                <a:cxn ang="0">
                  <a:pos x="371" y="206"/>
                </a:cxn>
                <a:cxn ang="0">
                  <a:pos x="326" y="225"/>
                </a:cxn>
                <a:cxn ang="0">
                  <a:pos x="285" y="241"/>
                </a:cxn>
                <a:cxn ang="0">
                  <a:pos x="247" y="247"/>
                </a:cxn>
                <a:cxn ang="0">
                  <a:pos x="208" y="254"/>
                </a:cxn>
                <a:cxn ang="0">
                  <a:pos x="159" y="220"/>
                </a:cxn>
                <a:cxn ang="0">
                  <a:pos x="122" y="190"/>
                </a:cxn>
                <a:cxn ang="0">
                  <a:pos x="79" y="152"/>
                </a:cxn>
                <a:cxn ang="0">
                  <a:pos x="43" y="114"/>
                </a:cxn>
                <a:cxn ang="0">
                  <a:pos x="16" y="88"/>
                </a:cxn>
                <a:cxn ang="0">
                  <a:pos x="0" y="50"/>
                </a:cxn>
                <a:cxn ang="0">
                  <a:pos x="14" y="29"/>
                </a:cxn>
              </a:cxnLst>
              <a:rect l="0" t="0" r="r" b="b"/>
              <a:pathLst>
                <a:path w="469" h="255">
                  <a:moveTo>
                    <a:pt x="14" y="29"/>
                  </a:moveTo>
                  <a:lnTo>
                    <a:pt x="70" y="32"/>
                  </a:lnTo>
                  <a:lnTo>
                    <a:pt x="129" y="34"/>
                  </a:lnTo>
                  <a:lnTo>
                    <a:pt x="167" y="34"/>
                  </a:lnTo>
                  <a:lnTo>
                    <a:pt x="197" y="27"/>
                  </a:lnTo>
                  <a:lnTo>
                    <a:pt x="246" y="13"/>
                  </a:lnTo>
                  <a:lnTo>
                    <a:pt x="269" y="0"/>
                  </a:lnTo>
                  <a:lnTo>
                    <a:pt x="301" y="18"/>
                  </a:lnTo>
                  <a:lnTo>
                    <a:pt x="353" y="54"/>
                  </a:lnTo>
                  <a:lnTo>
                    <a:pt x="391" y="80"/>
                  </a:lnTo>
                  <a:lnTo>
                    <a:pt x="439" y="114"/>
                  </a:lnTo>
                  <a:lnTo>
                    <a:pt x="468" y="140"/>
                  </a:lnTo>
                  <a:lnTo>
                    <a:pt x="441" y="163"/>
                  </a:lnTo>
                  <a:lnTo>
                    <a:pt x="414" y="188"/>
                  </a:lnTo>
                  <a:lnTo>
                    <a:pt x="371" y="206"/>
                  </a:lnTo>
                  <a:lnTo>
                    <a:pt x="326" y="225"/>
                  </a:lnTo>
                  <a:lnTo>
                    <a:pt x="285" y="241"/>
                  </a:lnTo>
                  <a:lnTo>
                    <a:pt x="247" y="247"/>
                  </a:lnTo>
                  <a:lnTo>
                    <a:pt x="208" y="254"/>
                  </a:lnTo>
                  <a:lnTo>
                    <a:pt x="159" y="220"/>
                  </a:lnTo>
                  <a:lnTo>
                    <a:pt x="122" y="190"/>
                  </a:lnTo>
                  <a:lnTo>
                    <a:pt x="79" y="152"/>
                  </a:lnTo>
                  <a:lnTo>
                    <a:pt x="43" y="114"/>
                  </a:lnTo>
                  <a:lnTo>
                    <a:pt x="16" y="88"/>
                  </a:lnTo>
                  <a:lnTo>
                    <a:pt x="0" y="50"/>
                  </a:lnTo>
                  <a:lnTo>
                    <a:pt x="14" y="29"/>
                  </a:lnTo>
                </a:path>
              </a:pathLst>
            </a:custGeom>
            <a:solidFill>
              <a:srgbClr val="F8F8F8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8792" name="Freeform 120"/>
            <p:cNvSpPr>
              <a:spLocks/>
            </p:cNvSpPr>
            <p:nvPr/>
          </p:nvSpPr>
          <p:spPr bwMode="auto">
            <a:xfrm>
              <a:off x="4918" y="960"/>
              <a:ext cx="506" cy="297"/>
            </a:xfrm>
            <a:custGeom>
              <a:avLst/>
              <a:gdLst/>
              <a:ahLst/>
              <a:cxnLst>
                <a:cxn ang="0">
                  <a:pos x="247" y="253"/>
                </a:cxn>
                <a:cxn ang="0">
                  <a:pos x="327" y="231"/>
                </a:cxn>
                <a:cxn ang="0">
                  <a:pos x="392" y="203"/>
                </a:cxn>
                <a:cxn ang="0">
                  <a:pos x="438" y="170"/>
                </a:cxn>
                <a:cxn ang="0">
                  <a:pos x="456" y="151"/>
                </a:cxn>
                <a:cxn ang="0">
                  <a:pos x="390" y="90"/>
                </a:cxn>
                <a:cxn ang="0">
                  <a:pos x="336" y="57"/>
                </a:cxn>
                <a:cxn ang="0">
                  <a:pos x="284" y="25"/>
                </a:cxn>
                <a:cxn ang="0">
                  <a:pos x="273" y="25"/>
                </a:cxn>
                <a:cxn ang="0">
                  <a:pos x="241" y="36"/>
                </a:cxn>
                <a:cxn ang="0">
                  <a:pos x="198" y="48"/>
                </a:cxn>
                <a:cxn ang="0">
                  <a:pos x="121" y="54"/>
                </a:cxn>
                <a:cxn ang="0">
                  <a:pos x="46" y="52"/>
                </a:cxn>
                <a:cxn ang="0">
                  <a:pos x="26" y="54"/>
                </a:cxn>
                <a:cxn ang="0">
                  <a:pos x="26" y="68"/>
                </a:cxn>
                <a:cxn ang="0">
                  <a:pos x="42" y="90"/>
                </a:cxn>
                <a:cxn ang="0">
                  <a:pos x="73" y="129"/>
                </a:cxn>
                <a:cxn ang="0">
                  <a:pos x="112" y="161"/>
                </a:cxn>
                <a:cxn ang="0">
                  <a:pos x="161" y="208"/>
                </a:cxn>
                <a:cxn ang="0">
                  <a:pos x="207" y="242"/>
                </a:cxn>
                <a:cxn ang="0">
                  <a:pos x="236" y="262"/>
                </a:cxn>
                <a:cxn ang="0">
                  <a:pos x="245" y="283"/>
                </a:cxn>
                <a:cxn ang="0">
                  <a:pos x="234" y="296"/>
                </a:cxn>
                <a:cxn ang="0">
                  <a:pos x="218" y="289"/>
                </a:cxn>
                <a:cxn ang="0">
                  <a:pos x="171" y="246"/>
                </a:cxn>
                <a:cxn ang="0">
                  <a:pos x="112" y="197"/>
                </a:cxn>
                <a:cxn ang="0">
                  <a:pos x="69" y="161"/>
                </a:cxn>
                <a:cxn ang="0">
                  <a:pos x="41" y="129"/>
                </a:cxn>
                <a:cxn ang="0">
                  <a:pos x="16" y="95"/>
                </a:cxn>
                <a:cxn ang="0">
                  <a:pos x="5" y="73"/>
                </a:cxn>
                <a:cxn ang="0">
                  <a:pos x="0" y="48"/>
                </a:cxn>
                <a:cxn ang="0">
                  <a:pos x="7" y="32"/>
                </a:cxn>
                <a:cxn ang="0">
                  <a:pos x="25" y="25"/>
                </a:cxn>
                <a:cxn ang="0">
                  <a:pos x="57" y="27"/>
                </a:cxn>
                <a:cxn ang="0">
                  <a:pos x="118" y="36"/>
                </a:cxn>
                <a:cxn ang="0">
                  <a:pos x="170" y="36"/>
                </a:cxn>
                <a:cxn ang="0">
                  <a:pos x="207" y="25"/>
                </a:cxn>
                <a:cxn ang="0">
                  <a:pos x="250" y="16"/>
                </a:cxn>
                <a:cxn ang="0">
                  <a:pos x="268" y="0"/>
                </a:cxn>
                <a:cxn ang="0">
                  <a:pos x="288" y="0"/>
                </a:cxn>
                <a:cxn ang="0">
                  <a:pos x="333" y="27"/>
                </a:cxn>
                <a:cxn ang="0">
                  <a:pos x="381" y="64"/>
                </a:cxn>
                <a:cxn ang="0">
                  <a:pos x="433" y="97"/>
                </a:cxn>
                <a:cxn ang="0">
                  <a:pos x="462" y="118"/>
                </a:cxn>
                <a:cxn ang="0">
                  <a:pos x="492" y="138"/>
                </a:cxn>
                <a:cxn ang="0">
                  <a:pos x="505" y="145"/>
                </a:cxn>
                <a:cxn ang="0">
                  <a:pos x="497" y="160"/>
                </a:cxn>
                <a:cxn ang="0">
                  <a:pos x="476" y="172"/>
                </a:cxn>
                <a:cxn ang="0">
                  <a:pos x="451" y="194"/>
                </a:cxn>
                <a:cxn ang="0">
                  <a:pos x="427" y="203"/>
                </a:cxn>
                <a:cxn ang="0">
                  <a:pos x="385" y="221"/>
                </a:cxn>
                <a:cxn ang="0">
                  <a:pos x="354" y="235"/>
                </a:cxn>
                <a:cxn ang="0">
                  <a:pos x="320" y="256"/>
                </a:cxn>
                <a:cxn ang="0">
                  <a:pos x="284" y="262"/>
                </a:cxn>
                <a:cxn ang="0">
                  <a:pos x="256" y="264"/>
                </a:cxn>
                <a:cxn ang="0">
                  <a:pos x="247" y="253"/>
                </a:cxn>
              </a:cxnLst>
              <a:rect l="0" t="0" r="r" b="b"/>
              <a:pathLst>
                <a:path w="506" h="297">
                  <a:moveTo>
                    <a:pt x="247" y="253"/>
                  </a:moveTo>
                  <a:lnTo>
                    <a:pt x="327" y="231"/>
                  </a:lnTo>
                  <a:lnTo>
                    <a:pt x="392" y="203"/>
                  </a:lnTo>
                  <a:lnTo>
                    <a:pt x="438" y="170"/>
                  </a:lnTo>
                  <a:lnTo>
                    <a:pt x="456" y="151"/>
                  </a:lnTo>
                  <a:lnTo>
                    <a:pt x="390" y="90"/>
                  </a:lnTo>
                  <a:lnTo>
                    <a:pt x="336" y="57"/>
                  </a:lnTo>
                  <a:lnTo>
                    <a:pt x="284" y="25"/>
                  </a:lnTo>
                  <a:lnTo>
                    <a:pt x="273" y="25"/>
                  </a:lnTo>
                  <a:lnTo>
                    <a:pt x="241" y="36"/>
                  </a:lnTo>
                  <a:lnTo>
                    <a:pt x="198" y="48"/>
                  </a:lnTo>
                  <a:lnTo>
                    <a:pt x="121" y="54"/>
                  </a:lnTo>
                  <a:lnTo>
                    <a:pt x="46" y="52"/>
                  </a:lnTo>
                  <a:lnTo>
                    <a:pt x="26" y="54"/>
                  </a:lnTo>
                  <a:lnTo>
                    <a:pt x="26" y="68"/>
                  </a:lnTo>
                  <a:lnTo>
                    <a:pt x="42" y="90"/>
                  </a:lnTo>
                  <a:lnTo>
                    <a:pt x="73" y="129"/>
                  </a:lnTo>
                  <a:lnTo>
                    <a:pt x="112" y="161"/>
                  </a:lnTo>
                  <a:lnTo>
                    <a:pt x="161" y="208"/>
                  </a:lnTo>
                  <a:lnTo>
                    <a:pt x="207" y="242"/>
                  </a:lnTo>
                  <a:lnTo>
                    <a:pt x="236" y="262"/>
                  </a:lnTo>
                  <a:lnTo>
                    <a:pt x="245" y="283"/>
                  </a:lnTo>
                  <a:lnTo>
                    <a:pt x="234" y="296"/>
                  </a:lnTo>
                  <a:lnTo>
                    <a:pt x="218" y="289"/>
                  </a:lnTo>
                  <a:lnTo>
                    <a:pt x="171" y="246"/>
                  </a:lnTo>
                  <a:lnTo>
                    <a:pt x="112" y="197"/>
                  </a:lnTo>
                  <a:lnTo>
                    <a:pt x="69" y="161"/>
                  </a:lnTo>
                  <a:lnTo>
                    <a:pt x="41" y="129"/>
                  </a:lnTo>
                  <a:lnTo>
                    <a:pt x="16" y="95"/>
                  </a:lnTo>
                  <a:lnTo>
                    <a:pt x="5" y="73"/>
                  </a:lnTo>
                  <a:lnTo>
                    <a:pt x="0" y="48"/>
                  </a:lnTo>
                  <a:lnTo>
                    <a:pt x="7" y="32"/>
                  </a:lnTo>
                  <a:lnTo>
                    <a:pt x="25" y="25"/>
                  </a:lnTo>
                  <a:lnTo>
                    <a:pt x="57" y="27"/>
                  </a:lnTo>
                  <a:lnTo>
                    <a:pt x="118" y="36"/>
                  </a:lnTo>
                  <a:lnTo>
                    <a:pt x="170" y="36"/>
                  </a:lnTo>
                  <a:lnTo>
                    <a:pt x="207" y="25"/>
                  </a:lnTo>
                  <a:lnTo>
                    <a:pt x="250" y="16"/>
                  </a:lnTo>
                  <a:lnTo>
                    <a:pt x="268" y="0"/>
                  </a:lnTo>
                  <a:lnTo>
                    <a:pt x="288" y="0"/>
                  </a:lnTo>
                  <a:lnTo>
                    <a:pt x="333" y="27"/>
                  </a:lnTo>
                  <a:lnTo>
                    <a:pt x="381" y="64"/>
                  </a:lnTo>
                  <a:lnTo>
                    <a:pt x="433" y="97"/>
                  </a:lnTo>
                  <a:lnTo>
                    <a:pt x="462" y="118"/>
                  </a:lnTo>
                  <a:lnTo>
                    <a:pt x="492" y="138"/>
                  </a:lnTo>
                  <a:lnTo>
                    <a:pt x="505" y="145"/>
                  </a:lnTo>
                  <a:lnTo>
                    <a:pt x="497" y="160"/>
                  </a:lnTo>
                  <a:lnTo>
                    <a:pt x="476" y="172"/>
                  </a:lnTo>
                  <a:lnTo>
                    <a:pt x="451" y="194"/>
                  </a:lnTo>
                  <a:lnTo>
                    <a:pt x="427" y="203"/>
                  </a:lnTo>
                  <a:lnTo>
                    <a:pt x="385" y="221"/>
                  </a:lnTo>
                  <a:lnTo>
                    <a:pt x="354" y="235"/>
                  </a:lnTo>
                  <a:lnTo>
                    <a:pt x="320" y="256"/>
                  </a:lnTo>
                  <a:lnTo>
                    <a:pt x="284" y="262"/>
                  </a:lnTo>
                  <a:lnTo>
                    <a:pt x="256" y="264"/>
                  </a:lnTo>
                  <a:lnTo>
                    <a:pt x="247" y="253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8793" name="Freeform 121"/>
            <p:cNvSpPr>
              <a:spLocks/>
            </p:cNvSpPr>
            <p:nvPr/>
          </p:nvSpPr>
          <p:spPr bwMode="auto">
            <a:xfrm>
              <a:off x="5204" y="1184"/>
              <a:ext cx="161" cy="103"/>
            </a:xfrm>
            <a:custGeom>
              <a:avLst/>
              <a:gdLst/>
              <a:ahLst/>
              <a:cxnLst>
                <a:cxn ang="0">
                  <a:pos x="135" y="12"/>
                </a:cxn>
                <a:cxn ang="0">
                  <a:pos x="101" y="39"/>
                </a:cxn>
                <a:cxn ang="0">
                  <a:pos x="70" y="64"/>
                </a:cxn>
                <a:cxn ang="0">
                  <a:pos x="25" y="80"/>
                </a:cxn>
                <a:cxn ang="0">
                  <a:pos x="0" y="88"/>
                </a:cxn>
                <a:cxn ang="0">
                  <a:pos x="20" y="102"/>
                </a:cxn>
                <a:cxn ang="0">
                  <a:pos x="52" y="97"/>
                </a:cxn>
                <a:cxn ang="0">
                  <a:pos x="102" y="64"/>
                </a:cxn>
                <a:cxn ang="0">
                  <a:pos x="160" y="0"/>
                </a:cxn>
                <a:cxn ang="0">
                  <a:pos x="135" y="12"/>
                </a:cxn>
              </a:cxnLst>
              <a:rect l="0" t="0" r="r" b="b"/>
              <a:pathLst>
                <a:path w="161" h="103">
                  <a:moveTo>
                    <a:pt x="135" y="12"/>
                  </a:moveTo>
                  <a:lnTo>
                    <a:pt x="101" y="39"/>
                  </a:lnTo>
                  <a:lnTo>
                    <a:pt x="70" y="64"/>
                  </a:lnTo>
                  <a:lnTo>
                    <a:pt x="25" y="80"/>
                  </a:lnTo>
                  <a:lnTo>
                    <a:pt x="0" y="88"/>
                  </a:lnTo>
                  <a:lnTo>
                    <a:pt x="20" y="102"/>
                  </a:lnTo>
                  <a:lnTo>
                    <a:pt x="52" y="97"/>
                  </a:lnTo>
                  <a:lnTo>
                    <a:pt x="102" y="64"/>
                  </a:lnTo>
                  <a:lnTo>
                    <a:pt x="160" y="0"/>
                  </a:lnTo>
                  <a:lnTo>
                    <a:pt x="135" y="12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</p:grpSp>
      <p:grpSp>
        <p:nvGrpSpPr>
          <p:cNvPr id="28812" name="Group 140"/>
          <p:cNvGrpSpPr>
            <a:grpSpLocks/>
          </p:cNvGrpSpPr>
          <p:nvPr/>
        </p:nvGrpSpPr>
        <p:grpSpPr bwMode="auto">
          <a:xfrm>
            <a:off x="533400" y="1447800"/>
            <a:ext cx="939800" cy="2117725"/>
            <a:chOff x="336" y="912"/>
            <a:chExt cx="592" cy="1334"/>
          </a:xfrm>
        </p:grpSpPr>
        <p:sp>
          <p:nvSpPr>
            <p:cNvPr id="28795" name="Freeform 123"/>
            <p:cNvSpPr>
              <a:spLocks/>
            </p:cNvSpPr>
            <p:nvPr/>
          </p:nvSpPr>
          <p:spPr bwMode="auto">
            <a:xfrm>
              <a:off x="348" y="971"/>
              <a:ext cx="311" cy="1257"/>
            </a:xfrm>
            <a:custGeom>
              <a:avLst/>
              <a:gdLst/>
              <a:ahLst/>
              <a:cxnLst>
                <a:cxn ang="0">
                  <a:pos x="305" y="226"/>
                </a:cxn>
                <a:cxn ang="0">
                  <a:pos x="310" y="272"/>
                </a:cxn>
                <a:cxn ang="0">
                  <a:pos x="310" y="521"/>
                </a:cxn>
                <a:cxn ang="0">
                  <a:pos x="288" y="855"/>
                </a:cxn>
                <a:cxn ang="0">
                  <a:pos x="290" y="1068"/>
                </a:cxn>
                <a:cxn ang="0">
                  <a:pos x="301" y="1215"/>
                </a:cxn>
                <a:cxn ang="0">
                  <a:pos x="290" y="1256"/>
                </a:cxn>
                <a:cxn ang="0">
                  <a:pos x="272" y="1247"/>
                </a:cxn>
                <a:cxn ang="0">
                  <a:pos x="167" y="1166"/>
                </a:cxn>
                <a:cxn ang="0">
                  <a:pos x="140" y="1150"/>
                </a:cxn>
                <a:cxn ang="0">
                  <a:pos x="124" y="1127"/>
                </a:cxn>
                <a:cxn ang="0">
                  <a:pos x="97" y="1096"/>
                </a:cxn>
                <a:cxn ang="0">
                  <a:pos x="61" y="1064"/>
                </a:cxn>
                <a:cxn ang="0">
                  <a:pos x="43" y="1021"/>
                </a:cxn>
                <a:cxn ang="0">
                  <a:pos x="0" y="984"/>
                </a:cxn>
                <a:cxn ang="0">
                  <a:pos x="0" y="962"/>
                </a:cxn>
                <a:cxn ang="0">
                  <a:pos x="23" y="933"/>
                </a:cxn>
                <a:cxn ang="0">
                  <a:pos x="32" y="896"/>
                </a:cxn>
                <a:cxn ang="0">
                  <a:pos x="27" y="876"/>
                </a:cxn>
                <a:cxn ang="0">
                  <a:pos x="16" y="844"/>
                </a:cxn>
                <a:cxn ang="0">
                  <a:pos x="12" y="821"/>
                </a:cxn>
                <a:cxn ang="0">
                  <a:pos x="29" y="785"/>
                </a:cxn>
                <a:cxn ang="0">
                  <a:pos x="29" y="761"/>
                </a:cxn>
                <a:cxn ang="0">
                  <a:pos x="11" y="713"/>
                </a:cxn>
                <a:cxn ang="0">
                  <a:pos x="11" y="686"/>
                </a:cxn>
                <a:cxn ang="0">
                  <a:pos x="21" y="665"/>
                </a:cxn>
                <a:cxn ang="0">
                  <a:pos x="39" y="640"/>
                </a:cxn>
                <a:cxn ang="0">
                  <a:pos x="38" y="597"/>
                </a:cxn>
                <a:cxn ang="0">
                  <a:pos x="27" y="562"/>
                </a:cxn>
                <a:cxn ang="0">
                  <a:pos x="38" y="521"/>
                </a:cxn>
                <a:cxn ang="0">
                  <a:pos x="48" y="511"/>
                </a:cxn>
                <a:cxn ang="0">
                  <a:pos x="39" y="473"/>
                </a:cxn>
                <a:cxn ang="0">
                  <a:pos x="16" y="433"/>
                </a:cxn>
                <a:cxn ang="0">
                  <a:pos x="11" y="407"/>
                </a:cxn>
                <a:cxn ang="0">
                  <a:pos x="16" y="382"/>
                </a:cxn>
                <a:cxn ang="0">
                  <a:pos x="45" y="360"/>
                </a:cxn>
                <a:cxn ang="0">
                  <a:pos x="43" y="342"/>
                </a:cxn>
                <a:cxn ang="0">
                  <a:pos x="12" y="285"/>
                </a:cxn>
                <a:cxn ang="0">
                  <a:pos x="2" y="240"/>
                </a:cxn>
                <a:cxn ang="0">
                  <a:pos x="11" y="215"/>
                </a:cxn>
                <a:cxn ang="0">
                  <a:pos x="39" y="192"/>
                </a:cxn>
                <a:cxn ang="0">
                  <a:pos x="32" y="172"/>
                </a:cxn>
                <a:cxn ang="0">
                  <a:pos x="12" y="149"/>
                </a:cxn>
                <a:cxn ang="0">
                  <a:pos x="12" y="124"/>
                </a:cxn>
                <a:cxn ang="0">
                  <a:pos x="45" y="107"/>
                </a:cxn>
                <a:cxn ang="0">
                  <a:pos x="59" y="89"/>
                </a:cxn>
                <a:cxn ang="0">
                  <a:pos x="32" y="52"/>
                </a:cxn>
                <a:cxn ang="0">
                  <a:pos x="32" y="32"/>
                </a:cxn>
                <a:cxn ang="0">
                  <a:pos x="64" y="20"/>
                </a:cxn>
                <a:cxn ang="0">
                  <a:pos x="66" y="0"/>
                </a:cxn>
                <a:cxn ang="0">
                  <a:pos x="102" y="52"/>
                </a:cxn>
                <a:cxn ang="0">
                  <a:pos x="145" y="106"/>
                </a:cxn>
                <a:cxn ang="0">
                  <a:pos x="199" y="149"/>
                </a:cxn>
                <a:cxn ang="0">
                  <a:pos x="242" y="183"/>
                </a:cxn>
                <a:cxn ang="0">
                  <a:pos x="288" y="210"/>
                </a:cxn>
                <a:cxn ang="0">
                  <a:pos x="305" y="226"/>
                </a:cxn>
              </a:cxnLst>
              <a:rect l="0" t="0" r="r" b="b"/>
              <a:pathLst>
                <a:path w="311" h="1257">
                  <a:moveTo>
                    <a:pt x="305" y="226"/>
                  </a:moveTo>
                  <a:lnTo>
                    <a:pt x="310" y="272"/>
                  </a:lnTo>
                  <a:lnTo>
                    <a:pt x="310" y="521"/>
                  </a:lnTo>
                  <a:lnTo>
                    <a:pt x="288" y="855"/>
                  </a:lnTo>
                  <a:lnTo>
                    <a:pt x="290" y="1068"/>
                  </a:lnTo>
                  <a:lnTo>
                    <a:pt x="301" y="1215"/>
                  </a:lnTo>
                  <a:lnTo>
                    <a:pt x="290" y="1256"/>
                  </a:lnTo>
                  <a:lnTo>
                    <a:pt x="272" y="1247"/>
                  </a:lnTo>
                  <a:lnTo>
                    <a:pt x="167" y="1166"/>
                  </a:lnTo>
                  <a:lnTo>
                    <a:pt x="140" y="1150"/>
                  </a:lnTo>
                  <a:lnTo>
                    <a:pt x="124" y="1127"/>
                  </a:lnTo>
                  <a:lnTo>
                    <a:pt x="97" y="1096"/>
                  </a:lnTo>
                  <a:lnTo>
                    <a:pt x="61" y="1064"/>
                  </a:lnTo>
                  <a:lnTo>
                    <a:pt x="43" y="1021"/>
                  </a:lnTo>
                  <a:lnTo>
                    <a:pt x="0" y="984"/>
                  </a:lnTo>
                  <a:lnTo>
                    <a:pt x="0" y="962"/>
                  </a:lnTo>
                  <a:lnTo>
                    <a:pt x="23" y="933"/>
                  </a:lnTo>
                  <a:lnTo>
                    <a:pt x="32" y="896"/>
                  </a:lnTo>
                  <a:lnTo>
                    <a:pt x="27" y="876"/>
                  </a:lnTo>
                  <a:lnTo>
                    <a:pt x="16" y="844"/>
                  </a:lnTo>
                  <a:lnTo>
                    <a:pt x="12" y="821"/>
                  </a:lnTo>
                  <a:lnTo>
                    <a:pt x="29" y="785"/>
                  </a:lnTo>
                  <a:lnTo>
                    <a:pt x="29" y="761"/>
                  </a:lnTo>
                  <a:lnTo>
                    <a:pt x="11" y="713"/>
                  </a:lnTo>
                  <a:lnTo>
                    <a:pt x="11" y="686"/>
                  </a:lnTo>
                  <a:lnTo>
                    <a:pt x="21" y="665"/>
                  </a:lnTo>
                  <a:lnTo>
                    <a:pt x="39" y="640"/>
                  </a:lnTo>
                  <a:lnTo>
                    <a:pt x="38" y="597"/>
                  </a:lnTo>
                  <a:lnTo>
                    <a:pt x="27" y="562"/>
                  </a:lnTo>
                  <a:lnTo>
                    <a:pt x="38" y="521"/>
                  </a:lnTo>
                  <a:lnTo>
                    <a:pt x="48" y="511"/>
                  </a:lnTo>
                  <a:lnTo>
                    <a:pt x="39" y="473"/>
                  </a:lnTo>
                  <a:lnTo>
                    <a:pt x="16" y="433"/>
                  </a:lnTo>
                  <a:lnTo>
                    <a:pt x="11" y="407"/>
                  </a:lnTo>
                  <a:lnTo>
                    <a:pt x="16" y="382"/>
                  </a:lnTo>
                  <a:lnTo>
                    <a:pt x="45" y="360"/>
                  </a:lnTo>
                  <a:lnTo>
                    <a:pt x="43" y="342"/>
                  </a:lnTo>
                  <a:lnTo>
                    <a:pt x="12" y="285"/>
                  </a:lnTo>
                  <a:lnTo>
                    <a:pt x="2" y="240"/>
                  </a:lnTo>
                  <a:lnTo>
                    <a:pt x="11" y="215"/>
                  </a:lnTo>
                  <a:lnTo>
                    <a:pt x="39" y="192"/>
                  </a:lnTo>
                  <a:lnTo>
                    <a:pt x="32" y="172"/>
                  </a:lnTo>
                  <a:lnTo>
                    <a:pt x="12" y="149"/>
                  </a:lnTo>
                  <a:lnTo>
                    <a:pt x="12" y="124"/>
                  </a:lnTo>
                  <a:lnTo>
                    <a:pt x="45" y="107"/>
                  </a:lnTo>
                  <a:lnTo>
                    <a:pt x="59" y="89"/>
                  </a:lnTo>
                  <a:lnTo>
                    <a:pt x="32" y="52"/>
                  </a:lnTo>
                  <a:lnTo>
                    <a:pt x="32" y="32"/>
                  </a:lnTo>
                  <a:lnTo>
                    <a:pt x="64" y="20"/>
                  </a:lnTo>
                  <a:lnTo>
                    <a:pt x="66" y="0"/>
                  </a:lnTo>
                  <a:lnTo>
                    <a:pt x="102" y="52"/>
                  </a:lnTo>
                  <a:lnTo>
                    <a:pt x="145" y="106"/>
                  </a:lnTo>
                  <a:lnTo>
                    <a:pt x="199" y="149"/>
                  </a:lnTo>
                  <a:lnTo>
                    <a:pt x="242" y="183"/>
                  </a:lnTo>
                  <a:lnTo>
                    <a:pt x="288" y="210"/>
                  </a:lnTo>
                  <a:lnTo>
                    <a:pt x="305" y="226"/>
                  </a:lnTo>
                </a:path>
              </a:pathLst>
            </a:custGeom>
            <a:solidFill>
              <a:srgbClr val="DDDDDD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8796" name="Freeform 124"/>
            <p:cNvSpPr>
              <a:spLocks/>
            </p:cNvSpPr>
            <p:nvPr/>
          </p:nvSpPr>
          <p:spPr bwMode="auto">
            <a:xfrm>
              <a:off x="336" y="990"/>
              <a:ext cx="91" cy="958"/>
            </a:xfrm>
            <a:custGeom>
              <a:avLst/>
              <a:gdLst/>
              <a:ahLst/>
              <a:cxnLst>
                <a:cxn ang="0">
                  <a:pos x="61" y="32"/>
                </a:cxn>
                <a:cxn ang="0">
                  <a:pos x="90" y="66"/>
                </a:cxn>
                <a:cxn ang="0">
                  <a:pos x="72" y="93"/>
                </a:cxn>
                <a:cxn ang="0">
                  <a:pos x="34" y="112"/>
                </a:cxn>
                <a:cxn ang="0">
                  <a:pos x="49" y="139"/>
                </a:cxn>
                <a:cxn ang="0">
                  <a:pos x="67" y="173"/>
                </a:cxn>
                <a:cxn ang="0">
                  <a:pos x="45" y="195"/>
                </a:cxn>
                <a:cxn ang="0">
                  <a:pos x="27" y="222"/>
                </a:cxn>
                <a:cxn ang="0">
                  <a:pos x="45" y="270"/>
                </a:cxn>
                <a:cxn ang="0">
                  <a:pos x="67" y="313"/>
                </a:cxn>
                <a:cxn ang="0">
                  <a:pos x="61" y="351"/>
                </a:cxn>
                <a:cxn ang="0">
                  <a:pos x="34" y="383"/>
                </a:cxn>
                <a:cxn ang="0">
                  <a:pos x="65" y="451"/>
                </a:cxn>
                <a:cxn ang="0">
                  <a:pos x="77" y="494"/>
                </a:cxn>
                <a:cxn ang="0">
                  <a:pos x="54" y="526"/>
                </a:cxn>
                <a:cxn ang="0">
                  <a:pos x="59" y="575"/>
                </a:cxn>
                <a:cxn ang="0">
                  <a:pos x="76" y="623"/>
                </a:cxn>
                <a:cxn ang="0">
                  <a:pos x="56" y="650"/>
                </a:cxn>
                <a:cxn ang="0">
                  <a:pos x="29" y="682"/>
                </a:cxn>
                <a:cxn ang="0">
                  <a:pos x="56" y="741"/>
                </a:cxn>
                <a:cxn ang="0">
                  <a:pos x="67" y="781"/>
                </a:cxn>
                <a:cxn ang="0">
                  <a:pos x="43" y="790"/>
                </a:cxn>
                <a:cxn ang="0">
                  <a:pos x="49" y="854"/>
                </a:cxn>
                <a:cxn ang="0">
                  <a:pos x="61" y="888"/>
                </a:cxn>
                <a:cxn ang="0">
                  <a:pos x="43" y="926"/>
                </a:cxn>
                <a:cxn ang="0">
                  <a:pos x="2" y="946"/>
                </a:cxn>
                <a:cxn ang="0">
                  <a:pos x="32" y="881"/>
                </a:cxn>
                <a:cxn ang="0">
                  <a:pos x="18" y="827"/>
                </a:cxn>
                <a:cxn ang="0">
                  <a:pos x="22" y="781"/>
                </a:cxn>
                <a:cxn ang="0">
                  <a:pos x="34" y="758"/>
                </a:cxn>
                <a:cxn ang="0">
                  <a:pos x="7" y="700"/>
                </a:cxn>
                <a:cxn ang="0">
                  <a:pos x="7" y="641"/>
                </a:cxn>
                <a:cxn ang="0">
                  <a:pos x="40" y="614"/>
                </a:cxn>
                <a:cxn ang="0">
                  <a:pos x="32" y="571"/>
                </a:cxn>
                <a:cxn ang="0">
                  <a:pos x="23" y="521"/>
                </a:cxn>
                <a:cxn ang="0">
                  <a:pos x="49" y="489"/>
                </a:cxn>
                <a:cxn ang="0">
                  <a:pos x="38" y="453"/>
                </a:cxn>
                <a:cxn ang="0">
                  <a:pos x="7" y="397"/>
                </a:cxn>
                <a:cxn ang="0">
                  <a:pos x="13" y="360"/>
                </a:cxn>
                <a:cxn ang="0">
                  <a:pos x="40" y="329"/>
                </a:cxn>
                <a:cxn ang="0">
                  <a:pos x="11" y="258"/>
                </a:cxn>
                <a:cxn ang="0">
                  <a:pos x="0" y="216"/>
                </a:cxn>
                <a:cxn ang="0">
                  <a:pos x="23" y="184"/>
                </a:cxn>
                <a:cxn ang="0">
                  <a:pos x="34" y="163"/>
                </a:cxn>
                <a:cxn ang="0">
                  <a:pos x="7" y="129"/>
                </a:cxn>
                <a:cxn ang="0">
                  <a:pos x="18" y="96"/>
                </a:cxn>
                <a:cxn ang="0">
                  <a:pos x="49" y="75"/>
                </a:cxn>
                <a:cxn ang="0">
                  <a:pos x="50" y="50"/>
                </a:cxn>
                <a:cxn ang="0">
                  <a:pos x="34" y="17"/>
                </a:cxn>
              </a:cxnLst>
              <a:rect l="0" t="0" r="r" b="b"/>
              <a:pathLst>
                <a:path w="91" h="958">
                  <a:moveTo>
                    <a:pt x="45" y="0"/>
                  </a:moveTo>
                  <a:lnTo>
                    <a:pt x="61" y="32"/>
                  </a:lnTo>
                  <a:lnTo>
                    <a:pt x="76" y="53"/>
                  </a:lnTo>
                  <a:lnTo>
                    <a:pt x="90" y="66"/>
                  </a:lnTo>
                  <a:lnTo>
                    <a:pt x="86" y="82"/>
                  </a:lnTo>
                  <a:lnTo>
                    <a:pt x="72" y="93"/>
                  </a:lnTo>
                  <a:lnTo>
                    <a:pt x="50" y="98"/>
                  </a:lnTo>
                  <a:lnTo>
                    <a:pt x="34" y="112"/>
                  </a:lnTo>
                  <a:lnTo>
                    <a:pt x="38" y="129"/>
                  </a:lnTo>
                  <a:lnTo>
                    <a:pt x="49" y="139"/>
                  </a:lnTo>
                  <a:lnTo>
                    <a:pt x="67" y="161"/>
                  </a:lnTo>
                  <a:lnTo>
                    <a:pt x="67" y="173"/>
                  </a:lnTo>
                  <a:lnTo>
                    <a:pt x="61" y="184"/>
                  </a:lnTo>
                  <a:lnTo>
                    <a:pt x="45" y="195"/>
                  </a:lnTo>
                  <a:lnTo>
                    <a:pt x="29" y="206"/>
                  </a:lnTo>
                  <a:lnTo>
                    <a:pt x="27" y="222"/>
                  </a:lnTo>
                  <a:lnTo>
                    <a:pt x="32" y="238"/>
                  </a:lnTo>
                  <a:lnTo>
                    <a:pt x="45" y="270"/>
                  </a:lnTo>
                  <a:lnTo>
                    <a:pt x="56" y="295"/>
                  </a:lnTo>
                  <a:lnTo>
                    <a:pt x="67" y="313"/>
                  </a:lnTo>
                  <a:lnTo>
                    <a:pt x="67" y="333"/>
                  </a:lnTo>
                  <a:lnTo>
                    <a:pt x="61" y="351"/>
                  </a:lnTo>
                  <a:lnTo>
                    <a:pt x="45" y="367"/>
                  </a:lnTo>
                  <a:lnTo>
                    <a:pt x="34" y="383"/>
                  </a:lnTo>
                  <a:lnTo>
                    <a:pt x="38" y="410"/>
                  </a:lnTo>
                  <a:lnTo>
                    <a:pt x="65" y="451"/>
                  </a:lnTo>
                  <a:lnTo>
                    <a:pt x="76" y="473"/>
                  </a:lnTo>
                  <a:lnTo>
                    <a:pt x="77" y="494"/>
                  </a:lnTo>
                  <a:lnTo>
                    <a:pt x="67" y="510"/>
                  </a:lnTo>
                  <a:lnTo>
                    <a:pt x="54" y="526"/>
                  </a:lnTo>
                  <a:lnTo>
                    <a:pt x="50" y="548"/>
                  </a:lnTo>
                  <a:lnTo>
                    <a:pt x="59" y="575"/>
                  </a:lnTo>
                  <a:lnTo>
                    <a:pt x="70" y="603"/>
                  </a:lnTo>
                  <a:lnTo>
                    <a:pt x="76" y="623"/>
                  </a:lnTo>
                  <a:lnTo>
                    <a:pt x="70" y="636"/>
                  </a:lnTo>
                  <a:lnTo>
                    <a:pt x="56" y="650"/>
                  </a:lnTo>
                  <a:lnTo>
                    <a:pt x="38" y="666"/>
                  </a:lnTo>
                  <a:lnTo>
                    <a:pt x="29" y="682"/>
                  </a:lnTo>
                  <a:lnTo>
                    <a:pt x="38" y="711"/>
                  </a:lnTo>
                  <a:lnTo>
                    <a:pt x="56" y="741"/>
                  </a:lnTo>
                  <a:lnTo>
                    <a:pt x="65" y="763"/>
                  </a:lnTo>
                  <a:lnTo>
                    <a:pt x="67" y="781"/>
                  </a:lnTo>
                  <a:lnTo>
                    <a:pt x="61" y="790"/>
                  </a:lnTo>
                  <a:lnTo>
                    <a:pt x="43" y="790"/>
                  </a:lnTo>
                  <a:lnTo>
                    <a:pt x="38" y="829"/>
                  </a:lnTo>
                  <a:lnTo>
                    <a:pt x="49" y="854"/>
                  </a:lnTo>
                  <a:lnTo>
                    <a:pt x="59" y="872"/>
                  </a:lnTo>
                  <a:lnTo>
                    <a:pt x="61" y="888"/>
                  </a:lnTo>
                  <a:lnTo>
                    <a:pt x="61" y="903"/>
                  </a:lnTo>
                  <a:lnTo>
                    <a:pt x="43" y="926"/>
                  </a:lnTo>
                  <a:lnTo>
                    <a:pt x="18" y="957"/>
                  </a:lnTo>
                  <a:lnTo>
                    <a:pt x="2" y="946"/>
                  </a:lnTo>
                  <a:lnTo>
                    <a:pt x="7" y="921"/>
                  </a:lnTo>
                  <a:lnTo>
                    <a:pt x="32" y="881"/>
                  </a:lnTo>
                  <a:lnTo>
                    <a:pt x="29" y="856"/>
                  </a:lnTo>
                  <a:lnTo>
                    <a:pt x="18" y="827"/>
                  </a:lnTo>
                  <a:lnTo>
                    <a:pt x="11" y="802"/>
                  </a:lnTo>
                  <a:lnTo>
                    <a:pt x="22" y="781"/>
                  </a:lnTo>
                  <a:lnTo>
                    <a:pt x="32" y="774"/>
                  </a:lnTo>
                  <a:lnTo>
                    <a:pt x="34" y="758"/>
                  </a:lnTo>
                  <a:lnTo>
                    <a:pt x="22" y="727"/>
                  </a:lnTo>
                  <a:lnTo>
                    <a:pt x="7" y="700"/>
                  </a:lnTo>
                  <a:lnTo>
                    <a:pt x="0" y="673"/>
                  </a:lnTo>
                  <a:lnTo>
                    <a:pt x="7" y="641"/>
                  </a:lnTo>
                  <a:lnTo>
                    <a:pt x="32" y="629"/>
                  </a:lnTo>
                  <a:lnTo>
                    <a:pt x="40" y="614"/>
                  </a:lnTo>
                  <a:lnTo>
                    <a:pt x="38" y="593"/>
                  </a:lnTo>
                  <a:lnTo>
                    <a:pt x="32" y="571"/>
                  </a:lnTo>
                  <a:lnTo>
                    <a:pt x="23" y="543"/>
                  </a:lnTo>
                  <a:lnTo>
                    <a:pt x="23" y="521"/>
                  </a:lnTo>
                  <a:lnTo>
                    <a:pt x="34" y="507"/>
                  </a:lnTo>
                  <a:lnTo>
                    <a:pt x="49" y="489"/>
                  </a:lnTo>
                  <a:lnTo>
                    <a:pt x="49" y="478"/>
                  </a:lnTo>
                  <a:lnTo>
                    <a:pt x="38" y="453"/>
                  </a:lnTo>
                  <a:lnTo>
                    <a:pt x="16" y="421"/>
                  </a:lnTo>
                  <a:lnTo>
                    <a:pt x="7" y="397"/>
                  </a:lnTo>
                  <a:lnTo>
                    <a:pt x="7" y="378"/>
                  </a:lnTo>
                  <a:lnTo>
                    <a:pt x="13" y="360"/>
                  </a:lnTo>
                  <a:lnTo>
                    <a:pt x="27" y="345"/>
                  </a:lnTo>
                  <a:lnTo>
                    <a:pt x="40" y="329"/>
                  </a:lnTo>
                  <a:lnTo>
                    <a:pt x="40" y="317"/>
                  </a:lnTo>
                  <a:lnTo>
                    <a:pt x="11" y="258"/>
                  </a:lnTo>
                  <a:lnTo>
                    <a:pt x="5" y="236"/>
                  </a:lnTo>
                  <a:lnTo>
                    <a:pt x="0" y="216"/>
                  </a:lnTo>
                  <a:lnTo>
                    <a:pt x="11" y="198"/>
                  </a:lnTo>
                  <a:lnTo>
                    <a:pt x="23" y="184"/>
                  </a:lnTo>
                  <a:lnTo>
                    <a:pt x="34" y="173"/>
                  </a:lnTo>
                  <a:lnTo>
                    <a:pt x="34" y="163"/>
                  </a:lnTo>
                  <a:lnTo>
                    <a:pt x="23" y="146"/>
                  </a:lnTo>
                  <a:lnTo>
                    <a:pt x="7" y="129"/>
                  </a:lnTo>
                  <a:lnTo>
                    <a:pt x="7" y="112"/>
                  </a:lnTo>
                  <a:lnTo>
                    <a:pt x="18" y="96"/>
                  </a:lnTo>
                  <a:lnTo>
                    <a:pt x="34" y="82"/>
                  </a:lnTo>
                  <a:lnTo>
                    <a:pt x="49" y="75"/>
                  </a:lnTo>
                  <a:lnTo>
                    <a:pt x="56" y="64"/>
                  </a:lnTo>
                  <a:lnTo>
                    <a:pt x="50" y="50"/>
                  </a:lnTo>
                  <a:lnTo>
                    <a:pt x="40" y="34"/>
                  </a:lnTo>
                  <a:lnTo>
                    <a:pt x="34" y="17"/>
                  </a:lnTo>
                  <a:lnTo>
                    <a:pt x="45" y="0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8797" name="Freeform 125"/>
            <p:cNvSpPr>
              <a:spLocks/>
            </p:cNvSpPr>
            <p:nvPr/>
          </p:nvSpPr>
          <p:spPr bwMode="auto">
            <a:xfrm>
              <a:off x="579" y="1223"/>
              <a:ext cx="85" cy="775"/>
            </a:xfrm>
            <a:custGeom>
              <a:avLst/>
              <a:gdLst/>
              <a:ahLst/>
              <a:cxnLst>
                <a:cxn ang="0">
                  <a:pos x="75" y="21"/>
                </a:cxn>
                <a:cxn ang="0">
                  <a:pos x="79" y="75"/>
                </a:cxn>
                <a:cxn ang="0">
                  <a:pos x="43" y="97"/>
                </a:cxn>
                <a:cxn ang="0">
                  <a:pos x="54" y="156"/>
                </a:cxn>
                <a:cxn ang="0">
                  <a:pos x="70" y="213"/>
                </a:cxn>
                <a:cxn ang="0">
                  <a:pos x="48" y="242"/>
                </a:cxn>
                <a:cxn ang="0">
                  <a:pos x="54" y="290"/>
                </a:cxn>
                <a:cxn ang="0">
                  <a:pos x="70" y="342"/>
                </a:cxn>
                <a:cxn ang="0">
                  <a:pos x="59" y="380"/>
                </a:cxn>
                <a:cxn ang="0">
                  <a:pos x="41" y="414"/>
                </a:cxn>
                <a:cxn ang="0">
                  <a:pos x="64" y="482"/>
                </a:cxn>
                <a:cxn ang="0">
                  <a:pos x="70" y="527"/>
                </a:cxn>
                <a:cxn ang="0">
                  <a:pos x="30" y="559"/>
                </a:cxn>
                <a:cxn ang="0">
                  <a:pos x="41" y="627"/>
                </a:cxn>
                <a:cxn ang="0">
                  <a:pos x="52" y="686"/>
                </a:cxn>
                <a:cxn ang="0">
                  <a:pos x="30" y="720"/>
                </a:cxn>
                <a:cxn ang="0">
                  <a:pos x="20" y="767"/>
                </a:cxn>
                <a:cxn ang="0">
                  <a:pos x="9" y="747"/>
                </a:cxn>
                <a:cxn ang="0">
                  <a:pos x="30" y="693"/>
                </a:cxn>
                <a:cxn ang="0">
                  <a:pos x="20" y="613"/>
                </a:cxn>
                <a:cxn ang="0">
                  <a:pos x="14" y="554"/>
                </a:cxn>
                <a:cxn ang="0">
                  <a:pos x="43" y="514"/>
                </a:cxn>
                <a:cxn ang="0">
                  <a:pos x="20" y="457"/>
                </a:cxn>
                <a:cxn ang="0">
                  <a:pos x="14" y="403"/>
                </a:cxn>
                <a:cxn ang="0">
                  <a:pos x="36" y="360"/>
                </a:cxn>
                <a:cxn ang="0">
                  <a:pos x="46" y="328"/>
                </a:cxn>
                <a:cxn ang="0">
                  <a:pos x="25" y="274"/>
                </a:cxn>
                <a:cxn ang="0">
                  <a:pos x="30" y="229"/>
                </a:cxn>
                <a:cxn ang="0">
                  <a:pos x="43" y="197"/>
                </a:cxn>
                <a:cxn ang="0">
                  <a:pos x="27" y="149"/>
                </a:cxn>
                <a:cxn ang="0">
                  <a:pos x="21" y="95"/>
                </a:cxn>
                <a:cxn ang="0">
                  <a:pos x="46" y="59"/>
                </a:cxn>
                <a:cxn ang="0">
                  <a:pos x="48" y="25"/>
                </a:cxn>
                <a:cxn ang="0">
                  <a:pos x="64" y="0"/>
                </a:cxn>
              </a:cxnLst>
              <a:rect l="0" t="0" r="r" b="b"/>
              <a:pathLst>
                <a:path w="85" h="775">
                  <a:moveTo>
                    <a:pt x="64" y="0"/>
                  </a:moveTo>
                  <a:lnTo>
                    <a:pt x="75" y="21"/>
                  </a:lnTo>
                  <a:lnTo>
                    <a:pt x="84" y="59"/>
                  </a:lnTo>
                  <a:lnTo>
                    <a:pt x="79" y="75"/>
                  </a:lnTo>
                  <a:lnTo>
                    <a:pt x="57" y="86"/>
                  </a:lnTo>
                  <a:lnTo>
                    <a:pt x="43" y="97"/>
                  </a:lnTo>
                  <a:lnTo>
                    <a:pt x="43" y="127"/>
                  </a:lnTo>
                  <a:lnTo>
                    <a:pt x="54" y="156"/>
                  </a:lnTo>
                  <a:lnTo>
                    <a:pt x="68" y="176"/>
                  </a:lnTo>
                  <a:lnTo>
                    <a:pt x="70" y="213"/>
                  </a:lnTo>
                  <a:lnTo>
                    <a:pt x="62" y="226"/>
                  </a:lnTo>
                  <a:lnTo>
                    <a:pt x="48" y="242"/>
                  </a:lnTo>
                  <a:lnTo>
                    <a:pt x="46" y="267"/>
                  </a:lnTo>
                  <a:lnTo>
                    <a:pt x="54" y="290"/>
                  </a:lnTo>
                  <a:lnTo>
                    <a:pt x="64" y="310"/>
                  </a:lnTo>
                  <a:lnTo>
                    <a:pt x="70" y="342"/>
                  </a:lnTo>
                  <a:lnTo>
                    <a:pt x="70" y="360"/>
                  </a:lnTo>
                  <a:lnTo>
                    <a:pt x="59" y="380"/>
                  </a:lnTo>
                  <a:lnTo>
                    <a:pt x="41" y="398"/>
                  </a:lnTo>
                  <a:lnTo>
                    <a:pt x="41" y="414"/>
                  </a:lnTo>
                  <a:lnTo>
                    <a:pt x="46" y="462"/>
                  </a:lnTo>
                  <a:lnTo>
                    <a:pt x="64" y="482"/>
                  </a:lnTo>
                  <a:lnTo>
                    <a:pt x="75" y="503"/>
                  </a:lnTo>
                  <a:lnTo>
                    <a:pt x="70" y="527"/>
                  </a:lnTo>
                  <a:lnTo>
                    <a:pt x="43" y="543"/>
                  </a:lnTo>
                  <a:lnTo>
                    <a:pt x="30" y="559"/>
                  </a:lnTo>
                  <a:lnTo>
                    <a:pt x="27" y="589"/>
                  </a:lnTo>
                  <a:lnTo>
                    <a:pt x="41" y="627"/>
                  </a:lnTo>
                  <a:lnTo>
                    <a:pt x="52" y="665"/>
                  </a:lnTo>
                  <a:lnTo>
                    <a:pt x="52" y="686"/>
                  </a:lnTo>
                  <a:lnTo>
                    <a:pt x="46" y="715"/>
                  </a:lnTo>
                  <a:lnTo>
                    <a:pt x="30" y="720"/>
                  </a:lnTo>
                  <a:lnTo>
                    <a:pt x="20" y="742"/>
                  </a:lnTo>
                  <a:lnTo>
                    <a:pt x="20" y="767"/>
                  </a:lnTo>
                  <a:lnTo>
                    <a:pt x="0" y="774"/>
                  </a:lnTo>
                  <a:lnTo>
                    <a:pt x="9" y="747"/>
                  </a:lnTo>
                  <a:lnTo>
                    <a:pt x="25" y="715"/>
                  </a:lnTo>
                  <a:lnTo>
                    <a:pt x="30" y="693"/>
                  </a:lnTo>
                  <a:lnTo>
                    <a:pt x="30" y="650"/>
                  </a:lnTo>
                  <a:lnTo>
                    <a:pt x="20" y="613"/>
                  </a:lnTo>
                  <a:lnTo>
                    <a:pt x="16" y="584"/>
                  </a:lnTo>
                  <a:lnTo>
                    <a:pt x="14" y="554"/>
                  </a:lnTo>
                  <a:lnTo>
                    <a:pt x="32" y="530"/>
                  </a:lnTo>
                  <a:lnTo>
                    <a:pt x="43" y="514"/>
                  </a:lnTo>
                  <a:lnTo>
                    <a:pt x="36" y="482"/>
                  </a:lnTo>
                  <a:lnTo>
                    <a:pt x="20" y="457"/>
                  </a:lnTo>
                  <a:lnTo>
                    <a:pt x="16" y="435"/>
                  </a:lnTo>
                  <a:lnTo>
                    <a:pt x="14" y="403"/>
                  </a:lnTo>
                  <a:lnTo>
                    <a:pt x="21" y="382"/>
                  </a:lnTo>
                  <a:lnTo>
                    <a:pt x="36" y="360"/>
                  </a:lnTo>
                  <a:lnTo>
                    <a:pt x="46" y="344"/>
                  </a:lnTo>
                  <a:lnTo>
                    <a:pt x="46" y="328"/>
                  </a:lnTo>
                  <a:lnTo>
                    <a:pt x="36" y="310"/>
                  </a:lnTo>
                  <a:lnTo>
                    <a:pt x="25" y="274"/>
                  </a:lnTo>
                  <a:lnTo>
                    <a:pt x="25" y="251"/>
                  </a:lnTo>
                  <a:lnTo>
                    <a:pt x="30" y="229"/>
                  </a:lnTo>
                  <a:lnTo>
                    <a:pt x="41" y="213"/>
                  </a:lnTo>
                  <a:lnTo>
                    <a:pt x="43" y="197"/>
                  </a:lnTo>
                  <a:lnTo>
                    <a:pt x="41" y="177"/>
                  </a:lnTo>
                  <a:lnTo>
                    <a:pt x="27" y="149"/>
                  </a:lnTo>
                  <a:lnTo>
                    <a:pt x="20" y="129"/>
                  </a:lnTo>
                  <a:lnTo>
                    <a:pt x="21" y="95"/>
                  </a:lnTo>
                  <a:lnTo>
                    <a:pt x="32" y="81"/>
                  </a:lnTo>
                  <a:lnTo>
                    <a:pt x="46" y="59"/>
                  </a:lnTo>
                  <a:lnTo>
                    <a:pt x="54" y="41"/>
                  </a:lnTo>
                  <a:lnTo>
                    <a:pt x="48" y="25"/>
                  </a:lnTo>
                  <a:lnTo>
                    <a:pt x="52" y="9"/>
                  </a:lnTo>
                  <a:lnTo>
                    <a:pt x="64" y="0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8798" name="Freeform 126"/>
            <p:cNvSpPr>
              <a:spLocks/>
            </p:cNvSpPr>
            <p:nvPr/>
          </p:nvSpPr>
          <p:spPr bwMode="auto">
            <a:xfrm>
              <a:off x="444" y="1131"/>
              <a:ext cx="194" cy="167"/>
            </a:xfrm>
            <a:custGeom>
              <a:avLst/>
              <a:gdLst/>
              <a:ahLst/>
              <a:cxnLst>
                <a:cxn ang="0">
                  <a:pos x="193" y="134"/>
                </a:cxn>
                <a:cxn ang="0">
                  <a:pos x="134" y="86"/>
                </a:cxn>
                <a:cxn ang="0">
                  <a:pos x="85" y="43"/>
                </a:cxn>
                <a:cxn ang="0">
                  <a:pos x="41" y="0"/>
                </a:cxn>
                <a:cxn ang="0">
                  <a:pos x="0" y="0"/>
                </a:cxn>
                <a:cxn ang="0">
                  <a:pos x="96" y="70"/>
                </a:cxn>
                <a:cxn ang="0">
                  <a:pos x="142" y="112"/>
                </a:cxn>
                <a:cxn ang="0">
                  <a:pos x="182" y="166"/>
                </a:cxn>
                <a:cxn ang="0">
                  <a:pos x="193" y="134"/>
                </a:cxn>
              </a:cxnLst>
              <a:rect l="0" t="0" r="r" b="b"/>
              <a:pathLst>
                <a:path w="194" h="167">
                  <a:moveTo>
                    <a:pt x="193" y="134"/>
                  </a:moveTo>
                  <a:lnTo>
                    <a:pt x="134" y="86"/>
                  </a:lnTo>
                  <a:lnTo>
                    <a:pt x="85" y="43"/>
                  </a:lnTo>
                  <a:lnTo>
                    <a:pt x="41" y="0"/>
                  </a:lnTo>
                  <a:lnTo>
                    <a:pt x="0" y="0"/>
                  </a:lnTo>
                  <a:lnTo>
                    <a:pt x="96" y="70"/>
                  </a:lnTo>
                  <a:lnTo>
                    <a:pt x="142" y="112"/>
                  </a:lnTo>
                  <a:lnTo>
                    <a:pt x="182" y="166"/>
                  </a:lnTo>
                  <a:lnTo>
                    <a:pt x="193" y="134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8799" name="Freeform 127"/>
            <p:cNvSpPr>
              <a:spLocks/>
            </p:cNvSpPr>
            <p:nvPr/>
          </p:nvSpPr>
          <p:spPr bwMode="auto">
            <a:xfrm>
              <a:off x="442" y="1226"/>
              <a:ext cx="168" cy="138"/>
            </a:xfrm>
            <a:custGeom>
              <a:avLst/>
              <a:gdLst/>
              <a:ahLst/>
              <a:cxnLst>
                <a:cxn ang="0">
                  <a:pos x="167" y="86"/>
                </a:cxn>
                <a:cxn ang="0">
                  <a:pos x="124" y="70"/>
                </a:cxn>
                <a:cxn ang="0">
                  <a:pos x="92" y="43"/>
                </a:cxn>
                <a:cxn ang="0">
                  <a:pos x="33" y="0"/>
                </a:cxn>
                <a:cxn ang="0">
                  <a:pos x="0" y="0"/>
                </a:cxn>
                <a:cxn ang="0">
                  <a:pos x="76" y="43"/>
                </a:cxn>
                <a:cxn ang="0">
                  <a:pos x="105" y="72"/>
                </a:cxn>
                <a:cxn ang="0">
                  <a:pos x="167" y="137"/>
                </a:cxn>
                <a:cxn ang="0">
                  <a:pos x="164" y="97"/>
                </a:cxn>
                <a:cxn ang="0">
                  <a:pos x="167" y="86"/>
                </a:cxn>
              </a:cxnLst>
              <a:rect l="0" t="0" r="r" b="b"/>
              <a:pathLst>
                <a:path w="168" h="138">
                  <a:moveTo>
                    <a:pt x="167" y="86"/>
                  </a:moveTo>
                  <a:lnTo>
                    <a:pt x="124" y="70"/>
                  </a:lnTo>
                  <a:lnTo>
                    <a:pt x="92" y="43"/>
                  </a:lnTo>
                  <a:lnTo>
                    <a:pt x="33" y="0"/>
                  </a:lnTo>
                  <a:lnTo>
                    <a:pt x="0" y="0"/>
                  </a:lnTo>
                  <a:lnTo>
                    <a:pt x="76" y="43"/>
                  </a:lnTo>
                  <a:lnTo>
                    <a:pt x="105" y="72"/>
                  </a:lnTo>
                  <a:lnTo>
                    <a:pt x="167" y="137"/>
                  </a:lnTo>
                  <a:lnTo>
                    <a:pt x="164" y="97"/>
                  </a:lnTo>
                  <a:lnTo>
                    <a:pt x="167" y="86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8800" name="Freeform 128"/>
            <p:cNvSpPr>
              <a:spLocks/>
            </p:cNvSpPr>
            <p:nvPr/>
          </p:nvSpPr>
          <p:spPr bwMode="auto">
            <a:xfrm>
              <a:off x="417" y="1307"/>
              <a:ext cx="198" cy="213"/>
            </a:xfrm>
            <a:custGeom>
              <a:avLst/>
              <a:gdLst/>
              <a:ahLst/>
              <a:cxnLst>
                <a:cxn ang="0">
                  <a:pos x="193" y="158"/>
                </a:cxn>
                <a:cxn ang="0">
                  <a:pos x="139" y="110"/>
                </a:cxn>
                <a:cxn ang="0">
                  <a:pos x="118" y="77"/>
                </a:cxn>
                <a:cxn ang="0">
                  <a:pos x="75" y="45"/>
                </a:cxn>
                <a:cxn ang="0">
                  <a:pos x="37" y="16"/>
                </a:cxn>
                <a:cxn ang="0">
                  <a:pos x="10" y="0"/>
                </a:cxn>
                <a:cxn ang="0">
                  <a:pos x="0" y="0"/>
                </a:cxn>
                <a:cxn ang="0">
                  <a:pos x="0" y="16"/>
                </a:cxn>
                <a:cxn ang="0">
                  <a:pos x="32" y="38"/>
                </a:cxn>
                <a:cxn ang="0">
                  <a:pos x="91" y="75"/>
                </a:cxn>
                <a:cxn ang="0">
                  <a:pos x="134" y="119"/>
                </a:cxn>
                <a:cxn ang="0">
                  <a:pos x="164" y="167"/>
                </a:cxn>
                <a:cxn ang="0">
                  <a:pos x="197" y="212"/>
                </a:cxn>
                <a:cxn ang="0">
                  <a:pos x="193" y="158"/>
                </a:cxn>
              </a:cxnLst>
              <a:rect l="0" t="0" r="r" b="b"/>
              <a:pathLst>
                <a:path w="198" h="213">
                  <a:moveTo>
                    <a:pt x="193" y="158"/>
                  </a:moveTo>
                  <a:lnTo>
                    <a:pt x="139" y="110"/>
                  </a:lnTo>
                  <a:lnTo>
                    <a:pt x="118" y="77"/>
                  </a:lnTo>
                  <a:lnTo>
                    <a:pt x="75" y="45"/>
                  </a:lnTo>
                  <a:lnTo>
                    <a:pt x="37" y="16"/>
                  </a:lnTo>
                  <a:lnTo>
                    <a:pt x="10" y="0"/>
                  </a:lnTo>
                  <a:lnTo>
                    <a:pt x="0" y="0"/>
                  </a:lnTo>
                  <a:lnTo>
                    <a:pt x="0" y="16"/>
                  </a:lnTo>
                  <a:lnTo>
                    <a:pt x="32" y="38"/>
                  </a:lnTo>
                  <a:lnTo>
                    <a:pt x="91" y="75"/>
                  </a:lnTo>
                  <a:lnTo>
                    <a:pt x="134" y="119"/>
                  </a:lnTo>
                  <a:lnTo>
                    <a:pt x="164" y="167"/>
                  </a:lnTo>
                  <a:lnTo>
                    <a:pt x="197" y="212"/>
                  </a:lnTo>
                  <a:lnTo>
                    <a:pt x="193" y="158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8801" name="Freeform 129"/>
            <p:cNvSpPr>
              <a:spLocks/>
            </p:cNvSpPr>
            <p:nvPr/>
          </p:nvSpPr>
          <p:spPr bwMode="auto">
            <a:xfrm>
              <a:off x="436" y="1480"/>
              <a:ext cx="154" cy="125"/>
            </a:xfrm>
            <a:custGeom>
              <a:avLst/>
              <a:gdLst/>
              <a:ahLst/>
              <a:cxnLst>
                <a:cxn ang="0">
                  <a:pos x="153" y="102"/>
                </a:cxn>
                <a:cxn ang="0">
                  <a:pos x="110" y="56"/>
                </a:cxn>
                <a:cxn ang="0">
                  <a:pos x="65" y="27"/>
                </a:cxn>
                <a:cxn ang="0">
                  <a:pos x="27" y="7"/>
                </a:cxn>
                <a:cxn ang="0">
                  <a:pos x="0" y="0"/>
                </a:cxn>
                <a:cxn ang="0">
                  <a:pos x="17" y="27"/>
                </a:cxn>
                <a:cxn ang="0">
                  <a:pos x="65" y="54"/>
                </a:cxn>
                <a:cxn ang="0">
                  <a:pos x="103" y="93"/>
                </a:cxn>
                <a:cxn ang="0">
                  <a:pos x="121" y="119"/>
                </a:cxn>
                <a:cxn ang="0">
                  <a:pos x="137" y="124"/>
                </a:cxn>
                <a:cxn ang="0">
                  <a:pos x="152" y="115"/>
                </a:cxn>
                <a:cxn ang="0">
                  <a:pos x="153" y="102"/>
                </a:cxn>
              </a:cxnLst>
              <a:rect l="0" t="0" r="r" b="b"/>
              <a:pathLst>
                <a:path w="154" h="125">
                  <a:moveTo>
                    <a:pt x="153" y="102"/>
                  </a:moveTo>
                  <a:lnTo>
                    <a:pt x="110" y="56"/>
                  </a:lnTo>
                  <a:lnTo>
                    <a:pt x="65" y="27"/>
                  </a:lnTo>
                  <a:lnTo>
                    <a:pt x="27" y="7"/>
                  </a:lnTo>
                  <a:lnTo>
                    <a:pt x="0" y="0"/>
                  </a:lnTo>
                  <a:lnTo>
                    <a:pt x="17" y="27"/>
                  </a:lnTo>
                  <a:lnTo>
                    <a:pt x="65" y="54"/>
                  </a:lnTo>
                  <a:lnTo>
                    <a:pt x="103" y="93"/>
                  </a:lnTo>
                  <a:lnTo>
                    <a:pt x="121" y="119"/>
                  </a:lnTo>
                  <a:lnTo>
                    <a:pt x="137" y="124"/>
                  </a:lnTo>
                  <a:lnTo>
                    <a:pt x="152" y="115"/>
                  </a:lnTo>
                  <a:lnTo>
                    <a:pt x="153" y="102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8802" name="Freeform 130"/>
            <p:cNvSpPr>
              <a:spLocks/>
            </p:cNvSpPr>
            <p:nvPr/>
          </p:nvSpPr>
          <p:spPr bwMode="auto">
            <a:xfrm>
              <a:off x="418" y="1567"/>
              <a:ext cx="170" cy="155"/>
            </a:xfrm>
            <a:custGeom>
              <a:avLst/>
              <a:gdLst/>
              <a:ahLst/>
              <a:cxnLst>
                <a:cxn ang="0">
                  <a:pos x="169" y="143"/>
                </a:cxn>
                <a:cxn ang="0">
                  <a:pos x="125" y="97"/>
                </a:cxn>
                <a:cxn ang="0">
                  <a:pos x="71" y="41"/>
                </a:cxn>
                <a:cxn ang="0">
                  <a:pos x="39" y="14"/>
                </a:cxn>
                <a:cxn ang="0">
                  <a:pos x="14" y="0"/>
                </a:cxn>
                <a:cxn ang="0">
                  <a:pos x="0" y="9"/>
                </a:cxn>
                <a:cxn ang="0">
                  <a:pos x="28" y="32"/>
                </a:cxn>
                <a:cxn ang="0">
                  <a:pos x="77" y="81"/>
                </a:cxn>
                <a:cxn ang="0">
                  <a:pos x="122" y="129"/>
                </a:cxn>
                <a:cxn ang="0">
                  <a:pos x="152" y="154"/>
                </a:cxn>
                <a:cxn ang="0">
                  <a:pos x="160" y="154"/>
                </a:cxn>
                <a:cxn ang="0">
                  <a:pos x="169" y="143"/>
                </a:cxn>
              </a:cxnLst>
              <a:rect l="0" t="0" r="r" b="b"/>
              <a:pathLst>
                <a:path w="170" h="155">
                  <a:moveTo>
                    <a:pt x="169" y="143"/>
                  </a:moveTo>
                  <a:lnTo>
                    <a:pt x="125" y="97"/>
                  </a:lnTo>
                  <a:lnTo>
                    <a:pt x="71" y="41"/>
                  </a:lnTo>
                  <a:lnTo>
                    <a:pt x="39" y="14"/>
                  </a:lnTo>
                  <a:lnTo>
                    <a:pt x="14" y="0"/>
                  </a:lnTo>
                  <a:lnTo>
                    <a:pt x="0" y="9"/>
                  </a:lnTo>
                  <a:lnTo>
                    <a:pt x="28" y="32"/>
                  </a:lnTo>
                  <a:lnTo>
                    <a:pt x="77" y="81"/>
                  </a:lnTo>
                  <a:lnTo>
                    <a:pt x="122" y="129"/>
                  </a:lnTo>
                  <a:lnTo>
                    <a:pt x="152" y="154"/>
                  </a:lnTo>
                  <a:lnTo>
                    <a:pt x="160" y="154"/>
                  </a:lnTo>
                  <a:lnTo>
                    <a:pt x="169" y="143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8803" name="Freeform 131"/>
            <p:cNvSpPr>
              <a:spLocks/>
            </p:cNvSpPr>
            <p:nvPr/>
          </p:nvSpPr>
          <p:spPr bwMode="auto">
            <a:xfrm>
              <a:off x="438" y="1696"/>
              <a:ext cx="120" cy="123"/>
            </a:xfrm>
            <a:custGeom>
              <a:avLst/>
              <a:gdLst/>
              <a:ahLst/>
              <a:cxnLst>
                <a:cxn ang="0">
                  <a:pos x="117" y="102"/>
                </a:cxn>
                <a:cxn ang="0">
                  <a:pos x="68" y="31"/>
                </a:cxn>
                <a:cxn ang="0">
                  <a:pos x="21" y="4"/>
                </a:cxn>
                <a:cxn ang="0">
                  <a:pos x="0" y="0"/>
                </a:cxn>
                <a:cxn ang="0">
                  <a:pos x="5" y="14"/>
                </a:cxn>
                <a:cxn ang="0">
                  <a:pos x="59" y="54"/>
                </a:cxn>
                <a:cxn ang="0">
                  <a:pos x="111" y="117"/>
                </a:cxn>
                <a:cxn ang="0">
                  <a:pos x="119" y="122"/>
                </a:cxn>
                <a:cxn ang="0">
                  <a:pos x="117" y="102"/>
                </a:cxn>
              </a:cxnLst>
              <a:rect l="0" t="0" r="r" b="b"/>
              <a:pathLst>
                <a:path w="120" h="123">
                  <a:moveTo>
                    <a:pt x="117" y="102"/>
                  </a:moveTo>
                  <a:lnTo>
                    <a:pt x="68" y="31"/>
                  </a:lnTo>
                  <a:lnTo>
                    <a:pt x="21" y="4"/>
                  </a:lnTo>
                  <a:lnTo>
                    <a:pt x="0" y="0"/>
                  </a:lnTo>
                  <a:lnTo>
                    <a:pt x="5" y="14"/>
                  </a:lnTo>
                  <a:lnTo>
                    <a:pt x="59" y="54"/>
                  </a:lnTo>
                  <a:lnTo>
                    <a:pt x="111" y="117"/>
                  </a:lnTo>
                  <a:lnTo>
                    <a:pt x="119" y="122"/>
                  </a:lnTo>
                  <a:lnTo>
                    <a:pt x="117" y="102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8804" name="Freeform 132"/>
            <p:cNvSpPr>
              <a:spLocks/>
            </p:cNvSpPr>
            <p:nvPr/>
          </p:nvSpPr>
          <p:spPr bwMode="auto">
            <a:xfrm>
              <a:off x="443" y="1815"/>
              <a:ext cx="81" cy="93"/>
            </a:xfrm>
            <a:custGeom>
              <a:avLst/>
              <a:gdLst/>
              <a:ahLst/>
              <a:cxnLst>
                <a:cxn ang="0">
                  <a:pos x="76" y="70"/>
                </a:cxn>
                <a:cxn ang="0">
                  <a:pos x="37" y="16"/>
                </a:cxn>
                <a:cxn ang="0">
                  <a:pos x="2" y="0"/>
                </a:cxn>
                <a:cxn ang="0">
                  <a:pos x="0" y="16"/>
                </a:cxn>
                <a:cxn ang="0">
                  <a:pos x="16" y="43"/>
                </a:cxn>
                <a:cxn ang="0">
                  <a:pos x="59" y="79"/>
                </a:cxn>
                <a:cxn ang="0">
                  <a:pos x="71" y="92"/>
                </a:cxn>
                <a:cxn ang="0">
                  <a:pos x="80" y="86"/>
                </a:cxn>
                <a:cxn ang="0">
                  <a:pos x="76" y="70"/>
                </a:cxn>
              </a:cxnLst>
              <a:rect l="0" t="0" r="r" b="b"/>
              <a:pathLst>
                <a:path w="81" h="93">
                  <a:moveTo>
                    <a:pt x="76" y="70"/>
                  </a:moveTo>
                  <a:lnTo>
                    <a:pt x="37" y="16"/>
                  </a:lnTo>
                  <a:lnTo>
                    <a:pt x="2" y="0"/>
                  </a:lnTo>
                  <a:lnTo>
                    <a:pt x="0" y="16"/>
                  </a:lnTo>
                  <a:lnTo>
                    <a:pt x="16" y="43"/>
                  </a:lnTo>
                  <a:lnTo>
                    <a:pt x="59" y="79"/>
                  </a:lnTo>
                  <a:lnTo>
                    <a:pt x="71" y="92"/>
                  </a:lnTo>
                  <a:lnTo>
                    <a:pt x="80" y="86"/>
                  </a:lnTo>
                  <a:lnTo>
                    <a:pt x="76" y="70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8805" name="Freeform 133"/>
            <p:cNvSpPr>
              <a:spLocks/>
            </p:cNvSpPr>
            <p:nvPr/>
          </p:nvSpPr>
          <p:spPr bwMode="auto">
            <a:xfrm>
              <a:off x="448" y="1936"/>
              <a:ext cx="103" cy="105"/>
            </a:xfrm>
            <a:custGeom>
              <a:avLst/>
              <a:gdLst/>
              <a:ahLst/>
              <a:cxnLst>
                <a:cxn ang="0">
                  <a:pos x="102" y="104"/>
                </a:cxn>
                <a:cxn ang="0">
                  <a:pos x="88" y="88"/>
                </a:cxn>
                <a:cxn ang="0">
                  <a:pos x="59" y="45"/>
                </a:cxn>
                <a:cxn ang="0">
                  <a:pos x="18" y="0"/>
                </a:cxn>
                <a:cxn ang="0">
                  <a:pos x="0" y="0"/>
                </a:cxn>
                <a:cxn ang="0">
                  <a:pos x="7" y="16"/>
                </a:cxn>
                <a:cxn ang="0">
                  <a:pos x="39" y="59"/>
                </a:cxn>
                <a:cxn ang="0">
                  <a:pos x="71" y="102"/>
                </a:cxn>
                <a:cxn ang="0">
                  <a:pos x="102" y="104"/>
                </a:cxn>
              </a:cxnLst>
              <a:rect l="0" t="0" r="r" b="b"/>
              <a:pathLst>
                <a:path w="103" h="105">
                  <a:moveTo>
                    <a:pt x="102" y="104"/>
                  </a:moveTo>
                  <a:lnTo>
                    <a:pt x="88" y="88"/>
                  </a:lnTo>
                  <a:lnTo>
                    <a:pt x="59" y="45"/>
                  </a:lnTo>
                  <a:lnTo>
                    <a:pt x="18" y="0"/>
                  </a:lnTo>
                  <a:lnTo>
                    <a:pt x="0" y="0"/>
                  </a:lnTo>
                  <a:lnTo>
                    <a:pt x="7" y="16"/>
                  </a:lnTo>
                  <a:lnTo>
                    <a:pt x="39" y="59"/>
                  </a:lnTo>
                  <a:lnTo>
                    <a:pt x="71" y="102"/>
                  </a:lnTo>
                  <a:lnTo>
                    <a:pt x="102" y="104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8806" name="Freeform 134"/>
            <p:cNvSpPr>
              <a:spLocks/>
            </p:cNvSpPr>
            <p:nvPr/>
          </p:nvSpPr>
          <p:spPr bwMode="auto">
            <a:xfrm>
              <a:off x="587" y="1071"/>
              <a:ext cx="313" cy="1158"/>
            </a:xfrm>
            <a:custGeom>
              <a:avLst/>
              <a:gdLst/>
              <a:ahLst/>
              <a:cxnLst>
                <a:cxn ang="0">
                  <a:pos x="45" y="141"/>
                </a:cxn>
                <a:cxn ang="0">
                  <a:pos x="56" y="205"/>
                </a:cxn>
                <a:cxn ang="0">
                  <a:pos x="29" y="248"/>
                </a:cxn>
                <a:cxn ang="0">
                  <a:pos x="32" y="308"/>
                </a:cxn>
                <a:cxn ang="0">
                  <a:pos x="48" y="356"/>
                </a:cxn>
                <a:cxn ang="0">
                  <a:pos x="23" y="404"/>
                </a:cxn>
                <a:cxn ang="0">
                  <a:pos x="50" y="488"/>
                </a:cxn>
                <a:cxn ang="0">
                  <a:pos x="18" y="558"/>
                </a:cxn>
                <a:cxn ang="0">
                  <a:pos x="34" y="628"/>
                </a:cxn>
                <a:cxn ang="0">
                  <a:pos x="43" y="678"/>
                </a:cxn>
                <a:cxn ang="0">
                  <a:pos x="11" y="721"/>
                </a:cxn>
                <a:cxn ang="0">
                  <a:pos x="29" y="811"/>
                </a:cxn>
                <a:cxn ang="0">
                  <a:pos x="27" y="859"/>
                </a:cxn>
                <a:cxn ang="0">
                  <a:pos x="0" y="918"/>
                </a:cxn>
                <a:cxn ang="0">
                  <a:pos x="16" y="968"/>
                </a:cxn>
                <a:cxn ang="0">
                  <a:pos x="18" y="1015"/>
                </a:cxn>
                <a:cxn ang="0">
                  <a:pos x="23" y="1063"/>
                </a:cxn>
                <a:cxn ang="0">
                  <a:pos x="45" y="1106"/>
                </a:cxn>
                <a:cxn ang="0">
                  <a:pos x="48" y="1157"/>
                </a:cxn>
                <a:cxn ang="0">
                  <a:pos x="118" y="1114"/>
                </a:cxn>
                <a:cxn ang="0">
                  <a:pos x="201" y="1103"/>
                </a:cxn>
                <a:cxn ang="0">
                  <a:pos x="258" y="1079"/>
                </a:cxn>
                <a:cxn ang="0">
                  <a:pos x="276" y="1047"/>
                </a:cxn>
                <a:cxn ang="0">
                  <a:pos x="282" y="983"/>
                </a:cxn>
                <a:cxn ang="0">
                  <a:pos x="269" y="899"/>
                </a:cxn>
                <a:cxn ang="0">
                  <a:pos x="255" y="854"/>
                </a:cxn>
                <a:cxn ang="0">
                  <a:pos x="264" y="800"/>
                </a:cxn>
                <a:cxn ang="0">
                  <a:pos x="238" y="741"/>
                </a:cxn>
                <a:cxn ang="0">
                  <a:pos x="274" y="694"/>
                </a:cxn>
                <a:cxn ang="0">
                  <a:pos x="247" y="628"/>
                </a:cxn>
                <a:cxn ang="0">
                  <a:pos x="233" y="565"/>
                </a:cxn>
                <a:cxn ang="0">
                  <a:pos x="287" y="517"/>
                </a:cxn>
                <a:cxn ang="0">
                  <a:pos x="269" y="483"/>
                </a:cxn>
                <a:cxn ang="0">
                  <a:pos x="269" y="424"/>
                </a:cxn>
                <a:cxn ang="0">
                  <a:pos x="244" y="386"/>
                </a:cxn>
                <a:cxn ang="0">
                  <a:pos x="264" y="340"/>
                </a:cxn>
                <a:cxn ang="0">
                  <a:pos x="247" y="302"/>
                </a:cxn>
                <a:cxn ang="0">
                  <a:pos x="247" y="270"/>
                </a:cxn>
                <a:cxn ang="0">
                  <a:pos x="265" y="241"/>
                </a:cxn>
                <a:cxn ang="0">
                  <a:pos x="242" y="204"/>
                </a:cxn>
                <a:cxn ang="0">
                  <a:pos x="238" y="150"/>
                </a:cxn>
                <a:cxn ang="0">
                  <a:pos x="298" y="82"/>
                </a:cxn>
                <a:cxn ang="0">
                  <a:pos x="312" y="10"/>
                </a:cxn>
                <a:cxn ang="0">
                  <a:pos x="276" y="10"/>
                </a:cxn>
                <a:cxn ang="0">
                  <a:pos x="172" y="66"/>
                </a:cxn>
                <a:cxn ang="0">
                  <a:pos x="86" y="98"/>
                </a:cxn>
              </a:cxnLst>
              <a:rect l="0" t="0" r="r" b="b"/>
              <a:pathLst>
                <a:path w="313" h="1158">
                  <a:moveTo>
                    <a:pt x="56" y="109"/>
                  </a:moveTo>
                  <a:lnTo>
                    <a:pt x="45" y="141"/>
                  </a:lnTo>
                  <a:lnTo>
                    <a:pt x="54" y="173"/>
                  </a:lnTo>
                  <a:lnTo>
                    <a:pt x="56" y="205"/>
                  </a:lnTo>
                  <a:lnTo>
                    <a:pt x="45" y="225"/>
                  </a:lnTo>
                  <a:lnTo>
                    <a:pt x="29" y="248"/>
                  </a:lnTo>
                  <a:lnTo>
                    <a:pt x="22" y="284"/>
                  </a:lnTo>
                  <a:lnTo>
                    <a:pt x="32" y="308"/>
                  </a:lnTo>
                  <a:lnTo>
                    <a:pt x="48" y="334"/>
                  </a:lnTo>
                  <a:lnTo>
                    <a:pt x="48" y="356"/>
                  </a:lnTo>
                  <a:lnTo>
                    <a:pt x="38" y="377"/>
                  </a:lnTo>
                  <a:lnTo>
                    <a:pt x="23" y="404"/>
                  </a:lnTo>
                  <a:lnTo>
                    <a:pt x="29" y="431"/>
                  </a:lnTo>
                  <a:lnTo>
                    <a:pt x="50" y="488"/>
                  </a:lnTo>
                  <a:lnTo>
                    <a:pt x="48" y="512"/>
                  </a:lnTo>
                  <a:lnTo>
                    <a:pt x="18" y="558"/>
                  </a:lnTo>
                  <a:lnTo>
                    <a:pt x="18" y="598"/>
                  </a:lnTo>
                  <a:lnTo>
                    <a:pt x="34" y="628"/>
                  </a:lnTo>
                  <a:lnTo>
                    <a:pt x="45" y="655"/>
                  </a:lnTo>
                  <a:lnTo>
                    <a:pt x="43" y="678"/>
                  </a:lnTo>
                  <a:lnTo>
                    <a:pt x="16" y="703"/>
                  </a:lnTo>
                  <a:lnTo>
                    <a:pt x="11" y="721"/>
                  </a:lnTo>
                  <a:lnTo>
                    <a:pt x="16" y="764"/>
                  </a:lnTo>
                  <a:lnTo>
                    <a:pt x="29" y="811"/>
                  </a:lnTo>
                  <a:lnTo>
                    <a:pt x="29" y="838"/>
                  </a:lnTo>
                  <a:lnTo>
                    <a:pt x="27" y="859"/>
                  </a:lnTo>
                  <a:lnTo>
                    <a:pt x="7" y="891"/>
                  </a:lnTo>
                  <a:lnTo>
                    <a:pt x="0" y="918"/>
                  </a:lnTo>
                  <a:lnTo>
                    <a:pt x="2" y="947"/>
                  </a:lnTo>
                  <a:lnTo>
                    <a:pt x="16" y="968"/>
                  </a:lnTo>
                  <a:lnTo>
                    <a:pt x="32" y="988"/>
                  </a:lnTo>
                  <a:lnTo>
                    <a:pt x="18" y="1015"/>
                  </a:lnTo>
                  <a:lnTo>
                    <a:pt x="11" y="1042"/>
                  </a:lnTo>
                  <a:lnTo>
                    <a:pt x="23" y="1063"/>
                  </a:lnTo>
                  <a:lnTo>
                    <a:pt x="43" y="1079"/>
                  </a:lnTo>
                  <a:lnTo>
                    <a:pt x="45" y="1106"/>
                  </a:lnTo>
                  <a:lnTo>
                    <a:pt x="45" y="1128"/>
                  </a:lnTo>
                  <a:lnTo>
                    <a:pt x="48" y="1157"/>
                  </a:lnTo>
                  <a:lnTo>
                    <a:pt x="82" y="1133"/>
                  </a:lnTo>
                  <a:lnTo>
                    <a:pt x="118" y="1114"/>
                  </a:lnTo>
                  <a:lnTo>
                    <a:pt x="151" y="1103"/>
                  </a:lnTo>
                  <a:lnTo>
                    <a:pt x="201" y="1103"/>
                  </a:lnTo>
                  <a:lnTo>
                    <a:pt x="237" y="1097"/>
                  </a:lnTo>
                  <a:lnTo>
                    <a:pt x="258" y="1079"/>
                  </a:lnTo>
                  <a:lnTo>
                    <a:pt x="296" y="1069"/>
                  </a:lnTo>
                  <a:lnTo>
                    <a:pt x="276" y="1047"/>
                  </a:lnTo>
                  <a:lnTo>
                    <a:pt x="269" y="1017"/>
                  </a:lnTo>
                  <a:lnTo>
                    <a:pt x="282" y="983"/>
                  </a:lnTo>
                  <a:lnTo>
                    <a:pt x="280" y="934"/>
                  </a:lnTo>
                  <a:lnTo>
                    <a:pt x="269" y="899"/>
                  </a:lnTo>
                  <a:lnTo>
                    <a:pt x="258" y="881"/>
                  </a:lnTo>
                  <a:lnTo>
                    <a:pt x="255" y="854"/>
                  </a:lnTo>
                  <a:lnTo>
                    <a:pt x="269" y="822"/>
                  </a:lnTo>
                  <a:lnTo>
                    <a:pt x="264" y="800"/>
                  </a:lnTo>
                  <a:lnTo>
                    <a:pt x="237" y="762"/>
                  </a:lnTo>
                  <a:lnTo>
                    <a:pt x="238" y="741"/>
                  </a:lnTo>
                  <a:lnTo>
                    <a:pt x="249" y="721"/>
                  </a:lnTo>
                  <a:lnTo>
                    <a:pt x="274" y="694"/>
                  </a:lnTo>
                  <a:lnTo>
                    <a:pt x="265" y="673"/>
                  </a:lnTo>
                  <a:lnTo>
                    <a:pt x="247" y="628"/>
                  </a:lnTo>
                  <a:lnTo>
                    <a:pt x="233" y="598"/>
                  </a:lnTo>
                  <a:lnTo>
                    <a:pt x="233" y="565"/>
                  </a:lnTo>
                  <a:lnTo>
                    <a:pt x="282" y="548"/>
                  </a:lnTo>
                  <a:lnTo>
                    <a:pt x="287" y="517"/>
                  </a:lnTo>
                  <a:lnTo>
                    <a:pt x="282" y="499"/>
                  </a:lnTo>
                  <a:lnTo>
                    <a:pt x="269" y="483"/>
                  </a:lnTo>
                  <a:lnTo>
                    <a:pt x="271" y="456"/>
                  </a:lnTo>
                  <a:lnTo>
                    <a:pt x="269" y="424"/>
                  </a:lnTo>
                  <a:lnTo>
                    <a:pt x="255" y="408"/>
                  </a:lnTo>
                  <a:lnTo>
                    <a:pt x="244" y="386"/>
                  </a:lnTo>
                  <a:lnTo>
                    <a:pt x="253" y="365"/>
                  </a:lnTo>
                  <a:lnTo>
                    <a:pt x="264" y="340"/>
                  </a:lnTo>
                  <a:lnTo>
                    <a:pt x="264" y="324"/>
                  </a:lnTo>
                  <a:lnTo>
                    <a:pt x="247" y="302"/>
                  </a:lnTo>
                  <a:lnTo>
                    <a:pt x="242" y="284"/>
                  </a:lnTo>
                  <a:lnTo>
                    <a:pt x="247" y="270"/>
                  </a:lnTo>
                  <a:lnTo>
                    <a:pt x="264" y="259"/>
                  </a:lnTo>
                  <a:lnTo>
                    <a:pt x="265" y="241"/>
                  </a:lnTo>
                  <a:lnTo>
                    <a:pt x="260" y="231"/>
                  </a:lnTo>
                  <a:lnTo>
                    <a:pt x="242" y="204"/>
                  </a:lnTo>
                  <a:lnTo>
                    <a:pt x="237" y="173"/>
                  </a:lnTo>
                  <a:lnTo>
                    <a:pt x="238" y="150"/>
                  </a:lnTo>
                  <a:lnTo>
                    <a:pt x="255" y="128"/>
                  </a:lnTo>
                  <a:lnTo>
                    <a:pt x="298" y="82"/>
                  </a:lnTo>
                  <a:lnTo>
                    <a:pt x="312" y="42"/>
                  </a:lnTo>
                  <a:lnTo>
                    <a:pt x="312" y="10"/>
                  </a:lnTo>
                  <a:lnTo>
                    <a:pt x="298" y="0"/>
                  </a:lnTo>
                  <a:lnTo>
                    <a:pt x="276" y="10"/>
                  </a:lnTo>
                  <a:lnTo>
                    <a:pt x="222" y="44"/>
                  </a:lnTo>
                  <a:lnTo>
                    <a:pt x="172" y="66"/>
                  </a:lnTo>
                  <a:lnTo>
                    <a:pt x="120" y="87"/>
                  </a:lnTo>
                  <a:lnTo>
                    <a:pt x="86" y="98"/>
                  </a:lnTo>
                  <a:lnTo>
                    <a:pt x="56" y="109"/>
                  </a:lnTo>
                </a:path>
              </a:pathLst>
            </a:custGeom>
            <a:solidFill>
              <a:srgbClr val="B2B2B2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8807" name="Freeform 135"/>
            <p:cNvSpPr>
              <a:spLocks/>
            </p:cNvSpPr>
            <p:nvPr/>
          </p:nvSpPr>
          <p:spPr bwMode="auto">
            <a:xfrm>
              <a:off x="369" y="1061"/>
              <a:ext cx="559" cy="1185"/>
            </a:xfrm>
            <a:custGeom>
              <a:avLst/>
              <a:gdLst/>
              <a:ahLst/>
              <a:cxnLst>
                <a:cxn ang="0">
                  <a:pos x="364" y="1112"/>
                </a:cxn>
                <a:cxn ang="0">
                  <a:pos x="256" y="1150"/>
                </a:cxn>
                <a:cxn ang="0">
                  <a:pos x="45" y="958"/>
                </a:cxn>
                <a:cxn ang="0">
                  <a:pos x="34" y="990"/>
                </a:cxn>
                <a:cxn ang="0">
                  <a:pos x="264" y="1184"/>
                </a:cxn>
                <a:cxn ang="0">
                  <a:pos x="375" y="1125"/>
                </a:cxn>
                <a:cxn ang="0">
                  <a:pos x="527" y="1075"/>
                </a:cxn>
                <a:cxn ang="0">
                  <a:pos x="520" y="990"/>
                </a:cxn>
                <a:cxn ang="0">
                  <a:pos x="490" y="897"/>
                </a:cxn>
                <a:cxn ang="0">
                  <a:pos x="504" y="822"/>
                </a:cxn>
                <a:cxn ang="0">
                  <a:pos x="472" y="749"/>
                </a:cxn>
                <a:cxn ang="0">
                  <a:pos x="488" y="663"/>
                </a:cxn>
                <a:cxn ang="0">
                  <a:pos x="500" y="577"/>
                </a:cxn>
                <a:cxn ang="0">
                  <a:pos x="504" y="469"/>
                </a:cxn>
                <a:cxn ang="0">
                  <a:pos x="483" y="378"/>
                </a:cxn>
                <a:cxn ang="0">
                  <a:pos x="472" y="306"/>
                </a:cxn>
                <a:cxn ang="0">
                  <a:pos x="499" y="244"/>
                </a:cxn>
                <a:cxn ang="0">
                  <a:pos x="484" y="140"/>
                </a:cxn>
                <a:cxn ang="0">
                  <a:pos x="553" y="12"/>
                </a:cxn>
                <a:cxn ang="0">
                  <a:pos x="522" y="39"/>
                </a:cxn>
                <a:cxn ang="0">
                  <a:pos x="452" y="156"/>
                </a:cxn>
                <a:cxn ang="0">
                  <a:pos x="350" y="252"/>
                </a:cxn>
                <a:cxn ang="0">
                  <a:pos x="456" y="217"/>
                </a:cxn>
                <a:cxn ang="0">
                  <a:pos x="447" y="285"/>
                </a:cxn>
                <a:cxn ang="0">
                  <a:pos x="396" y="356"/>
                </a:cxn>
                <a:cxn ang="0">
                  <a:pos x="468" y="340"/>
                </a:cxn>
                <a:cxn ang="0">
                  <a:pos x="450" y="394"/>
                </a:cxn>
                <a:cxn ang="0">
                  <a:pos x="445" y="453"/>
                </a:cxn>
                <a:cxn ang="0">
                  <a:pos x="339" y="532"/>
                </a:cxn>
                <a:cxn ang="0">
                  <a:pos x="457" y="478"/>
                </a:cxn>
                <a:cxn ang="0">
                  <a:pos x="500" y="532"/>
                </a:cxn>
                <a:cxn ang="0">
                  <a:pos x="429" y="582"/>
                </a:cxn>
                <a:cxn ang="0">
                  <a:pos x="296" y="647"/>
                </a:cxn>
                <a:cxn ang="0">
                  <a:pos x="447" y="620"/>
                </a:cxn>
                <a:cxn ang="0">
                  <a:pos x="477" y="720"/>
                </a:cxn>
                <a:cxn ang="0">
                  <a:pos x="300" y="768"/>
                </a:cxn>
                <a:cxn ang="0">
                  <a:pos x="396" y="765"/>
                </a:cxn>
                <a:cxn ang="0">
                  <a:pos x="457" y="795"/>
                </a:cxn>
                <a:cxn ang="0">
                  <a:pos x="456" y="854"/>
                </a:cxn>
                <a:cxn ang="0">
                  <a:pos x="285" y="888"/>
                </a:cxn>
                <a:cxn ang="0">
                  <a:pos x="370" y="888"/>
                </a:cxn>
                <a:cxn ang="0">
                  <a:pos x="466" y="872"/>
                </a:cxn>
                <a:cxn ang="0">
                  <a:pos x="382" y="953"/>
                </a:cxn>
                <a:cxn ang="0">
                  <a:pos x="285" y="999"/>
                </a:cxn>
                <a:cxn ang="0">
                  <a:pos x="407" y="956"/>
                </a:cxn>
                <a:cxn ang="0">
                  <a:pos x="479" y="940"/>
                </a:cxn>
                <a:cxn ang="0">
                  <a:pos x="477" y="1010"/>
                </a:cxn>
                <a:cxn ang="0">
                  <a:pos x="488" y="1069"/>
                </a:cxn>
              </a:cxnLst>
              <a:rect l="0" t="0" r="r" b="b"/>
              <a:pathLst>
                <a:path w="559" h="1185">
                  <a:moveTo>
                    <a:pt x="474" y="1071"/>
                  </a:moveTo>
                  <a:lnTo>
                    <a:pt x="450" y="1098"/>
                  </a:lnTo>
                  <a:lnTo>
                    <a:pt x="413" y="1107"/>
                  </a:lnTo>
                  <a:lnTo>
                    <a:pt x="364" y="1112"/>
                  </a:lnTo>
                  <a:lnTo>
                    <a:pt x="312" y="1123"/>
                  </a:lnTo>
                  <a:lnTo>
                    <a:pt x="278" y="1144"/>
                  </a:lnTo>
                  <a:lnTo>
                    <a:pt x="267" y="1155"/>
                  </a:lnTo>
                  <a:lnTo>
                    <a:pt x="256" y="1150"/>
                  </a:lnTo>
                  <a:lnTo>
                    <a:pt x="194" y="1103"/>
                  </a:lnTo>
                  <a:lnTo>
                    <a:pt x="113" y="1039"/>
                  </a:lnTo>
                  <a:lnTo>
                    <a:pt x="86" y="999"/>
                  </a:lnTo>
                  <a:lnTo>
                    <a:pt x="45" y="958"/>
                  </a:lnTo>
                  <a:lnTo>
                    <a:pt x="32" y="926"/>
                  </a:lnTo>
                  <a:lnTo>
                    <a:pt x="0" y="921"/>
                  </a:lnTo>
                  <a:lnTo>
                    <a:pt x="16" y="956"/>
                  </a:lnTo>
                  <a:lnTo>
                    <a:pt x="34" y="990"/>
                  </a:lnTo>
                  <a:lnTo>
                    <a:pt x="86" y="1028"/>
                  </a:lnTo>
                  <a:lnTo>
                    <a:pt x="122" y="1075"/>
                  </a:lnTo>
                  <a:lnTo>
                    <a:pt x="210" y="1130"/>
                  </a:lnTo>
                  <a:lnTo>
                    <a:pt x="264" y="1184"/>
                  </a:lnTo>
                  <a:lnTo>
                    <a:pt x="285" y="1179"/>
                  </a:lnTo>
                  <a:lnTo>
                    <a:pt x="307" y="1152"/>
                  </a:lnTo>
                  <a:lnTo>
                    <a:pt x="337" y="1136"/>
                  </a:lnTo>
                  <a:lnTo>
                    <a:pt x="375" y="1125"/>
                  </a:lnTo>
                  <a:lnTo>
                    <a:pt x="456" y="1118"/>
                  </a:lnTo>
                  <a:lnTo>
                    <a:pt x="479" y="1103"/>
                  </a:lnTo>
                  <a:lnTo>
                    <a:pt x="520" y="1093"/>
                  </a:lnTo>
                  <a:lnTo>
                    <a:pt x="527" y="1075"/>
                  </a:lnTo>
                  <a:lnTo>
                    <a:pt x="515" y="1053"/>
                  </a:lnTo>
                  <a:lnTo>
                    <a:pt x="500" y="1032"/>
                  </a:lnTo>
                  <a:lnTo>
                    <a:pt x="509" y="1005"/>
                  </a:lnTo>
                  <a:lnTo>
                    <a:pt x="520" y="990"/>
                  </a:lnTo>
                  <a:lnTo>
                    <a:pt x="520" y="967"/>
                  </a:lnTo>
                  <a:lnTo>
                    <a:pt x="509" y="931"/>
                  </a:lnTo>
                  <a:lnTo>
                    <a:pt x="504" y="913"/>
                  </a:lnTo>
                  <a:lnTo>
                    <a:pt x="490" y="897"/>
                  </a:lnTo>
                  <a:lnTo>
                    <a:pt x="483" y="878"/>
                  </a:lnTo>
                  <a:lnTo>
                    <a:pt x="490" y="860"/>
                  </a:lnTo>
                  <a:lnTo>
                    <a:pt x="506" y="845"/>
                  </a:lnTo>
                  <a:lnTo>
                    <a:pt x="504" y="822"/>
                  </a:lnTo>
                  <a:lnTo>
                    <a:pt x="495" y="806"/>
                  </a:lnTo>
                  <a:lnTo>
                    <a:pt x="477" y="781"/>
                  </a:lnTo>
                  <a:lnTo>
                    <a:pt x="466" y="768"/>
                  </a:lnTo>
                  <a:lnTo>
                    <a:pt x="472" y="749"/>
                  </a:lnTo>
                  <a:lnTo>
                    <a:pt x="499" y="733"/>
                  </a:lnTo>
                  <a:lnTo>
                    <a:pt x="509" y="711"/>
                  </a:lnTo>
                  <a:lnTo>
                    <a:pt x="506" y="693"/>
                  </a:lnTo>
                  <a:lnTo>
                    <a:pt x="488" y="663"/>
                  </a:lnTo>
                  <a:lnTo>
                    <a:pt x="468" y="625"/>
                  </a:lnTo>
                  <a:lnTo>
                    <a:pt x="461" y="598"/>
                  </a:lnTo>
                  <a:lnTo>
                    <a:pt x="472" y="587"/>
                  </a:lnTo>
                  <a:lnTo>
                    <a:pt x="500" y="577"/>
                  </a:lnTo>
                  <a:lnTo>
                    <a:pt x="517" y="566"/>
                  </a:lnTo>
                  <a:lnTo>
                    <a:pt x="520" y="532"/>
                  </a:lnTo>
                  <a:lnTo>
                    <a:pt x="500" y="494"/>
                  </a:lnTo>
                  <a:lnTo>
                    <a:pt x="504" y="469"/>
                  </a:lnTo>
                  <a:lnTo>
                    <a:pt x="511" y="446"/>
                  </a:lnTo>
                  <a:lnTo>
                    <a:pt x="493" y="419"/>
                  </a:lnTo>
                  <a:lnTo>
                    <a:pt x="477" y="394"/>
                  </a:lnTo>
                  <a:lnTo>
                    <a:pt x="483" y="378"/>
                  </a:lnTo>
                  <a:lnTo>
                    <a:pt x="493" y="362"/>
                  </a:lnTo>
                  <a:lnTo>
                    <a:pt x="493" y="335"/>
                  </a:lnTo>
                  <a:lnTo>
                    <a:pt x="483" y="319"/>
                  </a:lnTo>
                  <a:lnTo>
                    <a:pt x="472" y="306"/>
                  </a:lnTo>
                  <a:lnTo>
                    <a:pt x="474" y="286"/>
                  </a:lnTo>
                  <a:lnTo>
                    <a:pt x="493" y="276"/>
                  </a:lnTo>
                  <a:lnTo>
                    <a:pt x="504" y="265"/>
                  </a:lnTo>
                  <a:lnTo>
                    <a:pt x="499" y="244"/>
                  </a:lnTo>
                  <a:lnTo>
                    <a:pt x="477" y="217"/>
                  </a:lnTo>
                  <a:lnTo>
                    <a:pt x="468" y="193"/>
                  </a:lnTo>
                  <a:lnTo>
                    <a:pt x="466" y="166"/>
                  </a:lnTo>
                  <a:lnTo>
                    <a:pt x="484" y="140"/>
                  </a:lnTo>
                  <a:lnTo>
                    <a:pt x="522" y="98"/>
                  </a:lnTo>
                  <a:lnTo>
                    <a:pt x="542" y="66"/>
                  </a:lnTo>
                  <a:lnTo>
                    <a:pt x="558" y="39"/>
                  </a:lnTo>
                  <a:lnTo>
                    <a:pt x="553" y="12"/>
                  </a:lnTo>
                  <a:lnTo>
                    <a:pt x="538" y="0"/>
                  </a:lnTo>
                  <a:lnTo>
                    <a:pt x="527" y="2"/>
                  </a:lnTo>
                  <a:lnTo>
                    <a:pt x="509" y="23"/>
                  </a:lnTo>
                  <a:lnTo>
                    <a:pt x="522" y="39"/>
                  </a:lnTo>
                  <a:lnTo>
                    <a:pt x="520" y="66"/>
                  </a:lnTo>
                  <a:lnTo>
                    <a:pt x="495" y="113"/>
                  </a:lnTo>
                  <a:lnTo>
                    <a:pt x="463" y="140"/>
                  </a:lnTo>
                  <a:lnTo>
                    <a:pt x="452" y="156"/>
                  </a:lnTo>
                  <a:lnTo>
                    <a:pt x="445" y="177"/>
                  </a:lnTo>
                  <a:lnTo>
                    <a:pt x="441" y="190"/>
                  </a:lnTo>
                  <a:lnTo>
                    <a:pt x="393" y="227"/>
                  </a:lnTo>
                  <a:lnTo>
                    <a:pt x="350" y="252"/>
                  </a:lnTo>
                  <a:lnTo>
                    <a:pt x="344" y="270"/>
                  </a:lnTo>
                  <a:lnTo>
                    <a:pt x="359" y="274"/>
                  </a:lnTo>
                  <a:lnTo>
                    <a:pt x="423" y="227"/>
                  </a:lnTo>
                  <a:lnTo>
                    <a:pt x="456" y="217"/>
                  </a:lnTo>
                  <a:lnTo>
                    <a:pt x="472" y="247"/>
                  </a:lnTo>
                  <a:lnTo>
                    <a:pt x="477" y="260"/>
                  </a:lnTo>
                  <a:lnTo>
                    <a:pt x="461" y="274"/>
                  </a:lnTo>
                  <a:lnTo>
                    <a:pt x="447" y="285"/>
                  </a:lnTo>
                  <a:lnTo>
                    <a:pt x="445" y="303"/>
                  </a:lnTo>
                  <a:lnTo>
                    <a:pt x="450" y="322"/>
                  </a:lnTo>
                  <a:lnTo>
                    <a:pt x="436" y="338"/>
                  </a:lnTo>
                  <a:lnTo>
                    <a:pt x="396" y="356"/>
                  </a:lnTo>
                  <a:lnTo>
                    <a:pt x="337" y="381"/>
                  </a:lnTo>
                  <a:lnTo>
                    <a:pt x="359" y="389"/>
                  </a:lnTo>
                  <a:lnTo>
                    <a:pt x="420" y="365"/>
                  </a:lnTo>
                  <a:lnTo>
                    <a:pt x="468" y="340"/>
                  </a:lnTo>
                  <a:lnTo>
                    <a:pt x="477" y="346"/>
                  </a:lnTo>
                  <a:lnTo>
                    <a:pt x="472" y="362"/>
                  </a:lnTo>
                  <a:lnTo>
                    <a:pt x="456" y="378"/>
                  </a:lnTo>
                  <a:lnTo>
                    <a:pt x="450" y="394"/>
                  </a:lnTo>
                  <a:lnTo>
                    <a:pt x="457" y="415"/>
                  </a:lnTo>
                  <a:lnTo>
                    <a:pt x="477" y="432"/>
                  </a:lnTo>
                  <a:lnTo>
                    <a:pt x="477" y="446"/>
                  </a:lnTo>
                  <a:lnTo>
                    <a:pt x="445" y="453"/>
                  </a:lnTo>
                  <a:lnTo>
                    <a:pt x="418" y="489"/>
                  </a:lnTo>
                  <a:lnTo>
                    <a:pt x="386" y="510"/>
                  </a:lnTo>
                  <a:lnTo>
                    <a:pt x="343" y="521"/>
                  </a:lnTo>
                  <a:lnTo>
                    <a:pt x="339" y="532"/>
                  </a:lnTo>
                  <a:lnTo>
                    <a:pt x="366" y="528"/>
                  </a:lnTo>
                  <a:lnTo>
                    <a:pt x="423" y="510"/>
                  </a:lnTo>
                  <a:lnTo>
                    <a:pt x="445" y="494"/>
                  </a:lnTo>
                  <a:lnTo>
                    <a:pt x="457" y="478"/>
                  </a:lnTo>
                  <a:lnTo>
                    <a:pt x="477" y="475"/>
                  </a:lnTo>
                  <a:lnTo>
                    <a:pt x="477" y="494"/>
                  </a:lnTo>
                  <a:lnTo>
                    <a:pt x="490" y="512"/>
                  </a:lnTo>
                  <a:lnTo>
                    <a:pt x="500" y="532"/>
                  </a:lnTo>
                  <a:lnTo>
                    <a:pt x="493" y="548"/>
                  </a:lnTo>
                  <a:lnTo>
                    <a:pt x="468" y="559"/>
                  </a:lnTo>
                  <a:lnTo>
                    <a:pt x="445" y="566"/>
                  </a:lnTo>
                  <a:lnTo>
                    <a:pt x="429" y="582"/>
                  </a:lnTo>
                  <a:lnTo>
                    <a:pt x="355" y="604"/>
                  </a:lnTo>
                  <a:lnTo>
                    <a:pt x="301" y="623"/>
                  </a:lnTo>
                  <a:lnTo>
                    <a:pt x="280" y="634"/>
                  </a:lnTo>
                  <a:lnTo>
                    <a:pt x="296" y="647"/>
                  </a:lnTo>
                  <a:lnTo>
                    <a:pt x="328" y="639"/>
                  </a:lnTo>
                  <a:lnTo>
                    <a:pt x="393" y="614"/>
                  </a:lnTo>
                  <a:lnTo>
                    <a:pt x="436" y="602"/>
                  </a:lnTo>
                  <a:lnTo>
                    <a:pt x="447" y="620"/>
                  </a:lnTo>
                  <a:lnTo>
                    <a:pt x="457" y="652"/>
                  </a:lnTo>
                  <a:lnTo>
                    <a:pt x="477" y="679"/>
                  </a:lnTo>
                  <a:lnTo>
                    <a:pt x="479" y="700"/>
                  </a:lnTo>
                  <a:lnTo>
                    <a:pt x="477" y="720"/>
                  </a:lnTo>
                  <a:lnTo>
                    <a:pt x="456" y="727"/>
                  </a:lnTo>
                  <a:lnTo>
                    <a:pt x="418" y="736"/>
                  </a:lnTo>
                  <a:lnTo>
                    <a:pt x="370" y="758"/>
                  </a:lnTo>
                  <a:lnTo>
                    <a:pt x="300" y="768"/>
                  </a:lnTo>
                  <a:lnTo>
                    <a:pt x="273" y="781"/>
                  </a:lnTo>
                  <a:lnTo>
                    <a:pt x="291" y="790"/>
                  </a:lnTo>
                  <a:lnTo>
                    <a:pt x="353" y="781"/>
                  </a:lnTo>
                  <a:lnTo>
                    <a:pt x="396" y="765"/>
                  </a:lnTo>
                  <a:lnTo>
                    <a:pt x="425" y="754"/>
                  </a:lnTo>
                  <a:lnTo>
                    <a:pt x="450" y="749"/>
                  </a:lnTo>
                  <a:lnTo>
                    <a:pt x="447" y="768"/>
                  </a:lnTo>
                  <a:lnTo>
                    <a:pt x="457" y="795"/>
                  </a:lnTo>
                  <a:lnTo>
                    <a:pt x="474" y="811"/>
                  </a:lnTo>
                  <a:lnTo>
                    <a:pt x="477" y="829"/>
                  </a:lnTo>
                  <a:lnTo>
                    <a:pt x="477" y="845"/>
                  </a:lnTo>
                  <a:lnTo>
                    <a:pt x="456" y="854"/>
                  </a:lnTo>
                  <a:lnTo>
                    <a:pt x="414" y="856"/>
                  </a:lnTo>
                  <a:lnTo>
                    <a:pt x="386" y="865"/>
                  </a:lnTo>
                  <a:lnTo>
                    <a:pt x="321" y="887"/>
                  </a:lnTo>
                  <a:lnTo>
                    <a:pt x="285" y="888"/>
                  </a:lnTo>
                  <a:lnTo>
                    <a:pt x="273" y="904"/>
                  </a:lnTo>
                  <a:lnTo>
                    <a:pt x="289" y="910"/>
                  </a:lnTo>
                  <a:lnTo>
                    <a:pt x="321" y="903"/>
                  </a:lnTo>
                  <a:lnTo>
                    <a:pt x="370" y="888"/>
                  </a:lnTo>
                  <a:lnTo>
                    <a:pt x="396" y="878"/>
                  </a:lnTo>
                  <a:lnTo>
                    <a:pt x="431" y="870"/>
                  </a:lnTo>
                  <a:lnTo>
                    <a:pt x="457" y="872"/>
                  </a:lnTo>
                  <a:lnTo>
                    <a:pt x="466" y="872"/>
                  </a:lnTo>
                  <a:lnTo>
                    <a:pt x="466" y="897"/>
                  </a:lnTo>
                  <a:lnTo>
                    <a:pt x="474" y="910"/>
                  </a:lnTo>
                  <a:lnTo>
                    <a:pt x="425" y="921"/>
                  </a:lnTo>
                  <a:lnTo>
                    <a:pt x="382" y="953"/>
                  </a:lnTo>
                  <a:lnTo>
                    <a:pt x="334" y="969"/>
                  </a:lnTo>
                  <a:lnTo>
                    <a:pt x="301" y="974"/>
                  </a:lnTo>
                  <a:lnTo>
                    <a:pt x="274" y="989"/>
                  </a:lnTo>
                  <a:lnTo>
                    <a:pt x="285" y="999"/>
                  </a:lnTo>
                  <a:lnTo>
                    <a:pt x="312" y="990"/>
                  </a:lnTo>
                  <a:lnTo>
                    <a:pt x="343" y="980"/>
                  </a:lnTo>
                  <a:lnTo>
                    <a:pt x="377" y="974"/>
                  </a:lnTo>
                  <a:lnTo>
                    <a:pt x="407" y="956"/>
                  </a:lnTo>
                  <a:lnTo>
                    <a:pt x="423" y="940"/>
                  </a:lnTo>
                  <a:lnTo>
                    <a:pt x="445" y="937"/>
                  </a:lnTo>
                  <a:lnTo>
                    <a:pt x="472" y="937"/>
                  </a:lnTo>
                  <a:lnTo>
                    <a:pt x="479" y="940"/>
                  </a:lnTo>
                  <a:lnTo>
                    <a:pt x="488" y="958"/>
                  </a:lnTo>
                  <a:lnTo>
                    <a:pt x="493" y="980"/>
                  </a:lnTo>
                  <a:lnTo>
                    <a:pt x="488" y="999"/>
                  </a:lnTo>
                  <a:lnTo>
                    <a:pt x="477" y="1010"/>
                  </a:lnTo>
                  <a:lnTo>
                    <a:pt x="468" y="1037"/>
                  </a:lnTo>
                  <a:lnTo>
                    <a:pt x="477" y="1048"/>
                  </a:lnTo>
                  <a:lnTo>
                    <a:pt x="488" y="1059"/>
                  </a:lnTo>
                  <a:lnTo>
                    <a:pt x="488" y="1069"/>
                  </a:lnTo>
                  <a:lnTo>
                    <a:pt x="474" y="1071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8808" name="Freeform 136"/>
            <p:cNvSpPr>
              <a:spLocks/>
            </p:cNvSpPr>
            <p:nvPr/>
          </p:nvSpPr>
          <p:spPr bwMode="auto">
            <a:xfrm>
              <a:off x="664" y="2077"/>
              <a:ext cx="162" cy="54"/>
            </a:xfrm>
            <a:custGeom>
              <a:avLst/>
              <a:gdLst/>
              <a:ahLst/>
              <a:cxnLst>
                <a:cxn ang="0">
                  <a:pos x="0" y="43"/>
                </a:cxn>
                <a:cxn ang="0">
                  <a:pos x="64" y="41"/>
                </a:cxn>
                <a:cxn ang="0">
                  <a:pos x="89" y="27"/>
                </a:cxn>
                <a:cxn ang="0">
                  <a:pos x="110" y="11"/>
                </a:cxn>
                <a:cxn ang="0">
                  <a:pos x="150" y="0"/>
                </a:cxn>
                <a:cxn ang="0">
                  <a:pos x="161" y="11"/>
                </a:cxn>
                <a:cxn ang="0">
                  <a:pos x="144" y="16"/>
                </a:cxn>
                <a:cxn ang="0">
                  <a:pos x="116" y="31"/>
                </a:cxn>
                <a:cxn ang="0">
                  <a:pos x="101" y="41"/>
                </a:cxn>
                <a:cxn ang="0">
                  <a:pos x="75" y="48"/>
                </a:cxn>
                <a:cxn ang="0">
                  <a:pos x="35" y="52"/>
                </a:cxn>
                <a:cxn ang="0">
                  <a:pos x="3" y="53"/>
                </a:cxn>
                <a:cxn ang="0">
                  <a:pos x="0" y="43"/>
                </a:cxn>
              </a:cxnLst>
              <a:rect l="0" t="0" r="r" b="b"/>
              <a:pathLst>
                <a:path w="162" h="54">
                  <a:moveTo>
                    <a:pt x="0" y="43"/>
                  </a:moveTo>
                  <a:lnTo>
                    <a:pt x="64" y="41"/>
                  </a:lnTo>
                  <a:lnTo>
                    <a:pt x="89" y="27"/>
                  </a:lnTo>
                  <a:lnTo>
                    <a:pt x="110" y="11"/>
                  </a:lnTo>
                  <a:lnTo>
                    <a:pt x="150" y="0"/>
                  </a:lnTo>
                  <a:lnTo>
                    <a:pt x="161" y="11"/>
                  </a:lnTo>
                  <a:lnTo>
                    <a:pt x="144" y="16"/>
                  </a:lnTo>
                  <a:lnTo>
                    <a:pt x="116" y="31"/>
                  </a:lnTo>
                  <a:lnTo>
                    <a:pt x="101" y="41"/>
                  </a:lnTo>
                  <a:lnTo>
                    <a:pt x="75" y="48"/>
                  </a:lnTo>
                  <a:lnTo>
                    <a:pt x="35" y="52"/>
                  </a:lnTo>
                  <a:lnTo>
                    <a:pt x="3" y="53"/>
                  </a:lnTo>
                  <a:lnTo>
                    <a:pt x="0" y="43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8809" name="Freeform 137"/>
            <p:cNvSpPr>
              <a:spLocks/>
            </p:cNvSpPr>
            <p:nvPr/>
          </p:nvSpPr>
          <p:spPr bwMode="auto">
            <a:xfrm>
              <a:off x="418" y="920"/>
              <a:ext cx="469" cy="255"/>
            </a:xfrm>
            <a:custGeom>
              <a:avLst/>
              <a:gdLst/>
              <a:ahLst/>
              <a:cxnLst>
                <a:cxn ang="0">
                  <a:pos x="14" y="29"/>
                </a:cxn>
                <a:cxn ang="0">
                  <a:pos x="70" y="32"/>
                </a:cxn>
                <a:cxn ang="0">
                  <a:pos x="129" y="34"/>
                </a:cxn>
                <a:cxn ang="0">
                  <a:pos x="167" y="34"/>
                </a:cxn>
                <a:cxn ang="0">
                  <a:pos x="197" y="27"/>
                </a:cxn>
                <a:cxn ang="0">
                  <a:pos x="246" y="13"/>
                </a:cxn>
                <a:cxn ang="0">
                  <a:pos x="269" y="0"/>
                </a:cxn>
                <a:cxn ang="0">
                  <a:pos x="301" y="18"/>
                </a:cxn>
                <a:cxn ang="0">
                  <a:pos x="353" y="54"/>
                </a:cxn>
                <a:cxn ang="0">
                  <a:pos x="391" y="80"/>
                </a:cxn>
                <a:cxn ang="0">
                  <a:pos x="439" y="114"/>
                </a:cxn>
                <a:cxn ang="0">
                  <a:pos x="468" y="140"/>
                </a:cxn>
                <a:cxn ang="0">
                  <a:pos x="441" y="163"/>
                </a:cxn>
                <a:cxn ang="0">
                  <a:pos x="414" y="188"/>
                </a:cxn>
                <a:cxn ang="0">
                  <a:pos x="371" y="206"/>
                </a:cxn>
                <a:cxn ang="0">
                  <a:pos x="326" y="225"/>
                </a:cxn>
                <a:cxn ang="0">
                  <a:pos x="285" y="241"/>
                </a:cxn>
                <a:cxn ang="0">
                  <a:pos x="247" y="247"/>
                </a:cxn>
                <a:cxn ang="0">
                  <a:pos x="208" y="254"/>
                </a:cxn>
                <a:cxn ang="0">
                  <a:pos x="159" y="220"/>
                </a:cxn>
                <a:cxn ang="0">
                  <a:pos x="122" y="190"/>
                </a:cxn>
                <a:cxn ang="0">
                  <a:pos x="79" y="152"/>
                </a:cxn>
                <a:cxn ang="0">
                  <a:pos x="43" y="114"/>
                </a:cxn>
                <a:cxn ang="0">
                  <a:pos x="16" y="88"/>
                </a:cxn>
                <a:cxn ang="0">
                  <a:pos x="0" y="50"/>
                </a:cxn>
                <a:cxn ang="0">
                  <a:pos x="14" y="29"/>
                </a:cxn>
              </a:cxnLst>
              <a:rect l="0" t="0" r="r" b="b"/>
              <a:pathLst>
                <a:path w="469" h="255">
                  <a:moveTo>
                    <a:pt x="14" y="29"/>
                  </a:moveTo>
                  <a:lnTo>
                    <a:pt x="70" y="32"/>
                  </a:lnTo>
                  <a:lnTo>
                    <a:pt x="129" y="34"/>
                  </a:lnTo>
                  <a:lnTo>
                    <a:pt x="167" y="34"/>
                  </a:lnTo>
                  <a:lnTo>
                    <a:pt x="197" y="27"/>
                  </a:lnTo>
                  <a:lnTo>
                    <a:pt x="246" y="13"/>
                  </a:lnTo>
                  <a:lnTo>
                    <a:pt x="269" y="0"/>
                  </a:lnTo>
                  <a:lnTo>
                    <a:pt x="301" y="18"/>
                  </a:lnTo>
                  <a:lnTo>
                    <a:pt x="353" y="54"/>
                  </a:lnTo>
                  <a:lnTo>
                    <a:pt x="391" y="80"/>
                  </a:lnTo>
                  <a:lnTo>
                    <a:pt x="439" y="114"/>
                  </a:lnTo>
                  <a:lnTo>
                    <a:pt x="468" y="140"/>
                  </a:lnTo>
                  <a:lnTo>
                    <a:pt x="441" y="163"/>
                  </a:lnTo>
                  <a:lnTo>
                    <a:pt x="414" y="188"/>
                  </a:lnTo>
                  <a:lnTo>
                    <a:pt x="371" y="206"/>
                  </a:lnTo>
                  <a:lnTo>
                    <a:pt x="326" y="225"/>
                  </a:lnTo>
                  <a:lnTo>
                    <a:pt x="285" y="241"/>
                  </a:lnTo>
                  <a:lnTo>
                    <a:pt x="247" y="247"/>
                  </a:lnTo>
                  <a:lnTo>
                    <a:pt x="208" y="254"/>
                  </a:lnTo>
                  <a:lnTo>
                    <a:pt x="159" y="220"/>
                  </a:lnTo>
                  <a:lnTo>
                    <a:pt x="122" y="190"/>
                  </a:lnTo>
                  <a:lnTo>
                    <a:pt x="79" y="152"/>
                  </a:lnTo>
                  <a:lnTo>
                    <a:pt x="43" y="114"/>
                  </a:lnTo>
                  <a:lnTo>
                    <a:pt x="16" y="88"/>
                  </a:lnTo>
                  <a:lnTo>
                    <a:pt x="0" y="50"/>
                  </a:lnTo>
                  <a:lnTo>
                    <a:pt x="14" y="29"/>
                  </a:lnTo>
                </a:path>
              </a:pathLst>
            </a:custGeom>
            <a:solidFill>
              <a:srgbClr val="F8F8F8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8810" name="Freeform 138"/>
            <p:cNvSpPr>
              <a:spLocks/>
            </p:cNvSpPr>
            <p:nvPr/>
          </p:nvSpPr>
          <p:spPr bwMode="auto">
            <a:xfrm>
              <a:off x="406" y="912"/>
              <a:ext cx="506" cy="297"/>
            </a:xfrm>
            <a:custGeom>
              <a:avLst/>
              <a:gdLst/>
              <a:ahLst/>
              <a:cxnLst>
                <a:cxn ang="0">
                  <a:pos x="247" y="253"/>
                </a:cxn>
                <a:cxn ang="0">
                  <a:pos x="327" y="231"/>
                </a:cxn>
                <a:cxn ang="0">
                  <a:pos x="392" y="203"/>
                </a:cxn>
                <a:cxn ang="0">
                  <a:pos x="438" y="170"/>
                </a:cxn>
                <a:cxn ang="0">
                  <a:pos x="456" y="151"/>
                </a:cxn>
                <a:cxn ang="0">
                  <a:pos x="390" y="90"/>
                </a:cxn>
                <a:cxn ang="0">
                  <a:pos x="336" y="57"/>
                </a:cxn>
                <a:cxn ang="0">
                  <a:pos x="284" y="25"/>
                </a:cxn>
                <a:cxn ang="0">
                  <a:pos x="273" y="25"/>
                </a:cxn>
                <a:cxn ang="0">
                  <a:pos x="241" y="36"/>
                </a:cxn>
                <a:cxn ang="0">
                  <a:pos x="198" y="48"/>
                </a:cxn>
                <a:cxn ang="0">
                  <a:pos x="121" y="54"/>
                </a:cxn>
                <a:cxn ang="0">
                  <a:pos x="46" y="52"/>
                </a:cxn>
                <a:cxn ang="0">
                  <a:pos x="26" y="54"/>
                </a:cxn>
                <a:cxn ang="0">
                  <a:pos x="26" y="68"/>
                </a:cxn>
                <a:cxn ang="0">
                  <a:pos x="42" y="90"/>
                </a:cxn>
                <a:cxn ang="0">
                  <a:pos x="73" y="129"/>
                </a:cxn>
                <a:cxn ang="0">
                  <a:pos x="112" y="161"/>
                </a:cxn>
                <a:cxn ang="0">
                  <a:pos x="161" y="208"/>
                </a:cxn>
                <a:cxn ang="0">
                  <a:pos x="207" y="242"/>
                </a:cxn>
                <a:cxn ang="0">
                  <a:pos x="236" y="262"/>
                </a:cxn>
                <a:cxn ang="0">
                  <a:pos x="245" y="283"/>
                </a:cxn>
                <a:cxn ang="0">
                  <a:pos x="234" y="296"/>
                </a:cxn>
                <a:cxn ang="0">
                  <a:pos x="218" y="289"/>
                </a:cxn>
                <a:cxn ang="0">
                  <a:pos x="171" y="246"/>
                </a:cxn>
                <a:cxn ang="0">
                  <a:pos x="112" y="197"/>
                </a:cxn>
                <a:cxn ang="0">
                  <a:pos x="69" y="161"/>
                </a:cxn>
                <a:cxn ang="0">
                  <a:pos x="41" y="129"/>
                </a:cxn>
                <a:cxn ang="0">
                  <a:pos x="16" y="95"/>
                </a:cxn>
                <a:cxn ang="0">
                  <a:pos x="5" y="73"/>
                </a:cxn>
                <a:cxn ang="0">
                  <a:pos x="0" y="48"/>
                </a:cxn>
                <a:cxn ang="0">
                  <a:pos x="7" y="32"/>
                </a:cxn>
                <a:cxn ang="0">
                  <a:pos x="25" y="25"/>
                </a:cxn>
                <a:cxn ang="0">
                  <a:pos x="57" y="27"/>
                </a:cxn>
                <a:cxn ang="0">
                  <a:pos x="118" y="36"/>
                </a:cxn>
                <a:cxn ang="0">
                  <a:pos x="170" y="36"/>
                </a:cxn>
                <a:cxn ang="0">
                  <a:pos x="207" y="25"/>
                </a:cxn>
                <a:cxn ang="0">
                  <a:pos x="250" y="16"/>
                </a:cxn>
                <a:cxn ang="0">
                  <a:pos x="268" y="0"/>
                </a:cxn>
                <a:cxn ang="0">
                  <a:pos x="288" y="0"/>
                </a:cxn>
                <a:cxn ang="0">
                  <a:pos x="333" y="27"/>
                </a:cxn>
                <a:cxn ang="0">
                  <a:pos x="381" y="64"/>
                </a:cxn>
                <a:cxn ang="0">
                  <a:pos x="433" y="97"/>
                </a:cxn>
                <a:cxn ang="0">
                  <a:pos x="462" y="118"/>
                </a:cxn>
                <a:cxn ang="0">
                  <a:pos x="492" y="138"/>
                </a:cxn>
                <a:cxn ang="0">
                  <a:pos x="505" y="145"/>
                </a:cxn>
                <a:cxn ang="0">
                  <a:pos x="497" y="160"/>
                </a:cxn>
                <a:cxn ang="0">
                  <a:pos x="476" y="172"/>
                </a:cxn>
                <a:cxn ang="0">
                  <a:pos x="451" y="194"/>
                </a:cxn>
                <a:cxn ang="0">
                  <a:pos x="427" y="203"/>
                </a:cxn>
                <a:cxn ang="0">
                  <a:pos x="385" y="221"/>
                </a:cxn>
                <a:cxn ang="0">
                  <a:pos x="354" y="235"/>
                </a:cxn>
                <a:cxn ang="0">
                  <a:pos x="320" y="256"/>
                </a:cxn>
                <a:cxn ang="0">
                  <a:pos x="284" y="262"/>
                </a:cxn>
                <a:cxn ang="0">
                  <a:pos x="256" y="264"/>
                </a:cxn>
                <a:cxn ang="0">
                  <a:pos x="247" y="253"/>
                </a:cxn>
              </a:cxnLst>
              <a:rect l="0" t="0" r="r" b="b"/>
              <a:pathLst>
                <a:path w="506" h="297">
                  <a:moveTo>
                    <a:pt x="247" y="253"/>
                  </a:moveTo>
                  <a:lnTo>
                    <a:pt x="327" y="231"/>
                  </a:lnTo>
                  <a:lnTo>
                    <a:pt x="392" y="203"/>
                  </a:lnTo>
                  <a:lnTo>
                    <a:pt x="438" y="170"/>
                  </a:lnTo>
                  <a:lnTo>
                    <a:pt x="456" y="151"/>
                  </a:lnTo>
                  <a:lnTo>
                    <a:pt x="390" y="90"/>
                  </a:lnTo>
                  <a:lnTo>
                    <a:pt x="336" y="57"/>
                  </a:lnTo>
                  <a:lnTo>
                    <a:pt x="284" y="25"/>
                  </a:lnTo>
                  <a:lnTo>
                    <a:pt x="273" y="25"/>
                  </a:lnTo>
                  <a:lnTo>
                    <a:pt x="241" y="36"/>
                  </a:lnTo>
                  <a:lnTo>
                    <a:pt x="198" y="48"/>
                  </a:lnTo>
                  <a:lnTo>
                    <a:pt x="121" y="54"/>
                  </a:lnTo>
                  <a:lnTo>
                    <a:pt x="46" y="52"/>
                  </a:lnTo>
                  <a:lnTo>
                    <a:pt x="26" y="54"/>
                  </a:lnTo>
                  <a:lnTo>
                    <a:pt x="26" y="68"/>
                  </a:lnTo>
                  <a:lnTo>
                    <a:pt x="42" y="90"/>
                  </a:lnTo>
                  <a:lnTo>
                    <a:pt x="73" y="129"/>
                  </a:lnTo>
                  <a:lnTo>
                    <a:pt x="112" y="161"/>
                  </a:lnTo>
                  <a:lnTo>
                    <a:pt x="161" y="208"/>
                  </a:lnTo>
                  <a:lnTo>
                    <a:pt x="207" y="242"/>
                  </a:lnTo>
                  <a:lnTo>
                    <a:pt x="236" y="262"/>
                  </a:lnTo>
                  <a:lnTo>
                    <a:pt x="245" y="283"/>
                  </a:lnTo>
                  <a:lnTo>
                    <a:pt x="234" y="296"/>
                  </a:lnTo>
                  <a:lnTo>
                    <a:pt x="218" y="289"/>
                  </a:lnTo>
                  <a:lnTo>
                    <a:pt x="171" y="246"/>
                  </a:lnTo>
                  <a:lnTo>
                    <a:pt x="112" y="197"/>
                  </a:lnTo>
                  <a:lnTo>
                    <a:pt x="69" y="161"/>
                  </a:lnTo>
                  <a:lnTo>
                    <a:pt x="41" y="129"/>
                  </a:lnTo>
                  <a:lnTo>
                    <a:pt x="16" y="95"/>
                  </a:lnTo>
                  <a:lnTo>
                    <a:pt x="5" y="73"/>
                  </a:lnTo>
                  <a:lnTo>
                    <a:pt x="0" y="48"/>
                  </a:lnTo>
                  <a:lnTo>
                    <a:pt x="7" y="32"/>
                  </a:lnTo>
                  <a:lnTo>
                    <a:pt x="25" y="25"/>
                  </a:lnTo>
                  <a:lnTo>
                    <a:pt x="57" y="27"/>
                  </a:lnTo>
                  <a:lnTo>
                    <a:pt x="118" y="36"/>
                  </a:lnTo>
                  <a:lnTo>
                    <a:pt x="170" y="36"/>
                  </a:lnTo>
                  <a:lnTo>
                    <a:pt x="207" y="25"/>
                  </a:lnTo>
                  <a:lnTo>
                    <a:pt x="250" y="16"/>
                  </a:lnTo>
                  <a:lnTo>
                    <a:pt x="268" y="0"/>
                  </a:lnTo>
                  <a:lnTo>
                    <a:pt x="288" y="0"/>
                  </a:lnTo>
                  <a:lnTo>
                    <a:pt x="333" y="27"/>
                  </a:lnTo>
                  <a:lnTo>
                    <a:pt x="381" y="64"/>
                  </a:lnTo>
                  <a:lnTo>
                    <a:pt x="433" y="97"/>
                  </a:lnTo>
                  <a:lnTo>
                    <a:pt x="462" y="118"/>
                  </a:lnTo>
                  <a:lnTo>
                    <a:pt x="492" y="138"/>
                  </a:lnTo>
                  <a:lnTo>
                    <a:pt x="505" y="145"/>
                  </a:lnTo>
                  <a:lnTo>
                    <a:pt x="497" y="160"/>
                  </a:lnTo>
                  <a:lnTo>
                    <a:pt x="476" y="172"/>
                  </a:lnTo>
                  <a:lnTo>
                    <a:pt x="451" y="194"/>
                  </a:lnTo>
                  <a:lnTo>
                    <a:pt x="427" y="203"/>
                  </a:lnTo>
                  <a:lnTo>
                    <a:pt x="385" y="221"/>
                  </a:lnTo>
                  <a:lnTo>
                    <a:pt x="354" y="235"/>
                  </a:lnTo>
                  <a:lnTo>
                    <a:pt x="320" y="256"/>
                  </a:lnTo>
                  <a:lnTo>
                    <a:pt x="284" y="262"/>
                  </a:lnTo>
                  <a:lnTo>
                    <a:pt x="256" y="264"/>
                  </a:lnTo>
                  <a:lnTo>
                    <a:pt x="247" y="253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8811" name="Freeform 139"/>
            <p:cNvSpPr>
              <a:spLocks/>
            </p:cNvSpPr>
            <p:nvPr/>
          </p:nvSpPr>
          <p:spPr bwMode="auto">
            <a:xfrm>
              <a:off x="692" y="1136"/>
              <a:ext cx="161" cy="103"/>
            </a:xfrm>
            <a:custGeom>
              <a:avLst/>
              <a:gdLst/>
              <a:ahLst/>
              <a:cxnLst>
                <a:cxn ang="0">
                  <a:pos x="135" y="12"/>
                </a:cxn>
                <a:cxn ang="0">
                  <a:pos x="101" y="39"/>
                </a:cxn>
                <a:cxn ang="0">
                  <a:pos x="70" y="64"/>
                </a:cxn>
                <a:cxn ang="0">
                  <a:pos x="25" y="80"/>
                </a:cxn>
                <a:cxn ang="0">
                  <a:pos x="0" y="88"/>
                </a:cxn>
                <a:cxn ang="0">
                  <a:pos x="20" y="102"/>
                </a:cxn>
                <a:cxn ang="0">
                  <a:pos x="52" y="97"/>
                </a:cxn>
                <a:cxn ang="0">
                  <a:pos x="102" y="64"/>
                </a:cxn>
                <a:cxn ang="0">
                  <a:pos x="160" y="0"/>
                </a:cxn>
                <a:cxn ang="0">
                  <a:pos x="135" y="12"/>
                </a:cxn>
              </a:cxnLst>
              <a:rect l="0" t="0" r="r" b="b"/>
              <a:pathLst>
                <a:path w="161" h="103">
                  <a:moveTo>
                    <a:pt x="135" y="12"/>
                  </a:moveTo>
                  <a:lnTo>
                    <a:pt x="101" y="39"/>
                  </a:lnTo>
                  <a:lnTo>
                    <a:pt x="70" y="64"/>
                  </a:lnTo>
                  <a:lnTo>
                    <a:pt x="25" y="80"/>
                  </a:lnTo>
                  <a:lnTo>
                    <a:pt x="0" y="88"/>
                  </a:lnTo>
                  <a:lnTo>
                    <a:pt x="20" y="102"/>
                  </a:lnTo>
                  <a:lnTo>
                    <a:pt x="52" y="97"/>
                  </a:lnTo>
                  <a:lnTo>
                    <a:pt x="102" y="64"/>
                  </a:lnTo>
                  <a:lnTo>
                    <a:pt x="160" y="0"/>
                  </a:lnTo>
                  <a:lnTo>
                    <a:pt x="135" y="12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</p:grpSp>
      <p:grpSp>
        <p:nvGrpSpPr>
          <p:cNvPr id="28816" name="Group 144"/>
          <p:cNvGrpSpPr>
            <a:grpSpLocks/>
          </p:cNvGrpSpPr>
          <p:nvPr/>
        </p:nvGrpSpPr>
        <p:grpSpPr bwMode="auto">
          <a:xfrm>
            <a:off x="1828800" y="1524000"/>
            <a:ext cx="558800" cy="474663"/>
            <a:chOff x="1152" y="960"/>
            <a:chExt cx="352" cy="299"/>
          </a:xfrm>
        </p:grpSpPr>
        <p:sp>
          <p:nvSpPr>
            <p:cNvPr id="28813" name="Freeform 141"/>
            <p:cNvSpPr>
              <a:spLocks/>
            </p:cNvSpPr>
            <p:nvPr/>
          </p:nvSpPr>
          <p:spPr bwMode="auto">
            <a:xfrm>
              <a:off x="1152" y="1047"/>
              <a:ext cx="37" cy="160"/>
            </a:xfrm>
            <a:custGeom>
              <a:avLst/>
              <a:gdLst/>
              <a:ahLst/>
              <a:cxnLst>
                <a:cxn ang="0">
                  <a:pos x="19" y="24"/>
                </a:cxn>
                <a:cxn ang="0">
                  <a:pos x="25" y="30"/>
                </a:cxn>
                <a:cxn ang="0">
                  <a:pos x="30" y="36"/>
                </a:cxn>
                <a:cxn ang="0">
                  <a:pos x="34" y="44"/>
                </a:cxn>
                <a:cxn ang="0">
                  <a:pos x="34" y="51"/>
                </a:cxn>
                <a:cxn ang="0">
                  <a:pos x="32" y="58"/>
                </a:cxn>
                <a:cxn ang="0">
                  <a:pos x="26" y="65"/>
                </a:cxn>
                <a:cxn ang="0">
                  <a:pos x="22" y="72"/>
                </a:cxn>
                <a:cxn ang="0">
                  <a:pos x="20" y="80"/>
                </a:cxn>
                <a:cxn ang="0">
                  <a:pos x="20" y="87"/>
                </a:cxn>
                <a:cxn ang="0">
                  <a:pos x="25" y="94"/>
                </a:cxn>
                <a:cxn ang="0">
                  <a:pos x="31" y="103"/>
                </a:cxn>
                <a:cxn ang="0">
                  <a:pos x="35" y="110"/>
                </a:cxn>
                <a:cxn ang="0">
                  <a:pos x="36" y="118"/>
                </a:cxn>
                <a:cxn ang="0">
                  <a:pos x="36" y="125"/>
                </a:cxn>
                <a:cxn ang="0">
                  <a:pos x="36" y="133"/>
                </a:cxn>
                <a:cxn ang="0">
                  <a:pos x="32" y="140"/>
                </a:cxn>
                <a:cxn ang="0">
                  <a:pos x="29" y="149"/>
                </a:cxn>
                <a:cxn ang="0">
                  <a:pos x="21" y="155"/>
                </a:cxn>
                <a:cxn ang="0">
                  <a:pos x="14" y="159"/>
                </a:cxn>
                <a:cxn ang="0">
                  <a:pos x="6" y="158"/>
                </a:cxn>
                <a:cxn ang="0">
                  <a:pos x="2" y="150"/>
                </a:cxn>
                <a:cxn ang="0">
                  <a:pos x="7" y="143"/>
                </a:cxn>
                <a:cxn ang="0">
                  <a:pos x="14" y="137"/>
                </a:cxn>
                <a:cxn ang="0">
                  <a:pos x="17" y="129"/>
                </a:cxn>
                <a:cxn ang="0">
                  <a:pos x="19" y="122"/>
                </a:cxn>
                <a:cxn ang="0">
                  <a:pos x="19" y="114"/>
                </a:cxn>
                <a:cxn ang="0">
                  <a:pos x="14" y="107"/>
                </a:cxn>
                <a:cxn ang="0">
                  <a:pos x="9" y="101"/>
                </a:cxn>
                <a:cxn ang="0">
                  <a:pos x="4" y="94"/>
                </a:cxn>
                <a:cxn ang="0">
                  <a:pos x="1" y="86"/>
                </a:cxn>
                <a:cxn ang="0">
                  <a:pos x="0" y="78"/>
                </a:cxn>
                <a:cxn ang="0">
                  <a:pos x="1" y="71"/>
                </a:cxn>
                <a:cxn ang="0">
                  <a:pos x="7" y="62"/>
                </a:cxn>
                <a:cxn ang="0">
                  <a:pos x="15" y="55"/>
                </a:cxn>
                <a:cxn ang="0">
                  <a:pos x="17" y="47"/>
                </a:cxn>
                <a:cxn ang="0">
                  <a:pos x="14" y="40"/>
                </a:cxn>
                <a:cxn ang="0">
                  <a:pos x="7" y="32"/>
                </a:cxn>
                <a:cxn ang="0">
                  <a:pos x="5" y="25"/>
                </a:cxn>
                <a:cxn ang="0">
                  <a:pos x="5" y="17"/>
                </a:cxn>
                <a:cxn ang="0">
                  <a:pos x="7" y="10"/>
                </a:cxn>
                <a:cxn ang="0">
                  <a:pos x="12" y="2"/>
                </a:cxn>
                <a:cxn ang="0">
                  <a:pos x="14" y="12"/>
                </a:cxn>
              </a:cxnLst>
              <a:rect l="0" t="0" r="r" b="b"/>
              <a:pathLst>
                <a:path w="37" h="160">
                  <a:moveTo>
                    <a:pt x="14" y="19"/>
                  </a:moveTo>
                  <a:lnTo>
                    <a:pt x="19" y="24"/>
                  </a:lnTo>
                  <a:lnTo>
                    <a:pt x="22" y="26"/>
                  </a:lnTo>
                  <a:lnTo>
                    <a:pt x="25" y="30"/>
                  </a:lnTo>
                  <a:lnTo>
                    <a:pt x="26" y="34"/>
                  </a:lnTo>
                  <a:lnTo>
                    <a:pt x="30" y="36"/>
                  </a:lnTo>
                  <a:lnTo>
                    <a:pt x="31" y="40"/>
                  </a:lnTo>
                  <a:lnTo>
                    <a:pt x="34" y="44"/>
                  </a:lnTo>
                  <a:lnTo>
                    <a:pt x="34" y="47"/>
                  </a:lnTo>
                  <a:lnTo>
                    <a:pt x="34" y="51"/>
                  </a:lnTo>
                  <a:lnTo>
                    <a:pt x="32" y="55"/>
                  </a:lnTo>
                  <a:lnTo>
                    <a:pt x="32" y="58"/>
                  </a:lnTo>
                  <a:lnTo>
                    <a:pt x="30" y="62"/>
                  </a:lnTo>
                  <a:lnTo>
                    <a:pt x="26" y="65"/>
                  </a:lnTo>
                  <a:lnTo>
                    <a:pt x="25" y="68"/>
                  </a:lnTo>
                  <a:lnTo>
                    <a:pt x="22" y="72"/>
                  </a:lnTo>
                  <a:lnTo>
                    <a:pt x="21" y="76"/>
                  </a:lnTo>
                  <a:lnTo>
                    <a:pt x="20" y="80"/>
                  </a:lnTo>
                  <a:lnTo>
                    <a:pt x="20" y="83"/>
                  </a:lnTo>
                  <a:lnTo>
                    <a:pt x="20" y="87"/>
                  </a:lnTo>
                  <a:lnTo>
                    <a:pt x="21" y="92"/>
                  </a:lnTo>
                  <a:lnTo>
                    <a:pt x="25" y="94"/>
                  </a:lnTo>
                  <a:lnTo>
                    <a:pt x="27" y="98"/>
                  </a:lnTo>
                  <a:lnTo>
                    <a:pt x="31" y="103"/>
                  </a:lnTo>
                  <a:lnTo>
                    <a:pt x="32" y="107"/>
                  </a:lnTo>
                  <a:lnTo>
                    <a:pt x="35" y="110"/>
                  </a:lnTo>
                  <a:lnTo>
                    <a:pt x="36" y="114"/>
                  </a:lnTo>
                  <a:lnTo>
                    <a:pt x="36" y="118"/>
                  </a:lnTo>
                  <a:lnTo>
                    <a:pt x="36" y="122"/>
                  </a:lnTo>
                  <a:lnTo>
                    <a:pt x="36" y="125"/>
                  </a:lnTo>
                  <a:lnTo>
                    <a:pt x="36" y="129"/>
                  </a:lnTo>
                  <a:lnTo>
                    <a:pt x="36" y="133"/>
                  </a:lnTo>
                  <a:lnTo>
                    <a:pt x="35" y="137"/>
                  </a:lnTo>
                  <a:lnTo>
                    <a:pt x="32" y="140"/>
                  </a:lnTo>
                  <a:lnTo>
                    <a:pt x="30" y="145"/>
                  </a:lnTo>
                  <a:lnTo>
                    <a:pt x="29" y="149"/>
                  </a:lnTo>
                  <a:lnTo>
                    <a:pt x="25" y="152"/>
                  </a:lnTo>
                  <a:lnTo>
                    <a:pt x="21" y="155"/>
                  </a:lnTo>
                  <a:lnTo>
                    <a:pt x="17" y="158"/>
                  </a:lnTo>
                  <a:lnTo>
                    <a:pt x="14" y="159"/>
                  </a:lnTo>
                  <a:lnTo>
                    <a:pt x="10" y="159"/>
                  </a:lnTo>
                  <a:lnTo>
                    <a:pt x="6" y="158"/>
                  </a:lnTo>
                  <a:lnTo>
                    <a:pt x="4" y="154"/>
                  </a:lnTo>
                  <a:lnTo>
                    <a:pt x="2" y="150"/>
                  </a:lnTo>
                  <a:lnTo>
                    <a:pt x="4" y="147"/>
                  </a:lnTo>
                  <a:lnTo>
                    <a:pt x="7" y="143"/>
                  </a:lnTo>
                  <a:lnTo>
                    <a:pt x="10" y="139"/>
                  </a:lnTo>
                  <a:lnTo>
                    <a:pt x="14" y="137"/>
                  </a:lnTo>
                  <a:lnTo>
                    <a:pt x="16" y="133"/>
                  </a:lnTo>
                  <a:lnTo>
                    <a:pt x="17" y="129"/>
                  </a:lnTo>
                  <a:lnTo>
                    <a:pt x="19" y="125"/>
                  </a:lnTo>
                  <a:lnTo>
                    <a:pt x="19" y="122"/>
                  </a:lnTo>
                  <a:lnTo>
                    <a:pt x="19" y="118"/>
                  </a:lnTo>
                  <a:lnTo>
                    <a:pt x="19" y="114"/>
                  </a:lnTo>
                  <a:lnTo>
                    <a:pt x="16" y="110"/>
                  </a:lnTo>
                  <a:lnTo>
                    <a:pt x="14" y="107"/>
                  </a:lnTo>
                  <a:lnTo>
                    <a:pt x="10" y="104"/>
                  </a:lnTo>
                  <a:lnTo>
                    <a:pt x="9" y="101"/>
                  </a:lnTo>
                  <a:lnTo>
                    <a:pt x="5" y="98"/>
                  </a:lnTo>
                  <a:lnTo>
                    <a:pt x="4" y="94"/>
                  </a:lnTo>
                  <a:lnTo>
                    <a:pt x="1" y="91"/>
                  </a:lnTo>
                  <a:lnTo>
                    <a:pt x="1" y="86"/>
                  </a:lnTo>
                  <a:lnTo>
                    <a:pt x="0" y="82"/>
                  </a:lnTo>
                  <a:lnTo>
                    <a:pt x="0" y="78"/>
                  </a:lnTo>
                  <a:lnTo>
                    <a:pt x="0" y="75"/>
                  </a:lnTo>
                  <a:lnTo>
                    <a:pt x="1" y="71"/>
                  </a:lnTo>
                  <a:lnTo>
                    <a:pt x="4" y="67"/>
                  </a:lnTo>
                  <a:lnTo>
                    <a:pt x="7" y="62"/>
                  </a:lnTo>
                  <a:lnTo>
                    <a:pt x="11" y="58"/>
                  </a:lnTo>
                  <a:lnTo>
                    <a:pt x="15" y="55"/>
                  </a:lnTo>
                  <a:lnTo>
                    <a:pt x="17" y="51"/>
                  </a:lnTo>
                  <a:lnTo>
                    <a:pt x="17" y="47"/>
                  </a:lnTo>
                  <a:lnTo>
                    <a:pt x="16" y="44"/>
                  </a:lnTo>
                  <a:lnTo>
                    <a:pt x="14" y="40"/>
                  </a:lnTo>
                  <a:lnTo>
                    <a:pt x="10" y="36"/>
                  </a:lnTo>
                  <a:lnTo>
                    <a:pt x="7" y="32"/>
                  </a:lnTo>
                  <a:lnTo>
                    <a:pt x="7" y="29"/>
                  </a:lnTo>
                  <a:lnTo>
                    <a:pt x="5" y="25"/>
                  </a:lnTo>
                  <a:lnTo>
                    <a:pt x="5" y="21"/>
                  </a:lnTo>
                  <a:lnTo>
                    <a:pt x="5" y="17"/>
                  </a:lnTo>
                  <a:lnTo>
                    <a:pt x="6" y="14"/>
                  </a:lnTo>
                  <a:lnTo>
                    <a:pt x="7" y="10"/>
                  </a:lnTo>
                  <a:lnTo>
                    <a:pt x="10" y="6"/>
                  </a:lnTo>
                  <a:lnTo>
                    <a:pt x="12" y="2"/>
                  </a:lnTo>
                  <a:lnTo>
                    <a:pt x="16" y="0"/>
                  </a:lnTo>
                  <a:lnTo>
                    <a:pt x="14" y="12"/>
                  </a:lnTo>
                  <a:lnTo>
                    <a:pt x="14" y="19"/>
                  </a:lnTo>
                </a:path>
              </a:pathLst>
            </a:custGeom>
            <a:blipFill dpi="0" rotWithShape="0">
              <a:blip r:embed="rId3" cstate="print"/>
              <a:srcRect/>
              <a:tile tx="0" ty="0" sx="100000" sy="100000" flip="none" algn="tl"/>
            </a:blip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8814" name="Freeform 142"/>
            <p:cNvSpPr>
              <a:spLocks/>
            </p:cNvSpPr>
            <p:nvPr/>
          </p:nvSpPr>
          <p:spPr bwMode="auto">
            <a:xfrm>
              <a:off x="1309" y="960"/>
              <a:ext cx="48" cy="299"/>
            </a:xfrm>
            <a:custGeom>
              <a:avLst/>
              <a:gdLst/>
              <a:ahLst/>
              <a:cxnLst>
                <a:cxn ang="0">
                  <a:pos x="31" y="9"/>
                </a:cxn>
                <a:cxn ang="0">
                  <a:pos x="26" y="20"/>
                </a:cxn>
                <a:cxn ang="0">
                  <a:pos x="25" y="32"/>
                </a:cxn>
                <a:cxn ang="0">
                  <a:pos x="30" y="42"/>
                </a:cxn>
                <a:cxn ang="0">
                  <a:pos x="37" y="53"/>
                </a:cxn>
                <a:cxn ang="0">
                  <a:pos x="45" y="63"/>
                </a:cxn>
                <a:cxn ang="0">
                  <a:pos x="47" y="75"/>
                </a:cxn>
                <a:cxn ang="0">
                  <a:pos x="46" y="87"/>
                </a:cxn>
                <a:cxn ang="0">
                  <a:pos x="42" y="100"/>
                </a:cxn>
                <a:cxn ang="0">
                  <a:pos x="35" y="112"/>
                </a:cxn>
                <a:cxn ang="0">
                  <a:pos x="28" y="124"/>
                </a:cxn>
                <a:cxn ang="0">
                  <a:pos x="23" y="135"/>
                </a:cxn>
                <a:cxn ang="0">
                  <a:pos x="26" y="146"/>
                </a:cxn>
                <a:cxn ang="0">
                  <a:pos x="32" y="157"/>
                </a:cxn>
                <a:cxn ang="0">
                  <a:pos x="38" y="167"/>
                </a:cxn>
                <a:cxn ang="0">
                  <a:pos x="41" y="179"/>
                </a:cxn>
                <a:cxn ang="0">
                  <a:pos x="38" y="190"/>
                </a:cxn>
                <a:cxn ang="0">
                  <a:pos x="31" y="200"/>
                </a:cxn>
                <a:cxn ang="0">
                  <a:pos x="20" y="210"/>
                </a:cxn>
                <a:cxn ang="0">
                  <a:pos x="18" y="221"/>
                </a:cxn>
                <a:cxn ang="0">
                  <a:pos x="18" y="233"/>
                </a:cxn>
                <a:cxn ang="0">
                  <a:pos x="26" y="244"/>
                </a:cxn>
                <a:cxn ang="0">
                  <a:pos x="32" y="254"/>
                </a:cxn>
                <a:cxn ang="0">
                  <a:pos x="36" y="267"/>
                </a:cxn>
                <a:cxn ang="0">
                  <a:pos x="33" y="279"/>
                </a:cxn>
                <a:cxn ang="0">
                  <a:pos x="27" y="290"/>
                </a:cxn>
                <a:cxn ang="0">
                  <a:pos x="20" y="298"/>
                </a:cxn>
                <a:cxn ang="0">
                  <a:pos x="10" y="292"/>
                </a:cxn>
                <a:cxn ang="0">
                  <a:pos x="12" y="281"/>
                </a:cxn>
                <a:cxn ang="0">
                  <a:pos x="20" y="270"/>
                </a:cxn>
                <a:cxn ang="0">
                  <a:pos x="15" y="260"/>
                </a:cxn>
                <a:cxn ang="0">
                  <a:pos x="7" y="250"/>
                </a:cxn>
                <a:cxn ang="0">
                  <a:pos x="1" y="240"/>
                </a:cxn>
                <a:cxn ang="0">
                  <a:pos x="0" y="229"/>
                </a:cxn>
                <a:cxn ang="0">
                  <a:pos x="2" y="218"/>
                </a:cxn>
                <a:cxn ang="0">
                  <a:pos x="7" y="207"/>
                </a:cxn>
                <a:cxn ang="0">
                  <a:pos x="15" y="195"/>
                </a:cxn>
                <a:cxn ang="0">
                  <a:pos x="23" y="184"/>
                </a:cxn>
                <a:cxn ang="0">
                  <a:pos x="22" y="172"/>
                </a:cxn>
                <a:cxn ang="0">
                  <a:pos x="15" y="161"/>
                </a:cxn>
                <a:cxn ang="0">
                  <a:pos x="9" y="150"/>
                </a:cxn>
                <a:cxn ang="0">
                  <a:pos x="7" y="138"/>
                </a:cxn>
                <a:cxn ang="0">
                  <a:pos x="10" y="127"/>
                </a:cxn>
                <a:cxn ang="0">
                  <a:pos x="15" y="116"/>
                </a:cxn>
                <a:cxn ang="0">
                  <a:pos x="21" y="105"/>
                </a:cxn>
                <a:cxn ang="0">
                  <a:pos x="27" y="94"/>
                </a:cxn>
                <a:cxn ang="0">
                  <a:pos x="32" y="83"/>
                </a:cxn>
                <a:cxn ang="0">
                  <a:pos x="30" y="71"/>
                </a:cxn>
                <a:cxn ang="0">
                  <a:pos x="20" y="61"/>
                </a:cxn>
                <a:cxn ang="0">
                  <a:pos x="12" y="50"/>
                </a:cxn>
                <a:cxn ang="0">
                  <a:pos x="11" y="39"/>
                </a:cxn>
                <a:cxn ang="0">
                  <a:pos x="12" y="28"/>
                </a:cxn>
                <a:cxn ang="0">
                  <a:pos x="35" y="0"/>
                </a:cxn>
              </a:cxnLst>
              <a:rect l="0" t="0" r="r" b="b"/>
              <a:pathLst>
                <a:path w="48" h="299">
                  <a:moveTo>
                    <a:pt x="35" y="0"/>
                  </a:moveTo>
                  <a:lnTo>
                    <a:pt x="32" y="5"/>
                  </a:lnTo>
                  <a:lnTo>
                    <a:pt x="31" y="9"/>
                  </a:lnTo>
                  <a:lnTo>
                    <a:pt x="28" y="13"/>
                  </a:lnTo>
                  <a:lnTo>
                    <a:pt x="27" y="17"/>
                  </a:lnTo>
                  <a:lnTo>
                    <a:pt x="26" y="20"/>
                  </a:lnTo>
                  <a:lnTo>
                    <a:pt x="26" y="24"/>
                  </a:lnTo>
                  <a:lnTo>
                    <a:pt x="26" y="28"/>
                  </a:lnTo>
                  <a:lnTo>
                    <a:pt x="25" y="32"/>
                  </a:lnTo>
                  <a:lnTo>
                    <a:pt x="25" y="35"/>
                  </a:lnTo>
                  <a:lnTo>
                    <a:pt x="28" y="38"/>
                  </a:lnTo>
                  <a:lnTo>
                    <a:pt x="30" y="42"/>
                  </a:lnTo>
                  <a:lnTo>
                    <a:pt x="32" y="45"/>
                  </a:lnTo>
                  <a:lnTo>
                    <a:pt x="35" y="49"/>
                  </a:lnTo>
                  <a:lnTo>
                    <a:pt x="37" y="53"/>
                  </a:lnTo>
                  <a:lnTo>
                    <a:pt x="40" y="56"/>
                  </a:lnTo>
                  <a:lnTo>
                    <a:pt x="43" y="59"/>
                  </a:lnTo>
                  <a:lnTo>
                    <a:pt x="45" y="63"/>
                  </a:lnTo>
                  <a:lnTo>
                    <a:pt x="46" y="68"/>
                  </a:lnTo>
                  <a:lnTo>
                    <a:pt x="46" y="71"/>
                  </a:lnTo>
                  <a:lnTo>
                    <a:pt x="47" y="75"/>
                  </a:lnTo>
                  <a:lnTo>
                    <a:pt x="47" y="80"/>
                  </a:lnTo>
                  <a:lnTo>
                    <a:pt x="47" y="84"/>
                  </a:lnTo>
                  <a:lnTo>
                    <a:pt x="46" y="87"/>
                  </a:lnTo>
                  <a:lnTo>
                    <a:pt x="45" y="91"/>
                  </a:lnTo>
                  <a:lnTo>
                    <a:pt x="43" y="95"/>
                  </a:lnTo>
                  <a:lnTo>
                    <a:pt x="42" y="100"/>
                  </a:lnTo>
                  <a:lnTo>
                    <a:pt x="40" y="105"/>
                  </a:lnTo>
                  <a:lnTo>
                    <a:pt x="37" y="109"/>
                  </a:lnTo>
                  <a:lnTo>
                    <a:pt x="35" y="112"/>
                  </a:lnTo>
                  <a:lnTo>
                    <a:pt x="33" y="116"/>
                  </a:lnTo>
                  <a:lnTo>
                    <a:pt x="31" y="120"/>
                  </a:lnTo>
                  <a:lnTo>
                    <a:pt x="28" y="124"/>
                  </a:lnTo>
                  <a:lnTo>
                    <a:pt x="26" y="127"/>
                  </a:lnTo>
                  <a:lnTo>
                    <a:pt x="25" y="131"/>
                  </a:lnTo>
                  <a:lnTo>
                    <a:pt x="23" y="135"/>
                  </a:lnTo>
                  <a:lnTo>
                    <a:pt x="23" y="138"/>
                  </a:lnTo>
                  <a:lnTo>
                    <a:pt x="25" y="142"/>
                  </a:lnTo>
                  <a:lnTo>
                    <a:pt x="26" y="146"/>
                  </a:lnTo>
                  <a:lnTo>
                    <a:pt x="28" y="150"/>
                  </a:lnTo>
                  <a:lnTo>
                    <a:pt x="31" y="153"/>
                  </a:lnTo>
                  <a:lnTo>
                    <a:pt x="32" y="157"/>
                  </a:lnTo>
                  <a:lnTo>
                    <a:pt x="33" y="161"/>
                  </a:lnTo>
                  <a:lnTo>
                    <a:pt x="37" y="163"/>
                  </a:lnTo>
                  <a:lnTo>
                    <a:pt x="38" y="167"/>
                  </a:lnTo>
                  <a:lnTo>
                    <a:pt x="40" y="171"/>
                  </a:lnTo>
                  <a:lnTo>
                    <a:pt x="41" y="174"/>
                  </a:lnTo>
                  <a:lnTo>
                    <a:pt x="41" y="179"/>
                  </a:lnTo>
                  <a:lnTo>
                    <a:pt x="41" y="183"/>
                  </a:lnTo>
                  <a:lnTo>
                    <a:pt x="40" y="187"/>
                  </a:lnTo>
                  <a:lnTo>
                    <a:pt x="38" y="190"/>
                  </a:lnTo>
                  <a:lnTo>
                    <a:pt x="37" y="194"/>
                  </a:lnTo>
                  <a:lnTo>
                    <a:pt x="35" y="198"/>
                  </a:lnTo>
                  <a:lnTo>
                    <a:pt x="31" y="200"/>
                  </a:lnTo>
                  <a:lnTo>
                    <a:pt x="26" y="204"/>
                  </a:lnTo>
                  <a:lnTo>
                    <a:pt x="23" y="208"/>
                  </a:lnTo>
                  <a:lnTo>
                    <a:pt x="20" y="210"/>
                  </a:lnTo>
                  <a:lnTo>
                    <a:pt x="18" y="214"/>
                  </a:lnTo>
                  <a:lnTo>
                    <a:pt x="18" y="218"/>
                  </a:lnTo>
                  <a:lnTo>
                    <a:pt x="18" y="221"/>
                  </a:lnTo>
                  <a:lnTo>
                    <a:pt x="18" y="225"/>
                  </a:lnTo>
                  <a:lnTo>
                    <a:pt x="18" y="229"/>
                  </a:lnTo>
                  <a:lnTo>
                    <a:pt x="18" y="233"/>
                  </a:lnTo>
                  <a:lnTo>
                    <a:pt x="22" y="236"/>
                  </a:lnTo>
                  <a:lnTo>
                    <a:pt x="22" y="240"/>
                  </a:lnTo>
                  <a:lnTo>
                    <a:pt x="26" y="244"/>
                  </a:lnTo>
                  <a:lnTo>
                    <a:pt x="30" y="246"/>
                  </a:lnTo>
                  <a:lnTo>
                    <a:pt x="32" y="250"/>
                  </a:lnTo>
                  <a:lnTo>
                    <a:pt x="32" y="254"/>
                  </a:lnTo>
                  <a:lnTo>
                    <a:pt x="35" y="259"/>
                  </a:lnTo>
                  <a:lnTo>
                    <a:pt x="36" y="264"/>
                  </a:lnTo>
                  <a:lnTo>
                    <a:pt x="36" y="267"/>
                  </a:lnTo>
                  <a:lnTo>
                    <a:pt x="36" y="271"/>
                  </a:lnTo>
                  <a:lnTo>
                    <a:pt x="35" y="275"/>
                  </a:lnTo>
                  <a:lnTo>
                    <a:pt x="33" y="279"/>
                  </a:lnTo>
                  <a:lnTo>
                    <a:pt x="31" y="282"/>
                  </a:lnTo>
                  <a:lnTo>
                    <a:pt x="30" y="286"/>
                  </a:lnTo>
                  <a:lnTo>
                    <a:pt x="27" y="290"/>
                  </a:lnTo>
                  <a:lnTo>
                    <a:pt x="26" y="294"/>
                  </a:lnTo>
                  <a:lnTo>
                    <a:pt x="23" y="297"/>
                  </a:lnTo>
                  <a:lnTo>
                    <a:pt x="20" y="298"/>
                  </a:lnTo>
                  <a:lnTo>
                    <a:pt x="15" y="298"/>
                  </a:lnTo>
                  <a:lnTo>
                    <a:pt x="11" y="296"/>
                  </a:lnTo>
                  <a:lnTo>
                    <a:pt x="10" y="292"/>
                  </a:lnTo>
                  <a:lnTo>
                    <a:pt x="10" y="289"/>
                  </a:lnTo>
                  <a:lnTo>
                    <a:pt x="10" y="285"/>
                  </a:lnTo>
                  <a:lnTo>
                    <a:pt x="12" y="281"/>
                  </a:lnTo>
                  <a:lnTo>
                    <a:pt x="15" y="277"/>
                  </a:lnTo>
                  <a:lnTo>
                    <a:pt x="18" y="274"/>
                  </a:lnTo>
                  <a:lnTo>
                    <a:pt x="20" y="270"/>
                  </a:lnTo>
                  <a:lnTo>
                    <a:pt x="20" y="266"/>
                  </a:lnTo>
                  <a:lnTo>
                    <a:pt x="20" y="262"/>
                  </a:lnTo>
                  <a:lnTo>
                    <a:pt x="15" y="260"/>
                  </a:lnTo>
                  <a:lnTo>
                    <a:pt x="12" y="256"/>
                  </a:lnTo>
                  <a:lnTo>
                    <a:pt x="9" y="254"/>
                  </a:lnTo>
                  <a:lnTo>
                    <a:pt x="7" y="250"/>
                  </a:lnTo>
                  <a:lnTo>
                    <a:pt x="4" y="248"/>
                  </a:lnTo>
                  <a:lnTo>
                    <a:pt x="2" y="244"/>
                  </a:lnTo>
                  <a:lnTo>
                    <a:pt x="1" y="240"/>
                  </a:lnTo>
                  <a:lnTo>
                    <a:pt x="0" y="236"/>
                  </a:lnTo>
                  <a:lnTo>
                    <a:pt x="0" y="233"/>
                  </a:lnTo>
                  <a:lnTo>
                    <a:pt x="0" y="229"/>
                  </a:lnTo>
                  <a:lnTo>
                    <a:pt x="1" y="225"/>
                  </a:lnTo>
                  <a:lnTo>
                    <a:pt x="2" y="221"/>
                  </a:lnTo>
                  <a:lnTo>
                    <a:pt x="2" y="218"/>
                  </a:lnTo>
                  <a:lnTo>
                    <a:pt x="4" y="214"/>
                  </a:lnTo>
                  <a:lnTo>
                    <a:pt x="6" y="210"/>
                  </a:lnTo>
                  <a:lnTo>
                    <a:pt x="7" y="207"/>
                  </a:lnTo>
                  <a:lnTo>
                    <a:pt x="10" y="203"/>
                  </a:lnTo>
                  <a:lnTo>
                    <a:pt x="12" y="199"/>
                  </a:lnTo>
                  <a:lnTo>
                    <a:pt x="15" y="195"/>
                  </a:lnTo>
                  <a:lnTo>
                    <a:pt x="18" y="192"/>
                  </a:lnTo>
                  <a:lnTo>
                    <a:pt x="21" y="188"/>
                  </a:lnTo>
                  <a:lnTo>
                    <a:pt x="23" y="184"/>
                  </a:lnTo>
                  <a:lnTo>
                    <a:pt x="23" y="180"/>
                  </a:lnTo>
                  <a:lnTo>
                    <a:pt x="23" y="177"/>
                  </a:lnTo>
                  <a:lnTo>
                    <a:pt x="22" y="172"/>
                  </a:lnTo>
                  <a:lnTo>
                    <a:pt x="22" y="168"/>
                  </a:lnTo>
                  <a:lnTo>
                    <a:pt x="20" y="165"/>
                  </a:lnTo>
                  <a:lnTo>
                    <a:pt x="15" y="161"/>
                  </a:lnTo>
                  <a:lnTo>
                    <a:pt x="12" y="157"/>
                  </a:lnTo>
                  <a:lnTo>
                    <a:pt x="11" y="153"/>
                  </a:lnTo>
                  <a:lnTo>
                    <a:pt x="9" y="150"/>
                  </a:lnTo>
                  <a:lnTo>
                    <a:pt x="7" y="146"/>
                  </a:lnTo>
                  <a:lnTo>
                    <a:pt x="7" y="142"/>
                  </a:lnTo>
                  <a:lnTo>
                    <a:pt x="7" y="138"/>
                  </a:lnTo>
                  <a:lnTo>
                    <a:pt x="7" y="135"/>
                  </a:lnTo>
                  <a:lnTo>
                    <a:pt x="9" y="131"/>
                  </a:lnTo>
                  <a:lnTo>
                    <a:pt x="10" y="127"/>
                  </a:lnTo>
                  <a:lnTo>
                    <a:pt x="11" y="124"/>
                  </a:lnTo>
                  <a:lnTo>
                    <a:pt x="12" y="120"/>
                  </a:lnTo>
                  <a:lnTo>
                    <a:pt x="15" y="116"/>
                  </a:lnTo>
                  <a:lnTo>
                    <a:pt x="16" y="112"/>
                  </a:lnTo>
                  <a:lnTo>
                    <a:pt x="18" y="109"/>
                  </a:lnTo>
                  <a:lnTo>
                    <a:pt x="21" y="105"/>
                  </a:lnTo>
                  <a:lnTo>
                    <a:pt x="23" y="101"/>
                  </a:lnTo>
                  <a:lnTo>
                    <a:pt x="25" y="97"/>
                  </a:lnTo>
                  <a:lnTo>
                    <a:pt x="27" y="94"/>
                  </a:lnTo>
                  <a:lnTo>
                    <a:pt x="30" y="90"/>
                  </a:lnTo>
                  <a:lnTo>
                    <a:pt x="31" y="86"/>
                  </a:lnTo>
                  <a:lnTo>
                    <a:pt x="32" y="83"/>
                  </a:lnTo>
                  <a:lnTo>
                    <a:pt x="32" y="79"/>
                  </a:lnTo>
                  <a:lnTo>
                    <a:pt x="31" y="75"/>
                  </a:lnTo>
                  <a:lnTo>
                    <a:pt x="30" y="71"/>
                  </a:lnTo>
                  <a:lnTo>
                    <a:pt x="27" y="68"/>
                  </a:lnTo>
                  <a:lnTo>
                    <a:pt x="23" y="64"/>
                  </a:lnTo>
                  <a:lnTo>
                    <a:pt x="20" y="61"/>
                  </a:lnTo>
                  <a:lnTo>
                    <a:pt x="15" y="58"/>
                  </a:lnTo>
                  <a:lnTo>
                    <a:pt x="14" y="54"/>
                  </a:lnTo>
                  <a:lnTo>
                    <a:pt x="12" y="50"/>
                  </a:lnTo>
                  <a:lnTo>
                    <a:pt x="12" y="46"/>
                  </a:lnTo>
                  <a:lnTo>
                    <a:pt x="11" y="43"/>
                  </a:lnTo>
                  <a:lnTo>
                    <a:pt x="11" y="39"/>
                  </a:lnTo>
                  <a:lnTo>
                    <a:pt x="11" y="35"/>
                  </a:lnTo>
                  <a:lnTo>
                    <a:pt x="11" y="32"/>
                  </a:lnTo>
                  <a:lnTo>
                    <a:pt x="12" y="28"/>
                  </a:lnTo>
                  <a:lnTo>
                    <a:pt x="14" y="24"/>
                  </a:lnTo>
                  <a:lnTo>
                    <a:pt x="18" y="22"/>
                  </a:lnTo>
                  <a:lnTo>
                    <a:pt x="35" y="0"/>
                  </a:lnTo>
                </a:path>
              </a:pathLst>
            </a:custGeom>
            <a:blipFill dpi="0" rotWithShape="0">
              <a:blip r:embed="rId3" cstate="print"/>
              <a:srcRect/>
              <a:tile tx="0" ty="0" sx="100000" sy="100000" flip="none" algn="tl"/>
            </a:blip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8815" name="Freeform 143"/>
            <p:cNvSpPr>
              <a:spLocks/>
            </p:cNvSpPr>
            <p:nvPr/>
          </p:nvSpPr>
          <p:spPr bwMode="auto">
            <a:xfrm>
              <a:off x="1438" y="978"/>
              <a:ext cx="66" cy="246"/>
            </a:xfrm>
            <a:custGeom>
              <a:avLst/>
              <a:gdLst/>
              <a:ahLst/>
              <a:cxnLst>
                <a:cxn ang="0">
                  <a:pos x="57" y="37"/>
                </a:cxn>
                <a:cxn ang="0">
                  <a:pos x="61" y="45"/>
                </a:cxn>
                <a:cxn ang="0">
                  <a:pos x="65" y="52"/>
                </a:cxn>
                <a:cxn ang="0">
                  <a:pos x="65" y="59"/>
                </a:cxn>
                <a:cxn ang="0">
                  <a:pos x="65" y="67"/>
                </a:cxn>
                <a:cxn ang="0">
                  <a:pos x="62" y="74"/>
                </a:cxn>
                <a:cxn ang="0">
                  <a:pos x="57" y="82"/>
                </a:cxn>
                <a:cxn ang="0">
                  <a:pos x="51" y="89"/>
                </a:cxn>
                <a:cxn ang="0">
                  <a:pos x="45" y="97"/>
                </a:cxn>
                <a:cxn ang="0">
                  <a:pos x="38" y="102"/>
                </a:cxn>
                <a:cxn ang="0">
                  <a:pos x="33" y="107"/>
                </a:cxn>
                <a:cxn ang="0">
                  <a:pos x="29" y="114"/>
                </a:cxn>
                <a:cxn ang="0">
                  <a:pos x="23" y="120"/>
                </a:cxn>
                <a:cxn ang="0">
                  <a:pos x="22" y="129"/>
                </a:cxn>
                <a:cxn ang="0">
                  <a:pos x="20" y="136"/>
                </a:cxn>
                <a:cxn ang="0">
                  <a:pos x="18" y="144"/>
                </a:cxn>
                <a:cxn ang="0">
                  <a:pos x="22" y="151"/>
                </a:cxn>
                <a:cxn ang="0">
                  <a:pos x="26" y="158"/>
                </a:cxn>
                <a:cxn ang="0">
                  <a:pos x="33" y="167"/>
                </a:cxn>
                <a:cxn ang="0">
                  <a:pos x="39" y="174"/>
                </a:cxn>
                <a:cxn ang="0">
                  <a:pos x="44" y="182"/>
                </a:cxn>
                <a:cxn ang="0">
                  <a:pos x="46" y="189"/>
                </a:cxn>
                <a:cxn ang="0">
                  <a:pos x="47" y="197"/>
                </a:cxn>
                <a:cxn ang="0">
                  <a:pos x="47" y="204"/>
                </a:cxn>
                <a:cxn ang="0">
                  <a:pos x="45" y="212"/>
                </a:cxn>
                <a:cxn ang="0">
                  <a:pos x="42" y="219"/>
                </a:cxn>
                <a:cxn ang="0">
                  <a:pos x="39" y="226"/>
                </a:cxn>
                <a:cxn ang="0">
                  <a:pos x="33" y="234"/>
                </a:cxn>
                <a:cxn ang="0">
                  <a:pos x="26" y="240"/>
                </a:cxn>
                <a:cxn ang="0">
                  <a:pos x="19" y="244"/>
                </a:cxn>
                <a:cxn ang="0">
                  <a:pos x="12" y="245"/>
                </a:cxn>
                <a:cxn ang="0">
                  <a:pos x="8" y="238"/>
                </a:cxn>
                <a:cxn ang="0">
                  <a:pos x="9" y="230"/>
                </a:cxn>
                <a:cxn ang="0">
                  <a:pos x="15" y="223"/>
                </a:cxn>
                <a:cxn ang="0">
                  <a:pos x="23" y="218"/>
                </a:cxn>
                <a:cxn ang="0">
                  <a:pos x="26" y="210"/>
                </a:cxn>
                <a:cxn ang="0">
                  <a:pos x="28" y="203"/>
                </a:cxn>
                <a:cxn ang="0">
                  <a:pos x="28" y="195"/>
                </a:cxn>
                <a:cxn ang="0">
                  <a:pos x="25" y="188"/>
                </a:cxn>
                <a:cxn ang="0">
                  <a:pos x="22" y="181"/>
                </a:cxn>
                <a:cxn ang="0">
                  <a:pos x="14" y="173"/>
                </a:cxn>
                <a:cxn ang="0">
                  <a:pos x="8" y="166"/>
                </a:cxn>
                <a:cxn ang="0">
                  <a:pos x="3" y="158"/>
                </a:cxn>
                <a:cxn ang="0">
                  <a:pos x="0" y="150"/>
                </a:cxn>
                <a:cxn ang="0">
                  <a:pos x="0" y="142"/>
                </a:cxn>
                <a:cxn ang="0">
                  <a:pos x="0" y="135"/>
                </a:cxn>
                <a:cxn ang="0">
                  <a:pos x="2" y="128"/>
                </a:cxn>
                <a:cxn ang="0">
                  <a:pos x="6" y="120"/>
                </a:cxn>
                <a:cxn ang="0">
                  <a:pos x="11" y="114"/>
                </a:cxn>
                <a:cxn ang="0">
                  <a:pos x="15" y="107"/>
                </a:cxn>
                <a:cxn ang="0">
                  <a:pos x="22" y="99"/>
                </a:cxn>
                <a:cxn ang="0">
                  <a:pos x="28" y="93"/>
                </a:cxn>
                <a:cxn ang="0">
                  <a:pos x="31" y="85"/>
                </a:cxn>
                <a:cxn ang="0">
                  <a:pos x="38" y="77"/>
                </a:cxn>
                <a:cxn ang="0">
                  <a:pos x="44" y="69"/>
                </a:cxn>
                <a:cxn ang="0">
                  <a:pos x="46" y="62"/>
                </a:cxn>
                <a:cxn ang="0">
                  <a:pos x="47" y="54"/>
                </a:cxn>
                <a:cxn ang="0">
                  <a:pos x="47" y="47"/>
                </a:cxn>
                <a:cxn ang="0">
                  <a:pos x="31" y="0"/>
                </a:cxn>
              </a:cxnLst>
              <a:rect l="0" t="0" r="r" b="b"/>
              <a:pathLst>
                <a:path w="66" h="246">
                  <a:moveTo>
                    <a:pt x="31" y="0"/>
                  </a:moveTo>
                  <a:lnTo>
                    <a:pt x="57" y="37"/>
                  </a:lnTo>
                  <a:lnTo>
                    <a:pt x="60" y="41"/>
                  </a:lnTo>
                  <a:lnTo>
                    <a:pt x="61" y="45"/>
                  </a:lnTo>
                  <a:lnTo>
                    <a:pt x="62" y="48"/>
                  </a:lnTo>
                  <a:lnTo>
                    <a:pt x="65" y="52"/>
                  </a:lnTo>
                  <a:lnTo>
                    <a:pt x="65" y="56"/>
                  </a:lnTo>
                  <a:lnTo>
                    <a:pt x="65" y="59"/>
                  </a:lnTo>
                  <a:lnTo>
                    <a:pt x="65" y="63"/>
                  </a:lnTo>
                  <a:lnTo>
                    <a:pt x="65" y="67"/>
                  </a:lnTo>
                  <a:lnTo>
                    <a:pt x="62" y="71"/>
                  </a:lnTo>
                  <a:lnTo>
                    <a:pt x="62" y="74"/>
                  </a:lnTo>
                  <a:lnTo>
                    <a:pt x="60" y="78"/>
                  </a:lnTo>
                  <a:lnTo>
                    <a:pt x="57" y="82"/>
                  </a:lnTo>
                  <a:lnTo>
                    <a:pt x="53" y="85"/>
                  </a:lnTo>
                  <a:lnTo>
                    <a:pt x="51" y="89"/>
                  </a:lnTo>
                  <a:lnTo>
                    <a:pt x="49" y="93"/>
                  </a:lnTo>
                  <a:lnTo>
                    <a:pt x="45" y="97"/>
                  </a:lnTo>
                  <a:lnTo>
                    <a:pt x="41" y="99"/>
                  </a:lnTo>
                  <a:lnTo>
                    <a:pt x="38" y="102"/>
                  </a:lnTo>
                  <a:lnTo>
                    <a:pt x="36" y="105"/>
                  </a:lnTo>
                  <a:lnTo>
                    <a:pt x="33" y="107"/>
                  </a:lnTo>
                  <a:lnTo>
                    <a:pt x="31" y="110"/>
                  </a:lnTo>
                  <a:lnTo>
                    <a:pt x="29" y="114"/>
                  </a:lnTo>
                  <a:lnTo>
                    <a:pt x="25" y="116"/>
                  </a:lnTo>
                  <a:lnTo>
                    <a:pt x="23" y="120"/>
                  </a:lnTo>
                  <a:lnTo>
                    <a:pt x="23" y="125"/>
                  </a:lnTo>
                  <a:lnTo>
                    <a:pt x="22" y="129"/>
                  </a:lnTo>
                  <a:lnTo>
                    <a:pt x="20" y="133"/>
                  </a:lnTo>
                  <a:lnTo>
                    <a:pt x="20" y="136"/>
                  </a:lnTo>
                  <a:lnTo>
                    <a:pt x="19" y="140"/>
                  </a:lnTo>
                  <a:lnTo>
                    <a:pt x="18" y="144"/>
                  </a:lnTo>
                  <a:lnTo>
                    <a:pt x="19" y="147"/>
                  </a:lnTo>
                  <a:lnTo>
                    <a:pt x="22" y="151"/>
                  </a:lnTo>
                  <a:lnTo>
                    <a:pt x="23" y="155"/>
                  </a:lnTo>
                  <a:lnTo>
                    <a:pt x="26" y="158"/>
                  </a:lnTo>
                  <a:lnTo>
                    <a:pt x="29" y="163"/>
                  </a:lnTo>
                  <a:lnTo>
                    <a:pt x="33" y="167"/>
                  </a:lnTo>
                  <a:lnTo>
                    <a:pt x="36" y="171"/>
                  </a:lnTo>
                  <a:lnTo>
                    <a:pt x="39" y="174"/>
                  </a:lnTo>
                  <a:lnTo>
                    <a:pt x="41" y="178"/>
                  </a:lnTo>
                  <a:lnTo>
                    <a:pt x="44" y="182"/>
                  </a:lnTo>
                  <a:lnTo>
                    <a:pt x="45" y="186"/>
                  </a:lnTo>
                  <a:lnTo>
                    <a:pt x="46" y="189"/>
                  </a:lnTo>
                  <a:lnTo>
                    <a:pt x="47" y="193"/>
                  </a:lnTo>
                  <a:lnTo>
                    <a:pt x="47" y="197"/>
                  </a:lnTo>
                  <a:lnTo>
                    <a:pt x="47" y="200"/>
                  </a:lnTo>
                  <a:lnTo>
                    <a:pt x="47" y="204"/>
                  </a:lnTo>
                  <a:lnTo>
                    <a:pt x="46" y="208"/>
                  </a:lnTo>
                  <a:lnTo>
                    <a:pt x="45" y="212"/>
                  </a:lnTo>
                  <a:lnTo>
                    <a:pt x="45" y="215"/>
                  </a:lnTo>
                  <a:lnTo>
                    <a:pt x="42" y="219"/>
                  </a:lnTo>
                  <a:lnTo>
                    <a:pt x="41" y="223"/>
                  </a:lnTo>
                  <a:lnTo>
                    <a:pt x="39" y="226"/>
                  </a:lnTo>
                  <a:lnTo>
                    <a:pt x="34" y="230"/>
                  </a:lnTo>
                  <a:lnTo>
                    <a:pt x="33" y="234"/>
                  </a:lnTo>
                  <a:lnTo>
                    <a:pt x="29" y="236"/>
                  </a:lnTo>
                  <a:lnTo>
                    <a:pt x="26" y="240"/>
                  </a:lnTo>
                  <a:lnTo>
                    <a:pt x="23" y="243"/>
                  </a:lnTo>
                  <a:lnTo>
                    <a:pt x="19" y="244"/>
                  </a:lnTo>
                  <a:lnTo>
                    <a:pt x="15" y="245"/>
                  </a:lnTo>
                  <a:lnTo>
                    <a:pt x="12" y="245"/>
                  </a:lnTo>
                  <a:lnTo>
                    <a:pt x="9" y="241"/>
                  </a:lnTo>
                  <a:lnTo>
                    <a:pt x="8" y="238"/>
                  </a:lnTo>
                  <a:lnTo>
                    <a:pt x="8" y="234"/>
                  </a:lnTo>
                  <a:lnTo>
                    <a:pt x="9" y="230"/>
                  </a:lnTo>
                  <a:lnTo>
                    <a:pt x="13" y="226"/>
                  </a:lnTo>
                  <a:lnTo>
                    <a:pt x="15" y="223"/>
                  </a:lnTo>
                  <a:lnTo>
                    <a:pt x="19" y="220"/>
                  </a:lnTo>
                  <a:lnTo>
                    <a:pt x="23" y="218"/>
                  </a:lnTo>
                  <a:lnTo>
                    <a:pt x="24" y="214"/>
                  </a:lnTo>
                  <a:lnTo>
                    <a:pt x="26" y="210"/>
                  </a:lnTo>
                  <a:lnTo>
                    <a:pt x="28" y="207"/>
                  </a:lnTo>
                  <a:lnTo>
                    <a:pt x="28" y="203"/>
                  </a:lnTo>
                  <a:lnTo>
                    <a:pt x="28" y="199"/>
                  </a:lnTo>
                  <a:lnTo>
                    <a:pt x="28" y="195"/>
                  </a:lnTo>
                  <a:lnTo>
                    <a:pt x="26" y="192"/>
                  </a:lnTo>
                  <a:lnTo>
                    <a:pt x="25" y="188"/>
                  </a:lnTo>
                  <a:lnTo>
                    <a:pt x="23" y="184"/>
                  </a:lnTo>
                  <a:lnTo>
                    <a:pt x="22" y="181"/>
                  </a:lnTo>
                  <a:lnTo>
                    <a:pt x="18" y="177"/>
                  </a:lnTo>
                  <a:lnTo>
                    <a:pt x="14" y="173"/>
                  </a:lnTo>
                  <a:lnTo>
                    <a:pt x="11" y="169"/>
                  </a:lnTo>
                  <a:lnTo>
                    <a:pt x="8" y="166"/>
                  </a:lnTo>
                  <a:lnTo>
                    <a:pt x="4" y="162"/>
                  </a:lnTo>
                  <a:lnTo>
                    <a:pt x="3" y="158"/>
                  </a:lnTo>
                  <a:lnTo>
                    <a:pt x="1" y="154"/>
                  </a:lnTo>
                  <a:lnTo>
                    <a:pt x="0" y="150"/>
                  </a:lnTo>
                  <a:lnTo>
                    <a:pt x="0" y="146"/>
                  </a:lnTo>
                  <a:lnTo>
                    <a:pt x="0" y="142"/>
                  </a:lnTo>
                  <a:lnTo>
                    <a:pt x="0" y="139"/>
                  </a:lnTo>
                  <a:lnTo>
                    <a:pt x="0" y="135"/>
                  </a:lnTo>
                  <a:lnTo>
                    <a:pt x="1" y="131"/>
                  </a:lnTo>
                  <a:lnTo>
                    <a:pt x="2" y="128"/>
                  </a:lnTo>
                  <a:lnTo>
                    <a:pt x="3" y="124"/>
                  </a:lnTo>
                  <a:lnTo>
                    <a:pt x="6" y="120"/>
                  </a:lnTo>
                  <a:lnTo>
                    <a:pt x="9" y="118"/>
                  </a:lnTo>
                  <a:lnTo>
                    <a:pt x="11" y="114"/>
                  </a:lnTo>
                  <a:lnTo>
                    <a:pt x="13" y="110"/>
                  </a:lnTo>
                  <a:lnTo>
                    <a:pt x="15" y="107"/>
                  </a:lnTo>
                  <a:lnTo>
                    <a:pt x="19" y="103"/>
                  </a:lnTo>
                  <a:lnTo>
                    <a:pt x="22" y="99"/>
                  </a:lnTo>
                  <a:lnTo>
                    <a:pt x="24" y="95"/>
                  </a:lnTo>
                  <a:lnTo>
                    <a:pt x="28" y="93"/>
                  </a:lnTo>
                  <a:lnTo>
                    <a:pt x="29" y="89"/>
                  </a:lnTo>
                  <a:lnTo>
                    <a:pt x="31" y="85"/>
                  </a:lnTo>
                  <a:lnTo>
                    <a:pt x="34" y="82"/>
                  </a:lnTo>
                  <a:lnTo>
                    <a:pt x="38" y="77"/>
                  </a:lnTo>
                  <a:lnTo>
                    <a:pt x="40" y="73"/>
                  </a:lnTo>
                  <a:lnTo>
                    <a:pt x="44" y="69"/>
                  </a:lnTo>
                  <a:lnTo>
                    <a:pt x="45" y="66"/>
                  </a:lnTo>
                  <a:lnTo>
                    <a:pt x="46" y="62"/>
                  </a:lnTo>
                  <a:lnTo>
                    <a:pt x="47" y="58"/>
                  </a:lnTo>
                  <a:lnTo>
                    <a:pt x="47" y="54"/>
                  </a:lnTo>
                  <a:lnTo>
                    <a:pt x="49" y="51"/>
                  </a:lnTo>
                  <a:lnTo>
                    <a:pt x="47" y="47"/>
                  </a:lnTo>
                  <a:lnTo>
                    <a:pt x="33" y="6"/>
                  </a:lnTo>
                  <a:lnTo>
                    <a:pt x="31" y="0"/>
                  </a:lnTo>
                </a:path>
              </a:pathLst>
            </a:custGeom>
            <a:blipFill dpi="0" rotWithShape="0">
              <a:blip r:embed="rId3" cstate="print"/>
              <a:srcRect/>
              <a:tile tx="0" ty="0" sx="100000" sy="100000" flip="none" algn="tl"/>
            </a:blip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</p:grpSp>
      <p:grpSp>
        <p:nvGrpSpPr>
          <p:cNvPr id="28820" name="Group 148"/>
          <p:cNvGrpSpPr>
            <a:grpSpLocks/>
          </p:cNvGrpSpPr>
          <p:nvPr/>
        </p:nvGrpSpPr>
        <p:grpSpPr bwMode="auto">
          <a:xfrm>
            <a:off x="2667000" y="1371600"/>
            <a:ext cx="558800" cy="474663"/>
            <a:chOff x="1680" y="864"/>
            <a:chExt cx="352" cy="299"/>
          </a:xfrm>
        </p:grpSpPr>
        <p:sp>
          <p:nvSpPr>
            <p:cNvPr id="28817" name="Freeform 145"/>
            <p:cNvSpPr>
              <a:spLocks/>
            </p:cNvSpPr>
            <p:nvPr/>
          </p:nvSpPr>
          <p:spPr bwMode="auto">
            <a:xfrm>
              <a:off x="1680" y="951"/>
              <a:ext cx="37" cy="160"/>
            </a:xfrm>
            <a:custGeom>
              <a:avLst/>
              <a:gdLst/>
              <a:ahLst/>
              <a:cxnLst>
                <a:cxn ang="0">
                  <a:pos x="19" y="24"/>
                </a:cxn>
                <a:cxn ang="0">
                  <a:pos x="25" y="30"/>
                </a:cxn>
                <a:cxn ang="0">
                  <a:pos x="30" y="36"/>
                </a:cxn>
                <a:cxn ang="0">
                  <a:pos x="34" y="44"/>
                </a:cxn>
                <a:cxn ang="0">
                  <a:pos x="34" y="51"/>
                </a:cxn>
                <a:cxn ang="0">
                  <a:pos x="32" y="58"/>
                </a:cxn>
                <a:cxn ang="0">
                  <a:pos x="26" y="65"/>
                </a:cxn>
                <a:cxn ang="0">
                  <a:pos x="22" y="72"/>
                </a:cxn>
                <a:cxn ang="0">
                  <a:pos x="20" y="80"/>
                </a:cxn>
                <a:cxn ang="0">
                  <a:pos x="20" y="87"/>
                </a:cxn>
                <a:cxn ang="0">
                  <a:pos x="25" y="94"/>
                </a:cxn>
                <a:cxn ang="0">
                  <a:pos x="31" y="103"/>
                </a:cxn>
                <a:cxn ang="0">
                  <a:pos x="35" y="110"/>
                </a:cxn>
                <a:cxn ang="0">
                  <a:pos x="36" y="118"/>
                </a:cxn>
                <a:cxn ang="0">
                  <a:pos x="36" y="125"/>
                </a:cxn>
                <a:cxn ang="0">
                  <a:pos x="36" y="133"/>
                </a:cxn>
                <a:cxn ang="0">
                  <a:pos x="32" y="140"/>
                </a:cxn>
                <a:cxn ang="0">
                  <a:pos x="29" y="149"/>
                </a:cxn>
                <a:cxn ang="0">
                  <a:pos x="21" y="155"/>
                </a:cxn>
                <a:cxn ang="0">
                  <a:pos x="14" y="159"/>
                </a:cxn>
                <a:cxn ang="0">
                  <a:pos x="6" y="158"/>
                </a:cxn>
                <a:cxn ang="0">
                  <a:pos x="2" y="150"/>
                </a:cxn>
                <a:cxn ang="0">
                  <a:pos x="7" y="143"/>
                </a:cxn>
                <a:cxn ang="0">
                  <a:pos x="14" y="137"/>
                </a:cxn>
                <a:cxn ang="0">
                  <a:pos x="17" y="129"/>
                </a:cxn>
                <a:cxn ang="0">
                  <a:pos x="19" y="122"/>
                </a:cxn>
                <a:cxn ang="0">
                  <a:pos x="19" y="114"/>
                </a:cxn>
                <a:cxn ang="0">
                  <a:pos x="14" y="107"/>
                </a:cxn>
                <a:cxn ang="0">
                  <a:pos x="9" y="101"/>
                </a:cxn>
                <a:cxn ang="0">
                  <a:pos x="4" y="94"/>
                </a:cxn>
                <a:cxn ang="0">
                  <a:pos x="1" y="86"/>
                </a:cxn>
                <a:cxn ang="0">
                  <a:pos x="0" y="78"/>
                </a:cxn>
                <a:cxn ang="0">
                  <a:pos x="1" y="71"/>
                </a:cxn>
                <a:cxn ang="0">
                  <a:pos x="7" y="62"/>
                </a:cxn>
                <a:cxn ang="0">
                  <a:pos x="15" y="55"/>
                </a:cxn>
                <a:cxn ang="0">
                  <a:pos x="17" y="47"/>
                </a:cxn>
                <a:cxn ang="0">
                  <a:pos x="14" y="40"/>
                </a:cxn>
                <a:cxn ang="0">
                  <a:pos x="7" y="32"/>
                </a:cxn>
                <a:cxn ang="0">
                  <a:pos x="5" y="25"/>
                </a:cxn>
                <a:cxn ang="0">
                  <a:pos x="5" y="17"/>
                </a:cxn>
                <a:cxn ang="0">
                  <a:pos x="7" y="10"/>
                </a:cxn>
                <a:cxn ang="0">
                  <a:pos x="12" y="2"/>
                </a:cxn>
                <a:cxn ang="0">
                  <a:pos x="14" y="12"/>
                </a:cxn>
              </a:cxnLst>
              <a:rect l="0" t="0" r="r" b="b"/>
              <a:pathLst>
                <a:path w="37" h="160">
                  <a:moveTo>
                    <a:pt x="14" y="19"/>
                  </a:moveTo>
                  <a:lnTo>
                    <a:pt x="19" y="24"/>
                  </a:lnTo>
                  <a:lnTo>
                    <a:pt x="22" y="26"/>
                  </a:lnTo>
                  <a:lnTo>
                    <a:pt x="25" y="30"/>
                  </a:lnTo>
                  <a:lnTo>
                    <a:pt x="26" y="34"/>
                  </a:lnTo>
                  <a:lnTo>
                    <a:pt x="30" y="36"/>
                  </a:lnTo>
                  <a:lnTo>
                    <a:pt x="31" y="40"/>
                  </a:lnTo>
                  <a:lnTo>
                    <a:pt x="34" y="44"/>
                  </a:lnTo>
                  <a:lnTo>
                    <a:pt x="34" y="47"/>
                  </a:lnTo>
                  <a:lnTo>
                    <a:pt x="34" y="51"/>
                  </a:lnTo>
                  <a:lnTo>
                    <a:pt x="32" y="55"/>
                  </a:lnTo>
                  <a:lnTo>
                    <a:pt x="32" y="58"/>
                  </a:lnTo>
                  <a:lnTo>
                    <a:pt x="30" y="62"/>
                  </a:lnTo>
                  <a:lnTo>
                    <a:pt x="26" y="65"/>
                  </a:lnTo>
                  <a:lnTo>
                    <a:pt x="25" y="68"/>
                  </a:lnTo>
                  <a:lnTo>
                    <a:pt x="22" y="72"/>
                  </a:lnTo>
                  <a:lnTo>
                    <a:pt x="21" y="76"/>
                  </a:lnTo>
                  <a:lnTo>
                    <a:pt x="20" y="80"/>
                  </a:lnTo>
                  <a:lnTo>
                    <a:pt x="20" y="83"/>
                  </a:lnTo>
                  <a:lnTo>
                    <a:pt x="20" y="87"/>
                  </a:lnTo>
                  <a:lnTo>
                    <a:pt x="21" y="92"/>
                  </a:lnTo>
                  <a:lnTo>
                    <a:pt x="25" y="94"/>
                  </a:lnTo>
                  <a:lnTo>
                    <a:pt x="27" y="98"/>
                  </a:lnTo>
                  <a:lnTo>
                    <a:pt x="31" y="103"/>
                  </a:lnTo>
                  <a:lnTo>
                    <a:pt x="32" y="107"/>
                  </a:lnTo>
                  <a:lnTo>
                    <a:pt x="35" y="110"/>
                  </a:lnTo>
                  <a:lnTo>
                    <a:pt x="36" y="114"/>
                  </a:lnTo>
                  <a:lnTo>
                    <a:pt x="36" y="118"/>
                  </a:lnTo>
                  <a:lnTo>
                    <a:pt x="36" y="122"/>
                  </a:lnTo>
                  <a:lnTo>
                    <a:pt x="36" y="125"/>
                  </a:lnTo>
                  <a:lnTo>
                    <a:pt x="36" y="129"/>
                  </a:lnTo>
                  <a:lnTo>
                    <a:pt x="36" y="133"/>
                  </a:lnTo>
                  <a:lnTo>
                    <a:pt x="35" y="137"/>
                  </a:lnTo>
                  <a:lnTo>
                    <a:pt x="32" y="140"/>
                  </a:lnTo>
                  <a:lnTo>
                    <a:pt x="30" y="145"/>
                  </a:lnTo>
                  <a:lnTo>
                    <a:pt x="29" y="149"/>
                  </a:lnTo>
                  <a:lnTo>
                    <a:pt x="25" y="152"/>
                  </a:lnTo>
                  <a:lnTo>
                    <a:pt x="21" y="155"/>
                  </a:lnTo>
                  <a:lnTo>
                    <a:pt x="17" y="158"/>
                  </a:lnTo>
                  <a:lnTo>
                    <a:pt x="14" y="159"/>
                  </a:lnTo>
                  <a:lnTo>
                    <a:pt x="10" y="159"/>
                  </a:lnTo>
                  <a:lnTo>
                    <a:pt x="6" y="158"/>
                  </a:lnTo>
                  <a:lnTo>
                    <a:pt x="4" y="154"/>
                  </a:lnTo>
                  <a:lnTo>
                    <a:pt x="2" y="150"/>
                  </a:lnTo>
                  <a:lnTo>
                    <a:pt x="4" y="147"/>
                  </a:lnTo>
                  <a:lnTo>
                    <a:pt x="7" y="143"/>
                  </a:lnTo>
                  <a:lnTo>
                    <a:pt x="10" y="139"/>
                  </a:lnTo>
                  <a:lnTo>
                    <a:pt x="14" y="137"/>
                  </a:lnTo>
                  <a:lnTo>
                    <a:pt x="16" y="133"/>
                  </a:lnTo>
                  <a:lnTo>
                    <a:pt x="17" y="129"/>
                  </a:lnTo>
                  <a:lnTo>
                    <a:pt x="19" y="125"/>
                  </a:lnTo>
                  <a:lnTo>
                    <a:pt x="19" y="122"/>
                  </a:lnTo>
                  <a:lnTo>
                    <a:pt x="19" y="118"/>
                  </a:lnTo>
                  <a:lnTo>
                    <a:pt x="19" y="114"/>
                  </a:lnTo>
                  <a:lnTo>
                    <a:pt x="16" y="110"/>
                  </a:lnTo>
                  <a:lnTo>
                    <a:pt x="14" y="107"/>
                  </a:lnTo>
                  <a:lnTo>
                    <a:pt x="10" y="104"/>
                  </a:lnTo>
                  <a:lnTo>
                    <a:pt x="9" y="101"/>
                  </a:lnTo>
                  <a:lnTo>
                    <a:pt x="5" y="98"/>
                  </a:lnTo>
                  <a:lnTo>
                    <a:pt x="4" y="94"/>
                  </a:lnTo>
                  <a:lnTo>
                    <a:pt x="1" y="91"/>
                  </a:lnTo>
                  <a:lnTo>
                    <a:pt x="1" y="86"/>
                  </a:lnTo>
                  <a:lnTo>
                    <a:pt x="0" y="82"/>
                  </a:lnTo>
                  <a:lnTo>
                    <a:pt x="0" y="78"/>
                  </a:lnTo>
                  <a:lnTo>
                    <a:pt x="0" y="75"/>
                  </a:lnTo>
                  <a:lnTo>
                    <a:pt x="1" y="71"/>
                  </a:lnTo>
                  <a:lnTo>
                    <a:pt x="4" y="67"/>
                  </a:lnTo>
                  <a:lnTo>
                    <a:pt x="7" y="62"/>
                  </a:lnTo>
                  <a:lnTo>
                    <a:pt x="11" y="58"/>
                  </a:lnTo>
                  <a:lnTo>
                    <a:pt x="15" y="55"/>
                  </a:lnTo>
                  <a:lnTo>
                    <a:pt x="17" y="51"/>
                  </a:lnTo>
                  <a:lnTo>
                    <a:pt x="17" y="47"/>
                  </a:lnTo>
                  <a:lnTo>
                    <a:pt x="16" y="44"/>
                  </a:lnTo>
                  <a:lnTo>
                    <a:pt x="14" y="40"/>
                  </a:lnTo>
                  <a:lnTo>
                    <a:pt x="10" y="36"/>
                  </a:lnTo>
                  <a:lnTo>
                    <a:pt x="7" y="32"/>
                  </a:lnTo>
                  <a:lnTo>
                    <a:pt x="7" y="29"/>
                  </a:lnTo>
                  <a:lnTo>
                    <a:pt x="5" y="25"/>
                  </a:lnTo>
                  <a:lnTo>
                    <a:pt x="5" y="21"/>
                  </a:lnTo>
                  <a:lnTo>
                    <a:pt x="5" y="17"/>
                  </a:lnTo>
                  <a:lnTo>
                    <a:pt x="6" y="14"/>
                  </a:lnTo>
                  <a:lnTo>
                    <a:pt x="7" y="10"/>
                  </a:lnTo>
                  <a:lnTo>
                    <a:pt x="10" y="6"/>
                  </a:lnTo>
                  <a:lnTo>
                    <a:pt x="12" y="2"/>
                  </a:lnTo>
                  <a:lnTo>
                    <a:pt x="16" y="0"/>
                  </a:lnTo>
                  <a:lnTo>
                    <a:pt x="14" y="12"/>
                  </a:lnTo>
                  <a:lnTo>
                    <a:pt x="14" y="19"/>
                  </a:lnTo>
                </a:path>
              </a:pathLst>
            </a:custGeom>
            <a:blipFill dpi="0" rotWithShape="0">
              <a:blip r:embed="rId3" cstate="print"/>
              <a:srcRect/>
              <a:tile tx="0" ty="0" sx="100000" sy="100000" flip="none" algn="tl"/>
            </a:blip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8818" name="Freeform 146"/>
            <p:cNvSpPr>
              <a:spLocks/>
            </p:cNvSpPr>
            <p:nvPr/>
          </p:nvSpPr>
          <p:spPr bwMode="auto">
            <a:xfrm>
              <a:off x="1837" y="864"/>
              <a:ext cx="48" cy="299"/>
            </a:xfrm>
            <a:custGeom>
              <a:avLst/>
              <a:gdLst/>
              <a:ahLst/>
              <a:cxnLst>
                <a:cxn ang="0">
                  <a:pos x="31" y="9"/>
                </a:cxn>
                <a:cxn ang="0">
                  <a:pos x="26" y="20"/>
                </a:cxn>
                <a:cxn ang="0">
                  <a:pos x="25" y="32"/>
                </a:cxn>
                <a:cxn ang="0">
                  <a:pos x="30" y="42"/>
                </a:cxn>
                <a:cxn ang="0">
                  <a:pos x="37" y="53"/>
                </a:cxn>
                <a:cxn ang="0">
                  <a:pos x="45" y="63"/>
                </a:cxn>
                <a:cxn ang="0">
                  <a:pos x="47" y="75"/>
                </a:cxn>
                <a:cxn ang="0">
                  <a:pos x="46" y="87"/>
                </a:cxn>
                <a:cxn ang="0">
                  <a:pos x="42" y="100"/>
                </a:cxn>
                <a:cxn ang="0">
                  <a:pos x="35" y="112"/>
                </a:cxn>
                <a:cxn ang="0">
                  <a:pos x="28" y="124"/>
                </a:cxn>
                <a:cxn ang="0">
                  <a:pos x="23" y="135"/>
                </a:cxn>
                <a:cxn ang="0">
                  <a:pos x="26" y="146"/>
                </a:cxn>
                <a:cxn ang="0">
                  <a:pos x="32" y="157"/>
                </a:cxn>
                <a:cxn ang="0">
                  <a:pos x="38" y="167"/>
                </a:cxn>
                <a:cxn ang="0">
                  <a:pos x="41" y="179"/>
                </a:cxn>
                <a:cxn ang="0">
                  <a:pos x="38" y="190"/>
                </a:cxn>
                <a:cxn ang="0">
                  <a:pos x="31" y="200"/>
                </a:cxn>
                <a:cxn ang="0">
                  <a:pos x="20" y="210"/>
                </a:cxn>
                <a:cxn ang="0">
                  <a:pos x="18" y="221"/>
                </a:cxn>
                <a:cxn ang="0">
                  <a:pos x="18" y="233"/>
                </a:cxn>
                <a:cxn ang="0">
                  <a:pos x="26" y="244"/>
                </a:cxn>
                <a:cxn ang="0">
                  <a:pos x="32" y="254"/>
                </a:cxn>
                <a:cxn ang="0">
                  <a:pos x="36" y="267"/>
                </a:cxn>
                <a:cxn ang="0">
                  <a:pos x="33" y="279"/>
                </a:cxn>
                <a:cxn ang="0">
                  <a:pos x="27" y="290"/>
                </a:cxn>
                <a:cxn ang="0">
                  <a:pos x="20" y="298"/>
                </a:cxn>
                <a:cxn ang="0">
                  <a:pos x="10" y="292"/>
                </a:cxn>
                <a:cxn ang="0">
                  <a:pos x="12" y="281"/>
                </a:cxn>
                <a:cxn ang="0">
                  <a:pos x="20" y="270"/>
                </a:cxn>
                <a:cxn ang="0">
                  <a:pos x="15" y="260"/>
                </a:cxn>
                <a:cxn ang="0">
                  <a:pos x="7" y="250"/>
                </a:cxn>
                <a:cxn ang="0">
                  <a:pos x="1" y="240"/>
                </a:cxn>
                <a:cxn ang="0">
                  <a:pos x="0" y="229"/>
                </a:cxn>
                <a:cxn ang="0">
                  <a:pos x="2" y="218"/>
                </a:cxn>
                <a:cxn ang="0">
                  <a:pos x="7" y="207"/>
                </a:cxn>
                <a:cxn ang="0">
                  <a:pos x="15" y="195"/>
                </a:cxn>
                <a:cxn ang="0">
                  <a:pos x="23" y="184"/>
                </a:cxn>
                <a:cxn ang="0">
                  <a:pos x="22" y="172"/>
                </a:cxn>
                <a:cxn ang="0">
                  <a:pos x="15" y="161"/>
                </a:cxn>
                <a:cxn ang="0">
                  <a:pos x="9" y="150"/>
                </a:cxn>
                <a:cxn ang="0">
                  <a:pos x="7" y="138"/>
                </a:cxn>
                <a:cxn ang="0">
                  <a:pos x="10" y="127"/>
                </a:cxn>
                <a:cxn ang="0">
                  <a:pos x="15" y="116"/>
                </a:cxn>
                <a:cxn ang="0">
                  <a:pos x="21" y="105"/>
                </a:cxn>
                <a:cxn ang="0">
                  <a:pos x="27" y="94"/>
                </a:cxn>
                <a:cxn ang="0">
                  <a:pos x="32" y="83"/>
                </a:cxn>
                <a:cxn ang="0">
                  <a:pos x="30" y="71"/>
                </a:cxn>
                <a:cxn ang="0">
                  <a:pos x="20" y="61"/>
                </a:cxn>
                <a:cxn ang="0">
                  <a:pos x="12" y="50"/>
                </a:cxn>
                <a:cxn ang="0">
                  <a:pos x="11" y="39"/>
                </a:cxn>
                <a:cxn ang="0">
                  <a:pos x="12" y="28"/>
                </a:cxn>
                <a:cxn ang="0">
                  <a:pos x="35" y="0"/>
                </a:cxn>
              </a:cxnLst>
              <a:rect l="0" t="0" r="r" b="b"/>
              <a:pathLst>
                <a:path w="48" h="299">
                  <a:moveTo>
                    <a:pt x="35" y="0"/>
                  </a:moveTo>
                  <a:lnTo>
                    <a:pt x="32" y="5"/>
                  </a:lnTo>
                  <a:lnTo>
                    <a:pt x="31" y="9"/>
                  </a:lnTo>
                  <a:lnTo>
                    <a:pt x="28" y="13"/>
                  </a:lnTo>
                  <a:lnTo>
                    <a:pt x="27" y="17"/>
                  </a:lnTo>
                  <a:lnTo>
                    <a:pt x="26" y="20"/>
                  </a:lnTo>
                  <a:lnTo>
                    <a:pt x="26" y="24"/>
                  </a:lnTo>
                  <a:lnTo>
                    <a:pt x="26" y="28"/>
                  </a:lnTo>
                  <a:lnTo>
                    <a:pt x="25" y="32"/>
                  </a:lnTo>
                  <a:lnTo>
                    <a:pt x="25" y="35"/>
                  </a:lnTo>
                  <a:lnTo>
                    <a:pt x="28" y="38"/>
                  </a:lnTo>
                  <a:lnTo>
                    <a:pt x="30" y="42"/>
                  </a:lnTo>
                  <a:lnTo>
                    <a:pt x="32" y="45"/>
                  </a:lnTo>
                  <a:lnTo>
                    <a:pt x="35" y="49"/>
                  </a:lnTo>
                  <a:lnTo>
                    <a:pt x="37" y="53"/>
                  </a:lnTo>
                  <a:lnTo>
                    <a:pt x="40" y="56"/>
                  </a:lnTo>
                  <a:lnTo>
                    <a:pt x="43" y="59"/>
                  </a:lnTo>
                  <a:lnTo>
                    <a:pt x="45" y="63"/>
                  </a:lnTo>
                  <a:lnTo>
                    <a:pt x="46" y="68"/>
                  </a:lnTo>
                  <a:lnTo>
                    <a:pt x="46" y="71"/>
                  </a:lnTo>
                  <a:lnTo>
                    <a:pt x="47" y="75"/>
                  </a:lnTo>
                  <a:lnTo>
                    <a:pt x="47" y="80"/>
                  </a:lnTo>
                  <a:lnTo>
                    <a:pt x="47" y="84"/>
                  </a:lnTo>
                  <a:lnTo>
                    <a:pt x="46" y="87"/>
                  </a:lnTo>
                  <a:lnTo>
                    <a:pt x="45" y="91"/>
                  </a:lnTo>
                  <a:lnTo>
                    <a:pt x="43" y="95"/>
                  </a:lnTo>
                  <a:lnTo>
                    <a:pt x="42" y="100"/>
                  </a:lnTo>
                  <a:lnTo>
                    <a:pt x="40" y="105"/>
                  </a:lnTo>
                  <a:lnTo>
                    <a:pt x="37" y="109"/>
                  </a:lnTo>
                  <a:lnTo>
                    <a:pt x="35" y="112"/>
                  </a:lnTo>
                  <a:lnTo>
                    <a:pt x="33" y="116"/>
                  </a:lnTo>
                  <a:lnTo>
                    <a:pt x="31" y="120"/>
                  </a:lnTo>
                  <a:lnTo>
                    <a:pt x="28" y="124"/>
                  </a:lnTo>
                  <a:lnTo>
                    <a:pt x="26" y="127"/>
                  </a:lnTo>
                  <a:lnTo>
                    <a:pt x="25" y="131"/>
                  </a:lnTo>
                  <a:lnTo>
                    <a:pt x="23" y="135"/>
                  </a:lnTo>
                  <a:lnTo>
                    <a:pt x="23" y="138"/>
                  </a:lnTo>
                  <a:lnTo>
                    <a:pt x="25" y="142"/>
                  </a:lnTo>
                  <a:lnTo>
                    <a:pt x="26" y="146"/>
                  </a:lnTo>
                  <a:lnTo>
                    <a:pt x="28" y="150"/>
                  </a:lnTo>
                  <a:lnTo>
                    <a:pt x="31" y="153"/>
                  </a:lnTo>
                  <a:lnTo>
                    <a:pt x="32" y="157"/>
                  </a:lnTo>
                  <a:lnTo>
                    <a:pt x="33" y="161"/>
                  </a:lnTo>
                  <a:lnTo>
                    <a:pt x="37" y="163"/>
                  </a:lnTo>
                  <a:lnTo>
                    <a:pt x="38" y="167"/>
                  </a:lnTo>
                  <a:lnTo>
                    <a:pt x="40" y="171"/>
                  </a:lnTo>
                  <a:lnTo>
                    <a:pt x="41" y="174"/>
                  </a:lnTo>
                  <a:lnTo>
                    <a:pt x="41" y="179"/>
                  </a:lnTo>
                  <a:lnTo>
                    <a:pt x="41" y="183"/>
                  </a:lnTo>
                  <a:lnTo>
                    <a:pt x="40" y="187"/>
                  </a:lnTo>
                  <a:lnTo>
                    <a:pt x="38" y="190"/>
                  </a:lnTo>
                  <a:lnTo>
                    <a:pt x="37" y="194"/>
                  </a:lnTo>
                  <a:lnTo>
                    <a:pt x="35" y="198"/>
                  </a:lnTo>
                  <a:lnTo>
                    <a:pt x="31" y="200"/>
                  </a:lnTo>
                  <a:lnTo>
                    <a:pt x="26" y="204"/>
                  </a:lnTo>
                  <a:lnTo>
                    <a:pt x="23" y="208"/>
                  </a:lnTo>
                  <a:lnTo>
                    <a:pt x="20" y="210"/>
                  </a:lnTo>
                  <a:lnTo>
                    <a:pt x="18" y="214"/>
                  </a:lnTo>
                  <a:lnTo>
                    <a:pt x="18" y="218"/>
                  </a:lnTo>
                  <a:lnTo>
                    <a:pt x="18" y="221"/>
                  </a:lnTo>
                  <a:lnTo>
                    <a:pt x="18" y="225"/>
                  </a:lnTo>
                  <a:lnTo>
                    <a:pt x="18" y="229"/>
                  </a:lnTo>
                  <a:lnTo>
                    <a:pt x="18" y="233"/>
                  </a:lnTo>
                  <a:lnTo>
                    <a:pt x="22" y="236"/>
                  </a:lnTo>
                  <a:lnTo>
                    <a:pt x="22" y="240"/>
                  </a:lnTo>
                  <a:lnTo>
                    <a:pt x="26" y="244"/>
                  </a:lnTo>
                  <a:lnTo>
                    <a:pt x="30" y="246"/>
                  </a:lnTo>
                  <a:lnTo>
                    <a:pt x="32" y="250"/>
                  </a:lnTo>
                  <a:lnTo>
                    <a:pt x="32" y="254"/>
                  </a:lnTo>
                  <a:lnTo>
                    <a:pt x="35" y="259"/>
                  </a:lnTo>
                  <a:lnTo>
                    <a:pt x="36" y="264"/>
                  </a:lnTo>
                  <a:lnTo>
                    <a:pt x="36" y="267"/>
                  </a:lnTo>
                  <a:lnTo>
                    <a:pt x="36" y="271"/>
                  </a:lnTo>
                  <a:lnTo>
                    <a:pt x="35" y="275"/>
                  </a:lnTo>
                  <a:lnTo>
                    <a:pt x="33" y="279"/>
                  </a:lnTo>
                  <a:lnTo>
                    <a:pt x="31" y="282"/>
                  </a:lnTo>
                  <a:lnTo>
                    <a:pt x="30" y="286"/>
                  </a:lnTo>
                  <a:lnTo>
                    <a:pt x="27" y="290"/>
                  </a:lnTo>
                  <a:lnTo>
                    <a:pt x="26" y="294"/>
                  </a:lnTo>
                  <a:lnTo>
                    <a:pt x="23" y="297"/>
                  </a:lnTo>
                  <a:lnTo>
                    <a:pt x="20" y="298"/>
                  </a:lnTo>
                  <a:lnTo>
                    <a:pt x="15" y="298"/>
                  </a:lnTo>
                  <a:lnTo>
                    <a:pt x="11" y="296"/>
                  </a:lnTo>
                  <a:lnTo>
                    <a:pt x="10" y="292"/>
                  </a:lnTo>
                  <a:lnTo>
                    <a:pt x="10" y="289"/>
                  </a:lnTo>
                  <a:lnTo>
                    <a:pt x="10" y="285"/>
                  </a:lnTo>
                  <a:lnTo>
                    <a:pt x="12" y="281"/>
                  </a:lnTo>
                  <a:lnTo>
                    <a:pt x="15" y="277"/>
                  </a:lnTo>
                  <a:lnTo>
                    <a:pt x="18" y="274"/>
                  </a:lnTo>
                  <a:lnTo>
                    <a:pt x="20" y="270"/>
                  </a:lnTo>
                  <a:lnTo>
                    <a:pt x="20" y="266"/>
                  </a:lnTo>
                  <a:lnTo>
                    <a:pt x="20" y="262"/>
                  </a:lnTo>
                  <a:lnTo>
                    <a:pt x="15" y="260"/>
                  </a:lnTo>
                  <a:lnTo>
                    <a:pt x="12" y="256"/>
                  </a:lnTo>
                  <a:lnTo>
                    <a:pt x="9" y="254"/>
                  </a:lnTo>
                  <a:lnTo>
                    <a:pt x="7" y="250"/>
                  </a:lnTo>
                  <a:lnTo>
                    <a:pt x="4" y="248"/>
                  </a:lnTo>
                  <a:lnTo>
                    <a:pt x="2" y="244"/>
                  </a:lnTo>
                  <a:lnTo>
                    <a:pt x="1" y="240"/>
                  </a:lnTo>
                  <a:lnTo>
                    <a:pt x="0" y="236"/>
                  </a:lnTo>
                  <a:lnTo>
                    <a:pt x="0" y="233"/>
                  </a:lnTo>
                  <a:lnTo>
                    <a:pt x="0" y="229"/>
                  </a:lnTo>
                  <a:lnTo>
                    <a:pt x="1" y="225"/>
                  </a:lnTo>
                  <a:lnTo>
                    <a:pt x="2" y="221"/>
                  </a:lnTo>
                  <a:lnTo>
                    <a:pt x="2" y="218"/>
                  </a:lnTo>
                  <a:lnTo>
                    <a:pt x="4" y="214"/>
                  </a:lnTo>
                  <a:lnTo>
                    <a:pt x="6" y="210"/>
                  </a:lnTo>
                  <a:lnTo>
                    <a:pt x="7" y="207"/>
                  </a:lnTo>
                  <a:lnTo>
                    <a:pt x="10" y="203"/>
                  </a:lnTo>
                  <a:lnTo>
                    <a:pt x="12" y="199"/>
                  </a:lnTo>
                  <a:lnTo>
                    <a:pt x="15" y="195"/>
                  </a:lnTo>
                  <a:lnTo>
                    <a:pt x="18" y="192"/>
                  </a:lnTo>
                  <a:lnTo>
                    <a:pt x="21" y="188"/>
                  </a:lnTo>
                  <a:lnTo>
                    <a:pt x="23" y="184"/>
                  </a:lnTo>
                  <a:lnTo>
                    <a:pt x="23" y="180"/>
                  </a:lnTo>
                  <a:lnTo>
                    <a:pt x="23" y="177"/>
                  </a:lnTo>
                  <a:lnTo>
                    <a:pt x="22" y="172"/>
                  </a:lnTo>
                  <a:lnTo>
                    <a:pt x="22" y="168"/>
                  </a:lnTo>
                  <a:lnTo>
                    <a:pt x="20" y="165"/>
                  </a:lnTo>
                  <a:lnTo>
                    <a:pt x="15" y="161"/>
                  </a:lnTo>
                  <a:lnTo>
                    <a:pt x="12" y="157"/>
                  </a:lnTo>
                  <a:lnTo>
                    <a:pt x="11" y="153"/>
                  </a:lnTo>
                  <a:lnTo>
                    <a:pt x="9" y="150"/>
                  </a:lnTo>
                  <a:lnTo>
                    <a:pt x="7" y="146"/>
                  </a:lnTo>
                  <a:lnTo>
                    <a:pt x="7" y="142"/>
                  </a:lnTo>
                  <a:lnTo>
                    <a:pt x="7" y="138"/>
                  </a:lnTo>
                  <a:lnTo>
                    <a:pt x="7" y="135"/>
                  </a:lnTo>
                  <a:lnTo>
                    <a:pt x="9" y="131"/>
                  </a:lnTo>
                  <a:lnTo>
                    <a:pt x="10" y="127"/>
                  </a:lnTo>
                  <a:lnTo>
                    <a:pt x="11" y="124"/>
                  </a:lnTo>
                  <a:lnTo>
                    <a:pt x="12" y="120"/>
                  </a:lnTo>
                  <a:lnTo>
                    <a:pt x="15" y="116"/>
                  </a:lnTo>
                  <a:lnTo>
                    <a:pt x="16" y="112"/>
                  </a:lnTo>
                  <a:lnTo>
                    <a:pt x="18" y="109"/>
                  </a:lnTo>
                  <a:lnTo>
                    <a:pt x="21" y="105"/>
                  </a:lnTo>
                  <a:lnTo>
                    <a:pt x="23" y="101"/>
                  </a:lnTo>
                  <a:lnTo>
                    <a:pt x="25" y="97"/>
                  </a:lnTo>
                  <a:lnTo>
                    <a:pt x="27" y="94"/>
                  </a:lnTo>
                  <a:lnTo>
                    <a:pt x="30" y="90"/>
                  </a:lnTo>
                  <a:lnTo>
                    <a:pt x="31" y="86"/>
                  </a:lnTo>
                  <a:lnTo>
                    <a:pt x="32" y="83"/>
                  </a:lnTo>
                  <a:lnTo>
                    <a:pt x="32" y="79"/>
                  </a:lnTo>
                  <a:lnTo>
                    <a:pt x="31" y="75"/>
                  </a:lnTo>
                  <a:lnTo>
                    <a:pt x="30" y="71"/>
                  </a:lnTo>
                  <a:lnTo>
                    <a:pt x="27" y="68"/>
                  </a:lnTo>
                  <a:lnTo>
                    <a:pt x="23" y="64"/>
                  </a:lnTo>
                  <a:lnTo>
                    <a:pt x="20" y="61"/>
                  </a:lnTo>
                  <a:lnTo>
                    <a:pt x="15" y="58"/>
                  </a:lnTo>
                  <a:lnTo>
                    <a:pt x="14" y="54"/>
                  </a:lnTo>
                  <a:lnTo>
                    <a:pt x="12" y="50"/>
                  </a:lnTo>
                  <a:lnTo>
                    <a:pt x="12" y="46"/>
                  </a:lnTo>
                  <a:lnTo>
                    <a:pt x="11" y="43"/>
                  </a:lnTo>
                  <a:lnTo>
                    <a:pt x="11" y="39"/>
                  </a:lnTo>
                  <a:lnTo>
                    <a:pt x="11" y="35"/>
                  </a:lnTo>
                  <a:lnTo>
                    <a:pt x="11" y="32"/>
                  </a:lnTo>
                  <a:lnTo>
                    <a:pt x="12" y="28"/>
                  </a:lnTo>
                  <a:lnTo>
                    <a:pt x="14" y="24"/>
                  </a:lnTo>
                  <a:lnTo>
                    <a:pt x="18" y="22"/>
                  </a:lnTo>
                  <a:lnTo>
                    <a:pt x="35" y="0"/>
                  </a:lnTo>
                </a:path>
              </a:pathLst>
            </a:custGeom>
            <a:blipFill dpi="0" rotWithShape="0">
              <a:blip r:embed="rId3" cstate="print"/>
              <a:srcRect/>
              <a:tile tx="0" ty="0" sx="100000" sy="100000" flip="none" algn="tl"/>
            </a:blip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8819" name="Freeform 147"/>
            <p:cNvSpPr>
              <a:spLocks/>
            </p:cNvSpPr>
            <p:nvPr/>
          </p:nvSpPr>
          <p:spPr bwMode="auto">
            <a:xfrm>
              <a:off x="1966" y="882"/>
              <a:ext cx="66" cy="246"/>
            </a:xfrm>
            <a:custGeom>
              <a:avLst/>
              <a:gdLst/>
              <a:ahLst/>
              <a:cxnLst>
                <a:cxn ang="0">
                  <a:pos x="57" y="37"/>
                </a:cxn>
                <a:cxn ang="0">
                  <a:pos x="61" y="45"/>
                </a:cxn>
                <a:cxn ang="0">
                  <a:pos x="65" y="52"/>
                </a:cxn>
                <a:cxn ang="0">
                  <a:pos x="65" y="59"/>
                </a:cxn>
                <a:cxn ang="0">
                  <a:pos x="65" y="67"/>
                </a:cxn>
                <a:cxn ang="0">
                  <a:pos x="62" y="74"/>
                </a:cxn>
                <a:cxn ang="0">
                  <a:pos x="57" y="82"/>
                </a:cxn>
                <a:cxn ang="0">
                  <a:pos x="51" y="89"/>
                </a:cxn>
                <a:cxn ang="0">
                  <a:pos x="45" y="97"/>
                </a:cxn>
                <a:cxn ang="0">
                  <a:pos x="38" y="102"/>
                </a:cxn>
                <a:cxn ang="0">
                  <a:pos x="33" y="107"/>
                </a:cxn>
                <a:cxn ang="0">
                  <a:pos x="29" y="114"/>
                </a:cxn>
                <a:cxn ang="0">
                  <a:pos x="23" y="120"/>
                </a:cxn>
                <a:cxn ang="0">
                  <a:pos x="22" y="129"/>
                </a:cxn>
                <a:cxn ang="0">
                  <a:pos x="20" y="136"/>
                </a:cxn>
                <a:cxn ang="0">
                  <a:pos x="18" y="144"/>
                </a:cxn>
                <a:cxn ang="0">
                  <a:pos x="22" y="151"/>
                </a:cxn>
                <a:cxn ang="0">
                  <a:pos x="26" y="158"/>
                </a:cxn>
                <a:cxn ang="0">
                  <a:pos x="33" y="167"/>
                </a:cxn>
                <a:cxn ang="0">
                  <a:pos x="39" y="174"/>
                </a:cxn>
                <a:cxn ang="0">
                  <a:pos x="44" y="182"/>
                </a:cxn>
                <a:cxn ang="0">
                  <a:pos x="46" y="189"/>
                </a:cxn>
                <a:cxn ang="0">
                  <a:pos x="47" y="197"/>
                </a:cxn>
                <a:cxn ang="0">
                  <a:pos x="47" y="204"/>
                </a:cxn>
                <a:cxn ang="0">
                  <a:pos x="45" y="212"/>
                </a:cxn>
                <a:cxn ang="0">
                  <a:pos x="42" y="219"/>
                </a:cxn>
                <a:cxn ang="0">
                  <a:pos x="39" y="226"/>
                </a:cxn>
                <a:cxn ang="0">
                  <a:pos x="33" y="234"/>
                </a:cxn>
                <a:cxn ang="0">
                  <a:pos x="26" y="240"/>
                </a:cxn>
                <a:cxn ang="0">
                  <a:pos x="19" y="244"/>
                </a:cxn>
                <a:cxn ang="0">
                  <a:pos x="12" y="245"/>
                </a:cxn>
                <a:cxn ang="0">
                  <a:pos x="8" y="238"/>
                </a:cxn>
                <a:cxn ang="0">
                  <a:pos x="9" y="230"/>
                </a:cxn>
                <a:cxn ang="0">
                  <a:pos x="15" y="223"/>
                </a:cxn>
                <a:cxn ang="0">
                  <a:pos x="23" y="218"/>
                </a:cxn>
                <a:cxn ang="0">
                  <a:pos x="26" y="210"/>
                </a:cxn>
                <a:cxn ang="0">
                  <a:pos x="28" y="203"/>
                </a:cxn>
                <a:cxn ang="0">
                  <a:pos x="28" y="195"/>
                </a:cxn>
                <a:cxn ang="0">
                  <a:pos x="25" y="188"/>
                </a:cxn>
                <a:cxn ang="0">
                  <a:pos x="22" y="181"/>
                </a:cxn>
                <a:cxn ang="0">
                  <a:pos x="14" y="173"/>
                </a:cxn>
                <a:cxn ang="0">
                  <a:pos x="8" y="166"/>
                </a:cxn>
                <a:cxn ang="0">
                  <a:pos x="3" y="158"/>
                </a:cxn>
                <a:cxn ang="0">
                  <a:pos x="0" y="150"/>
                </a:cxn>
                <a:cxn ang="0">
                  <a:pos x="0" y="142"/>
                </a:cxn>
                <a:cxn ang="0">
                  <a:pos x="0" y="135"/>
                </a:cxn>
                <a:cxn ang="0">
                  <a:pos x="2" y="128"/>
                </a:cxn>
                <a:cxn ang="0">
                  <a:pos x="6" y="120"/>
                </a:cxn>
                <a:cxn ang="0">
                  <a:pos x="11" y="114"/>
                </a:cxn>
                <a:cxn ang="0">
                  <a:pos x="15" y="107"/>
                </a:cxn>
                <a:cxn ang="0">
                  <a:pos x="22" y="99"/>
                </a:cxn>
                <a:cxn ang="0">
                  <a:pos x="28" y="93"/>
                </a:cxn>
                <a:cxn ang="0">
                  <a:pos x="31" y="85"/>
                </a:cxn>
                <a:cxn ang="0">
                  <a:pos x="38" y="77"/>
                </a:cxn>
                <a:cxn ang="0">
                  <a:pos x="44" y="69"/>
                </a:cxn>
                <a:cxn ang="0">
                  <a:pos x="46" y="62"/>
                </a:cxn>
                <a:cxn ang="0">
                  <a:pos x="47" y="54"/>
                </a:cxn>
                <a:cxn ang="0">
                  <a:pos x="47" y="47"/>
                </a:cxn>
                <a:cxn ang="0">
                  <a:pos x="31" y="0"/>
                </a:cxn>
              </a:cxnLst>
              <a:rect l="0" t="0" r="r" b="b"/>
              <a:pathLst>
                <a:path w="66" h="246">
                  <a:moveTo>
                    <a:pt x="31" y="0"/>
                  </a:moveTo>
                  <a:lnTo>
                    <a:pt x="57" y="37"/>
                  </a:lnTo>
                  <a:lnTo>
                    <a:pt x="60" y="41"/>
                  </a:lnTo>
                  <a:lnTo>
                    <a:pt x="61" y="45"/>
                  </a:lnTo>
                  <a:lnTo>
                    <a:pt x="62" y="48"/>
                  </a:lnTo>
                  <a:lnTo>
                    <a:pt x="65" y="52"/>
                  </a:lnTo>
                  <a:lnTo>
                    <a:pt x="65" y="56"/>
                  </a:lnTo>
                  <a:lnTo>
                    <a:pt x="65" y="59"/>
                  </a:lnTo>
                  <a:lnTo>
                    <a:pt x="65" y="63"/>
                  </a:lnTo>
                  <a:lnTo>
                    <a:pt x="65" y="67"/>
                  </a:lnTo>
                  <a:lnTo>
                    <a:pt x="62" y="71"/>
                  </a:lnTo>
                  <a:lnTo>
                    <a:pt x="62" y="74"/>
                  </a:lnTo>
                  <a:lnTo>
                    <a:pt x="60" y="78"/>
                  </a:lnTo>
                  <a:lnTo>
                    <a:pt x="57" y="82"/>
                  </a:lnTo>
                  <a:lnTo>
                    <a:pt x="53" y="85"/>
                  </a:lnTo>
                  <a:lnTo>
                    <a:pt x="51" y="89"/>
                  </a:lnTo>
                  <a:lnTo>
                    <a:pt x="49" y="93"/>
                  </a:lnTo>
                  <a:lnTo>
                    <a:pt x="45" y="97"/>
                  </a:lnTo>
                  <a:lnTo>
                    <a:pt x="41" y="99"/>
                  </a:lnTo>
                  <a:lnTo>
                    <a:pt x="38" y="102"/>
                  </a:lnTo>
                  <a:lnTo>
                    <a:pt x="36" y="105"/>
                  </a:lnTo>
                  <a:lnTo>
                    <a:pt x="33" y="107"/>
                  </a:lnTo>
                  <a:lnTo>
                    <a:pt x="31" y="110"/>
                  </a:lnTo>
                  <a:lnTo>
                    <a:pt x="29" y="114"/>
                  </a:lnTo>
                  <a:lnTo>
                    <a:pt x="25" y="116"/>
                  </a:lnTo>
                  <a:lnTo>
                    <a:pt x="23" y="120"/>
                  </a:lnTo>
                  <a:lnTo>
                    <a:pt x="23" y="125"/>
                  </a:lnTo>
                  <a:lnTo>
                    <a:pt x="22" y="129"/>
                  </a:lnTo>
                  <a:lnTo>
                    <a:pt x="20" y="133"/>
                  </a:lnTo>
                  <a:lnTo>
                    <a:pt x="20" y="136"/>
                  </a:lnTo>
                  <a:lnTo>
                    <a:pt x="19" y="140"/>
                  </a:lnTo>
                  <a:lnTo>
                    <a:pt x="18" y="144"/>
                  </a:lnTo>
                  <a:lnTo>
                    <a:pt x="19" y="147"/>
                  </a:lnTo>
                  <a:lnTo>
                    <a:pt x="22" y="151"/>
                  </a:lnTo>
                  <a:lnTo>
                    <a:pt x="23" y="155"/>
                  </a:lnTo>
                  <a:lnTo>
                    <a:pt x="26" y="158"/>
                  </a:lnTo>
                  <a:lnTo>
                    <a:pt x="29" y="163"/>
                  </a:lnTo>
                  <a:lnTo>
                    <a:pt x="33" y="167"/>
                  </a:lnTo>
                  <a:lnTo>
                    <a:pt x="36" y="171"/>
                  </a:lnTo>
                  <a:lnTo>
                    <a:pt x="39" y="174"/>
                  </a:lnTo>
                  <a:lnTo>
                    <a:pt x="41" y="178"/>
                  </a:lnTo>
                  <a:lnTo>
                    <a:pt x="44" y="182"/>
                  </a:lnTo>
                  <a:lnTo>
                    <a:pt x="45" y="186"/>
                  </a:lnTo>
                  <a:lnTo>
                    <a:pt x="46" y="189"/>
                  </a:lnTo>
                  <a:lnTo>
                    <a:pt x="47" y="193"/>
                  </a:lnTo>
                  <a:lnTo>
                    <a:pt x="47" y="197"/>
                  </a:lnTo>
                  <a:lnTo>
                    <a:pt x="47" y="200"/>
                  </a:lnTo>
                  <a:lnTo>
                    <a:pt x="47" y="204"/>
                  </a:lnTo>
                  <a:lnTo>
                    <a:pt x="46" y="208"/>
                  </a:lnTo>
                  <a:lnTo>
                    <a:pt x="45" y="212"/>
                  </a:lnTo>
                  <a:lnTo>
                    <a:pt x="45" y="215"/>
                  </a:lnTo>
                  <a:lnTo>
                    <a:pt x="42" y="219"/>
                  </a:lnTo>
                  <a:lnTo>
                    <a:pt x="41" y="223"/>
                  </a:lnTo>
                  <a:lnTo>
                    <a:pt x="39" y="226"/>
                  </a:lnTo>
                  <a:lnTo>
                    <a:pt x="34" y="230"/>
                  </a:lnTo>
                  <a:lnTo>
                    <a:pt x="33" y="234"/>
                  </a:lnTo>
                  <a:lnTo>
                    <a:pt x="29" y="236"/>
                  </a:lnTo>
                  <a:lnTo>
                    <a:pt x="26" y="240"/>
                  </a:lnTo>
                  <a:lnTo>
                    <a:pt x="23" y="243"/>
                  </a:lnTo>
                  <a:lnTo>
                    <a:pt x="19" y="244"/>
                  </a:lnTo>
                  <a:lnTo>
                    <a:pt x="15" y="245"/>
                  </a:lnTo>
                  <a:lnTo>
                    <a:pt x="12" y="245"/>
                  </a:lnTo>
                  <a:lnTo>
                    <a:pt x="9" y="241"/>
                  </a:lnTo>
                  <a:lnTo>
                    <a:pt x="8" y="238"/>
                  </a:lnTo>
                  <a:lnTo>
                    <a:pt x="8" y="234"/>
                  </a:lnTo>
                  <a:lnTo>
                    <a:pt x="9" y="230"/>
                  </a:lnTo>
                  <a:lnTo>
                    <a:pt x="13" y="226"/>
                  </a:lnTo>
                  <a:lnTo>
                    <a:pt x="15" y="223"/>
                  </a:lnTo>
                  <a:lnTo>
                    <a:pt x="19" y="220"/>
                  </a:lnTo>
                  <a:lnTo>
                    <a:pt x="23" y="218"/>
                  </a:lnTo>
                  <a:lnTo>
                    <a:pt x="24" y="214"/>
                  </a:lnTo>
                  <a:lnTo>
                    <a:pt x="26" y="210"/>
                  </a:lnTo>
                  <a:lnTo>
                    <a:pt x="28" y="207"/>
                  </a:lnTo>
                  <a:lnTo>
                    <a:pt x="28" y="203"/>
                  </a:lnTo>
                  <a:lnTo>
                    <a:pt x="28" y="199"/>
                  </a:lnTo>
                  <a:lnTo>
                    <a:pt x="28" y="195"/>
                  </a:lnTo>
                  <a:lnTo>
                    <a:pt x="26" y="192"/>
                  </a:lnTo>
                  <a:lnTo>
                    <a:pt x="25" y="188"/>
                  </a:lnTo>
                  <a:lnTo>
                    <a:pt x="23" y="184"/>
                  </a:lnTo>
                  <a:lnTo>
                    <a:pt x="22" y="181"/>
                  </a:lnTo>
                  <a:lnTo>
                    <a:pt x="18" y="177"/>
                  </a:lnTo>
                  <a:lnTo>
                    <a:pt x="14" y="173"/>
                  </a:lnTo>
                  <a:lnTo>
                    <a:pt x="11" y="169"/>
                  </a:lnTo>
                  <a:lnTo>
                    <a:pt x="8" y="166"/>
                  </a:lnTo>
                  <a:lnTo>
                    <a:pt x="4" y="162"/>
                  </a:lnTo>
                  <a:lnTo>
                    <a:pt x="3" y="158"/>
                  </a:lnTo>
                  <a:lnTo>
                    <a:pt x="1" y="154"/>
                  </a:lnTo>
                  <a:lnTo>
                    <a:pt x="0" y="150"/>
                  </a:lnTo>
                  <a:lnTo>
                    <a:pt x="0" y="146"/>
                  </a:lnTo>
                  <a:lnTo>
                    <a:pt x="0" y="142"/>
                  </a:lnTo>
                  <a:lnTo>
                    <a:pt x="0" y="139"/>
                  </a:lnTo>
                  <a:lnTo>
                    <a:pt x="0" y="135"/>
                  </a:lnTo>
                  <a:lnTo>
                    <a:pt x="1" y="131"/>
                  </a:lnTo>
                  <a:lnTo>
                    <a:pt x="2" y="128"/>
                  </a:lnTo>
                  <a:lnTo>
                    <a:pt x="3" y="124"/>
                  </a:lnTo>
                  <a:lnTo>
                    <a:pt x="6" y="120"/>
                  </a:lnTo>
                  <a:lnTo>
                    <a:pt x="9" y="118"/>
                  </a:lnTo>
                  <a:lnTo>
                    <a:pt x="11" y="114"/>
                  </a:lnTo>
                  <a:lnTo>
                    <a:pt x="13" y="110"/>
                  </a:lnTo>
                  <a:lnTo>
                    <a:pt x="15" y="107"/>
                  </a:lnTo>
                  <a:lnTo>
                    <a:pt x="19" y="103"/>
                  </a:lnTo>
                  <a:lnTo>
                    <a:pt x="22" y="99"/>
                  </a:lnTo>
                  <a:lnTo>
                    <a:pt x="24" y="95"/>
                  </a:lnTo>
                  <a:lnTo>
                    <a:pt x="28" y="93"/>
                  </a:lnTo>
                  <a:lnTo>
                    <a:pt x="29" y="89"/>
                  </a:lnTo>
                  <a:lnTo>
                    <a:pt x="31" y="85"/>
                  </a:lnTo>
                  <a:lnTo>
                    <a:pt x="34" y="82"/>
                  </a:lnTo>
                  <a:lnTo>
                    <a:pt x="38" y="77"/>
                  </a:lnTo>
                  <a:lnTo>
                    <a:pt x="40" y="73"/>
                  </a:lnTo>
                  <a:lnTo>
                    <a:pt x="44" y="69"/>
                  </a:lnTo>
                  <a:lnTo>
                    <a:pt x="45" y="66"/>
                  </a:lnTo>
                  <a:lnTo>
                    <a:pt x="46" y="62"/>
                  </a:lnTo>
                  <a:lnTo>
                    <a:pt x="47" y="58"/>
                  </a:lnTo>
                  <a:lnTo>
                    <a:pt x="47" y="54"/>
                  </a:lnTo>
                  <a:lnTo>
                    <a:pt x="49" y="51"/>
                  </a:lnTo>
                  <a:lnTo>
                    <a:pt x="47" y="47"/>
                  </a:lnTo>
                  <a:lnTo>
                    <a:pt x="33" y="6"/>
                  </a:lnTo>
                  <a:lnTo>
                    <a:pt x="31" y="0"/>
                  </a:lnTo>
                </a:path>
              </a:pathLst>
            </a:custGeom>
            <a:blipFill dpi="0" rotWithShape="0">
              <a:blip r:embed="rId3" cstate="print"/>
              <a:srcRect/>
              <a:tile tx="0" ty="0" sx="100000" sy="100000" flip="none" algn="tl"/>
            </a:blip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</p:grpSp>
      <p:grpSp>
        <p:nvGrpSpPr>
          <p:cNvPr id="28824" name="Group 152"/>
          <p:cNvGrpSpPr>
            <a:grpSpLocks/>
          </p:cNvGrpSpPr>
          <p:nvPr/>
        </p:nvGrpSpPr>
        <p:grpSpPr bwMode="auto">
          <a:xfrm>
            <a:off x="3505200" y="1219200"/>
            <a:ext cx="558800" cy="474663"/>
            <a:chOff x="2208" y="768"/>
            <a:chExt cx="352" cy="299"/>
          </a:xfrm>
        </p:grpSpPr>
        <p:sp>
          <p:nvSpPr>
            <p:cNvPr id="28821" name="Freeform 149"/>
            <p:cNvSpPr>
              <a:spLocks/>
            </p:cNvSpPr>
            <p:nvPr/>
          </p:nvSpPr>
          <p:spPr bwMode="auto">
            <a:xfrm>
              <a:off x="2208" y="855"/>
              <a:ext cx="37" cy="160"/>
            </a:xfrm>
            <a:custGeom>
              <a:avLst/>
              <a:gdLst/>
              <a:ahLst/>
              <a:cxnLst>
                <a:cxn ang="0">
                  <a:pos x="19" y="24"/>
                </a:cxn>
                <a:cxn ang="0">
                  <a:pos x="25" y="30"/>
                </a:cxn>
                <a:cxn ang="0">
                  <a:pos x="30" y="36"/>
                </a:cxn>
                <a:cxn ang="0">
                  <a:pos x="34" y="44"/>
                </a:cxn>
                <a:cxn ang="0">
                  <a:pos x="34" y="51"/>
                </a:cxn>
                <a:cxn ang="0">
                  <a:pos x="32" y="58"/>
                </a:cxn>
                <a:cxn ang="0">
                  <a:pos x="26" y="65"/>
                </a:cxn>
                <a:cxn ang="0">
                  <a:pos x="22" y="72"/>
                </a:cxn>
                <a:cxn ang="0">
                  <a:pos x="20" y="80"/>
                </a:cxn>
                <a:cxn ang="0">
                  <a:pos x="20" y="87"/>
                </a:cxn>
                <a:cxn ang="0">
                  <a:pos x="25" y="94"/>
                </a:cxn>
                <a:cxn ang="0">
                  <a:pos x="31" y="103"/>
                </a:cxn>
                <a:cxn ang="0">
                  <a:pos x="35" y="110"/>
                </a:cxn>
                <a:cxn ang="0">
                  <a:pos x="36" y="118"/>
                </a:cxn>
                <a:cxn ang="0">
                  <a:pos x="36" y="125"/>
                </a:cxn>
                <a:cxn ang="0">
                  <a:pos x="36" y="133"/>
                </a:cxn>
                <a:cxn ang="0">
                  <a:pos x="32" y="140"/>
                </a:cxn>
                <a:cxn ang="0">
                  <a:pos x="29" y="149"/>
                </a:cxn>
                <a:cxn ang="0">
                  <a:pos x="21" y="155"/>
                </a:cxn>
                <a:cxn ang="0">
                  <a:pos x="14" y="159"/>
                </a:cxn>
                <a:cxn ang="0">
                  <a:pos x="6" y="158"/>
                </a:cxn>
                <a:cxn ang="0">
                  <a:pos x="2" y="150"/>
                </a:cxn>
                <a:cxn ang="0">
                  <a:pos x="7" y="143"/>
                </a:cxn>
                <a:cxn ang="0">
                  <a:pos x="14" y="137"/>
                </a:cxn>
                <a:cxn ang="0">
                  <a:pos x="17" y="129"/>
                </a:cxn>
                <a:cxn ang="0">
                  <a:pos x="19" y="122"/>
                </a:cxn>
                <a:cxn ang="0">
                  <a:pos x="19" y="114"/>
                </a:cxn>
                <a:cxn ang="0">
                  <a:pos x="14" y="107"/>
                </a:cxn>
                <a:cxn ang="0">
                  <a:pos x="9" y="101"/>
                </a:cxn>
                <a:cxn ang="0">
                  <a:pos x="4" y="94"/>
                </a:cxn>
                <a:cxn ang="0">
                  <a:pos x="1" y="86"/>
                </a:cxn>
                <a:cxn ang="0">
                  <a:pos x="0" y="78"/>
                </a:cxn>
                <a:cxn ang="0">
                  <a:pos x="1" y="71"/>
                </a:cxn>
                <a:cxn ang="0">
                  <a:pos x="7" y="62"/>
                </a:cxn>
                <a:cxn ang="0">
                  <a:pos x="15" y="55"/>
                </a:cxn>
                <a:cxn ang="0">
                  <a:pos x="17" y="47"/>
                </a:cxn>
                <a:cxn ang="0">
                  <a:pos x="14" y="40"/>
                </a:cxn>
                <a:cxn ang="0">
                  <a:pos x="7" y="32"/>
                </a:cxn>
                <a:cxn ang="0">
                  <a:pos x="5" y="25"/>
                </a:cxn>
                <a:cxn ang="0">
                  <a:pos x="5" y="17"/>
                </a:cxn>
                <a:cxn ang="0">
                  <a:pos x="7" y="10"/>
                </a:cxn>
                <a:cxn ang="0">
                  <a:pos x="12" y="2"/>
                </a:cxn>
                <a:cxn ang="0">
                  <a:pos x="14" y="12"/>
                </a:cxn>
              </a:cxnLst>
              <a:rect l="0" t="0" r="r" b="b"/>
              <a:pathLst>
                <a:path w="37" h="160">
                  <a:moveTo>
                    <a:pt x="14" y="19"/>
                  </a:moveTo>
                  <a:lnTo>
                    <a:pt x="19" y="24"/>
                  </a:lnTo>
                  <a:lnTo>
                    <a:pt x="22" y="26"/>
                  </a:lnTo>
                  <a:lnTo>
                    <a:pt x="25" y="30"/>
                  </a:lnTo>
                  <a:lnTo>
                    <a:pt x="26" y="34"/>
                  </a:lnTo>
                  <a:lnTo>
                    <a:pt x="30" y="36"/>
                  </a:lnTo>
                  <a:lnTo>
                    <a:pt x="31" y="40"/>
                  </a:lnTo>
                  <a:lnTo>
                    <a:pt x="34" y="44"/>
                  </a:lnTo>
                  <a:lnTo>
                    <a:pt x="34" y="47"/>
                  </a:lnTo>
                  <a:lnTo>
                    <a:pt x="34" y="51"/>
                  </a:lnTo>
                  <a:lnTo>
                    <a:pt x="32" y="55"/>
                  </a:lnTo>
                  <a:lnTo>
                    <a:pt x="32" y="58"/>
                  </a:lnTo>
                  <a:lnTo>
                    <a:pt x="30" y="62"/>
                  </a:lnTo>
                  <a:lnTo>
                    <a:pt x="26" y="65"/>
                  </a:lnTo>
                  <a:lnTo>
                    <a:pt x="25" y="68"/>
                  </a:lnTo>
                  <a:lnTo>
                    <a:pt x="22" y="72"/>
                  </a:lnTo>
                  <a:lnTo>
                    <a:pt x="21" y="76"/>
                  </a:lnTo>
                  <a:lnTo>
                    <a:pt x="20" y="80"/>
                  </a:lnTo>
                  <a:lnTo>
                    <a:pt x="20" y="83"/>
                  </a:lnTo>
                  <a:lnTo>
                    <a:pt x="20" y="87"/>
                  </a:lnTo>
                  <a:lnTo>
                    <a:pt x="21" y="92"/>
                  </a:lnTo>
                  <a:lnTo>
                    <a:pt x="25" y="94"/>
                  </a:lnTo>
                  <a:lnTo>
                    <a:pt x="27" y="98"/>
                  </a:lnTo>
                  <a:lnTo>
                    <a:pt x="31" y="103"/>
                  </a:lnTo>
                  <a:lnTo>
                    <a:pt x="32" y="107"/>
                  </a:lnTo>
                  <a:lnTo>
                    <a:pt x="35" y="110"/>
                  </a:lnTo>
                  <a:lnTo>
                    <a:pt x="36" y="114"/>
                  </a:lnTo>
                  <a:lnTo>
                    <a:pt x="36" y="118"/>
                  </a:lnTo>
                  <a:lnTo>
                    <a:pt x="36" y="122"/>
                  </a:lnTo>
                  <a:lnTo>
                    <a:pt x="36" y="125"/>
                  </a:lnTo>
                  <a:lnTo>
                    <a:pt x="36" y="129"/>
                  </a:lnTo>
                  <a:lnTo>
                    <a:pt x="36" y="133"/>
                  </a:lnTo>
                  <a:lnTo>
                    <a:pt x="35" y="137"/>
                  </a:lnTo>
                  <a:lnTo>
                    <a:pt x="32" y="140"/>
                  </a:lnTo>
                  <a:lnTo>
                    <a:pt x="30" y="145"/>
                  </a:lnTo>
                  <a:lnTo>
                    <a:pt x="29" y="149"/>
                  </a:lnTo>
                  <a:lnTo>
                    <a:pt x="25" y="152"/>
                  </a:lnTo>
                  <a:lnTo>
                    <a:pt x="21" y="155"/>
                  </a:lnTo>
                  <a:lnTo>
                    <a:pt x="17" y="158"/>
                  </a:lnTo>
                  <a:lnTo>
                    <a:pt x="14" y="159"/>
                  </a:lnTo>
                  <a:lnTo>
                    <a:pt x="10" y="159"/>
                  </a:lnTo>
                  <a:lnTo>
                    <a:pt x="6" y="158"/>
                  </a:lnTo>
                  <a:lnTo>
                    <a:pt x="4" y="154"/>
                  </a:lnTo>
                  <a:lnTo>
                    <a:pt x="2" y="150"/>
                  </a:lnTo>
                  <a:lnTo>
                    <a:pt x="4" y="147"/>
                  </a:lnTo>
                  <a:lnTo>
                    <a:pt x="7" y="143"/>
                  </a:lnTo>
                  <a:lnTo>
                    <a:pt x="10" y="139"/>
                  </a:lnTo>
                  <a:lnTo>
                    <a:pt x="14" y="137"/>
                  </a:lnTo>
                  <a:lnTo>
                    <a:pt x="16" y="133"/>
                  </a:lnTo>
                  <a:lnTo>
                    <a:pt x="17" y="129"/>
                  </a:lnTo>
                  <a:lnTo>
                    <a:pt x="19" y="125"/>
                  </a:lnTo>
                  <a:lnTo>
                    <a:pt x="19" y="122"/>
                  </a:lnTo>
                  <a:lnTo>
                    <a:pt x="19" y="118"/>
                  </a:lnTo>
                  <a:lnTo>
                    <a:pt x="19" y="114"/>
                  </a:lnTo>
                  <a:lnTo>
                    <a:pt x="16" y="110"/>
                  </a:lnTo>
                  <a:lnTo>
                    <a:pt x="14" y="107"/>
                  </a:lnTo>
                  <a:lnTo>
                    <a:pt x="10" y="104"/>
                  </a:lnTo>
                  <a:lnTo>
                    <a:pt x="9" y="101"/>
                  </a:lnTo>
                  <a:lnTo>
                    <a:pt x="5" y="98"/>
                  </a:lnTo>
                  <a:lnTo>
                    <a:pt x="4" y="94"/>
                  </a:lnTo>
                  <a:lnTo>
                    <a:pt x="1" y="91"/>
                  </a:lnTo>
                  <a:lnTo>
                    <a:pt x="1" y="86"/>
                  </a:lnTo>
                  <a:lnTo>
                    <a:pt x="0" y="82"/>
                  </a:lnTo>
                  <a:lnTo>
                    <a:pt x="0" y="78"/>
                  </a:lnTo>
                  <a:lnTo>
                    <a:pt x="0" y="75"/>
                  </a:lnTo>
                  <a:lnTo>
                    <a:pt x="1" y="71"/>
                  </a:lnTo>
                  <a:lnTo>
                    <a:pt x="4" y="67"/>
                  </a:lnTo>
                  <a:lnTo>
                    <a:pt x="7" y="62"/>
                  </a:lnTo>
                  <a:lnTo>
                    <a:pt x="11" y="58"/>
                  </a:lnTo>
                  <a:lnTo>
                    <a:pt x="15" y="55"/>
                  </a:lnTo>
                  <a:lnTo>
                    <a:pt x="17" y="51"/>
                  </a:lnTo>
                  <a:lnTo>
                    <a:pt x="17" y="47"/>
                  </a:lnTo>
                  <a:lnTo>
                    <a:pt x="16" y="44"/>
                  </a:lnTo>
                  <a:lnTo>
                    <a:pt x="14" y="40"/>
                  </a:lnTo>
                  <a:lnTo>
                    <a:pt x="10" y="36"/>
                  </a:lnTo>
                  <a:lnTo>
                    <a:pt x="7" y="32"/>
                  </a:lnTo>
                  <a:lnTo>
                    <a:pt x="7" y="29"/>
                  </a:lnTo>
                  <a:lnTo>
                    <a:pt x="5" y="25"/>
                  </a:lnTo>
                  <a:lnTo>
                    <a:pt x="5" y="21"/>
                  </a:lnTo>
                  <a:lnTo>
                    <a:pt x="5" y="17"/>
                  </a:lnTo>
                  <a:lnTo>
                    <a:pt x="6" y="14"/>
                  </a:lnTo>
                  <a:lnTo>
                    <a:pt x="7" y="10"/>
                  </a:lnTo>
                  <a:lnTo>
                    <a:pt x="10" y="6"/>
                  </a:lnTo>
                  <a:lnTo>
                    <a:pt x="12" y="2"/>
                  </a:lnTo>
                  <a:lnTo>
                    <a:pt x="16" y="0"/>
                  </a:lnTo>
                  <a:lnTo>
                    <a:pt x="14" y="12"/>
                  </a:lnTo>
                  <a:lnTo>
                    <a:pt x="14" y="19"/>
                  </a:lnTo>
                </a:path>
              </a:pathLst>
            </a:custGeom>
            <a:blipFill dpi="0" rotWithShape="0">
              <a:blip r:embed="rId3" cstate="print"/>
              <a:srcRect/>
              <a:tile tx="0" ty="0" sx="100000" sy="100000" flip="none" algn="tl"/>
            </a:blip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8822" name="Freeform 150"/>
            <p:cNvSpPr>
              <a:spLocks/>
            </p:cNvSpPr>
            <p:nvPr/>
          </p:nvSpPr>
          <p:spPr bwMode="auto">
            <a:xfrm>
              <a:off x="2365" y="768"/>
              <a:ext cx="48" cy="299"/>
            </a:xfrm>
            <a:custGeom>
              <a:avLst/>
              <a:gdLst/>
              <a:ahLst/>
              <a:cxnLst>
                <a:cxn ang="0">
                  <a:pos x="31" y="9"/>
                </a:cxn>
                <a:cxn ang="0">
                  <a:pos x="26" y="20"/>
                </a:cxn>
                <a:cxn ang="0">
                  <a:pos x="25" y="32"/>
                </a:cxn>
                <a:cxn ang="0">
                  <a:pos x="30" y="42"/>
                </a:cxn>
                <a:cxn ang="0">
                  <a:pos x="37" y="53"/>
                </a:cxn>
                <a:cxn ang="0">
                  <a:pos x="45" y="63"/>
                </a:cxn>
                <a:cxn ang="0">
                  <a:pos x="47" y="75"/>
                </a:cxn>
                <a:cxn ang="0">
                  <a:pos x="46" y="87"/>
                </a:cxn>
                <a:cxn ang="0">
                  <a:pos x="42" y="100"/>
                </a:cxn>
                <a:cxn ang="0">
                  <a:pos x="35" y="112"/>
                </a:cxn>
                <a:cxn ang="0">
                  <a:pos x="28" y="124"/>
                </a:cxn>
                <a:cxn ang="0">
                  <a:pos x="23" y="135"/>
                </a:cxn>
                <a:cxn ang="0">
                  <a:pos x="26" y="146"/>
                </a:cxn>
                <a:cxn ang="0">
                  <a:pos x="32" y="157"/>
                </a:cxn>
                <a:cxn ang="0">
                  <a:pos x="38" y="167"/>
                </a:cxn>
                <a:cxn ang="0">
                  <a:pos x="41" y="179"/>
                </a:cxn>
                <a:cxn ang="0">
                  <a:pos x="38" y="190"/>
                </a:cxn>
                <a:cxn ang="0">
                  <a:pos x="31" y="200"/>
                </a:cxn>
                <a:cxn ang="0">
                  <a:pos x="20" y="210"/>
                </a:cxn>
                <a:cxn ang="0">
                  <a:pos x="18" y="221"/>
                </a:cxn>
                <a:cxn ang="0">
                  <a:pos x="18" y="233"/>
                </a:cxn>
                <a:cxn ang="0">
                  <a:pos x="26" y="244"/>
                </a:cxn>
                <a:cxn ang="0">
                  <a:pos x="32" y="254"/>
                </a:cxn>
                <a:cxn ang="0">
                  <a:pos x="36" y="267"/>
                </a:cxn>
                <a:cxn ang="0">
                  <a:pos x="33" y="279"/>
                </a:cxn>
                <a:cxn ang="0">
                  <a:pos x="27" y="290"/>
                </a:cxn>
                <a:cxn ang="0">
                  <a:pos x="20" y="298"/>
                </a:cxn>
                <a:cxn ang="0">
                  <a:pos x="10" y="292"/>
                </a:cxn>
                <a:cxn ang="0">
                  <a:pos x="12" y="281"/>
                </a:cxn>
                <a:cxn ang="0">
                  <a:pos x="20" y="270"/>
                </a:cxn>
                <a:cxn ang="0">
                  <a:pos x="15" y="260"/>
                </a:cxn>
                <a:cxn ang="0">
                  <a:pos x="7" y="250"/>
                </a:cxn>
                <a:cxn ang="0">
                  <a:pos x="1" y="240"/>
                </a:cxn>
                <a:cxn ang="0">
                  <a:pos x="0" y="229"/>
                </a:cxn>
                <a:cxn ang="0">
                  <a:pos x="2" y="218"/>
                </a:cxn>
                <a:cxn ang="0">
                  <a:pos x="7" y="207"/>
                </a:cxn>
                <a:cxn ang="0">
                  <a:pos x="15" y="195"/>
                </a:cxn>
                <a:cxn ang="0">
                  <a:pos x="23" y="184"/>
                </a:cxn>
                <a:cxn ang="0">
                  <a:pos x="22" y="172"/>
                </a:cxn>
                <a:cxn ang="0">
                  <a:pos x="15" y="161"/>
                </a:cxn>
                <a:cxn ang="0">
                  <a:pos x="9" y="150"/>
                </a:cxn>
                <a:cxn ang="0">
                  <a:pos x="7" y="138"/>
                </a:cxn>
                <a:cxn ang="0">
                  <a:pos x="10" y="127"/>
                </a:cxn>
                <a:cxn ang="0">
                  <a:pos x="15" y="116"/>
                </a:cxn>
                <a:cxn ang="0">
                  <a:pos x="21" y="105"/>
                </a:cxn>
                <a:cxn ang="0">
                  <a:pos x="27" y="94"/>
                </a:cxn>
                <a:cxn ang="0">
                  <a:pos x="32" y="83"/>
                </a:cxn>
                <a:cxn ang="0">
                  <a:pos x="30" y="71"/>
                </a:cxn>
                <a:cxn ang="0">
                  <a:pos x="20" y="61"/>
                </a:cxn>
                <a:cxn ang="0">
                  <a:pos x="12" y="50"/>
                </a:cxn>
                <a:cxn ang="0">
                  <a:pos x="11" y="39"/>
                </a:cxn>
                <a:cxn ang="0">
                  <a:pos x="12" y="28"/>
                </a:cxn>
                <a:cxn ang="0">
                  <a:pos x="35" y="0"/>
                </a:cxn>
              </a:cxnLst>
              <a:rect l="0" t="0" r="r" b="b"/>
              <a:pathLst>
                <a:path w="48" h="299">
                  <a:moveTo>
                    <a:pt x="35" y="0"/>
                  </a:moveTo>
                  <a:lnTo>
                    <a:pt x="32" y="5"/>
                  </a:lnTo>
                  <a:lnTo>
                    <a:pt x="31" y="9"/>
                  </a:lnTo>
                  <a:lnTo>
                    <a:pt x="28" y="13"/>
                  </a:lnTo>
                  <a:lnTo>
                    <a:pt x="27" y="17"/>
                  </a:lnTo>
                  <a:lnTo>
                    <a:pt x="26" y="20"/>
                  </a:lnTo>
                  <a:lnTo>
                    <a:pt x="26" y="24"/>
                  </a:lnTo>
                  <a:lnTo>
                    <a:pt x="26" y="28"/>
                  </a:lnTo>
                  <a:lnTo>
                    <a:pt x="25" y="32"/>
                  </a:lnTo>
                  <a:lnTo>
                    <a:pt x="25" y="35"/>
                  </a:lnTo>
                  <a:lnTo>
                    <a:pt x="28" y="38"/>
                  </a:lnTo>
                  <a:lnTo>
                    <a:pt x="30" y="42"/>
                  </a:lnTo>
                  <a:lnTo>
                    <a:pt x="32" y="45"/>
                  </a:lnTo>
                  <a:lnTo>
                    <a:pt x="35" y="49"/>
                  </a:lnTo>
                  <a:lnTo>
                    <a:pt x="37" y="53"/>
                  </a:lnTo>
                  <a:lnTo>
                    <a:pt x="40" y="56"/>
                  </a:lnTo>
                  <a:lnTo>
                    <a:pt x="43" y="59"/>
                  </a:lnTo>
                  <a:lnTo>
                    <a:pt x="45" y="63"/>
                  </a:lnTo>
                  <a:lnTo>
                    <a:pt x="46" y="68"/>
                  </a:lnTo>
                  <a:lnTo>
                    <a:pt x="46" y="71"/>
                  </a:lnTo>
                  <a:lnTo>
                    <a:pt x="47" y="75"/>
                  </a:lnTo>
                  <a:lnTo>
                    <a:pt x="47" y="80"/>
                  </a:lnTo>
                  <a:lnTo>
                    <a:pt x="47" y="84"/>
                  </a:lnTo>
                  <a:lnTo>
                    <a:pt x="46" y="87"/>
                  </a:lnTo>
                  <a:lnTo>
                    <a:pt x="45" y="91"/>
                  </a:lnTo>
                  <a:lnTo>
                    <a:pt x="43" y="95"/>
                  </a:lnTo>
                  <a:lnTo>
                    <a:pt x="42" y="100"/>
                  </a:lnTo>
                  <a:lnTo>
                    <a:pt x="40" y="105"/>
                  </a:lnTo>
                  <a:lnTo>
                    <a:pt x="37" y="109"/>
                  </a:lnTo>
                  <a:lnTo>
                    <a:pt x="35" y="112"/>
                  </a:lnTo>
                  <a:lnTo>
                    <a:pt x="33" y="116"/>
                  </a:lnTo>
                  <a:lnTo>
                    <a:pt x="31" y="120"/>
                  </a:lnTo>
                  <a:lnTo>
                    <a:pt x="28" y="124"/>
                  </a:lnTo>
                  <a:lnTo>
                    <a:pt x="26" y="127"/>
                  </a:lnTo>
                  <a:lnTo>
                    <a:pt x="25" y="131"/>
                  </a:lnTo>
                  <a:lnTo>
                    <a:pt x="23" y="135"/>
                  </a:lnTo>
                  <a:lnTo>
                    <a:pt x="23" y="138"/>
                  </a:lnTo>
                  <a:lnTo>
                    <a:pt x="25" y="142"/>
                  </a:lnTo>
                  <a:lnTo>
                    <a:pt x="26" y="146"/>
                  </a:lnTo>
                  <a:lnTo>
                    <a:pt x="28" y="150"/>
                  </a:lnTo>
                  <a:lnTo>
                    <a:pt x="31" y="153"/>
                  </a:lnTo>
                  <a:lnTo>
                    <a:pt x="32" y="157"/>
                  </a:lnTo>
                  <a:lnTo>
                    <a:pt x="33" y="161"/>
                  </a:lnTo>
                  <a:lnTo>
                    <a:pt x="37" y="163"/>
                  </a:lnTo>
                  <a:lnTo>
                    <a:pt x="38" y="167"/>
                  </a:lnTo>
                  <a:lnTo>
                    <a:pt x="40" y="171"/>
                  </a:lnTo>
                  <a:lnTo>
                    <a:pt x="41" y="174"/>
                  </a:lnTo>
                  <a:lnTo>
                    <a:pt x="41" y="179"/>
                  </a:lnTo>
                  <a:lnTo>
                    <a:pt x="41" y="183"/>
                  </a:lnTo>
                  <a:lnTo>
                    <a:pt x="40" y="187"/>
                  </a:lnTo>
                  <a:lnTo>
                    <a:pt x="38" y="190"/>
                  </a:lnTo>
                  <a:lnTo>
                    <a:pt x="37" y="194"/>
                  </a:lnTo>
                  <a:lnTo>
                    <a:pt x="35" y="198"/>
                  </a:lnTo>
                  <a:lnTo>
                    <a:pt x="31" y="200"/>
                  </a:lnTo>
                  <a:lnTo>
                    <a:pt x="26" y="204"/>
                  </a:lnTo>
                  <a:lnTo>
                    <a:pt x="23" y="208"/>
                  </a:lnTo>
                  <a:lnTo>
                    <a:pt x="20" y="210"/>
                  </a:lnTo>
                  <a:lnTo>
                    <a:pt x="18" y="214"/>
                  </a:lnTo>
                  <a:lnTo>
                    <a:pt x="18" y="218"/>
                  </a:lnTo>
                  <a:lnTo>
                    <a:pt x="18" y="221"/>
                  </a:lnTo>
                  <a:lnTo>
                    <a:pt x="18" y="225"/>
                  </a:lnTo>
                  <a:lnTo>
                    <a:pt x="18" y="229"/>
                  </a:lnTo>
                  <a:lnTo>
                    <a:pt x="18" y="233"/>
                  </a:lnTo>
                  <a:lnTo>
                    <a:pt x="22" y="236"/>
                  </a:lnTo>
                  <a:lnTo>
                    <a:pt x="22" y="240"/>
                  </a:lnTo>
                  <a:lnTo>
                    <a:pt x="26" y="244"/>
                  </a:lnTo>
                  <a:lnTo>
                    <a:pt x="30" y="246"/>
                  </a:lnTo>
                  <a:lnTo>
                    <a:pt x="32" y="250"/>
                  </a:lnTo>
                  <a:lnTo>
                    <a:pt x="32" y="254"/>
                  </a:lnTo>
                  <a:lnTo>
                    <a:pt x="35" y="259"/>
                  </a:lnTo>
                  <a:lnTo>
                    <a:pt x="36" y="264"/>
                  </a:lnTo>
                  <a:lnTo>
                    <a:pt x="36" y="267"/>
                  </a:lnTo>
                  <a:lnTo>
                    <a:pt x="36" y="271"/>
                  </a:lnTo>
                  <a:lnTo>
                    <a:pt x="35" y="275"/>
                  </a:lnTo>
                  <a:lnTo>
                    <a:pt x="33" y="279"/>
                  </a:lnTo>
                  <a:lnTo>
                    <a:pt x="31" y="282"/>
                  </a:lnTo>
                  <a:lnTo>
                    <a:pt x="30" y="286"/>
                  </a:lnTo>
                  <a:lnTo>
                    <a:pt x="27" y="290"/>
                  </a:lnTo>
                  <a:lnTo>
                    <a:pt x="26" y="294"/>
                  </a:lnTo>
                  <a:lnTo>
                    <a:pt x="23" y="297"/>
                  </a:lnTo>
                  <a:lnTo>
                    <a:pt x="20" y="298"/>
                  </a:lnTo>
                  <a:lnTo>
                    <a:pt x="15" y="298"/>
                  </a:lnTo>
                  <a:lnTo>
                    <a:pt x="11" y="296"/>
                  </a:lnTo>
                  <a:lnTo>
                    <a:pt x="10" y="292"/>
                  </a:lnTo>
                  <a:lnTo>
                    <a:pt x="10" y="289"/>
                  </a:lnTo>
                  <a:lnTo>
                    <a:pt x="10" y="285"/>
                  </a:lnTo>
                  <a:lnTo>
                    <a:pt x="12" y="281"/>
                  </a:lnTo>
                  <a:lnTo>
                    <a:pt x="15" y="277"/>
                  </a:lnTo>
                  <a:lnTo>
                    <a:pt x="18" y="274"/>
                  </a:lnTo>
                  <a:lnTo>
                    <a:pt x="20" y="270"/>
                  </a:lnTo>
                  <a:lnTo>
                    <a:pt x="20" y="266"/>
                  </a:lnTo>
                  <a:lnTo>
                    <a:pt x="20" y="262"/>
                  </a:lnTo>
                  <a:lnTo>
                    <a:pt x="15" y="260"/>
                  </a:lnTo>
                  <a:lnTo>
                    <a:pt x="12" y="256"/>
                  </a:lnTo>
                  <a:lnTo>
                    <a:pt x="9" y="254"/>
                  </a:lnTo>
                  <a:lnTo>
                    <a:pt x="7" y="250"/>
                  </a:lnTo>
                  <a:lnTo>
                    <a:pt x="4" y="248"/>
                  </a:lnTo>
                  <a:lnTo>
                    <a:pt x="2" y="244"/>
                  </a:lnTo>
                  <a:lnTo>
                    <a:pt x="1" y="240"/>
                  </a:lnTo>
                  <a:lnTo>
                    <a:pt x="0" y="236"/>
                  </a:lnTo>
                  <a:lnTo>
                    <a:pt x="0" y="233"/>
                  </a:lnTo>
                  <a:lnTo>
                    <a:pt x="0" y="229"/>
                  </a:lnTo>
                  <a:lnTo>
                    <a:pt x="1" y="225"/>
                  </a:lnTo>
                  <a:lnTo>
                    <a:pt x="2" y="221"/>
                  </a:lnTo>
                  <a:lnTo>
                    <a:pt x="2" y="218"/>
                  </a:lnTo>
                  <a:lnTo>
                    <a:pt x="4" y="214"/>
                  </a:lnTo>
                  <a:lnTo>
                    <a:pt x="6" y="210"/>
                  </a:lnTo>
                  <a:lnTo>
                    <a:pt x="7" y="207"/>
                  </a:lnTo>
                  <a:lnTo>
                    <a:pt x="10" y="203"/>
                  </a:lnTo>
                  <a:lnTo>
                    <a:pt x="12" y="199"/>
                  </a:lnTo>
                  <a:lnTo>
                    <a:pt x="15" y="195"/>
                  </a:lnTo>
                  <a:lnTo>
                    <a:pt x="18" y="192"/>
                  </a:lnTo>
                  <a:lnTo>
                    <a:pt x="21" y="188"/>
                  </a:lnTo>
                  <a:lnTo>
                    <a:pt x="23" y="184"/>
                  </a:lnTo>
                  <a:lnTo>
                    <a:pt x="23" y="180"/>
                  </a:lnTo>
                  <a:lnTo>
                    <a:pt x="23" y="177"/>
                  </a:lnTo>
                  <a:lnTo>
                    <a:pt x="22" y="172"/>
                  </a:lnTo>
                  <a:lnTo>
                    <a:pt x="22" y="168"/>
                  </a:lnTo>
                  <a:lnTo>
                    <a:pt x="20" y="165"/>
                  </a:lnTo>
                  <a:lnTo>
                    <a:pt x="15" y="161"/>
                  </a:lnTo>
                  <a:lnTo>
                    <a:pt x="12" y="157"/>
                  </a:lnTo>
                  <a:lnTo>
                    <a:pt x="11" y="153"/>
                  </a:lnTo>
                  <a:lnTo>
                    <a:pt x="9" y="150"/>
                  </a:lnTo>
                  <a:lnTo>
                    <a:pt x="7" y="146"/>
                  </a:lnTo>
                  <a:lnTo>
                    <a:pt x="7" y="142"/>
                  </a:lnTo>
                  <a:lnTo>
                    <a:pt x="7" y="138"/>
                  </a:lnTo>
                  <a:lnTo>
                    <a:pt x="7" y="135"/>
                  </a:lnTo>
                  <a:lnTo>
                    <a:pt x="9" y="131"/>
                  </a:lnTo>
                  <a:lnTo>
                    <a:pt x="10" y="127"/>
                  </a:lnTo>
                  <a:lnTo>
                    <a:pt x="11" y="124"/>
                  </a:lnTo>
                  <a:lnTo>
                    <a:pt x="12" y="120"/>
                  </a:lnTo>
                  <a:lnTo>
                    <a:pt x="15" y="116"/>
                  </a:lnTo>
                  <a:lnTo>
                    <a:pt x="16" y="112"/>
                  </a:lnTo>
                  <a:lnTo>
                    <a:pt x="18" y="109"/>
                  </a:lnTo>
                  <a:lnTo>
                    <a:pt x="21" y="105"/>
                  </a:lnTo>
                  <a:lnTo>
                    <a:pt x="23" y="101"/>
                  </a:lnTo>
                  <a:lnTo>
                    <a:pt x="25" y="97"/>
                  </a:lnTo>
                  <a:lnTo>
                    <a:pt x="27" y="94"/>
                  </a:lnTo>
                  <a:lnTo>
                    <a:pt x="30" y="90"/>
                  </a:lnTo>
                  <a:lnTo>
                    <a:pt x="31" y="86"/>
                  </a:lnTo>
                  <a:lnTo>
                    <a:pt x="32" y="83"/>
                  </a:lnTo>
                  <a:lnTo>
                    <a:pt x="32" y="79"/>
                  </a:lnTo>
                  <a:lnTo>
                    <a:pt x="31" y="75"/>
                  </a:lnTo>
                  <a:lnTo>
                    <a:pt x="30" y="71"/>
                  </a:lnTo>
                  <a:lnTo>
                    <a:pt x="27" y="68"/>
                  </a:lnTo>
                  <a:lnTo>
                    <a:pt x="23" y="64"/>
                  </a:lnTo>
                  <a:lnTo>
                    <a:pt x="20" y="61"/>
                  </a:lnTo>
                  <a:lnTo>
                    <a:pt x="15" y="58"/>
                  </a:lnTo>
                  <a:lnTo>
                    <a:pt x="14" y="54"/>
                  </a:lnTo>
                  <a:lnTo>
                    <a:pt x="12" y="50"/>
                  </a:lnTo>
                  <a:lnTo>
                    <a:pt x="12" y="46"/>
                  </a:lnTo>
                  <a:lnTo>
                    <a:pt x="11" y="43"/>
                  </a:lnTo>
                  <a:lnTo>
                    <a:pt x="11" y="39"/>
                  </a:lnTo>
                  <a:lnTo>
                    <a:pt x="11" y="35"/>
                  </a:lnTo>
                  <a:lnTo>
                    <a:pt x="11" y="32"/>
                  </a:lnTo>
                  <a:lnTo>
                    <a:pt x="12" y="28"/>
                  </a:lnTo>
                  <a:lnTo>
                    <a:pt x="14" y="24"/>
                  </a:lnTo>
                  <a:lnTo>
                    <a:pt x="18" y="22"/>
                  </a:lnTo>
                  <a:lnTo>
                    <a:pt x="35" y="0"/>
                  </a:lnTo>
                </a:path>
              </a:pathLst>
            </a:custGeom>
            <a:blipFill dpi="0" rotWithShape="0">
              <a:blip r:embed="rId3" cstate="print"/>
              <a:srcRect/>
              <a:tile tx="0" ty="0" sx="100000" sy="100000" flip="none" algn="tl"/>
            </a:blip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8823" name="Freeform 151"/>
            <p:cNvSpPr>
              <a:spLocks/>
            </p:cNvSpPr>
            <p:nvPr/>
          </p:nvSpPr>
          <p:spPr bwMode="auto">
            <a:xfrm>
              <a:off x="2494" y="786"/>
              <a:ext cx="66" cy="246"/>
            </a:xfrm>
            <a:custGeom>
              <a:avLst/>
              <a:gdLst/>
              <a:ahLst/>
              <a:cxnLst>
                <a:cxn ang="0">
                  <a:pos x="57" y="37"/>
                </a:cxn>
                <a:cxn ang="0">
                  <a:pos x="61" y="45"/>
                </a:cxn>
                <a:cxn ang="0">
                  <a:pos x="65" y="52"/>
                </a:cxn>
                <a:cxn ang="0">
                  <a:pos x="65" y="59"/>
                </a:cxn>
                <a:cxn ang="0">
                  <a:pos x="65" y="67"/>
                </a:cxn>
                <a:cxn ang="0">
                  <a:pos x="62" y="74"/>
                </a:cxn>
                <a:cxn ang="0">
                  <a:pos x="57" y="82"/>
                </a:cxn>
                <a:cxn ang="0">
                  <a:pos x="51" y="89"/>
                </a:cxn>
                <a:cxn ang="0">
                  <a:pos x="45" y="97"/>
                </a:cxn>
                <a:cxn ang="0">
                  <a:pos x="38" y="102"/>
                </a:cxn>
                <a:cxn ang="0">
                  <a:pos x="33" y="107"/>
                </a:cxn>
                <a:cxn ang="0">
                  <a:pos x="29" y="114"/>
                </a:cxn>
                <a:cxn ang="0">
                  <a:pos x="23" y="120"/>
                </a:cxn>
                <a:cxn ang="0">
                  <a:pos x="22" y="129"/>
                </a:cxn>
                <a:cxn ang="0">
                  <a:pos x="20" y="136"/>
                </a:cxn>
                <a:cxn ang="0">
                  <a:pos x="18" y="144"/>
                </a:cxn>
                <a:cxn ang="0">
                  <a:pos x="22" y="151"/>
                </a:cxn>
                <a:cxn ang="0">
                  <a:pos x="26" y="158"/>
                </a:cxn>
                <a:cxn ang="0">
                  <a:pos x="33" y="167"/>
                </a:cxn>
                <a:cxn ang="0">
                  <a:pos x="39" y="174"/>
                </a:cxn>
                <a:cxn ang="0">
                  <a:pos x="44" y="182"/>
                </a:cxn>
                <a:cxn ang="0">
                  <a:pos x="46" y="189"/>
                </a:cxn>
                <a:cxn ang="0">
                  <a:pos x="47" y="197"/>
                </a:cxn>
                <a:cxn ang="0">
                  <a:pos x="47" y="204"/>
                </a:cxn>
                <a:cxn ang="0">
                  <a:pos x="45" y="212"/>
                </a:cxn>
                <a:cxn ang="0">
                  <a:pos x="42" y="219"/>
                </a:cxn>
                <a:cxn ang="0">
                  <a:pos x="39" y="226"/>
                </a:cxn>
                <a:cxn ang="0">
                  <a:pos x="33" y="234"/>
                </a:cxn>
                <a:cxn ang="0">
                  <a:pos x="26" y="240"/>
                </a:cxn>
                <a:cxn ang="0">
                  <a:pos x="19" y="244"/>
                </a:cxn>
                <a:cxn ang="0">
                  <a:pos x="12" y="245"/>
                </a:cxn>
                <a:cxn ang="0">
                  <a:pos x="8" y="238"/>
                </a:cxn>
                <a:cxn ang="0">
                  <a:pos x="9" y="230"/>
                </a:cxn>
                <a:cxn ang="0">
                  <a:pos x="15" y="223"/>
                </a:cxn>
                <a:cxn ang="0">
                  <a:pos x="23" y="218"/>
                </a:cxn>
                <a:cxn ang="0">
                  <a:pos x="26" y="210"/>
                </a:cxn>
                <a:cxn ang="0">
                  <a:pos x="28" y="203"/>
                </a:cxn>
                <a:cxn ang="0">
                  <a:pos x="28" y="195"/>
                </a:cxn>
                <a:cxn ang="0">
                  <a:pos x="25" y="188"/>
                </a:cxn>
                <a:cxn ang="0">
                  <a:pos x="22" y="181"/>
                </a:cxn>
                <a:cxn ang="0">
                  <a:pos x="14" y="173"/>
                </a:cxn>
                <a:cxn ang="0">
                  <a:pos x="8" y="166"/>
                </a:cxn>
                <a:cxn ang="0">
                  <a:pos x="3" y="158"/>
                </a:cxn>
                <a:cxn ang="0">
                  <a:pos x="0" y="150"/>
                </a:cxn>
                <a:cxn ang="0">
                  <a:pos x="0" y="142"/>
                </a:cxn>
                <a:cxn ang="0">
                  <a:pos x="0" y="135"/>
                </a:cxn>
                <a:cxn ang="0">
                  <a:pos x="2" y="128"/>
                </a:cxn>
                <a:cxn ang="0">
                  <a:pos x="6" y="120"/>
                </a:cxn>
                <a:cxn ang="0">
                  <a:pos x="11" y="114"/>
                </a:cxn>
                <a:cxn ang="0">
                  <a:pos x="15" y="107"/>
                </a:cxn>
                <a:cxn ang="0">
                  <a:pos x="22" y="99"/>
                </a:cxn>
                <a:cxn ang="0">
                  <a:pos x="28" y="93"/>
                </a:cxn>
                <a:cxn ang="0">
                  <a:pos x="31" y="85"/>
                </a:cxn>
                <a:cxn ang="0">
                  <a:pos x="38" y="77"/>
                </a:cxn>
                <a:cxn ang="0">
                  <a:pos x="44" y="69"/>
                </a:cxn>
                <a:cxn ang="0">
                  <a:pos x="46" y="62"/>
                </a:cxn>
                <a:cxn ang="0">
                  <a:pos x="47" y="54"/>
                </a:cxn>
                <a:cxn ang="0">
                  <a:pos x="47" y="47"/>
                </a:cxn>
                <a:cxn ang="0">
                  <a:pos x="31" y="0"/>
                </a:cxn>
              </a:cxnLst>
              <a:rect l="0" t="0" r="r" b="b"/>
              <a:pathLst>
                <a:path w="66" h="246">
                  <a:moveTo>
                    <a:pt x="31" y="0"/>
                  </a:moveTo>
                  <a:lnTo>
                    <a:pt x="57" y="37"/>
                  </a:lnTo>
                  <a:lnTo>
                    <a:pt x="60" y="41"/>
                  </a:lnTo>
                  <a:lnTo>
                    <a:pt x="61" y="45"/>
                  </a:lnTo>
                  <a:lnTo>
                    <a:pt x="62" y="48"/>
                  </a:lnTo>
                  <a:lnTo>
                    <a:pt x="65" y="52"/>
                  </a:lnTo>
                  <a:lnTo>
                    <a:pt x="65" y="56"/>
                  </a:lnTo>
                  <a:lnTo>
                    <a:pt x="65" y="59"/>
                  </a:lnTo>
                  <a:lnTo>
                    <a:pt x="65" y="63"/>
                  </a:lnTo>
                  <a:lnTo>
                    <a:pt x="65" y="67"/>
                  </a:lnTo>
                  <a:lnTo>
                    <a:pt x="62" y="71"/>
                  </a:lnTo>
                  <a:lnTo>
                    <a:pt x="62" y="74"/>
                  </a:lnTo>
                  <a:lnTo>
                    <a:pt x="60" y="78"/>
                  </a:lnTo>
                  <a:lnTo>
                    <a:pt x="57" y="82"/>
                  </a:lnTo>
                  <a:lnTo>
                    <a:pt x="53" y="85"/>
                  </a:lnTo>
                  <a:lnTo>
                    <a:pt x="51" y="89"/>
                  </a:lnTo>
                  <a:lnTo>
                    <a:pt x="49" y="93"/>
                  </a:lnTo>
                  <a:lnTo>
                    <a:pt x="45" y="97"/>
                  </a:lnTo>
                  <a:lnTo>
                    <a:pt x="41" y="99"/>
                  </a:lnTo>
                  <a:lnTo>
                    <a:pt x="38" y="102"/>
                  </a:lnTo>
                  <a:lnTo>
                    <a:pt x="36" y="105"/>
                  </a:lnTo>
                  <a:lnTo>
                    <a:pt x="33" y="107"/>
                  </a:lnTo>
                  <a:lnTo>
                    <a:pt x="31" y="110"/>
                  </a:lnTo>
                  <a:lnTo>
                    <a:pt x="29" y="114"/>
                  </a:lnTo>
                  <a:lnTo>
                    <a:pt x="25" y="116"/>
                  </a:lnTo>
                  <a:lnTo>
                    <a:pt x="23" y="120"/>
                  </a:lnTo>
                  <a:lnTo>
                    <a:pt x="23" y="125"/>
                  </a:lnTo>
                  <a:lnTo>
                    <a:pt x="22" y="129"/>
                  </a:lnTo>
                  <a:lnTo>
                    <a:pt x="20" y="133"/>
                  </a:lnTo>
                  <a:lnTo>
                    <a:pt x="20" y="136"/>
                  </a:lnTo>
                  <a:lnTo>
                    <a:pt x="19" y="140"/>
                  </a:lnTo>
                  <a:lnTo>
                    <a:pt x="18" y="144"/>
                  </a:lnTo>
                  <a:lnTo>
                    <a:pt x="19" y="147"/>
                  </a:lnTo>
                  <a:lnTo>
                    <a:pt x="22" y="151"/>
                  </a:lnTo>
                  <a:lnTo>
                    <a:pt x="23" y="155"/>
                  </a:lnTo>
                  <a:lnTo>
                    <a:pt x="26" y="158"/>
                  </a:lnTo>
                  <a:lnTo>
                    <a:pt x="29" y="163"/>
                  </a:lnTo>
                  <a:lnTo>
                    <a:pt x="33" y="167"/>
                  </a:lnTo>
                  <a:lnTo>
                    <a:pt x="36" y="171"/>
                  </a:lnTo>
                  <a:lnTo>
                    <a:pt x="39" y="174"/>
                  </a:lnTo>
                  <a:lnTo>
                    <a:pt x="41" y="178"/>
                  </a:lnTo>
                  <a:lnTo>
                    <a:pt x="44" y="182"/>
                  </a:lnTo>
                  <a:lnTo>
                    <a:pt x="45" y="186"/>
                  </a:lnTo>
                  <a:lnTo>
                    <a:pt x="46" y="189"/>
                  </a:lnTo>
                  <a:lnTo>
                    <a:pt x="47" y="193"/>
                  </a:lnTo>
                  <a:lnTo>
                    <a:pt x="47" y="197"/>
                  </a:lnTo>
                  <a:lnTo>
                    <a:pt x="47" y="200"/>
                  </a:lnTo>
                  <a:lnTo>
                    <a:pt x="47" y="204"/>
                  </a:lnTo>
                  <a:lnTo>
                    <a:pt x="46" y="208"/>
                  </a:lnTo>
                  <a:lnTo>
                    <a:pt x="45" y="212"/>
                  </a:lnTo>
                  <a:lnTo>
                    <a:pt x="45" y="215"/>
                  </a:lnTo>
                  <a:lnTo>
                    <a:pt x="42" y="219"/>
                  </a:lnTo>
                  <a:lnTo>
                    <a:pt x="41" y="223"/>
                  </a:lnTo>
                  <a:lnTo>
                    <a:pt x="39" y="226"/>
                  </a:lnTo>
                  <a:lnTo>
                    <a:pt x="34" y="230"/>
                  </a:lnTo>
                  <a:lnTo>
                    <a:pt x="33" y="234"/>
                  </a:lnTo>
                  <a:lnTo>
                    <a:pt x="29" y="236"/>
                  </a:lnTo>
                  <a:lnTo>
                    <a:pt x="26" y="240"/>
                  </a:lnTo>
                  <a:lnTo>
                    <a:pt x="23" y="243"/>
                  </a:lnTo>
                  <a:lnTo>
                    <a:pt x="19" y="244"/>
                  </a:lnTo>
                  <a:lnTo>
                    <a:pt x="15" y="245"/>
                  </a:lnTo>
                  <a:lnTo>
                    <a:pt x="12" y="245"/>
                  </a:lnTo>
                  <a:lnTo>
                    <a:pt x="9" y="241"/>
                  </a:lnTo>
                  <a:lnTo>
                    <a:pt x="8" y="238"/>
                  </a:lnTo>
                  <a:lnTo>
                    <a:pt x="8" y="234"/>
                  </a:lnTo>
                  <a:lnTo>
                    <a:pt x="9" y="230"/>
                  </a:lnTo>
                  <a:lnTo>
                    <a:pt x="13" y="226"/>
                  </a:lnTo>
                  <a:lnTo>
                    <a:pt x="15" y="223"/>
                  </a:lnTo>
                  <a:lnTo>
                    <a:pt x="19" y="220"/>
                  </a:lnTo>
                  <a:lnTo>
                    <a:pt x="23" y="218"/>
                  </a:lnTo>
                  <a:lnTo>
                    <a:pt x="24" y="214"/>
                  </a:lnTo>
                  <a:lnTo>
                    <a:pt x="26" y="210"/>
                  </a:lnTo>
                  <a:lnTo>
                    <a:pt x="28" y="207"/>
                  </a:lnTo>
                  <a:lnTo>
                    <a:pt x="28" y="203"/>
                  </a:lnTo>
                  <a:lnTo>
                    <a:pt x="28" y="199"/>
                  </a:lnTo>
                  <a:lnTo>
                    <a:pt x="28" y="195"/>
                  </a:lnTo>
                  <a:lnTo>
                    <a:pt x="26" y="192"/>
                  </a:lnTo>
                  <a:lnTo>
                    <a:pt x="25" y="188"/>
                  </a:lnTo>
                  <a:lnTo>
                    <a:pt x="23" y="184"/>
                  </a:lnTo>
                  <a:lnTo>
                    <a:pt x="22" y="181"/>
                  </a:lnTo>
                  <a:lnTo>
                    <a:pt x="18" y="177"/>
                  </a:lnTo>
                  <a:lnTo>
                    <a:pt x="14" y="173"/>
                  </a:lnTo>
                  <a:lnTo>
                    <a:pt x="11" y="169"/>
                  </a:lnTo>
                  <a:lnTo>
                    <a:pt x="8" y="166"/>
                  </a:lnTo>
                  <a:lnTo>
                    <a:pt x="4" y="162"/>
                  </a:lnTo>
                  <a:lnTo>
                    <a:pt x="3" y="158"/>
                  </a:lnTo>
                  <a:lnTo>
                    <a:pt x="1" y="154"/>
                  </a:lnTo>
                  <a:lnTo>
                    <a:pt x="0" y="150"/>
                  </a:lnTo>
                  <a:lnTo>
                    <a:pt x="0" y="146"/>
                  </a:lnTo>
                  <a:lnTo>
                    <a:pt x="0" y="142"/>
                  </a:lnTo>
                  <a:lnTo>
                    <a:pt x="0" y="139"/>
                  </a:lnTo>
                  <a:lnTo>
                    <a:pt x="0" y="135"/>
                  </a:lnTo>
                  <a:lnTo>
                    <a:pt x="1" y="131"/>
                  </a:lnTo>
                  <a:lnTo>
                    <a:pt x="2" y="128"/>
                  </a:lnTo>
                  <a:lnTo>
                    <a:pt x="3" y="124"/>
                  </a:lnTo>
                  <a:lnTo>
                    <a:pt x="6" y="120"/>
                  </a:lnTo>
                  <a:lnTo>
                    <a:pt x="9" y="118"/>
                  </a:lnTo>
                  <a:lnTo>
                    <a:pt x="11" y="114"/>
                  </a:lnTo>
                  <a:lnTo>
                    <a:pt x="13" y="110"/>
                  </a:lnTo>
                  <a:lnTo>
                    <a:pt x="15" y="107"/>
                  </a:lnTo>
                  <a:lnTo>
                    <a:pt x="19" y="103"/>
                  </a:lnTo>
                  <a:lnTo>
                    <a:pt x="22" y="99"/>
                  </a:lnTo>
                  <a:lnTo>
                    <a:pt x="24" y="95"/>
                  </a:lnTo>
                  <a:lnTo>
                    <a:pt x="28" y="93"/>
                  </a:lnTo>
                  <a:lnTo>
                    <a:pt x="29" y="89"/>
                  </a:lnTo>
                  <a:lnTo>
                    <a:pt x="31" y="85"/>
                  </a:lnTo>
                  <a:lnTo>
                    <a:pt x="34" y="82"/>
                  </a:lnTo>
                  <a:lnTo>
                    <a:pt x="38" y="77"/>
                  </a:lnTo>
                  <a:lnTo>
                    <a:pt x="40" y="73"/>
                  </a:lnTo>
                  <a:lnTo>
                    <a:pt x="44" y="69"/>
                  </a:lnTo>
                  <a:lnTo>
                    <a:pt x="45" y="66"/>
                  </a:lnTo>
                  <a:lnTo>
                    <a:pt x="46" y="62"/>
                  </a:lnTo>
                  <a:lnTo>
                    <a:pt x="47" y="58"/>
                  </a:lnTo>
                  <a:lnTo>
                    <a:pt x="47" y="54"/>
                  </a:lnTo>
                  <a:lnTo>
                    <a:pt x="49" y="51"/>
                  </a:lnTo>
                  <a:lnTo>
                    <a:pt x="47" y="47"/>
                  </a:lnTo>
                  <a:lnTo>
                    <a:pt x="33" y="6"/>
                  </a:lnTo>
                  <a:lnTo>
                    <a:pt x="31" y="0"/>
                  </a:lnTo>
                </a:path>
              </a:pathLst>
            </a:custGeom>
            <a:blipFill dpi="0" rotWithShape="0">
              <a:blip r:embed="rId3" cstate="print"/>
              <a:srcRect/>
              <a:tile tx="0" ty="0" sx="100000" sy="100000" flip="none" algn="tl"/>
            </a:blip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</p:grpSp>
      <p:grpSp>
        <p:nvGrpSpPr>
          <p:cNvPr id="28828" name="Group 156"/>
          <p:cNvGrpSpPr>
            <a:grpSpLocks/>
          </p:cNvGrpSpPr>
          <p:nvPr/>
        </p:nvGrpSpPr>
        <p:grpSpPr bwMode="auto">
          <a:xfrm>
            <a:off x="5105400" y="990600"/>
            <a:ext cx="558800" cy="474663"/>
            <a:chOff x="3216" y="624"/>
            <a:chExt cx="352" cy="299"/>
          </a:xfrm>
        </p:grpSpPr>
        <p:sp>
          <p:nvSpPr>
            <p:cNvPr id="28825" name="Freeform 153"/>
            <p:cNvSpPr>
              <a:spLocks/>
            </p:cNvSpPr>
            <p:nvPr/>
          </p:nvSpPr>
          <p:spPr bwMode="auto">
            <a:xfrm>
              <a:off x="3216" y="711"/>
              <a:ext cx="37" cy="160"/>
            </a:xfrm>
            <a:custGeom>
              <a:avLst/>
              <a:gdLst/>
              <a:ahLst/>
              <a:cxnLst>
                <a:cxn ang="0">
                  <a:pos x="19" y="24"/>
                </a:cxn>
                <a:cxn ang="0">
                  <a:pos x="25" y="30"/>
                </a:cxn>
                <a:cxn ang="0">
                  <a:pos x="30" y="36"/>
                </a:cxn>
                <a:cxn ang="0">
                  <a:pos x="34" y="44"/>
                </a:cxn>
                <a:cxn ang="0">
                  <a:pos x="34" y="51"/>
                </a:cxn>
                <a:cxn ang="0">
                  <a:pos x="32" y="58"/>
                </a:cxn>
                <a:cxn ang="0">
                  <a:pos x="26" y="65"/>
                </a:cxn>
                <a:cxn ang="0">
                  <a:pos x="22" y="72"/>
                </a:cxn>
                <a:cxn ang="0">
                  <a:pos x="20" y="80"/>
                </a:cxn>
                <a:cxn ang="0">
                  <a:pos x="20" y="87"/>
                </a:cxn>
                <a:cxn ang="0">
                  <a:pos x="25" y="94"/>
                </a:cxn>
                <a:cxn ang="0">
                  <a:pos x="31" y="103"/>
                </a:cxn>
                <a:cxn ang="0">
                  <a:pos x="35" y="110"/>
                </a:cxn>
                <a:cxn ang="0">
                  <a:pos x="36" y="118"/>
                </a:cxn>
                <a:cxn ang="0">
                  <a:pos x="36" y="125"/>
                </a:cxn>
                <a:cxn ang="0">
                  <a:pos x="36" y="133"/>
                </a:cxn>
                <a:cxn ang="0">
                  <a:pos x="32" y="140"/>
                </a:cxn>
                <a:cxn ang="0">
                  <a:pos x="29" y="149"/>
                </a:cxn>
                <a:cxn ang="0">
                  <a:pos x="21" y="155"/>
                </a:cxn>
                <a:cxn ang="0">
                  <a:pos x="14" y="159"/>
                </a:cxn>
                <a:cxn ang="0">
                  <a:pos x="6" y="158"/>
                </a:cxn>
                <a:cxn ang="0">
                  <a:pos x="2" y="150"/>
                </a:cxn>
                <a:cxn ang="0">
                  <a:pos x="7" y="143"/>
                </a:cxn>
                <a:cxn ang="0">
                  <a:pos x="14" y="137"/>
                </a:cxn>
                <a:cxn ang="0">
                  <a:pos x="17" y="129"/>
                </a:cxn>
                <a:cxn ang="0">
                  <a:pos x="19" y="122"/>
                </a:cxn>
                <a:cxn ang="0">
                  <a:pos x="19" y="114"/>
                </a:cxn>
                <a:cxn ang="0">
                  <a:pos x="14" y="107"/>
                </a:cxn>
                <a:cxn ang="0">
                  <a:pos x="9" y="101"/>
                </a:cxn>
                <a:cxn ang="0">
                  <a:pos x="4" y="94"/>
                </a:cxn>
                <a:cxn ang="0">
                  <a:pos x="1" y="86"/>
                </a:cxn>
                <a:cxn ang="0">
                  <a:pos x="0" y="78"/>
                </a:cxn>
                <a:cxn ang="0">
                  <a:pos x="1" y="71"/>
                </a:cxn>
                <a:cxn ang="0">
                  <a:pos x="7" y="62"/>
                </a:cxn>
                <a:cxn ang="0">
                  <a:pos x="15" y="55"/>
                </a:cxn>
                <a:cxn ang="0">
                  <a:pos x="17" y="47"/>
                </a:cxn>
                <a:cxn ang="0">
                  <a:pos x="14" y="40"/>
                </a:cxn>
                <a:cxn ang="0">
                  <a:pos x="7" y="32"/>
                </a:cxn>
                <a:cxn ang="0">
                  <a:pos x="5" y="25"/>
                </a:cxn>
                <a:cxn ang="0">
                  <a:pos x="5" y="17"/>
                </a:cxn>
                <a:cxn ang="0">
                  <a:pos x="7" y="10"/>
                </a:cxn>
                <a:cxn ang="0">
                  <a:pos x="12" y="2"/>
                </a:cxn>
                <a:cxn ang="0">
                  <a:pos x="14" y="12"/>
                </a:cxn>
              </a:cxnLst>
              <a:rect l="0" t="0" r="r" b="b"/>
              <a:pathLst>
                <a:path w="37" h="160">
                  <a:moveTo>
                    <a:pt x="14" y="19"/>
                  </a:moveTo>
                  <a:lnTo>
                    <a:pt x="19" y="24"/>
                  </a:lnTo>
                  <a:lnTo>
                    <a:pt x="22" y="26"/>
                  </a:lnTo>
                  <a:lnTo>
                    <a:pt x="25" y="30"/>
                  </a:lnTo>
                  <a:lnTo>
                    <a:pt x="26" y="34"/>
                  </a:lnTo>
                  <a:lnTo>
                    <a:pt x="30" y="36"/>
                  </a:lnTo>
                  <a:lnTo>
                    <a:pt x="31" y="40"/>
                  </a:lnTo>
                  <a:lnTo>
                    <a:pt x="34" y="44"/>
                  </a:lnTo>
                  <a:lnTo>
                    <a:pt x="34" y="47"/>
                  </a:lnTo>
                  <a:lnTo>
                    <a:pt x="34" y="51"/>
                  </a:lnTo>
                  <a:lnTo>
                    <a:pt x="32" y="55"/>
                  </a:lnTo>
                  <a:lnTo>
                    <a:pt x="32" y="58"/>
                  </a:lnTo>
                  <a:lnTo>
                    <a:pt x="30" y="62"/>
                  </a:lnTo>
                  <a:lnTo>
                    <a:pt x="26" y="65"/>
                  </a:lnTo>
                  <a:lnTo>
                    <a:pt x="25" y="68"/>
                  </a:lnTo>
                  <a:lnTo>
                    <a:pt x="22" y="72"/>
                  </a:lnTo>
                  <a:lnTo>
                    <a:pt x="21" y="76"/>
                  </a:lnTo>
                  <a:lnTo>
                    <a:pt x="20" y="80"/>
                  </a:lnTo>
                  <a:lnTo>
                    <a:pt x="20" y="83"/>
                  </a:lnTo>
                  <a:lnTo>
                    <a:pt x="20" y="87"/>
                  </a:lnTo>
                  <a:lnTo>
                    <a:pt x="21" y="92"/>
                  </a:lnTo>
                  <a:lnTo>
                    <a:pt x="25" y="94"/>
                  </a:lnTo>
                  <a:lnTo>
                    <a:pt x="27" y="98"/>
                  </a:lnTo>
                  <a:lnTo>
                    <a:pt x="31" y="103"/>
                  </a:lnTo>
                  <a:lnTo>
                    <a:pt x="32" y="107"/>
                  </a:lnTo>
                  <a:lnTo>
                    <a:pt x="35" y="110"/>
                  </a:lnTo>
                  <a:lnTo>
                    <a:pt x="36" y="114"/>
                  </a:lnTo>
                  <a:lnTo>
                    <a:pt x="36" y="118"/>
                  </a:lnTo>
                  <a:lnTo>
                    <a:pt x="36" y="122"/>
                  </a:lnTo>
                  <a:lnTo>
                    <a:pt x="36" y="125"/>
                  </a:lnTo>
                  <a:lnTo>
                    <a:pt x="36" y="129"/>
                  </a:lnTo>
                  <a:lnTo>
                    <a:pt x="36" y="133"/>
                  </a:lnTo>
                  <a:lnTo>
                    <a:pt x="35" y="137"/>
                  </a:lnTo>
                  <a:lnTo>
                    <a:pt x="32" y="140"/>
                  </a:lnTo>
                  <a:lnTo>
                    <a:pt x="30" y="145"/>
                  </a:lnTo>
                  <a:lnTo>
                    <a:pt x="29" y="149"/>
                  </a:lnTo>
                  <a:lnTo>
                    <a:pt x="25" y="152"/>
                  </a:lnTo>
                  <a:lnTo>
                    <a:pt x="21" y="155"/>
                  </a:lnTo>
                  <a:lnTo>
                    <a:pt x="17" y="158"/>
                  </a:lnTo>
                  <a:lnTo>
                    <a:pt x="14" y="159"/>
                  </a:lnTo>
                  <a:lnTo>
                    <a:pt x="10" y="159"/>
                  </a:lnTo>
                  <a:lnTo>
                    <a:pt x="6" y="158"/>
                  </a:lnTo>
                  <a:lnTo>
                    <a:pt x="4" y="154"/>
                  </a:lnTo>
                  <a:lnTo>
                    <a:pt x="2" y="150"/>
                  </a:lnTo>
                  <a:lnTo>
                    <a:pt x="4" y="147"/>
                  </a:lnTo>
                  <a:lnTo>
                    <a:pt x="7" y="143"/>
                  </a:lnTo>
                  <a:lnTo>
                    <a:pt x="10" y="139"/>
                  </a:lnTo>
                  <a:lnTo>
                    <a:pt x="14" y="137"/>
                  </a:lnTo>
                  <a:lnTo>
                    <a:pt x="16" y="133"/>
                  </a:lnTo>
                  <a:lnTo>
                    <a:pt x="17" y="129"/>
                  </a:lnTo>
                  <a:lnTo>
                    <a:pt x="19" y="125"/>
                  </a:lnTo>
                  <a:lnTo>
                    <a:pt x="19" y="122"/>
                  </a:lnTo>
                  <a:lnTo>
                    <a:pt x="19" y="118"/>
                  </a:lnTo>
                  <a:lnTo>
                    <a:pt x="19" y="114"/>
                  </a:lnTo>
                  <a:lnTo>
                    <a:pt x="16" y="110"/>
                  </a:lnTo>
                  <a:lnTo>
                    <a:pt x="14" y="107"/>
                  </a:lnTo>
                  <a:lnTo>
                    <a:pt x="10" y="104"/>
                  </a:lnTo>
                  <a:lnTo>
                    <a:pt x="9" y="101"/>
                  </a:lnTo>
                  <a:lnTo>
                    <a:pt x="5" y="98"/>
                  </a:lnTo>
                  <a:lnTo>
                    <a:pt x="4" y="94"/>
                  </a:lnTo>
                  <a:lnTo>
                    <a:pt x="1" y="91"/>
                  </a:lnTo>
                  <a:lnTo>
                    <a:pt x="1" y="86"/>
                  </a:lnTo>
                  <a:lnTo>
                    <a:pt x="0" y="82"/>
                  </a:lnTo>
                  <a:lnTo>
                    <a:pt x="0" y="78"/>
                  </a:lnTo>
                  <a:lnTo>
                    <a:pt x="0" y="75"/>
                  </a:lnTo>
                  <a:lnTo>
                    <a:pt x="1" y="71"/>
                  </a:lnTo>
                  <a:lnTo>
                    <a:pt x="4" y="67"/>
                  </a:lnTo>
                  <a:lnTo>
                    <a:pt x="7" y="62"/>
                  </a:lnTo>
                  <a:lnTo>
                    <a:pt x="11" y="58"/>
                  </a:lnTo>
                  <a:lnTo>
                    <a:pt x="15" y="55"/>
                  </a:lnTo>
                  <a:lnTo>
                    <a:pt x="17" y="51"/>
                  </a:lnTo>
                  <a:lnTo>
                    <a:pt x="17" y="47"/>
                  </a:lnTo>
                  <a:lnTo>
                    <a:pt x="16" y="44"/>
                  </a:lnTo>
                  <a:lnTo>
                    <a:pt x="14" y="40"/>
                  </a:lnTo>
                  <a:lnTo>
                    <a:pt x="10" y="36"/>
                  </a:lnTo>
                  <a:lnTo>
                    <a:pt x="7" y="32"/>
                  </a:lnTo>
                  <a:lnTo>
                    <a:pt x="7" y="29"/>
                  </a:lnTo>
                  <a:lnTo>
                    <a:pt x="5" y="25"/>
                  </a:lnTo>
                  <a:lnTo>
                    <a:pt x="5" y="21"/>
                  </a:lnTo>
                  <a:lnTo>
                    <a:pt x="5" y="17"/>
                  </a:lnTo>
                  <a:lnTo>
                    <a:pt x="6" y="14"/>
                  </a:lnTo>
                  <a:lnTo>
                    <a:pt x="7" y="10"/>
                  </a:lnTo>
                  <a:lnTo>
                    <a:pt x="10" y="6"/>
                  </a:lnTo>
                  <a:lnTo>
                    <a:pt x="12" y="2"/>
                  </a:lnTo>
                  <a:lnTo>
                    <a:pt x="16" y="0"/>
                  </a:lnTo>
                  <a:lnTo>
                    <a:pt x="14" y="12"/>
                  </a:lnTo>
                  <a:lnTo>
                    <a:pt x="14" y="19"/>
                  </a:lnTo>
                </a:path>
              </a:pathLst>
            </a:custGeom>
            <a:blipFill dpi="0" rotWithShape="0">
              <a:blip r:embed="rId3" cstate="print"/>
              <a:srcRect/>
              <a:tile tx="0" ty="0" sx="100000" sy="100000" flip="none" algn="tl"/>
            </a:blip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8826" name="Freeform 154"/>
            <p:cNvSpPr>
              <a:spLocks/>
            </p:cNvSpPr>
            <p:nvPr/>
          </p:nvSpPr>
          <p:spPr bwMode="auto">
            <a:xfrm>
              <a:off x="3373" y="624"/>
              <a:ext cx="48" cy="299"/>
            </a:xfrm>
            <a:custGeom>
              <a:avLst/>
              <a:gdLst/>
              <a:ahLst/>
              <a:cxnLst>
                <a:cxn ang="0">
                  <a:pos x="31" y="9"/>
                </a:cxn>
                <a:cxn ang="0">
                  <a:pos x="26" y="20"/>
                </a:cxn>
                <a:cxn ang="0">
                  <a:pos x="25" y="32"/>
                </a:cxn>
                <a:cxn ang="0">
                  <a:pos x="30" y="42"/>
                </a:cxn>
                <a:cxn ang="0">
                  <a:pos x="37" y="53"/>
                </a:cxn>
                <a:cxn ang="0">
                  <a:pos x="45" y="63"/>
                </a:cxn>
                <a:cxn ang="0">
                  <a:pos x="47" y="75"/>
                </a:cxn>
                <a:cxn ang="0">
                  <a:pos x="46" y="87"/>
                </a:cxn>
                <a:cxn ang="0">
                  <a:pos x="42" y="100"/>
                </a:cxn>
                <a:cxn ang="0">
                  <a:pos x="35" y="112"/>
                </a:cxn>
                <a:cxn ang="0">
                  <a:pos x="28" y="124"/>
                </a:cxn>
                <a:cxn ang="0">
                  <a:pos x="23" y="135"/>
                </a:cxn>
                <a:cxn ang="0">
                  <a:pos x="26" y="146"/>
                </a:cxn>
                <a:cxn ang="0">
                  <a:pos x="32" y="157"/>
                </a:cxn>
                <a:cxn ang="0">
                  <a:pos x="38" y="167"/>
                </a:cxn>
                <a:cxn ang="0">
                  <a:pos x="41" y="179"/>
                </a:cxn>
                <a:cxn ang="0">
                  <a:pos x="38" y="190"/>
                </a:cxn>
                <a:cxn ang="0">
                  <a:pos x="31" y="200"/>
                </a:cxn>
                <a:cxn ang="0">
                  <a:pos x="20" y="210"/>
                </a:cxn>
                <a:cxn ang="0">
                  <a:pos x="18" y="221"/>
                </a:cxn>
                <a:cxn ang="0">
                  <a:pos x="18" y="233"/>
                </a:cxn>
                <a:cxn ang="0">
                  <a:pos x="26" y="244"/>
                </a:cxn>
                <a:cxn ang="0">
                  <a:pos x="32" y="254"/>
                </a:cxn>
                <a:cxn ang="0">
                  <a:pos x="36" y="267"/>
                </a:cxn>
                <a:cxn ang="0">
                  <a:pos x="33" y="279"/>
                </a:cxn>
                <a:cxn ang="0">
                  <a:pos x="27" y="290"/>
                </a:cxn>
                <a:cxn ang="0">
                  <a:pos x="20" y="298"/>
                </a:cxn>
                <a:cxn ang="0">
                  <a:pos x="10" y="292"/>
                </a:cxn>
                <a:cxn ang="0">
                  <a:pos x="12" y="281"/>
                </a:cxn>
                <a:cxn ang="0">
                  <a:pos x="20" y="270"/>
                </a:cxn>
                <a:cxn ang="0">
                  <a:pos x="15" y="260"/>
                </a:cxn>
                <a:cxn ang="0">
                  <a:pos x="7" y="250"/>
                </a:cxn>
                <a:cxn ang="0">
                  <a:pos x="1" y="240"/>
                </a:cxn>
                <a:cxn ang="0">
                  <a:pos x="0" y="229"/>
                </a:cxn>
                <a:cxn ang="0">
                  <a:pos x="2" y="218"/>
                </a:cxn>
                <a:cxn ang="0">
                  <a:pos x="7" y="207"/>
                </a:cxn>
                <a:cxn ang="0">
                  <a:pos x="15" y="195"/>
                </a:cxn>
                <a:cxn ang="0">
                  <a:pos x="23" y="184"/>
                </a:cxn>
                <a:cxn ang="0">
                  <a:pos x="22" y="172"/>
                </a:cxn>
                <a:cxn ang="0">
                  <a:pos x="15" y="161"/>
                </a:cxn>
                <a:cxn ang="0">
                  <a:pos x="9" y="150"/>
                </a:cxn>
                <a:cxn ang="0">
                  <a:pos x="7" y="138"/>
                </a:cxn>
                <a:cxn ang="0">
                  <a:pos x="10" y="127"/>
                </a:cxn>
                <a:cxn ang="0">
                  <a:pos x="15" y="116"/>
                </a:cxn>
                <a:cxn ang="0">
                  <a:pos x="21" y="105"/>
                </a:cxn>
                <a:cxn ang="0">
                  <a:pos x="27" y="94"/>
                </a:cxn>
                <a:cxn ang="0">
                  <a:pos x="32" y="83"/>
                </a:cxn>
                <a:cxn ang="0">
                  <a:pos x="30" y="71"/>
                </a:cxn>
                <a:cxn ang="0">
                  <a:pos x="20" y="61"/>
                </a:cxn>
                <a:cxn ang="0">
                  <a:pos x="12" y="50"/>
                </a:cxn>
                <a:cxn ang="0">
                  <a:pos x="11" y="39"/>
                </a:cxn>
                <a:cxn ang="0">
                  <a:pos x="12" y="28"/>
                </a:cxn>
                <a:cxn ang="0">
                  <a:pos x="35" y="0"/>
                </a:cxn>
              </a:cxnLst>
              <a:rect l="0" t="0" r="r" b="b"/>
              <a:pathLst>
                <a:path w="48" h="299">
                  <a:moveTo>
                    <a:pt x="35" y="0"/>
                  </a:moveTo>
                  <a:lnTo>
                    <a:pt x="32" y="5"/>
                  </a:lnTo>
                  <a:lnTo>
                    <a:pt x="31" y="9"/>
                  </a:lnTo>
                  <a:lnTo>
                    <a:pt x="28" y="13"/>
                  </a:lnTo>
                  <a:lnTo>
                    <a:pt x="27" y="17"/>
                  </a:lnTo>
                  <a:lnTo>
                    <a:pt x="26" y="20"/>
                  </a:lnTo>
                  <a:lnTo>
                    <a:pt x="26" y="24"/>
                  </a:lnTo>
                  <a:lnTo>
                    <a:pt x="26" y="28"/>
                  </a:lnTo>
                  <a:lnTo>
                    <a:pt x="25" y="32"/>
                  </a:lnTo>
                  <a:lnTo>
                    <a:pt x="25" y="35"/>
                  </a:lnTo>
                  <a:lnTo>
                    <a:pt x="28" y="38"/>
                  </a:lnTo>
                  <a:lnTo>
                    <a:pt x="30" y="42"/>
                  </a:lnTo>
                  <a:lnTo>
                    <a:pt x="32" y="45"/>
                  </a:lnTo>
                  <a:lnTo>
                    <a:pt x="35" y="49"/>
                  </a:lnTo>
                  <a:lnTo>
                    <a:pt x="37" y="53"/>
                  </a:lnTo>
                  <a:lnTo>
                    <a:pt x="40" y="56"/>
                  </a:lnTo>
                  <a:lnTo>
                    <a:pt x="43" y="59"/>
                  </a:lnTo>
                  <a:lnTo>
                    <a:pt x="45" y="63"/>
                  </a:lnTo>
                  <a:lnTo>
                    <a:pt x="46" y="68"/>
                  </a:lnTo>
                  <a:lnTo>
                    <a:pt x="46" y="71"/>
                  </a:lnTo>
                  <a:lnTo>
                    <a:pt x="47" y="75"/>
                  </a:lnTo>
                  <a:lnTo>
                    <a:pt x="47" y="80"/>
                  </a:lnTo>
                  <a:lnTo>
                    <a:pt x="47" y="84"/>
                  </a:lnTo>
                  <a:lnTo>
                    <a:pt x="46" y="87"/>
                  </a:lnTo>
                  <a:lnTo>
                    <a:pt x="45" y="91"/>
                  </a:lnTo>
                  <a:lnTo>
                    <a:pt x="43" y="95"/>
                  </a:lnTo>
                  <a:lnTo>
                    <a:pt x="42" y="100"/>
                  </a:lnTo>
                  <a:lnTo>
                    <a:pt x="40" y="105"/>
                  </a:lnTo>
                  <a:lnTo>
                    <a:pt x="37" y="109"/>
                  </a:lnTo>
                  <a:lnTo>
                    <a:pt x="35" y="112"/>
                  </a:lnTo>
                  <a:lnTo>
                    <a:pt x="33" y="116"/>
                  </a:lnTo>
                  <a:lnTo>
                    <a:pt x="31" y="120"/>
                  </a:lnTo>
                  <a:lnTo>
                    <a:pt x="28" y="124"/>
                  </a:lnTo>
                  <a:lnTo>
                    <a:pt x="26" y="127"/>
                  </a:lnTo>
                  <a:lnTo>
                    <a:pt x="25" y="131"/>
                  </a:lnTo>
                  <a:lnTo>
                    <a:pt x="23" y="135"/>
                  </a:lnTo>
                  <a:lnTo>
                    <a:pt x="23" y="138"/>
                  </a:lnTo>
                  <a:lnTo>
                    <a:pt x="25" y="142"/>
                  </a:lnTo>
                  <a:lnTo>
                    <a:pt x="26" y="146"/>
                  </a:lnTo>
                  <a:lnTo>
                    <a:pt x="28" y="150"/>
                  </a:lnTo>
                  <a:lnTo>
                    <a:pt x="31" y="153"/>
                  </a:lnTo>
                  <a:lnTo>
                    <a:pt x="32" y="157"/>
                  </a:lnTo>
                  <a:lnTo>
                    <a:pt x="33" y="161"/>
                  </a:lnTo>
                  <a:lnTo>
                    <a:pt x="37" y="163"/>
                  </a:lnTo>
                  <a:lnTo>
                    <a:pt x="38" y="167"/>
                  </a:lnTo>
                  <a:lnTo>
                    <a:pt x="40" y="171"/>
                  </a:lnTo>
                  <a:lnTo>
                    <a:pt x="41" y="174"/>
                  </a:lnTo>
                  <a:lnTo>
                    <a:pt x="41" y="179"/>
                  </a:lnTo>
                  <a:lnTo>
                    <a:pt x="41" y="183"/>
                  </a:lnTo>
                  <a:lnTo>
                    <a:pt x="40" y="187"/>
                  </a:lnTo>
                  <a:lnTo>
                    <a:pt x="38" y="190"/>
                  </a:lnTo>
                  <a:lnTo>
                    <a:pt x="37" y="194"/>
                  </a:lnTo>
                  <a:lnTo>
                    <a:pt x="35" y="198"/>
                  </a:lnTo>
                  <a:lnTo>
                    <a:pt x="31" y="200"/>
                  </a:lnTo>
                  <a:lnTo>
                    <a:pt x="26" y="204"/>
                  </a:lnTo>
                  <a:lnTo>
                    <a:pt x="23" y="208"/>
                  </a:lnTo>
                  <a:lnTo>
                    <a:pt x="20" y="210"/>
                  </a:lnTo>
                  <a:lnTo>
                    <a:pt x="18" y="214"/>
                  </a:lnTo>
                  <a:lnTo>
                    <a:pt x="18" y="218"/>
                  </a:lnTo>
                  <a:lnTo>
                    <a:pt x="18" y="221"/>
                  </a:lnTo>
                  <a:lnTo>
                    <a:pt x="18" y="225"/>
                  </a:lnTo>
                  <a:lnTo>
                    <a:pt x="18" y="229"/>
                  </a:lnTo>
                  <a:lnTo>
                    <a:pt x="18" y="233"/>
                  </a:lnTo>
                  <a:lnTo>
                    <a:pt x="22" y="236"/>
                  </a:lnTo>
                  <a:lnTo>
                    <a:pt x="22" y="240"/>
                  </a:lnTo>
                  <a:lnTo>
                    <a:pt x="26" y="244"/>
                  </a:lnTo>
                  <a:lnTo>
                    <a:pt x="30" y="246"/>
                  </a:lnTo>
                  <a:lnTo>
                    <a:pt x="32" y="250"/>
                  </a:lnTo>
                  <a:lnTo>
                    <a:pt x="32" y="254"/>
                  </a:lnTo>
                  <a:lnTo>
                    <a:pt x="35" y="259"/>
                  </a:lnTo>
                  <a:lnTo>
                    <a:pt x="36" y="264"/>
                  </a:lnTo>
                  <a:lnTo>
                    <a:pt x="36" y="267"/>
                  </a:lnTo>
                  <a:lnTo>
                    <a:pt x="36" y="271"/>
                  </a:lnTo>
                  <a:lnTo>
                    <a:pt x="35" y="275"/>
                  </a:lnTo>
                  <a:lnTo>
                    <a:pt x="33" y="279"/>
                  </a:lnTo>
                  <a:lnTo>
                    <a:pt x="31" y="282"/>
                  </a:lnTo>
                  <a:lnTo>
                    <a:pt x="30" y="286"/>
                  </a:lnTo>
                  <a:lnTo>
                    <a:pt x="27" y="290"/>
                  </a:lnTo>
                  <a:lnTo>
                    <a:pt x="26" y="294"/>
                  </a:lnTo>
                  <a:lnTo>
                    <a:pt x="23" y="297"/>
                  </a:lnTo>
                  <a:lnTo>
                    <a:pt x="20" y="298"/>
                  </a:lnTo>
                  <a:lnTo>
                    <a:pt x="15" y="298"/>
                  </a:lnTo>
                  <a:lnTo>
                    <a:pt x="11" y="296"/>
                  </a:lnTo>
                  <a:lnTo>
                    <a:pt x="10" y="292"/>
                  </a:lnTo>
                  <a:lnTo>
                    <a:pt x="10" y="289"/>
                  </a:lnTo>
                  <a:lnTo>
                    <a:pt x="10" y="285"/>
                  </a:lnTo>
                  <a:lnTo>
                    <a:pt x="12" y="281"/>
                  </a:lnTo>
                  <a:lnTo>
                    <a:pt x="15" y="277"/>
                  </a:lnTo>
                  <a:lnTo>
                    <a:pt x="18" y="274"/>
                  </a:lnTo>
                  <a:lnTo>
                    <a:pt x="20" y="270"/>
                  </a:lnTo>
                  <a:lnTo>
                    <a:pt x="20" y="266"/>
                  </a:lnTo>
                  <a:lnTo>
                    <a:pt x="20" y="262"/>
                  </a:lnTo>
                  <a:lnTo>
                    <a:pt x="15" y="260"/>
                  </a:lnTo>
                  <a:lnTo>
                    <a:pt x="12" y="256"/>
                  </a:lnTo>
                  <a:lnTo>
                    <a:pt x="9" y="254"/>
                  </a:lnTo>
                  <a:lnTo>
                    <a:pt x="7" y="250"/>
                  </a:lnTo>
                  <a:lnTo>
                    <a:pt x="4" y="248"/>
                  </a:lnTo>
                  <a:lnTo>
                    <a:pt x="2" y="244"/>
                  </a:lnTo>
                  <a:lnTo>
                    <a:pt x="1" y="240"/>
                  </a:lnTo>
                  <a:lnTo>
                    <a:pt x="0" y="236"/>
                  </a:lnTo>
                  <a:lnTo>
                    <a:pt x="0" y="233"/>
                  </a:lnTo>
                  <a:lnTo>
                    <a:pt x="0" y="229"/>
                  </a:lnTo>
                  <a:lnTo>
                    <a:pt x="1" y="225"/>
                  </a:lnTo>
                  <a:lnTo>
                    <a:pt x="2" y="221"/>
                  </a:lnTo>
                  <a:lnTo>
                    <a:pt x="2" y="218"/>
                  </a:lnTo>
                  <a:lnTo>
                    <a:pt x="4" y="214"/>
                  </a:lnTo>
                  <a:lnTo>
                    <a:pt x="6" y="210"/>
                  </a:lnTo>
                  <a:lnTo>
                    <a:pt x="7" y="207"/>
                  </a:lnTo>
                  <a:lnTo>
                    <a:pt x="10" y="203"/>
                  </a:lnTo>
                  <a:lnTo>
                    <a:pt x="12" y="199"/>
                  </a:lnTo>
                  <a:lnTo>
                    <a:pt x="15" y="195"/>
                  </a:lnTo>
                  <a:lnTo>
                    <a:pt x="18" y="192"/>
                  </a:lnTo>
                  <a:lnTo>
                    <a:pt x="21" y="188"/>
                  </a:lnTo>
                  <a:lnTo>
                    <a:pt x="23" y="184"/>
                  </a:lnTo>
                  <a:lnTo>
                    <a:pt x="23" y="180"/>
                  </a:lnTo>
                  <a:lnTo>
                    <a:pt x="23" y="177"/>
                  </a:lnTo>
                  <a:lnTo>
                    <a:pt x="22" y="172"/>
                  </a:lnTo>
                  <a:lnTo>
                    <a:pt x="22" y="168"/>
                  </a:lnTo>
                  <a:lnTo>
                    <a:pt x="20" y="165"/>
                  </a:lnTo>
                  <a:lnTo>
                    <a:pt x="15" y="161"/>
                  </a:lnTo>
                  <a:lnTo>
                    <a:pt x="12" y="157"/>
                  </a:lnTo>
                  <a:lnTo>
                    <a:pt x="11" y="153"/>
                  </a:lnTo>
                  <a:lnTo>
                    <a:pt x="9" y="150"/>
                  </a:lnTo>
                  <a:lnTo>
                    <a:pt x="7" y="146"/>
                  </a:lnTo>
                  <a:lnTo>
                    <a:pt x="7" y="142"/>
                  </a:lnTo>
                  <a:lnTo>
                    <a:pt x="7" y="138"/>
                  </a:lnTo>
                  <a:lnTo>
                    <a:pt x="7" y="135"/>
                  </a:lnTo>
                  <a:lnTo>
                    <a:pt x="9" y="131"/>
                  </a:lnTo>
                  <a:lnTo>
                    <a:pt x="10" y="127"/>
                  </a:lnTo>
                  <a:lnTo>
                    <a:pt x="11" y="124"/>
                  </a:lnTo>
                  <a:lnTo>
                    <a:pt x="12" y="120"/>
                  </a:lnTo>
                  <a:lnTo>
                    <a:pt x="15" y="116"/>
                  </a:lnTo>
                  <a:lnTo>
                    <a:pt x="16" y="112"/>
                  </a:lnTo>
                  <a:lnTo>
                    <a:pt x="18" y="109"/>
                  </a:lnTo>
                  <a:lnTo>
                    <a:pt x="21" y="105"/>
                  </a:lnTo>
                  <a:lnTo>
                    <a:pt x="23" y="101"/>
                  </a:lnTo>
                  <a:lnTo>
                    <a:pt x="25" y="97"/>
                  </a:lnTo>
                  <a:lnTo>
                    <a:pt x="27" y="94"/>
                  </a:lnTo>
                  <a:lnTo>
                    <a:pt x="30" y="90"/>
                  </a:lnTo>
                  <a:lnTo>
                    <a:pt x="31" y="86"/>
                  </a:lnTo>
                  <a:lnTo>
                    <a:pt x="32" y="83"/>
                  </a:lnTo>
                  <a:lnTo>
                    <a:pt x="32" y="79"/>
                  </a:lnTo>
                  <a:lnTo>
                    <a:pt x="31" y="75"/>
                  </a:lnTo>
                  <a:lnTo>
                    <a:pt x="30" y="71"/>
                  </a:lnTo>
                  <a:lnTo>
                    <a:pt x="27" y="68"/>
                  </a:lnTo>
                  <a:lnTo>
                    <a:pt x="23" y="64"/>
                  </a:lnTo>
                  <a:lnTo>
                    <a:pt x="20" y="61"/>
                  </a:lnTo>
                  <a:lnTo>
                    <a:pt x="15" y="58"/>
                  </a:lnTo>
                  <a:lnTo>
                    <a:pt x="14" y="54"/>
                  </a:lnTo>
                  <a:lnTo>
                    <a:pt x="12" y="50"/>
                  </a:lnTo>
                  <a:lnTo>
                    <a:pt x="12" y="46"/>
                  </a:lnTo>
                  <a:lnTo>
                    <a:pt x="11" y="43"/>
                  </a:lnTo>
                  <a:lnTo>
                    <a:pt x="11" y="39"/>
                  </a:lnTo>
                  <a:lnTo>
                    <a:pt x="11" y="35"/>
                  </a:lnTo>
                  <a:lnTo>
                    <a:pt x="11" y="32"/>
                  </a:lnTo>
                  <a:lnTo>
                    <a:pt x="12" y="28"/>
                  </a:lnTo>
                  <a:lnTo>
                    <a:pt x="14" y="24"/>
                  </a:lnTo>
                  <a:lnTo>
                    <a:pt x="18" y="22"/>
                  </a:lnTo>
                  <a:lnTo>
                    <a:pt x="35" y="0"/>
                  </a:lnTo>
                </a:path>
              </a:pathLst>
            </a:custGeom>
            <a:blipFill dpi="0" rotWithShape="0">
              <a:blip r:embed="rId3" cstate="print"/>
              <a:srcRect/>
              <a:tile tx="0" ty="0" sx="100000" sy="100000" flip="none" algn="tl"/>
            </a:blip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8827" name="Freeform 155"/>
            <p:cNvSpPr>
              <a:spLocks/>
            </p:cNvSpPr>
            <p:nvPr/>
          </p:nvSpPr>
          <p:spPr bwMode="auto">
            <a:xfrm>
              <a:off x="3502" y="642"/>
              <a:ext cx="66" cy="246"/>
            </a:xfrm>
            <a:custGeom>
              <a:avLst/>
              <a:gdLst/>
              <a:ahLst/>
              <a:cxnLst>
                <a:cxn ang="0">
                  <a:pos x="57" y="37"/>
                </a:cxn>
                <a:cxn ang="0">
                  <a:pos x="61" y="45"/>
                </a:cxn>
                <a:cxn ang="0">
                  <a:pos x="65" y="52"/>
                </a:cxn>
                <a:cxn ang="0">
                  <a:pos x="65" y="59"/>
                </a:cxn>
                <a:cxn ang="0">
                  <a:pos x="65" y="67"/>
                </a:cxn>
                <a:cxn ang="0">
                  <a:pos x="62" y="74"/>
                </a:cxn>
                <a:cxn ang="0">
                  <a:pos x="57" y="82"/>
                </a:cxn>
                <a:cxn ang="0">
                  <a:pos x="51" y="89"/>
                </a:cxn>
                <a:cxn ang="0">
                  <a:pos x="45" y="97"/>
                </a:cxn>
                <a:cxn ang="0">
                  <a:pos x="38" y="102"/>
                </a:cxn>
                <a:cxn ang="0">
                  <a:pos x="33" y="107"/>
                </a:cxn>
                <a:cxn ang="0">
                  <a:pos x="29" y="114"/>
                </a:cxn>
                <a:cxn ang="0">
                  <a:pos x="23" y="120"/>
                </a:cxn>
                <a:cxn ang="0">
                  <a:pos x="22" y="129"/>
                </a:cxn>
                <a:cxn ang="0">
                  <a:pos x="20" y="136"/>
                </a:cxn>
                <a:cxn ang="0">
                  <a:pos x="18" y="144"/>
                </a:cxn>
                <a:cxn ang="0">
                  <a:pos x="22" y="151"/>
                </a:cxn>
                <a:cxn ang="0">
                  <a:pos x="26" y="158"/>
                </a:cxn>
                <a:cxn ang="0">
                  <a:pos x="33" y="167"/>
                </a:cxn>
                <a:cxn ang="0">
                  <a:pos x="39" y="174"/>
                </a:cxn>
                <a:cxn ang="0">
                  <a:pos x="44" y="182"/>
                </a:cxn>
                <a:cxn ang="0">
                  <a:pos x="46" y="189"/>
                </a:cxn>
                <a:cxn ang="0">
                  <a:pos x="47" y="197"/>
                </a:cxn>
                <a:cxn ang="0">
                  <a:pos x="47" y="204"/>
                </a:cxn>
                <a:cxn ang="0">
                  <a:pos x="45" y="212"/>
                </a:cxn>
                <a:cxn ang="0">
                  <a:pos x="42" y="219"/>
                </a:cxn>
                <a:cxn ang="0">
                  <a:pos x="39" y="226"/>
                </a:cxn>
                <a:cxn ang="0">
                  <a:pos x="33" y="234"/>
                </a:cxn>
                <a:cxn ang="0">
                  <a:pos x="26" y="240"/>
                </a:cxn>
                <a:cxn ang="0">
                  <a:pos x="19" y="244"/>
                </a:cxn>
                <a:cxn ang="0">
                  <a:pos x="12" y="245"/>
                </a:cxn>
                <a:cxn ang="0">
                  <a:pos x="8" y="238"/>
                </a:cxn>
                <a:cxn ang="0">
                  <a:pos x="9" y="230"/>
                </a:cxn>
                <a:cxn ang="0">
                  <a:pos x="15" y="223"/>
                </a:cxn>
                <a:cxn ang="0">
                  <a:pos x="23" y="218"/>
                </a:cxn>
                <a:cxn ang="0">
                  <a:pos x="26" y="210"/>
                </a:cxn>
                <a:cxn ang="0">
                  <a:pos x="28" y="203"/>
                </a:cxn>
                <a:cxn ang="0">
                  <a:pos x="28" y="195"/>
                </a:cxn>
                <a:cxn ang="0">
                  <a:pos x="25" y="188"/>
                </a:cxn>
                <a:cxn ang="0">
                  <a:pos x="22" y="181"/>
                </a:cxn>
                <a:cxn ang="0">
                  <a:pos x="14" y="173"/>
                </a:cxn>
                <a:cxn ang="0">
                  <a:pos x="8" y="166"/>
                </a:cxn>
                <a:cxn ang="0">
                  <a:pos x="3" y="158"/>
                </a:cxn>
                <a:cxn ang="0">
                  <a:pos x="0" y="150"/>
                </a:cxn>
                <a:cxn ang="0">
                  <a:pos x="0" y="142"/>
                </a:cxn>
                <a:cxn ang="0">
                  <a:pos x="0" y="135"/>
                </a:cxn>
                <a:cxn ang="0">
                  <a:pos x="2" y="128"/>
                </a:cxn>
                <a:cxn ang="0">
                  <a:pos x="6" y="120"/>
                </a:cxn>
                <a:cxn ang="0">
                  <a:pos x="11" y="114"/>
                </a:cxn>
                <a:cxn ang="0">
                  <a:pos x="15" y="107"/>
                </a:cxn>
                <a:cxn ang="0">
                  <a:pos x="22" y="99"/>
                </a:cxn>
                <a:cxn ang="0">
                  <a:pos x="28" y="93"/>
                </a:cxn>
                <a:cxn ang="0">
                  <a:pos x="31" y="85"/>
                </a:cxn>
                <a:cxn ang="0">
                  <a:pos x="38" y="77"/>
                </a:cxn>
                <a:cxn ang="0">
                  <a:pos x="44" y="69"/>
                </a:cxn>
                <a:cxn ang="0">
                  <a:pos x="46" y="62"/>
                </a:cxn>
                <a:cxn ang="0">
                  <a:pos x="47" y="54"/>
                </a:cxn>
                <a:cxn ang="0">
                  <a:pos x="47" y="47"/>
                </a:cxn>
                <a:cxn ang="0">
                  <a:pos x="31" y="0"/>
                </a:cxn>
              </a:cxnLst>
              <a:rect l="0" t="0" r="r" b="b"/>
              <a:pathLst>
                <a:path w="66" h="246">
                  <a:moveTo>
                    <a:pt x="31" y="0"/>
                  </a:moveTo>
                  <a:lnTo>
                    <a:pt x="57" y="37"/>
                  </a:lnTo>
                  <a:lnTo>
                    <a:pt x="60" y="41"/>
                  </a:lnTo>
                  <a:lnTo>
                    <a:pt x="61" y="45"/>
                  </a:lnTo>
                  <a:lnTo>
                    <a:pt x="62" y="48"/>
                  </a:lnTo>
                  <a:lnTo>
                    <a:pt x="65" y="52"/>
                  </a:lnTo>
                  <a:lnTo>
                    <a:pt x="65" y="56"/>
                  </a:lnTo>
                  <a:lnTo>
                    <a:pt x="65" y="59"/>
                  </a:lnTo>
                  <a:lnTo>
                    <a:pt x="65" y="63"/>
                  </a:lnTo>
                  <a:lnTo>
                    <a:pt x="65" y="67"/>
                  </a:lnTo>
                  <a:lnTo>
                    <a:pt x="62" y="71"/>
                  </a:lnTo>
                  <a:lnTo>
                    <a:pt x="62" y="74"/>
                  </a:lnTo>
                  <a:lnTo>
                    <a:pt x="60" y="78"/>
                  </a:lnTo>
                  <a:lnTo>
                    <a:pt x="57" y="82"/>
                  </a:lnTo>
                  <a:lnTo>
                    <a:pt x="53" y="85"/>
                  </a:lnTo>
                  <a:lnTo>
                    <a:pt x="51" y="89"/>
                  </a:lnTo>
                  <a:lnTo>
                    <a:pt x="49" y="93"/>
                  </a:lnTo>
                  <a:lnTo>
                    <a:pt x="45" y="97"/>
                  </a:lnTo>
                  <a:lnTo>
                    <a:pt x="41" y="99"/>
                  </a:lnTo>
                  <a:lnTo>
                    <a:pt x="38" y="102"/>
                  </a:lnTo>
                  <a:lnTo>
                    <a:pt x="36" y="105"/>
                  </a:lnTo>
                  <a:lnTo>
                    <a:pt x="33" y="107"/>
                  </a:lnTo>
                  <a:lnTo>
                    <a:pt x="31" y="110"/>
                  </a:lnTo>
                  <a:lnTo>
                    <a:pt x="29" y="114"/>
                  </a:lnTo>
                  <a:lnTo>
                    <a:pt x="25" y="116"/>
                  </a:lnTo>
                  <a:lnTo>
                    <a:pt x="23" y="120"/>
                  </a:lnTo>
                  <a:lnTo>
                    <a:pt x="23" y="125"/>
                  </a:lnTo>
                  <a:lnTo>
                    <a:pt x="22" y="129"/>
                  </a:lnTo>
                  <a:lnTo>
                    <a:pt x="20" y="133"/>
                  </a:lnTo>
                  <a:lnTo>
                    <a:pt x="20" y="136"/>
                  </a:lnTo>
                  <a:lnTo>
                    <a:pt x="19" y="140"/>
                  </a:lnTo>
                  <a:lnTo>
                    <a:pt x="18" y="144"/>
                  </a:lnTo>
                  <a:lnTo>
                    <a:pt x="19" y="147"/>
                  </a:lnTo>
                  <a:lnTo>
                    <a:pt x="22" y="151"/>
                  </a:lnTo>
                  <a:lnTo>
                    <a:pt x="23" y="155"/>
                  </a:lnTo>
                  <a:lnTo>
                    <a:pt x="26" y="158"/>
                  </a:lnTo>
                  <a:lnTo>
                    <a:pt x="29" y="163"/>
                  </a:lnTo>
                  <a:lnTo>
                    <a:pt x="33" y="167"/>
                  </a:lnTo>
                  <a:lnTo>
                    <a:pt x="36" y="171"/>
                  </a:lnTo>
                  <a:lnTo>
                    <a:pt x="39" y="174"/>
                  </a:lnTo>
                  <a:lnTo>
                    <a:pt x="41" y="178"/>
                  </a:lnTo>
                  <a:lnTo>
                    <a:pt x="44" y="182"/>
                  </a:lnTo>
                  <a:lnTo>
                    <a:pt x="45" y="186"/>
                  </a:lnTo>
                  <a:lnTo>
                    <a:pt x="46" y="189"/>
                  </a:lnTo>
                  <a:lnTo>
                    <a:pt x="47" y="193"/>
                  </a:lnTo>
                  <a:lnTo>
                    <a:pt x="47" y="197"/>
                  </a:lnTo>
                  <a:lnTo>
                    <a:pt x="47" y="200"/>
                  </a:lnTo>
                  <a:lnTo>
                    <a:pt x="47" y="204"/>
                  </a:lnTo>
                  <a:lnTo>
                    <a:pt x="46" y="208"/>
                  </a:lnTo>
                  <a:lnTo>
                    <a:pt x="45" y="212"/>
                  </a:lnTo>
                  <a:lnTo>
                    <a:pt x="45" y="215"/>
                  </a:lnTo>
                  <a:lnTo>
                    <a:pt x="42" y="219"/>
                  </a:lnTo>
                  <a:lnTo>
                    <a:pt x="41" y="223"/>
                  </a:lnTo>
                  <a:lnTo>
                    <a:pt x="39" y="226"/>
                  </a:lnTo>
                  <a:lnTo>
                    <a:pt x="34" y="230"/>
                  </a:lnTo>
                  <a:lnTo>
                    <a:pt x="33" y="234"/>
                  </a:lnTo>
                  <a:lnTo>
                    <a:pt x="29" y="236"/>
                  </a:lnTo>
                  <a:lnTo>
                    <a:pt x="26" y="240"/>
                  </a:lnTo>
                  <a:lnTo>
                    <a:pt x="23" y="243"/>
                  </a:lnTo>
                  <a:lnTo>
                    <a:pt x="19" y="244"/>
                  </a:lnTo>
                  <a:lnTo>
                    <a:pt x="15" y="245"/>
                  </a:lnTo>
                  <a:lnTo>
                    <a:pt x="12" y="245"/>
                  </a:lnTo>
                  <a:lnTo>
                    <a:pt x="9" y="241"/>
                  </a:lnTo>
                  <a:lnTo>
                    <a:pt x="8" y="238"/>
                  </a:lnTo>
                  <a:lnTo>
                    <a:pt x="8" y="234"/>
                  </a:lnTo>
                  <a:lnTo>
                    <a:pt x="9" y="230"/>
                  </a:lnTo>
                  <a:lnTo>
                    <a:pt x="13" y="226"/>
                  </a:lnTo>
                  <a:lnTo>
                    <a:pt x="15" y="223"/>
                  </a:lnTo>
                  <a:lnTo>
                    <a:pt x="19" y="220"/>
                  </a:lnTo>
                  <a:lnTo>
                    <a:pt x="23" y="218"/>
                  </a:lnTo>
                  <a:lnTo>
                    <a:pt x="24" y="214"/>
                  </a:lnTo>
                  <a:lnTo>
                    <a:pt x="26" y="210"/>
                  </a:lnTo>
                  <a:lnTo>
                    <a:pt x="28" y="207"/>
                  </a:lnTo>
                  <a:lnTo>
                    <a:pt x="28" y="203"/>
                  </a:lnTo>
                  <a:lnTo>
                    <a:pt x="28" y="199"/>
                  </a:lnTo>
                  <a:lnTo>
                    <a:pt x="28" y="195"/>
                  </a:lnTo>
                  <a:lnTo>
                    <a:pt x="26" y="192"/>
                  </a:lnTo>
                  <a:lnTo>
                    <a:pt x="25" y="188"/>
                  </a:lnTo>
                  <a:lnTo>
                    <a:pt x="23" y="184"/>
                  </a:lnTo>
                  <a:lnTo>
                    <a:pt x="22" y="181"/>
                  </a:lnTo>
                  <a:lnTo>
                    <a:pt x="18" y="177"/>
                  </a:lnTo>
                  <a:lnTo>
                    <a:pt x="14" y="173"/>
                  </a:lnTo>
                  <a:lnTo>
                    <a:pt x="11" y="169"/>
                  </a:lnTo>
                  <a:lnTo>
                    <a:pt x="8" y="166"/>
                  </a:lnTo>
                  <a:lnTo>
                    <a:pt x="4" y="162"/>
                  </a:lnTo>
                  <a:lnTo>
                    <a:pt x="3" y="158"/>
                  </a:lnTo>
                  <a:lnTo>
                    <a:pt x="1" y="154"/>
                  </a:lnTo>
                  <a:lnTo>
                    <a:pt x="0" y="150"/>
                  </a:lnTo>
                  <a:lnTo>
                    <a:pt x="0" y="146"/>
                  </a:lnTo>
                  <a:lnTo>
                    <a:pt x="0" y="142"/>
                  </a:lnTo>
                  <a:lnTo>
                    <a:pt x="0" y="139"/>
                  </a:lnTo>
                  <a:lnTo>
                    <a:pt x="0" y="135"/>
                  </a:lnTo>
                  <a:lnTo>
                    <a:pt x="1" y="131"/>
                  </a:lnTo>
                  <a:lnTo>
                    <a:pt x="2" y="128"/>
                  </a:lnTo>
                  <a:lnTo>
                    <a:pt x="3" y="124"/>
                  </a:lnTo>
                  <a:lnTo>
                    <a:pt x="6" y="120"/>
                  </a:lnTo>
                  <a:lnTo>
                    <a:pt x="9" y="118"/>
                  </a:lnTo>
                  <a:lnTo>
                    <a:pt x="11" y="114"/>
                  </a:lnTo>
                  <a:lnTo>
                    <a:pt x="13" y="110"/>
                  </a:lnTo>
                  <a:lnTo>
                    <a:pt x="15" y="107"/>
                  </a:lnTo>
                  <a:lnTo>
                    <a:pt x="19" y="103"/>
                  </a:lnTo>
                  <a:lnTo>
                    <a:pt x="22" y="99"/>
                  </a:lnTo>
                  <a:lnTo>
                    <a:pt x="24" y="95"/>
                  </a:lnTo>
                  <a:lnTo>
                    <a:pt x="28" y="93"/>
                  </a:lnTo>
                  <a:lnTo>
                    <a:pt x="29" y="89"/>
                  </a:lnTo>
                  <a:lnTo>
                    <a:pt x="31" y="85"/>
                  </a:lnTo>
                  <a:lnTo>
                    <a:pt x="34" y="82"/>
                  </a:lnTo>
                  <a:lnTo>
                    <a:pt x="38" y="77"/>
                  </a:lnTo>
                  <a:lnTo>
                    <a:pt x="40" y="73"/>
                  </a:lnTo>
                  <a:lnTo>
                    <a:pt x="44" y="69"/>
                  </a:lnTo>
                  <a:lnTo>
                    <a:pt x="45" y="66"/>
                  </a:lnTo>
                  <a:lnTo>
                    <a:pt x="46" y="62"/>
                  </a:lnTo>
                  <a:lnTo>
                    <a:pt x="47" y="58"/>
                  </a:lnTo>
                  <a:lnTo>
                    <a:pt x="47" y="54"/>
                  </a:lnTo>
                  <a:lnTo>
                    <a:pt x="49" y="51"/>
                  </a:lnTo>
                  <a:lnTo>
                    <a:pt x="47" y="47"/>
                  </a:lnTo>
                  <a:lnTo>
                    <a:pt x="33" y="6"/>
                  </a:lnTo>
                  <a:lnTo>
                    <a:pt x="31" y="0"/>
                  </a:lnTo>
                </a:path>
              </a:pathLst>
            </a:custGeom>
            <a:blipFill dpi="0" rotWithShape="0">
              <a:blip r:embed="rId3" cstate="print"/>
              <a:srcRect/>
              <a:tile tx="0" ty="0" sx="100000" sy="100000" flip="none" algn="tl"/>
            </a:blip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</p:grpSp>
      <p:grpSp>
        <p:nvGrpSpPr>
          <p:cNvPr id="28832" name="Group 160"/>
          <p:cNvGrpSpPr>
            <a:grpSpLocks/>
          </p:cNvGrpSpPr>
          <p:nvPr/>
        </p:nvGrpSpPr>
        <p:grpSpPr bwMode="auto">
          <a:xfrm>
            <a:off x="5791200" y="762000"/>
            <a:ext cx="687388" cy="474663"/>
            <a:chOff x="3648" y="480"/>
            <a:chExt cx="433" cy="299"/>
          </a:xfrm>
        </p:grpSpPr>
        <p:sp>
          <p:nvSpPr>
            <p:cNvPr id="28829" name="Freeform 157"/>
            <p:cNvSpPr>
              <a:spLocks/>
            </p:cNvSpPr>
            <p:nvPr/>
          </p:nvSpPr>
          <p:spPr bwMode="auto">
            <a:xfrm>
              <a:off x="3648" y="567"/>
              <a:ext cx="45" cy="160"/>
            </a:xfrm>
            <a:custGeom>
              <a:avLst/>
              <a:gdLst/>
              <a:ahLst/>
              <a:cxnLst>
                <a:cxn ang="0">
                  <a:pos x="23" y="24"/>
                </a:cxn>
                <a:cxn ang="0">
                  <a:pos x="31" y="30"/>
                </a:cxn>
                <a:cxn ang="0">
                  <a:pos x="37" y="36"/>
                </a:cxn>
                <a:cxn ang="0">
                  <a:pos x="42" y="44"/>
                </a:cxn>
                <a:cxn ang="0">
                  <a:pos x="42" y="51"/>
                </a:cxn>
                <a:cxn ang="0">
                  <a:pos x="39" y="58"/>
                </a:cxn>
                <a:cxn ang="0">
                  <a:pos x="32" y="65"/>
                </a:cxn>
                <a:cxn ang="0">
                  <a:pos x="27" y="72"/>
                </a:cxn>
                <a:cxn ang="0">
                  <a:pos x="24" y="80"/>
                </a:cxn>
                <a:cxn ang="0">
                  <a:pos x="24" y="87"/>
                </a:cxn>
                <a:cxn ang="0">
                  <a:pos x="31" y="94"/>
                </a:cxn>
                <a:cxn ang="0">
                  <a:pos x="38" y="103"/>
                </a:cxn>
                <a:cxn ang="0">
                  <a:pos x="43" y="110"/>
                </a:cxn>
                <a:cxn ang="0">
                  <a:pos x="44" y="118"/>
                </a:cxn>
                <a:cxn ang="0">
                  <a:pos x="44" y="125"/>
                </a:cxn>
                <a:cxn ang="0">
                  <a:pos x="44" y="133"/>
                </a:cxn>
                <a:cxn ang="0">
                  <a:pos x="39" y="140"/>
                </a:cxn>
                <a:cxn ang="0">
                  <a:pos x="35" y="149"/>
                </a:cxn>
                <a:cxn ang="0">
                  <a:pos x="26" y="155"/>
                </a:cxn>
                <a:cxn ang="0">
                  <a:pos x="17" y="159"/>
                </a:cxn>
                <a:cxn ang="0">
                  <a:pos x="7" y="158"/>
                </a:cxn>
                <a:cxn ang="0">
                  <a:pos x="2" y="150"/>
                </a:cxn>
                <a:cxn ang="0">
                  <a:pos x="9" y="143"/>
                </a:cxn>
                <a:cxn ang="0">
                  <a:pos x="17" y="137"/>
                </a:cxn>
                <a:cxn ang="0">
                  <a:pos x="21" y="129"/>
                </a:cxn>
                <a:cxn ang="0">
                  <a:pos x="23" y="122"/>
                </a:cxn>
                <a:cxn ang="0">
                  <a:pos x="23" y="114"/>
                </a:cxn>
                <a:cxn ang="0">
                  <a:pos x="17" y="107"/>
                </a:cxn>
                <a:cxn ang="0">
                  <a:pos x="11" y="101"/>
                </a:cxn>
                <a:cxn ang="0">
                  <a:pos x="5" y="94"/>
                </a:cxn>
                <a:cxn ang="0">
                  <a:pos x="1" y="86"/>
                </a:cxn>
                <a:cxn ang="0">
                  <a:pos x="0" y="78"/>
                </a:cxn>
                <a:cxn ang="0">
                  <a:pos x="1" y="71"/>
                </a:cxn>
                <a:cxn ang="0">
                  <a:pos x="9" y="62"/>
                </a:cxn>
                <a:cxn ang="0">
                  <a:pos x="18" y="55"/>
                </a:cxn>
                <a:cxn ang="0">
                  <a:pos x="21" y="47"/>
                </a:cxn>
                <a:cxn ang="0">
                  <a:pos x="17" y="40"/>
                </a:cxn>
                <a:cxn ang="0">
                  <a:pos x="9" y="32"/>
                </a:cxn>
                <a:cxn ang="0">
                  <a:pos x="6" y="25"/>
                </a:cxn>
                <a:cxn ang="0">
                  <a:pos x="6" y="17"/>
                </a:cxn>
                <a:cxn ang="0">
                  <a:pos x="9" y="10"/>
                </a:cxn>
                <a:cxn ang="0">
                  <a:pos x="15" y="2"/>
                </a:cxn>
                <a:cxn ang="0">
                  <a:pos x="17" y="12"/>
                </a:cxn>
              </a:cxnLst>
              <a:rect l="0" t="0" r="r" b="b"/>
              <a:pathLst>
                <a:path w="45" h="160">
                  <a:moveTo>
                    <a:pt x="17" y="19"/>
                  </a:moveTo>
                  <a:lnTo>
                    <a:pt x="23" y="24"/>
                  </a:lnTo>
                  <a:lnTo>
                    <a:pt x="27" y="26"/>
                  </a:lnTo>
                  <a:lnTo>
                    <a:pt x="31" y="30"/>
                  </a:lnTo>
                  <a:lnTo>
                    <a:pt x="32" y="34"/>
                  </a:lnTo>
                  <a:lnTo>
                    <a:pt x="37" y="36"/>
                  </a:lnTo>
                  <a:lnTo>
                    <a:pt x="38" y="40"/>
                  </a:lnTo>
                  <a:lnTo>
                    <a:pt x="42" y="44"/>
                  </a:lnTo>
                  <a:lnTo>
                    <a:pt x="42" y="47"/>
                  </a:lnTo>
                  <a:lnTo>
                    <a:pt x="42" y="51"/>
                  </a:lnTo>
                  <a:lnTo>
                    <a:pt x="39" y="55"/>
                  </a:lnTo>
                  <a:lnTo>
                    <a:pt x="39" y="58"/>
                  </a:lnTo>
                  <a:lnTo>
                    <a:pt x="37" y="62"/>
                  </a:lnTo>
                  <a:lnTo>
                    <a:pt x="32" y="65"/>
                  </a:lnTo>
                  <a:lnTo>
                    <a:pt x="31" y="68"/>
                  </a:lnTo>
                  <a:lnTo>
                    <a:pt x="27" y="72"/>
                  </a:lnTo>
                  <a:lnTo>
                    <a:pt x="26" y="76"/>
                  </a:lnTo>
                  <a:lnTo>
                    <a:pt x="24" y="80"/>
                  </a:lnTo>
                  <a:lnTo>
                    <a:pt x="24" y="83"/>
                  </a:lnTo>
                  <a:lnTo>
                    <a:pt x="24" y="87"/>
                  </a:lnTo>
                  <a:lnTo>
                    <a:pt x="26" y="92"/>
                  </a:lnTo>
                  <a:lnTo>
                    <a:pt x="31" y="94"/>
                  </a:lnTo>
                  <a:lnTo>
                    <a:pt x="33" y="98"/>
                  </a:lnTo>
                  <a:lnTo>
                    <a:pt x="38" y="103"/>
                  </a:lnTo>
                  <a:lnTo>
                    <a:pt x="39" y="107"/>
                  </a:lnTo>
                  <a:lnTo>
                    <a:pt x="43" y="110"/>
                  </a:lnTo>
                  <a:lnTo>
                    <a:pt x="44" y="114"/>
                  </a:lnTo>
                  <a:lnTo>
                    <a:pt x="44" y="118"/>
                  </a:lnTo>
                  <a:lnTo>
                    <a:pt x="44" y="122"/>
                  </a:lnTo>
                  <a:lnTo>
                    <a:pt x="44" y="125"/>
                  </a:lnTo>
                  <a:lnTo>
                    <a:pt x="44" y="129"/>
                  </a:lnTo>
                  <a:lnTo>
                    <a:pt x="44" y="133"/>
                  </a:lnTo>
                  <a:lnTo>
                    <a:pt x="43" y="137"/>
                  </a:lnTo>
                  <a:lnTo>
                    <a:pt x="39" y="140"/>
                  </a:lnTo>
                  <a:lnTo>
                    <a:pt x="37" y="145"/>
                  </a:lnTo>
                  <a:lnTo>
                    <a:pt x="35" y="149"/>
                  </a:lnTo>
                  <a:lnTo>
                    <a:pt x="31" y="152"/>
                  </a:lnTo>
                  <a:lnTo>
                    <a:pt x="26" y="155"/>
                  </a:lnTo>
                  <a:lnTo>
                    <a:pt x="21" y="158"/>
                  </a:lnTo>
                  <a:lnTo>
                    <a:pt x="17" y="159"/>
                  </a:lnTo>
                  <a:lnTo>
                    <a:pt x="12" y="159"/>
                  </a:lnTo>
                  <a:lnTo>
                    <a:pt x="7" y="158"/>
                  </a:lnTo>
                  <a:lnTo>
                    <a:pt x="5" y="154"/>
                  </a:lnTo>
                  <a:lnTo>
                    <a:pt x="2" y="150"/>
                  </a:lnTo>
                  <a:lnTo>
                    <a:pt x="5" y="147"/>
                  </a:lnTo>
                  <a:lnTo>
                    <a:pt x="9" y="143"/>
                  </a:lnTo>
                  <a:lnTo>
                    <a:pt x="12" y="139"/>
                  </a:lnTo>
                  <a:lnTo>
                    <a:pt x="17" y="137"/>
                  </a:lnTo>
                  <a:lnTo>
                    <a:pt x="20" y="133"/>
                  </a:lnTo>
                  <a:lnTo>
                    <a:pt x="21" y="129"/>
                  </a:lnTo>
                  <a:lnTo>
                    <a:pt x="23" y="125"/>
                  </a:lnTo>
                  <a:lnTo>
                    <a:pt x="23" y="122"/>
                  </a:lnTo>
                  <a:lnTo>
                    <a:pt x="23" y="118"/>
                  </a:lnTo>
                  <a:lnTo>
                    <a:pt x="23" y="114"/>
                  </a:lnTo>
                  <a:lnTo>
                    <a:pt x="20" y="110"/>
                  </a:lnTo>
                  <a:lnTo>
                    <a:pt x="17" y="107"/>
                  </a:lnTo>
                  <a:lnTo>
                    <a:pt x="12" y="104"/>
                  </a:lnTo>
                  <a:lnTo>
                    <a:pt x="11" y="101"/>
                  </a:lnTo>
                  <a:lnTo>
                    <a:pt x="6" y="98"/>
                  </a:lnTo>
                  <a:lnTo>
                    <a:pt x="5" y="94"/>
                  </a:lnTo>
                  <a:lnTo>
                    <a:pt x="1" y="91"/>
                  </a:lnTo>
                  <a:lnTo>
                    <a:pt x="1" y="86"/>
                  </a:lnTo>
                  <a:lnTo>
                    <a:pt x="0" y="82"/>
                  </a:lnTo>
                  <a:lnTo>
                    <a:pt x="0" y="78"/>
                  </a:lnTo>
                  <a:lnTo>
                    <a:pt x="0" y="75"/>
                  </a:lnTo>
                  <a:lnTo>
                    <a:pt x="1" y="71"/>
                  </a:lnTo>
                  <a:lnTo>
                    <a:pt x="5" y="67"/>
                  </a:lnTo>
                  <a:lnTo>
                    <a:pt x="9" y="62"/>
                  </a:lnTo>
                  <a:lnTo>
                    <a:pt x="13" y="58"/>
                  </a:lnTo>
                  <a:lnTo>
                    <a:pt x="18" y="55"/>
                  </a:lnTo>
                  <a:lnTo>
                    <a:pt x="21" y="51"/>
                  </a:lnTo>
                  <a:lnTo>
                    <a:pt x="21" y="47"/>
                  </a:lnTo>
                  <a:lnTo>
                    <a:pt x="20" y="44"/>
                  </a:lnTo>
                  <a:lnTo>
                    <a:pt x="17" y="40"/>
                  </a:lnTo>
                  <a:lnTo>
                    <a:pt x="12" y="36"/>
                  </a:lnTo>
                  <a:lnTo>
                    <a:pt x="9" y="32"/>
                  </a:lnTo>
                  <a:lnTo>
                    <a:pt x="9" y="29"/>
                  </a:lnTo>
                  <a:lnTo>
                    <a:pt x="6" y="25"/>
                  </a:lnTo>
                  <a:lnTo>
                    <a:pt x="6" y="21"/>
                  </a:lnTo>
                  <a:lnTo>
                    <a:pt x="6" y="17"/>
                  </a:lnTo>
                  <a:lnTo>
                    <a:pt x="7" y="14"/>
                  </a:lnTo>
                  <a:lnTo>
                    <a:pt x="9" y="10"/>
                  </a:lnTo>
                  <a:lnTo>
                    <a:pt x="12" y="6"/>
                  </a:lnTo>
                  <a:lnTo>
                    <a:pt x="15" y="2"/>
                  </a:lnTo>
                  <a:lnTo>
                    <a:pt x="20" y="0"/>
                  </a:lnTo>
                  <a:lnTo>
                    <a:pt x="17" y="12"/>
                  </a:lnTo>
                  <a:lnTo>
                    <a:pt x="17" y="19"/>
                  </a:lnTo>
                </a:path>
              </a:pathLst>
            </a:custGeom>
            <a:blipFill dpi="0" rotWithShape="0">
              <a:blip r:embed="rId3" cstate="print"/>
              <a:srcRect/>
              <a:tile tx="0" ty="0" sx="100000" sy="100000" flip="none" algn="tl"/>
            </a:blip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8830" name="Freeform 158"/>
            <p:cNvSpPr>
              <a:spLocks/>
            </p:cNvSpPr>
            <p:nvPr/>
          </p:nvSpPr>
          <p:spPr bwMode="auto">
            <a:xfrm>
              <a:off x="3841" y="480"/>
              <a:ext cx="59" cy="299"/>
            </a:xfrm>
            <a:custGeom>
              <a:avLst/>
              <a:gdLst/>
              <a:ahLst/>
              <a:cxnLst>
                <a:cxn ang="0">
                  <a:pos x="38" y="9"/>
                </a:cxn>
                <a:cxn ang="0">
                  <a:pos x="32" y="20"/>
                </a:cxn>
                <a:cxn ang="0">
                  <a:pos x="31" y="32"/>
                </a:cxn>
                <a:cxn ang="0">
                  <a:pos x="37" y="42"/>
                </a:cxn>
                <a:cxn ang="0">
                  <a:pos x="46" y="53"/>
                </a:cxn>
                <a:cxn ang="0">
                  <a:pos x="56" y="63"/>
                </a:cxn>
                <a:cxn ang="0">
                  <a:pos x="58" y="75"/>
                </a:cxn>
                <a:cxn ang="0">
                  <a:pos x="57" y="87"/>
                </a:cxn>
                <a:cxn ang="0">
                  <a:pos x="52" y="100"/>
                </a:cxn>
                <a:cxn ang="0">
                  <a:pos x="43" y="112"/>
                </a:cxn>
                <a:cxn ang="0">
                  <a:pos x="35" y="124"/>
                </a:cxn>
                <a:cxn ang="0">
                  <a:pos x="28" y="135"/>
                </a:cxn>
                <a:cxn ang="0">
                  <a:pos x="32" y="146"/>
                </a:cxn>
                <a:cxn ang="0">
                  <a:pos x="39" y="157"/>
                </a:cxn>
                <a:cxn ang="0">
                  <a:pos x="47" y="167"/>
                </a:cxn>
                <a:cxn ang="0">
                  <a:pos x="51" y="179"/>
                </a:cxn>
                <a:cxn ang="0">
                  <a:pos x="47" y="190"/>
                </a:cxn>
                <a:cxn ang="0">
                  <a:pos x="38" y="200"/>
                </a:cxn>
                <a:cxn ang="0">
                  <a:pos x="25" y="210"/>
                </a:cxn>
                <a:cxn ang="0">
                  <a:pos x="22" y="221"/>
                </a:cxn>
                <a:cxn ang="0">
                  <a:pos x="22" y="233"/>
                </a:cxn>
                <a:cxn ang="0">
                  <a:pos x="32" y="244"/>
                </a:cxn>
                <a:cxn ang="0">
                  <a:pos x="39" y="254"/>
                </a:cxn>
                <a:cxn ang="0">
                  <a:pos x="44" y="267"/>
                </a:cxn>
                <a:cxn ang="0">
                  <a:pos x="41" y="279"/>
                </a:cxn>
                <a:cxn ang="0">
                  <a:pos x="33" y="290"/>
                </a:cxn>
                <a:cxn ang="0">
                  <a:pos x="25" y="298"/>
                </a:cxn>
                <a:cxn ang="0">
                  <a:pos x="12" y="292"/>
                </a:cxn>
                <a:cxn ang="0">
                  <a:pos x="15" y="281"/>
                </a:cxn>
                <a:cxn ang="0">
                  <a:pos x="25" y="270"/>
                </a:cxn>
                <a:cxn ang="0">
                  <a:pos x="19" y="260"/>
                </a:cxn>
                <a:cxn ang="0">
                  <a:pos x="9" y="250"/>
                </a:cxn>
                <a:cxn ang="0">
                  <a:pos x="1" y="240"/>
                </a:cxn>
                <a:cxn ang="0">
                  <a:pos x="0" y="229"/>
                </a:cxn>
                <a:cxn ang="0">
                  <a:pos x="2" y="218"/>
                </a:cxn>
                <a:cxn ang="0">
                  <a:pos x="9" y="207"/>
                </a:cxn>
                <a:cxn ang="0">
                  <a:pos x="19" y="195"/>
                </a:cxn>
                <a:cxn ang="0">
                  <a:pos x="28" y="184"/>
                </a:cxn>
                <a:cxn ang="0">
                  <a:pos x="27" y="172"/>
                </a:cxn>
                <a:cxn ang="0">
                  <a:pos x="19" y="161"/>
                </a:cxn>
                <a:cxn ang="0">
                  <a:pos x="11" y="150"/>
                </a:cxn>
                <a:cxn ang="0">
                  <a:pos x="9" y="138"/>
                </a:cxn>
                <a:cxn ang="0">
                  <a:pos x="12" y="127"/>
                </a:cxn>
                <a:cxn ang="0">
                  <a:pos x="19" y="116"/>
                </a:cxn>
                <a:cxn ang="0">
                  <a:pos x="26" y="105"/>
                </a:cxn>
                <a:cxn ang="0">
                  <a:pos x="33" y="94"/>
                </a:cxn>
                <a:cxn ang="0">
                  <a:pos x="39" y="83"/>
                </a:cxn>
                <a:cxn ang="0">
                  <a:pos x="37" y="71"/>
                </a:cxn>
                <a:cxn ang="0">
                  <a:pos x="25" y="61"/>
                </a:cxn>
                <a:cxn ang="0">
                  <a:pos x="15" y="50"/>
                </a:cxn>
                <a:cxn ang="0">
                  <a:pos x="14" y="39"/>
                </a:cxn>
                <a:cxn ang="0">
                  <a:pos x="15" y="28"/>
                </a:cxn>
                <a:cxn ang="0">
                  <a:pos x="43" y="0"/>
                </a:cxn>
              </a:cxnLst>
              <a:rect l="0" t="0" r="r" b="b"/>
              <a:pathLst>
                <a:path w="59" h="299">
                  <a:moveTo>
                    <a:pt x="43" y="0"/>
                  </a:moveTo>
                  <a:lnTo>
                    <a:pt x="39" y="5"/>
                  </a:lnTo>
                  <a:lnTo>
                    <a:pt x="38" y="9"/>
                  </a:lnTo>
                  <a:lnTo>
                    <a:pt x="35" y="13"/>
                  </a:lnTo>
                  <a:lnTo>
                    <a:pt x="33" y="17"/>
                  </a:lnTo>
                  <a:lnTo>
                    <a:pt x="32" y="20"/>
                  </a:lnTo>
                  <a:lnTo>
                    <a:pt x="32" y="24"/>
                  </a:lnTo>
                  <a:lnTo>
                    <a:pt x="32" y="28"/>
                  </a:lnTo>
                  <a:lnTo>
                    <a:pt x="31" y="32"/>
                  </a:lnTo>
                  <a:lnTo>
                    <a:pt x="31" y="35"/>
                  </a:lnTo>
                  <a:lnTo>
                    <a:pt x="35" y="38"/>
                  </a:lnTo>
                  <a:lnTo>
                    <a:pt x="37" y="42"/>
                  </a:lnTo>
                  <a:lnTo>
                    <a:pt x="39" y="45"/>
                  </a:lnTo>
                  <a:lnTo>
                    <a:pt x="43" y="49"/>
                  </a:lnTo>
                  <a:lnTo>
                    <a:pt x="46" y="53"/>
                  </a:lnTo>
                  <a:lnTo>
                    <a:pt x="49" y="56"/>
                  </a:lnTo>
                  <a:lnTo>
                    <a:pt x="53" y="59"/>
                  </a:lnTo>
                  <a:lnTo>
                    <a:pt x="56" y="63"/>
                  </a:lnTo>
                  <a:lnTo>
                    <a:pt x="57" y="68"/>
                  </a:lnTo>
                  <a:lnTo>
                    <a:pt x="57" y="71"/>
                  </a:lnTo>
                  <a:lnTo>
                    <a:pt x="58" y="75"/>
                  </a:lnTo>
                  <a:lnTo>
                    <a:pt x="58" y="80"/>
                  </a:lnTo>
                  <a:lnTo>
                    <a:pt x="58" y="84"/>
                  </a:lnTo>
                  <a:lnTo>
                    <a:pt x="57" y="87"/>
                  </a:lnTo>
                  <a:lnTo>
                    <a:pt x="56" y="91"/>
                  </a:lnTo>
                  <a:lnTo>
                    <a:pt x="53" y="95"/>
                  </a:lnTo>
                  <a:lnTo>
                    <a:pt x="52" y="100"/>
                  </a:lnTo>
                  <a:lnTo>
                    <a:pt x="49" y="105"/>
                  </a:lnTo>
                  <a:lnTo>
                    <a:pt x="46" y="109"/>
                  </a:lnTo>
                  <a:lnTo>
                    <a:pt x="43" y="112"/>
                  </a:lnTo>
                  <a:lnTo>
                    <a:pt x="41" y="116"/>
                  </a:lnTo>
                  <a:lnTo>
                    <a:pt x="38" y="120"/>
                  </a:lnTo>
                  <a:lnTo>
                    <a:pt x="35" y="124"/>
                  </a:lnTo>
                  <a:lnTo>
                    <a:pt x="32" y="127"/>
                  </a:lnTo>
                  <a:lnTo>
                    <a:pt x="31" y="131"/>
                  </a:lnTo>
                  <a:lnTo>
                    <a:pt x="28" y="135"/>
                  </a:lnTo>
                  <a:lnTo>
                    <a:pt x="28" y="138"/>
                  </a:lnTo>
                  <a:lnTo>
                    <a:pt x="31" y="142"/>
                  </a:lnTo>
                  <a:lnTo>
                    <a:pt x="32" y="146"/>
                  </a:lnTo>
                  <a:lnTo>
                    <a:pt x="35" y="150"/>
                  </a:lnTo>
                  <a:lnTo>
                    <a:pt x="38" y="153"/>
                  </a:lnTo>
                  <a:lnTo>
                    <a:pt x="39" y="157"/>
                  </a:lnTo>
                  <a:lnTo>
                    <a:pt x="41" y="161"/>
                  </a:lnTo>
                  <a:lnTo>
                    <a:pt x="46" y="163"/>
                  </a:lnTo>
                  <a:lnTo>
                    <a:pt x="47" y="167"/>
                  </a:lnTo>
                  <a:lnTo>
                    <a:pt x="49" y="171"/>
                  </a:lnTo>
                  <a:lnTo>
                    <a:pt x="51" y="174"/>
                  </a:lnTo>
                  <a:lnTo>
                    <a:pt x="51" y="179"/>
                  </a:lnTo>
                  <a:lnTo>
                    <a:pt x="51" y="183"/>
                  </a:lnTo>
                  <a:lnTo>
                    <a:pt x="49" y="187"/>
                  </a:lnTo>
                  <a:lnTo>
                    <a:pt x="47" y="190"/>
                  </a:lnTo>
                  <a:lnTo>
                    <a:pt x="46" y="194"/>
                  </a:lnTo>
                  <a:lnTo>
                    <a:pt x="43" y="198"/>
                  </a:lnTo>
                  <a:lnTo>
                    <a:pt x="38" y="200"/>
                  </a:lnTo>
                  <a:lnTo>
                    <a:pt x="32" y="204"/>
                  </a:lnTo>
                  <a:lnTo>
                    <a:pt x="28" y="208"/>
                  </a:lnTo>
                  <a:lnTo>
                    <a:pt x="25" y="210"/>
                  </a:lnTo>
                  <a:lnTo>
                    <a:pt x="22" y="214"/>
                  </a:lnTo>
                  <a:lnTo>
                    <a:pt x="22" y="218"/>
                  </a:lnTo>
                  <a:lnTo>
                    <a:pt x="22" y="221"/>
                  </a:lnTo>
                  <a:lnTo>
                    <a:pt x="22" y="225"/>
                  </a:lnTo>
                  <a:lnTo>
                    <a:pt x="22" y="229"/>
                  </a:lnTo>
                  <a:lnTo>
                    <a:pt x="22" y="233"/>
                  </a:lnTo>
                  <a:lnTo>
                    <a:pt x="27" y="236"/>
                  </a:lnTo>
                  <a:lnTo>
                    <a:pt x="27" y="240"/>
                  </a:lnTo>
                  <a:lnTo>
                    <a:pt x="32" y="244"/>
                  </a:lnTo>
                  <a:lnTo>
                    <a:pt x="37" y="246"/>
                  </a:lnTo>
                  <a:lnTo>
                    <a:pt x="39" y="250"/>
                  </a:lnTo>
                  <a:lnTo>
                    <a:pt x="39" y="254"/>
                  </a:lnTo>
                  <a:lnTo>
                    <a:pt x="43" y="259"/>
                  </a:lnTo>
                  <a:lnTo>
                    <a:pt x="44" y="264"/>
                  </a:lnTo>
                  <a:lnTo>
                    <a:pt x="44" y="267"/>
                  </a:lnTo>
                  <a:lnTo>
                    <a:pt x="44" y="271"/>
                  </a:lnTo>
                  <a:lnTo>
                    <a:pt x="43" y="275"/>
                  </a:lnTo>
                  <a:lnTo>
                    <a:pt x="41" y="279"/>
                  </a:lnTo>
                  <a:lnTo>
                    <a:pt x="38" y="282"/>
                  </a:lnTo>
                  <a:lnTo>
                    <a:pt x="37" y="286"/>
                  </a:lnTo>
                  <a:lnTo>
                    <a:pt x="33" y="290"/>
                  </a:lnTo>
                  <a:lnTo>
                    <a:pt x="32" y="294"/>
                  </a:lnTo>
                  <a:lnTo>
                    <a:pt x="28" y="297"/>
                  </a:lnTo>
                  <a:lnTo>
                    <a:pt x="25" y="298"/>
                  </a:lnTo>
                  <a:lnTo>
                    <a:pt x="19" y="298"/>
                  </a:lnTo>
                  <a:lnTo>
                    <a:pt x="14" y="296"/>
                  </a:lnTo>
                  <a:lnTo>
                    <a:pt x="12" y="292"/>
                  </a:lnTo>
                  <a:lnTo>
                    <a:pt x="12" y="289"/>
                  </a:lnTo>
                  <a:lnTo>
                    <a:pt x="12" y="285"/>
                  </a:lnTo>
                  <a:lnTo>
                    <a:pt x="15" y="281"/>
                  </a:lnTo>
                  <a:lnTo>
                    <a:pt x="19" y="277"/>
                  </a:lnTo>
                  <a:lnTo>
                    <a:pt x="22" y="274"/>
                  </a:lnTo>
                  <a:lnTo>
                    <a:pt x="25" y="270"/>
                  </a:lnTo>
                  <a:lnTo>
                    <a:pt x="25" y="266"/>
                  </a:lnTo>
                  <a:lnTo>
                    <a:pt x="25" y="262"/>
                  </a:lnTo>
                  <a:lnTo>
                    <a:pt x="19" y="260"/>
                  </a:lnTo>
                  <a:lnTo>
                    <a:pt x="15" y="256"/>
                  </a:lnTo>
                  <a:lnTo>
                    <a:pt x="11" y="254"/>
                  </a:lnTo>
                  <a:lnTo>
                    <a:pt x="9" y="250"/>
                  </a:lnTo>
                  <a:lnTo>
                    <a:pt x="5" y="248"/>
                  </a:lnTo>
                  <a:lnTo>
                    <a:pt x="2" y="244"/>
                  </a:lnTo>
                  <a:lnTo>
                    <a:pt x="1" y="240"/>
                  </a:lnTo>
                  <a:lnTo>
                    <a:pt x="0" y="236"/>
                  </a:lnTo>
                  <a:lnTo>
                    <a:pt x="0" y="233"/>
                  </a:lnTo>
                  <a:lnTo>
                    <a:pt x="0" y="229"/>
                  </a:lnTo>
                  <a:lnTo>
                    <a:pt x="1" y="225"/>
                  </a:lnTo>
                  <a:lnTo>
                    <a:pt x="2" y="221"/>
                  </a:lnTo>
                  <a:lnTo>
                    <a:pt x="2" y="218"/>
                  </a:lnTo>
                  <a:lnTo>
                    <a:pt x="5" y="214"/>
                  </a:lnTo>
                  <a:lnTo>
                    <a:pt x="7" y="210"/>
                  </a:lnTo>
                  <a:lnTo>
                    <a:pt x="9" y="207"/>
                  </a:lnTo>
                  <a:lnTo>
                    <a:pt x="12" y="203"/>
                  </a:lnTo>
                  <a:lnTo>
                    <a:pt x="15" y="199"/>
                  </a:lnTo>
                  <a:lnTo>
                    <a:pt x="19" y="195"/>
                  </a:lnTo>
                  <a:lnTo>
                    <a:pt x="22" y="192"/>
                  </a:lnTo>
                  <a:lnTo>
                    <a:pt x="26" y="188"/>
                  </a:lnTo>
                  <a:lnTo>
                    <a:pt x="28" y="184"/>
                  </a:lnTo>
                  <a:lnTo>
                    <a:pt x="28" y="180"/>
                  </a:lnTo>
                  <a:lnTo>
                    <a:pt x="28" y="177"/>
                  </a:lnTo>
                  <a:lnTo>
                    <a:pt x="27" y="172"/>
                  </a:lnTo>
                  <a:lnTo>
                    <a:pt x="27" y="168"/>
                  </a:lnTo>
                  <a:lnTo>
                    <a:pt x="25" y="165"/>
                  </a:lnTo>
                  <a:lnTo>
                    <a:pt x="19" y="161"/>
                  </a:lnTo>
                  <a:lnTo>
                    <a:pt x="15" y="157"/>
                  </a:lnTo>
                  <a:lnTo>
                    <a:pt x="14" y="153"/>
                  </a:lnTo>
                  <a:lnTo>
                    <a:pt x="11" y="150"/>
                  </a:lnTo>
                  <a:lnTo>
                    <a:pt x="9" y="146"/>
                  </a:lnTo>
                  <a:lnTo>
                    <a:pt x="9" y="142"/>
                  </a:lnTo>
                  <a:lnTo>
                    <a:pt x="9" y="138"/>
                  </a:lnTo>
                  <a:lnTo>
                    <a:pt x="9" y="135"/>
                  </a:lnTo>
                  <a:lnTo>
                    <a:pt x="11" y="131"/>
                  </a:lnTo>
                  <a:lnTo>
                    <a:pt x="12" y="127"/>
                  </a:lnTo>
                  <a:lnTo>
                    <a:pt x="14" y="124"/>
                  </a:lnTo>
                  <a:lnTo>
                    <a:pt x="15" y="120"/>
                  </a:lnTo>
                  <a:lnTo>
                    <a:pt x="19" y="116"/>
                  </a:lnTo>
                  <a:lnTo>
                    <a:pt x="20" y="112"/>
                  </a:lnTo>
                  <a:lnTo>
                    <a:pt x="22" y="109"/>
                  </a:lnTo>
                  <a:lnTo>
                    <a:pt x="26" y="105"/>
                  </a:lnTo>
                  <a:lnTo>
                    <a:pt x="28" y="101"/>
                  </a:lnTo>
                  <a:lnTo>
                    <a:pt x="31" y="97"/>
                  </a:lnTo>
                  <a:lnTo>
                    <a:pt x="33" y="94"/>
                  </a:lnTo>
                  <a:lnTo>
                    <a:pt x="37" y="90"/>
                  </a:lnTo>
                  <a:lnTo>
                    <a:pt x="38" y="86"/>
                  </a:lnTo>
                  <a:lnTo>
                    <a:pt x="39" y="83"/>
                  </a:lnTo>
                  <a:lnTo>
                    <a:pt x="39" y="79"/>
                  </a:lnTo>
                  <a:lnTo>
                    <a:pt x="38" y="75"/>
                  </a:lnTo>
                  <a:lnTo>
                    <a:pt x="37" y="71"/>
                  </a:lnTo>
                  <a:lnTo>
                    <a:pt x="33" y="68"/>
                  </a:lnTo>
                  <a:lnTo>
                    <a:pt x="28" y="64"/>
                  </a:lnTo>
                  <a:lnTo>
                    <a:pt x="25" y="61"/>
                  </a:lnTo>
                  <a:lnTo>
                    <a:pt x="19" y="58"/>
                  </a:lnTo>
                  <a:lnTo>
                    <a:pt x="17" y="54"/>
                  </a:lnTo>
                  <a:lnTo>
                    <a:pt x="15" y="50"/>
                  </a:lnTo>
                  <a:lnTo>
                    <a:pt x="15" y="46"/>
                  </a:lnTo>
                  <a:lnTo>
                    <a:pt x="14" y="43"/>
                  </a:lnTo>
                  <a:lnTo>
                    <a:pt x="14" y="39"/>
                  </a:lnTo>
                  <a:lnTo>
                    <a:pt x="14" y="35"/>
                  </a:lnTo>
                  <a:lnTo>
                    <a:pt x="14" y="32"/>
                  </a:lnTo>
                  <a:lnTo>
                    <a:pt x="15" y="28"/>
                  </a:lnTo>
                  <a:lnTo>
                    <a:pt x="17" y="24"/>
                  </a:lnTo>
                  <a:lnTo>
                    <a:pt x="22" y="22"/>
                  </a:lnTo>
                  <a:lnTo>
                    <a:pt x="43" y="0"/>
                  </a:lnTo>
                </a:path>
              </a:pathLst>
            </a:custGeom>
            <a:blipFill dpi="0" rotWithShape="0">
              <a:blip r:embed="rId3" cstate="print"/>
              <a:srcRect/>
              <a:tile tx="0" ty="0" sx="100000" sy="100000" flip="none" algn="tl"/>
            </a:blip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8831" name="Freeform 159"/>
            <p:cNvSpPr>
              <a:spLocks/>
            </p:cNvSpPr>
            <p:nvPr/>
          </p:nvSpPr>
          <p:spPr bwMode="auto">
            <a:xfrm>
              <a:off x="4000" y="498"/>
              <a:ext cx="81" cy="246"/>
            </a:xfrm>
            <a:custGeom>
              <a:avLst/>
              <a:gdLst/>
              <a:ahLst/>
              <a:cxnLst>
                <a:cxn ang="0">
                  <a:pos x="70" y="37"/>
                </a:cxn>
                <a:cxn ang="0">
                  <a:pos x="75" y="45"/>
                </a:cxn>
                <a:cxn ang="0">
                  <a:pos x="80" y="52"/>
                </a:cxn>
                <a:cxn ang="0">
                  <a:pos x="80" y="59"/>
                </a:cxn>
                <a:cxn ang="0">
                  <a:pos x="80" y="67"/>
                </a:cxn>
                <a:cxn ang="0">
                  <a:pos x="76" y="74"/>
                </a:cxn>
                <a:cxn ang="0">
                  <a:pos x="70" y="82"/>
                </a:cxn>
                <a:cxn ang="0">
                  <a:pos x="63" y="89"/>
                </a:cxn>
                <a:cxn ang="0">
                  <a:pos x="55" y="97"/>
                </a:cxn>
                <a:cxn ang="0">
                  <a:pos x="47" y="102"/>
                </a:cxn>
                <a:cxn ang="0">
                  <a:pos x="41" y="107"/>
                </a:cxn>
                <a:cxn ang="0">
                  <a:pos x="36" y="114"/>
                </a:cxn>
                <a:cxn ang="0">
                  <a:pos x="28" y="120"/>
                </a:cxn>
                <a:cxn ang="0">
                  <a:pos x="27" y="129"/>
                </a:cxn>
                <a:cxn ang="0">
                  <a:pos x="25" y="136"/>
                </a:cxn>
                <a:cxn ang="0">
                  <a:pos x="22" y="144"/>
                </a:cxn>
                <a:cxn ang="0">
                  <a:pos x="27" y="151"/>
                </a:cxn>
                <a:cxn ang="0">
                  <a:pos x="32" y="158"/>
                </a:cxn>
                <a:cxn ang="0">
                  <a:pos x="41" y="167"/>
                </a:cxn>
                <a:cxn ang="0">
                  <a:pos x="48" y="174"/>
                </a:cxn>
                <a:cxn ang="0">
                  <a:pos x="54" y="182"/>
                </a:cxn>
                <a:cxn ang="0">
                  <a:pos x="57" y="189"/>
                </a:cxn>
                <a:cxn ang="0">
                  <a:pos x="58" y="197"/>
                </a:cxn>
                <a:cxn ang="0">
                  <a:pos x="58" y="204"/>
                </a:cxn>
                <a:cxn ang="0">
                  <a:pos x="55" y="212"/>
                </a:cxn>
                <a:cxn ang="0">
                  <a:pos x="52" y="219"/>
                </a:cxn>
                <a:cxn ang="0">
                  <a:pos x="48" y="226"/>
                </a:cxn>
                <a:cxn ang="0">
                  <a:pos x="41" y="234"/>
                </a:cxn>
                <a:cxn ang="0">
                  <a:pos x="32" y="240"/>
                </a:cxn>
                <a:cxn ang="0">
                  <a:pos x="23" y="244"/>
                </a:cxn>
                <a:cxn ang="0">
                  <a:pos x="15" y="245"/>
                </a:cxn>
                <a:cxn ang="0">
                  <a:pos x="10" y="238"/>
                </a:cxn>
                <a:cxn ang="0">
                  <a:pos x="11" y="230"/>
                </a:cxn>
                <a:cxn ang="0">
                  <a:pos x="18" y="223"/>
                </a:cxn>
                <a:cxn ang="0">
                  <a:pos x="28" y="218"/>
                </a:cxn>
                <a:cxn ang="0">
                  <a:pos x="32" y="210"/>
                </a:cxn>
                <a:cxn ang="0">
                  <a:pos x="34" y="203"/>
                </a:cxn>
                <a:cxn ang="0">
                  <a:pos x="34" y="195"/>
                </a:cxn>
                <a:cxn ang="0">
                  <a:pos x="31" y="188"/>
                </a:cxn>
                <a:cxn ang="0">
                  <a:pos x="27" y="181"/>
                </a:cxn>
                <a:cxn ang="0">
                  <a:pos x="17" y="173"/>
                </a:cxn>
                <a:cxn ang="0">
                  <a:pos x="10" y="166"/>
                </a:cxn>
                <a:cxn ang="0">
                  <a:pos x="4" y="158"/>
                </a:cxn>
                <a:cxn ang="0">
                  <a:pos x="0" y="150"/>
                </a:cxn>
                <a:cxn ang="0">
                  <a:pos x="0" y="142"/>
                </a:cxn>
                <a:cxn ang="0">
                  <a:pos x="0" y="135"/>
                </a:cxn>
                <a:cxn ang="0">
                  <a:pos x="2" y="128"/>
                </a:cxn>
                <a:cxn ang="0">
                  <a:pos x="7" y="120"/>
                </a:cxn>
                <a:cxn ang="0">
                  <a:pos x="14" y="114"/>
                </a:cxn>
                <a:cxn ang="0">
                  <a:pos x="18" y="107"/>
                </a:cxn>
                <a:cxn ang="0">
                  <a:pos x="27" y="99"/>
                </a:cxn>
                <a:cxn ang="0">
                  <a:pos x="34" y="93"/>
                </a:cxn>
                <a:cxn ang="0">
                  <a:pos x="38" y="85"/>
                </a:cxn>
                <a:cxn ang="0">
                  <a:pos x="47" y="77"/>
                </a:cxn>
                <a:cxn ang="0">
                  <a:pos x="54" y="69"/>
                </a:cxn>
                <a:cxn ang="0">
                  <a:pos x="57" y="62"/>
                </a:cxn>
                <a:cxn ang="0">
                  <a:pos x="58" y="54"/>
                </a:cxn>
                <a:cxn ang="0">
                  <a:pos x="58" y="47"/>
                </a:cxn>
                <a:cxn ang="0">
                  <a:pos x="38" y="0"/>
                </a:cxn>
              </a:cxnLst>
              <a:rect l="0" t="0" r="r" b="b"/>
              <a:pathLst>
                <a:path w="81" h="246">
                  <a:moveTo>
                    <a:pt x="38" y="0"/>
                  </a:moveTo>
                  <a:lnTo>
                    <a:pt x="70" y="37"/>
                  </a:lnTo>
                  <a:lnTo>
                    <a:pt x="74" y="41"/>
                  </a:lnTo>
                  <a:lnTo>
                    <a:pt x="75" y="45"/>
                  </a:lnTo>
                  <a:lnTo>
                    <a:pt x="76" y="48"/>
                  </a:lnTo>
                  <a:lnTo>
                    <a:pt x="80" y="52"/>
                  </a:lnTo>
                  <a:lnTo>
                    <a:pt x="80" y="56"/>
                  </a:lnTo>
                  <a:lnTo>
                    <a:pt x="80" y="59"/>
                  </a:lnTo>
                  <a:lnTo>
                    <a:pt x="80" y="63"/>
                  </a:lnTo>
                  <a:lnTo>
                    <a:pt x="80" y="67"/>
                  </a:lnTo>
                  <a:lnTo>
                    <a:pt x="76" y="71"/>
                  </a:lnTo>
                  <a:lnTo>
                    <a:pt x="76" y="74"/>
                  </a:lnTo>
                  <a:lnTo>
                    <a:pt x="74" y="78"/>
                  </a:lnTo>
                  <a:lnTo>
                    <a:pt x="70" y="82"/>
                  </a:lnTo>
                  <a:lnTo>
                    <a:pt x="65" y="85"/>
                  </a:lnTo>
                  <a:lnTo>
                    <a:pt x="63" y="89"/>
                  </a:lnTo>
                  <a:lnTo>
                    <a:pt x="60" y="93"/>
                  </a:lnTo>
                  <a:lnTo>
                    <a:pt x="55" y="97"/>
                  </a:lnTo>
                  <a:lnTo>
                    <a:pt x="50" y="99"/>
                  </a:lnTo>
                  <a:lnTo>
                    <a:pt x="47" y="102"/>
                  </a:lnTo>
                  <a:lnTo>
                    <a:pt x="44" y="105"/>
                  </a:lnTo>
                  <a:lnTo>
                    <a:pt x="41" y="107"/>
                  </a:lnTo>
                  <a:lnTo>
                    <a:pt x="38" y="110"/>
                  </a:lnTo>
                  <a:lnTo>
                    <a:pt x="36" y="114"/>
                  </a:lnTo>
                  <a:lnTo>
                    <a:pt x="31" y="116"/>
                  </a:lnTo>
                  <a:lnTo>
                    <a:pt x="28" y="120"/>
                  </a:lnTo>
                  <a:lnTo>
                    <a:pt x="28" y="125"/>
                  </a:lnTo>
                  <a:lnTo>
                    <a:pt x="27" y="129"/>
                  </a:lnTo>
                  <a:lnTo>
                    <a:pt x="25" y="133"/>
                  </a:lnTo>
                  <a:lnTo>
                    <a:pt x="25" y="136"/>
                  </a:lnTo>
                  <a:lnTo>
                    <a:pt x="23" y="140"/>
                  </a:lnTo>
                  <a:lnTo>
                    <a:pt x="22" y="144"/>
                  </a:lnTo>
                  <a:lnTo>
                    <a:pt x="23" y="147"/>
                  </a:lnTo>
                  <a:lnTo>
                    <a:pt x="27" y="151"/>
                  </a:lnTo>
                  <a:lnTo>
                    <a:pt x="28" y="155"/>
                  </a:lnTo>
                  <a:lnTo>
                    <a:pt x="32" y="158"/>
                  </a:lnTo>
                  <a:lnTo>
                    <a:pt x="36" y="163"/>
                  </a:lnTo>
                  <a:lnTo>
                    <a:pt x="41" y="167"/>
                  </a:lnTo>
                  <a:lnTo>
                    <a:pt x="44" y="171"/>
                  </a:lnTo>
                  <a:lnTo>
                    <a:pt x="48" y="174"/>
                  </a:lnTo>
                  <a:lnTo>
                    <a:pt x="50" y="178"/>
                  </a:lnTo>
                  <a:lnTo>
                    <a:pt x="54" y="182"/>
                  </a:lnTo>
                  <a:lnTo>
                    <a:pt x="55" y="186"/>
                  </a:lnTo>
                  <a:lnTo>
                    <a:pt x="57" y="189"/>
                  </a:lnTo>
                  <a:lnTo>
                    <a:pt x="58" y="193"/>
                  </a:lnTo>
                  <a:lnTo>
                    <a:pt x="58" y="197"/>
                  </a:lnTo>
                  <a:lnTo>
                    <a:pt x="58" y="200"/>
                  </a:lnTo>
                  <a:lnTo>
                    <a:pt x="58" y="204"/>
                  </a:lnTo>
                  <a:lnTo>
                    <a:pt x="57" y="208"/>
                  </a:lnTo>
                  <a:lnTo>
                    <a:pt x="55" y="212"/>
                  </a:lnTo>
                  <a:lnTo>
                    <a:pt x="55" y="215"/>
                  </a:lnTo>
                  <a:lnTo>
                    <a:pt x="52" y="219"/>
                  </a:lnTo>
                  <a:lnTo>
                    <a:pt x="50" y="223"/>
                  </a:lnTo>
                  <a:lnTo>
                    <a:pt x="48" y="226"/>
                  </a:lnTo>
                  <a:lnTo>
                    <a:pt x="42" y="230"/>
                  </a:lnTo>
                  <a:lnTo>
                    <a:pt x="41" y="234"/>
                  </a:lnTo>
                  <a:lnTo>
                    <a:pt x="36" y="236"/>
                  </a:lnTo>
                  <a:lnTo>
                    <a:pt x="32" y="240"/>
                  </a:lnTo>
                  <a:lnTo>
                    <a:pt x="28" y="243"/>
                  </a:lnTo>
                  <a:lnTo>
                    <a:pt x="23" y="244"/>
                  </a:lnTo>
                  <a:lnTo>
                    <a:pt x="18" y="245"/>
                  </a:lnTo>
                  <a:lnTo>
                    <a:pt x="15" y="245"/>
                  </a:lnTo>
                  <a:lnTo>
                    <a:pt x="11" y="241"/>
                  </a:lnTo>
                  <a:lnTo>
                    <a:pt x="10" y="238"/>
                  </a:lnTo>
                  <a:lnTo>
                    <a:pt x="10" y="234"/>
                  </a:lnTo>
                  <a:lnTo>
                    <a:pt x="11" y="230"/>
                  </a:lnTo>
                  <a:lnTo>
                    <a:pt x="16" y="226"/>
                  </a:lnTo>
                  <a:lnTo>
                    <a:pt x="18" y="223"/>
                  </a:lnTo>
                  <a:lnTo>
                    <a:pt x="23" y="220"/>
                  </a:lnTo>
                  <a:lnTo>
                    <a:pt x="28" y="218"/>
                  </a:lnTo>
                  <a:lnTo>
                    <a:pt x="30" y="214"/>
                  </a:lnTo>
                  <a:lnTo>
                    <a:pt x="32" y="210"/>
                  </a:lnTo>
                  <a:lnTo>
                    <a:pt x="34" y="207"/>
                  </a:lnTo>
                  <a:lnTo>
                    <a:pt x="34" y="203"/>
                  </a:lnTo>
                  <a:lnTo>
                    <a:pt x="34" y="199"/>
                  </a:lnTo>
                  <a:lnTo>
                    <a:pt x="34" y="195"/>
                  </a:lnTo>
                  <a:lnTo>
                    <a:pt x="32" y="192"/>
                  </a:lnTo>
                  <a:lnTo>
                    <a:pt x="31" y="188"/>
                  </a:lnTo>
                  <a:lnTo>
                    <a:pt x="28" y="184"/>
                  </a:lnTo>
                  <a:lnTo>
                    <a:pt x="27" y="181"/>
                  </a:lnTo>
                  <a:lnTo>
                    <a:pt x="22" y="177"/>
                  </a:lnTo>
                  <a:lnTo>
                    <a:pt x="17" y="173"/>
                  </a:lnTo>
                  <a:lnTo>
                    <a:pt x="14" y="169"/>
                  </a:lnTo>
                  <a:lnTo>
                    <a:pt x="10" y="166"/>
                  </a:lnTo>
                  <a:lnTo>
                    <a:pt x="5" y="162"/>
                  </a:lnTo>
                  <a:lnTo>
                    <a:pt x="4" y="158"/>
                  </a:lnTo>
                  <a:lnTo>
                    <a:pt x="1" y="154"/>
                  </a:lnTo>
                  <a:lnTo>
                    <a:pt x="0" y="150"/>
                  </a:lnTo>
                  <a:lnTo>
                    <a:pt x="0" y="146"/>
                  </a:lnTo>
                  <a:lnTo>
                    <a:pt x="0" y="142"/>
                  </a:lnTo>
                  <a:lnTo>
                    <a:pt x="0" y="139"/>
                  </a:lnTo>
                  <a:lnTo>
                    <a:pt x="0" y="135"/>
                  </a:lnTo>
                  <a:lnTo>
                    <a:pt x="1" y="131"/>
                  </a:lnTo>
                  <a:lnTo>
                    <a:pt x="2" y="128"/>
                  </a:lnTo>
                  <a:lnTo>
                    <a:pt x="4" y="124"/>
                  </a:lnTo>
                  <a:lnTo>
                    <a:pt x="7" y="120"/>
                  </a:lnTo>
                  <a:lnTo>
                    <a:pt x="11" y="118"/>
                  </a:lnTo>
                  <a:lnTo>
                    <a:pt x="14" y="114"/>
                  </a:lnTo>
                  <a:lnTo>
                    <a:pt x="16" y="110"/>
                  </a:lnTo>
                  <a:lnTo>
                    <a:pt x="18" y="107"/>
                  </a:lnTo>
                  <a:lnTo>
                    <a:pt x="23" y="103"/>
                  </a:lnTo>
                  <a:lnTo>
                    <a:pt x="27" y="99"/>
                  </a:lnTo>
                  <a:lnTo>
                    <a:pt x="30" y="95"/>
                  </a:lnTo>
                  <a:lnTo>
                    <a:pt x="34" y="93"/>
                  </a:lnTo>
                  <a:lnTo>
                    <a:pt x="36" y="89"/>
                  </a:lnTo>
                  <a:lnTo>
                    <a:pt x="38" y="85"/>
                  </a:lnTo>
                  <a:lnTo>
                    <a:pt x="42" y="82"/>
                  </a:lnTo>
                  <a:lnTo>
                    <a:pt x="47" y="77"/>
                  </a:lnTo>
                  <a:lnTo>
                    <a:pt x="49" y="73"/>
                  </a:lnTo>
                  <a:lnTo>
                    <a:pt x="54" y="69"/>
                  </a:lnTo>
                  <a:lnTo>
                    <a:pt x="55" y="66"/>
                  </a:lnTo>
                  <a:lnTo>
                    <a:pt x="57" y="62"/>
                  </a:lnTo>
                  <a:lnTo>
                    <a:pt x="58" y="58"/>
                  </a:lnTo>
                  <a:lnTo>
                    <a:pt x="58" y="54"/>
                  </a:lnTo>
                  <a:lnTo>
                    <a:pt x="60" y="51"/>
                  </a:lnTo>
                  <a:lnTo>
                    <a:pt x="58" y="47"/>
                  </a:lnTo>
                  <a:lnTo>
                    <a:pt x="41" y="6"/>
                  </a:lnTo>
                  <a:lnTo>
                    <a:pt x="38" y="0"/>
                  </a:lnTo>
                </a:path>
              </a:pathLst>
            </a:custGeom>
            <a:blipFill dpi="0" rotWithShape="0">
              <a:blip r:embed="rId3" cstate="print"/>
              <a:srcRect/>
              <a:tile tx="0" ty="0" sx="100000" sy="100000" flip="none" algn="tl"/>
            </a:blip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</p:grpSp>
      <p:grpSp>
        <p:nvGrpSpPr>
          <p:cNvPr id="28836" name="Group 164"/>
          <p:cNvGrpSpPr>
            <a:grpSpLocks/>
          </p:cNvGrpSpPr>
          <p:nvPr/>
        </p:nvGrpSpPr>
        <p:grpSpPr bwMode="auto">
          <a:xfrm>
            <a:off x="6629400" y="609600"/>
            <a:ext cx="687388" cy="474663"/>
            <a:chOff x="4176" y="384"/>
            <a:chExt cx="433" cy="299"/>
          </a:xfrm>
        </p:grpSpPr>
        <p:sp>
          <p:nvSpPr>
            <p:cNvPr id="28833" name="Freeform 161"/>
            <p:cNvSpPr>
              <a:spLocks/>
            </p:cNvSpPr>
            <p:nvPr/>
          </p:nvSpPr>
          <p:spPr bwMode="auto">
            <a:xfrm>
              <a:off x="4176" y="471"/>
              <a:ext cx="45" cy="160"/>
            </a:xfrm>
            <a:custGeom>
              <a:avLst/>
              <a:gdLst/>
              <a:ahLst/>
              <a:cxnLst>
                <a:cxn ang="0">
                  <a:pos x="23" y="24"/>
                </a:cxn>
                <a:cxn ang="0">
                  <a:pos x="31" y="30"/>
                </a:cxn>
                <a:cxn ang="0">
                  <a:pos x="37" y="36"/>
                </a:cxn>
                <a:cxn ang="0">
                  <a:pos x="42" y="44"/>
                </a:cxn>
                <a:cxn ang="0">
                  <a:pos x="42" y="51"/>
                </a:cxn>
                <a:cxn ang="0">
                  <a:pos x="39" y="58"/>
                </a:cxn>
                <a:cxn ang="0">
                  <a:pos x="32" y="65"/>
                </a:cxn>
                <a:cxn ang="0">
                  <a:pos x="27" y="72"/>
                </a:cxn>
                <a:cxn ang="0">
                  <a:pos x="24" y="80"/>
                </a:cxn>
                <a:cxn ang="0">
                  <a:pos x="24" y="87"/>
                </a:cxn>
                <a:cxn ang="0">
                  <a:pos x="31" y="94"/>
                </a:cxn>
                <a:cxn ang="0">
                  <a:pos x="38" y="103"/>
                </a:cxn>
                <a:cxn ang="0">
                  <a:pos x="43" y="110"/>
                </a:cxn>
                <a:cxn ang="0">
                  <a:pos x="44" y="118"/>
                </a:cxn>
                <a:cxn ang="0">
                  <a:pos x="44" y="125"/>
                </a:cxn>
                <a:cxn ang="0">
                  <a:pos x="44" y="133"/>
                </a:cxn>
                <a:cxn ang="0">
                  <a:pos x="39" y="140"/>
                </a:cxn>
                <a:cxn ang="0">
                  <a:pos x="35" y="149"/>
                </a:cxn>
                <a:cxn ang="0">
                  <a:pos x="26" y="155"/>
                </a:cxn>
                <a:cxn ang="0">
                  <a:pos x="17" y="159"/>
                </a:cxn>
                <a:cxn ang="0">
                  <a:pos x="7" y="158"/>
                </a:cxn>
                <a:cxn ang="0">
                  <a:pos x="2" y="150"/>
                </a:cxn>
                <a:cxn ang="0">
                  <a:pos x="9" y="143"/>
                </a:cxn>
                <a:cxn ang="0">
                  <a:pos x="17" y="137"/>
                </a:cxn>
                <a:cxn ang="0">
                  <a:pos x="21" y="129"/>
                </a:cxn>
                <a:cxn ang="0">
                  <a:pos x="23" y="122"/>
                </a:cxn>
                <a:cxn ang="0">
                  <a:pos x="23" y="114"/>
                </a:cxn>
                <a:cxn ang="0">
                  <a:pos x="17" y="107"/>
                </a:cxn>
                <a:cxn ang="0">
                  <a:pos x="11" y="101"/>
                </a:cxn>
                <a:cxn ang="0">
                  <a:pos x="5" y="94"/>
                </a:cxn>
                <a:cxn ang="0">
                  <a:pos x="1" y="86"/>
                </a:cxn>
                <a:cxn ang="0">
                  <a:pos x="0" y="78"/>
                </a:cxn>
                <a:cxn ang="0">
                  <a:pos x="1" y="71"/>
                </a:cxn>
                <a:cxn ang="0">
                  <a:pos x="9" y="62"/>
                </a:cxn>
                <a:cxn ang="0">
                  <a:pos x="18" y="55"/>
                </a:cxn>
                <a:cxn ang="0">
                  <a:pos x="21" y="47"/>
                </a:cxn>
                <a:cxn ang="0">
                  <a:pos x="17" y="40"/>
                </a:cxn>
                <a:cxn ang="0">
                  <a:pos x="9" y="32"/>
                </a:cxn>
                <a:cxn ang="0">
                  <a:pos x="6" y="25"/>
                </a:cxn>
                <a:cxn ang="0">
                  <a:pos x="6" y="17"/>
                </a:cxn>
                <a:cxn ang="0">
                  <a:pos x="9" y="10"/>
                </a:cxn>
                <a:cxn ang="0">
                  <a:pos x="15" y="2"/>
                </a:cxn>
                <a:cxn ang="0">
                  <a:pos x="17" y="12"/>
                </a:cxn>
              </a:cxnLst>
              <a:rect l="0" t="0" r="r" b="b"/>
              <a:pathLst>
                <a:path w="45" h="160">
                  <a:moveTo>
                    <a:pt x="17" y="19"/>
                  </a:moveTo>
                  <a:lnTo>
                    <a:pt x="23" y="24"/>
                  </a:lnTo>
                  <a:lnTo>
                    <a:pt x="27" y="26"/>
                  </a:lnTo>
                  <a:lnTo>
                    <a:pt x="31" y="30"/>
                  </a:lnTo>
                  <a:lnTo>
                    <a:pt x="32" y="34"/>
                  </a:lnTo>
                  <a:lnTo>
                    <a:pt x="37" y="36"/>
                  </a:lnTo>
                  <a:lnTo>
                    <a:pt x="38" y="40"/>
                  </a:lnTo>
                  <a:lnTo>
                    <a:pt x="42" y="44"/>
                  </a:lnTo>
                  <a:lnTo>
                    <a:pt x="42" y="47"/>
                  </a:lnTo>
                  <a:lnTo>
                    <a:pt x="42" y="51"/>
                  </a:lnTo>
                  <a:lnTo>
                    <a:pt x="39" y="55"/>
                  </a:lnTo>
                  <a:lnTo>
                    <a:pt x="39" y="58"/>
                  </a:lnTo>
                  <a:lnTo>
                    <a:pt x="37" y="62"/>
                  </a:lnTo>
                  <a:lnTo>
                    <a:pt x="32" y="65"/>
                  </a:lnTo>
                  <a:lnTo>
                    <a:pt x="31" y="68"/>
                  </a:lnTo>
                  <a:lnTo>
                    <a:pt x="27" y="72"/>
                  </a:lnTo>
                  <a:lnTo>
                    <a:pt x="26" y="76"/>
                  </a:lnTo>
                  <a:lnTo>
                    <a:pt x="24" y="80"/>
                  </a:lnTo>
                  <a:lnTo>
                    <a:pt x="24" y="83"/>
                  </a:lnTo>
                  <a:lnTo>
                    <a:pt x="24" y="87"/>
                  </a:lnTo>
                  <a:lnTo>
                    <a:pt x="26" y="92"/>
                  </a:lnTo>
                  <a:lnTo>
                    <a:pt x="31" y="94"/>
                  </a:lnTo>
                  <a:lnTo>
                    <a:pt x="33" y="98"/>
                  </a:lnTo>
                  <a:lnTo>
                    <a:pt x="38" y="103"/>
                  </a:lnTo>
                  <a:lnTo>
                    <a:pt x="39" y="107"/>
                  </a:lnTo>
                  <a:lnTo>
                    <a:pt x="43" y="110"/>
                  </a:lnTo>
                  <a:lnTo>
                    <a:pt x="44" y="114"/>
                  </a:lnTo>
                  <a:lnTo>
                    <a:pt x="44" y="118"/>
                  </a:lnTo>
                  <a:lnTo>
                    <a:pt x="44" y="122"/>
                  </a:lnTo>
                  <a:lnTo>
                    <a:pt x="44" y="125"/>
                  </a:lnTo>
                  <a:lnTo>
                    <a:pt x="44" y="129"/>
                  </a:lnTo>
                  <a:lnTo>
                    <a:pt x="44" y="133"/>
                  </a:lnTo>
                  <a:lnTo>
                    <a:pt x="43" y="137"/>
                  </a:lnTo>
                  <a:lnTo>
                    <a:pt x="39" y="140"/>
                  </a:lnTo>
                  <a:lnTo>
                    <a:pt x="37" y="145"/>
                  </a:lnTo>
                  <a:lnTo>
                    <a:pt x="35" y="149"/>
                  </a:lnTo>
                  <a:lnTo>
                    <a:pt x="31" y="152"/>
                  </a:lnTo>
                  <a:lnTo>
                    <a:pt x="26" y="155"/>
                  </a:lnTo>
                  <a:lnTo>
                    <a:pt x="21" y="158"/>
                  </a:lnTo>
                  <a:lnTo>
                    <a:pt x="17" y="159"/>
                  </a:lnTo>
                  <a:lnTo>
                    <a:pt x="12" y="159"/>
                  </a:lnTo>
                  <a:lnTo>
                    <a:pt x="7" y="158"/>
                  </a:lnTo>
                  <a:lnTo>
                    <a:pt x="5" y="154"/>
                  </a:lnTo>
                  <a:lnTo>
                    <a:pt x="2" y="150"/>
                  </a:lnTo>
                  <a:lnTo>
                    <a:pt x="5" y="147"/>
                  </a:lnTo>
                  <a:lnTo>
                    <a:pt x="9" y="143"/>
                  </a:lnTo>
                  <a:lnTo>
                    <a:pt x="12" y="139"/>
                  </a:lnTo>
                  <a:lnTo>
                    <a:pt x="17" y="137"/>
                  </a:lnTo>
                  <a:lnTo>
                    <a:pt x="20" y="133"/>
                  </a:lnTo>
                  <a:lnTo>
                    <a:pt x="21" y="129"/>
                  </a:lnTo>
                  <a:lnTo>
                    <a:pt x="23" y="125"/>
                  </a:lnTo>
                  <a:lnTo>
                    <a:pt x="23" y="122"/>
                  </a:lnTo>
                  <a:lnTo>
                    <a:pt x="23" y="118"/>
                  </a:lnTo>
                  <a:lnTo>
                    <a:pt x="23" y="114"/>
                  </a:lnTo>
                  <a:lnTo>
                    <a:pt x="20" y="110"/>
                  </a:lnTo>
                  <a:lnTo>
                    <a:pt x="17" y="107"/>
                  </a:lnTo>
                  <a:lnTo>
                    <a:pt x="12" y="104"/>
                  </a:lnTo>
                  <a:lnTo>
                    <a:pt x="11" y="101"/>
                  </a:lnTo>
                  <a:lnTo>
                    <a:pt x="6" y="98"/>
                  </a:lnTo>
                  <a:lnTo>
                    <a:pt x="5" y="94"/>
                  </a:lnTo>
                  <a:lnTo>
                    <a:pt x="1" y="91"/>
                  </a:lnTo>
                  <a:lnTo>
                    <a:pt x="1" y="86"/>
                  </a:lnTo>
                  <a:lnTo>
                    <a:pt x="0" y="82"/>
                  </a:lnTo>
                  <a:lnTo>
                    <a:pt x="0" y="78"/>
                  </a:lnTo>
                  <a:lnTo>
                    <a:pt x="0" y="75"/>
                  </a:lnTo>
                  <a:lnTo>
                    <a:pt x="1" y="71"/>
                  </a:lnTo>
                  <a:lnTo>
                    <a:pt x="5" y="67"/>
                  </a:lnTo>
                  <a:lnTo>
                    <a:pt x="9" y="62"/>
                  </a:lnTo>
                  <a:lnTo>
                    <a:pt x="13" y="58"/>
                  </a:lnTo>
                  <a:lnTo>
                    <a:pt x="18" y="55"/>
                  </a:lnTo>
                  <a:lnTo>
                    <a:pt x="21" y="51"/>
                  </a:lnTo>
                  <a:lnTo>
                    <a:pt x="21" y="47"/>
                  </a:lnTo>
                  <a:lnTo>
                    <a:pt x="20" y="44"/>
                  </a:lnTo>
                  <a:lnTo>
                    <a:pt x="17" y="40"/>
                  </a:lnTo>
                  <a:lnTo>
                    <a:pt x="12" y="36"/>
                  </a:lnTo>
                  <a:lnTo>
                    <a:pt x="9" y="32"/>
                  </a:lnTo>
                  <a:lnTo>
                    <a:pt x="9" y="29"/>
                  </a:lnTo>
                  <a:lnTo>
                    <a:pt x="6" y="25"/>
                  </a:lnTo>
                  <a:lnTo>
                    <a:pt x="6" y="21"/>
                  </a:lnTo>
                  <a:lnTo>
                    <a:pt x="6" y="17"/>
                  </a:lnTo>
                  <a:lnTo>
                    <a:pt x="7" y="14"/>
                  </a:lnTo>
                  <a:lnTo>
                    <a:pt x="9" y="10"/>
                  </a:lnTo>
                  <a:lnTo>
                    <a:pt x="12" y="6"/>
                  </a:lnTo>
                  <a:lnTo>
                    <a:pt x="15" y="2"/>
                  </a:lnTo>
                  <a:lnTo>
                    <a:pt x="20" y="0"/>
                  </a:lnTo>
                  <a:lnTo>
                    <a:pt x="17" y="12"/>
                  </a:lnTo>
                  <a:lnTo>
                    <a:pt x="17" y="19"/>
                  </a:lnTo>
                </a:path>
              </a:pathLst>
            </a:custGeom>
            <a:blipFill dpi="0" rotWithShape="0">
              <a:blip r:embed="rId3" cstate="print"/>
              <a:srcRect/>
              <a:tile tx="0" ty="0" sx="100000" sy="100000" flip="none" algn="tl"/>
            </a:blip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8834" name="Freeform 162"/>
            <p:cNvSpPr>
              <a:spLocks/>
            </p:cNvSpPr>
            <p:nvPr/>
          </p:nvSpPr>
          <p:spPr bwMode="auto">
            <a:xfrm>
              <a:off x="4369" y="384"/>
              <a:ext cx="59" cy="299"/>
            </a:xfrm>
            <a:custGeom>
              <a:avLst/>
              <a:gdLst/>
              <a:ahLst/>
              <a:cxnLst>
                <a:cxn ang="0">
                  <a:pos x="38" y="9"/>
                </a:cxn>
                <a:cxn ang="0">
                  <a:pos x="32" y="20"/>
                </a:cxn>
                <a:cxn ang="0">
                  <a:pos x="31" y="32"/>
                </a:cxn>
                <a:cxn ang="0">
                  <a:pos x="37" y="42"/>
                </a:cxn>
                <a:cxn ang="0">
                  <a:pos x="46" y="53"/>
                </a:cxn>
                <a:cxn ang="0">
                  <a:pos x="56" y="63"/>
                </a:cxn>
                <a:cxn ang="0">
                  <a:pos x="58" y="75"/>
                </a:cxn>
                <a:cxn ang="0">
                  <a:pos x="57" y="87"/>
                </a:cxn>
                <a:cxn ang="0">
                  <a:pos x="52" y="100"/>
                </a:cxn>
                <a:cxn ang="0">
                  <a:pos x="43" y="112"/>
                </a:cxn>
                <a:cxn ang="0">
                  <a:pos x="35" y="124"/>
                </a:cxn>
                <a:cxn ang="0">
                  <a:pos x="28" y="135"/>
                </a:cxn>
                <a:cxn ang="0">
                  <a:pos x="32" y="146"/>
                </a:cxn>
                <a:cxn ang="0">
                  <a:pos x="39" y="157"/>
                </a:cxn>
                <a:cxn ang="0">
                  <a:pos x="47" y="167"/>
                </a:cxn>
                <a:cxn ang="0">
                  <a:pos x="51" y="179"/>
                </a:cxn>
                <a:cxn ang="0">
                  <a:pos x="47" y="190"/>
                </a:cxn>
                <a:cxn ang="0">
                  <a:pos x="38" y="200"/>
                </a:cxn>
                <a:cxn ang="0">
                  <a:pos x="25" y="210"/>
                </a:cxn>
                <a:cxn ang="0">
                  <a:pos x="22" y="221"/>
                </a:cxn>
                <a:cxn ang="0">
                  <a:pos x="22" y="233"/>
                </a:cxn>
                <a:cxn ang="0">
                  <a:pos x="32" y="244"/>
                </a:cxn>
                <a:cxn ang="0">
                  <a:pos x="39" y="254"/>
                </a:cxn>
                <a:cxn ang="0">
                  <a:pos x="44" y="267"/>
                </a:cxn>
                <a:cxn ang="0">
                  <a:pos x="41" y="279"/>
                </a:cxn>
                <a:cxn ang="0">
                  <a:pos x="33" y="290"/>
                </a:cxn>
                <a:cxn ang="0">
                  <a:pos x="25" y="298"/>
                </a:cxn>
                <a:cxn ang="0">
                  <a:pos x="12" y="292"/>
                </a:cxn>
                <a:cxn ang="0">
                  <a:pos x="15" y="281"/>
                </a:cxn>
                <a:cxn ang="0">
                  <a:pos x="25" y="270"/>
                </a:cxn>
                <a:cxn ang="0">
                  <a:pos x="19" y="260"/>
                </a:cxn>
                <a:cxn ang="0">
                  <a:pos x="9" y="250"/>
                </a:cxn>
                <a:cxn ang="0">
                  <a:pos x="1" y="240"/>
                </a:cxn>
                <a:cxn ang="0">
                  <a:pos x="0" y="229"/>
                </a:cxn>
                <a:cxn ang="0">
                  <a:pos x="2" y="218"/>
                </a:cxn>
                <a:cxn ang="0">
                  <a:pos x="9" y="207"/>
                </a:cxn>
                <a:cxn ang="0">
                  <a:pos x="19" y="195"/>
                </a:cxn>
                <a:cxn ang="0">
                  <a:pos x="28" y="184"/>
                </a:cxn>
                <a:cxn ang="0">
                  <a:pos x="27" y="172"/>
                </a:cxn>
                <a:cxn ang="0">
                  <a:pos x="19" y="161"/>
                </a:cxn>
                <a:cxn ang="0">
                  <a:pos x="11" y="150"/>
                </a:cxn>
                <a:cxn ang="0">
                  <a:pos x="9" y="138"/>
                </a:cxn>
                <a:cxn ang="0">
                  <a:pos x="12" y="127"/>
                </a:cxn>
                <a:cxn ang="0">
                  <a:pos x="19" y="116"/>
                </a:cxn>
                <a:cxn ang="0">
                  <a:pos x="26" y="105"/>
                </a:cxn>
                <a:cxn ang="0">
                  <a:pos x="33" y="94"/>
                </a:cxn>
                <a:cxn ang="0">
                  <a:pos x="39" y="83"/>
                </a:cxn>
                <a:cxn ang="0">
                  <a:pos x="37" y="71"/>
                </a:cxn>
                <a:cxn ang="0">
                  <a:pos x="25" y="61"/>
                </a:cxn>
                <a:cxn ang="0">
                  <a:pos x="15" y="50"/>
                </a:cxn>
                <a:cxn ang="0">
                  <a:pos x="14" y="39"/>
                </a:cxn>
                <a:cxn ang="0">
                  <a:pos x="15" y="28"/>
                </a:cxn>
                <a:cxn ang="0">
                  <a:pos x="43" y="0"/>
                </a:cxn>
              </a:cxnLst>
              <a:rect l="0" t="0" r="r" b="b"/>
              <a:pathLst>
                <a:path w="59" h="299">
                  <a:moveTo>
                    <a:pt x="43" y="0"/>
                  </a:moveTo>
                  <a:lnTo>
                    <a:pt x="39" y="5"/>
                  </a:lnTo>
                  <a:lnTo>
                    <a:pt x="38" y="9"/>
                  </a:lnTo>
                  <a:lnTo>
                    <a:pt x="35" y="13"/>
                  </a:lnTo>
                  <a:lnTo>
                    <a:pt x="33" y="17"/>
                  </a:lnTo>
                  <a:lnTo>
                    <a:pt x="32" y="20"/>
                  </a:lnTo>
                  <a:lnTo>
                    <a:pt x="32" y="24"/>
                  </a:lnTo>
                  <a:lnTo>
                    <a:pt x="32" y="28"/>
                  </a:lnTo>
                  <a:lnTo>
                    <a:pt x="31" y="32"/>
                  </a:lnTo>
                  <a:lnTo>
                    <a:pt x="31" y="35"/>
                  </a:lnTo>
                  <a:lnTo>
                    <a:pt x="35" y="38"/>
                  </a:lnTo>
                  <a:lnTo>
                    <a:pt x="37" y="42"/>
                  </a:lnTo>
                  <a:lnTo>
                    <a:pt x="39" y="45"/>
                  </a:lnTo>
                  <a:lnTo>
                    <a:pt x="43" y="49"/>
                  </a:lnTo>
                  <a:lnTo>
                    <a:pt x="46" y="53"/>
                  </a:lnTo>
                  <a:lnTo>
                    <a:pt x="49" y="56"/>
                  </a:lnTo>
                  <a:lnTo>
                    <a:pt x="53" y="59"/>
                  </a:lnTo>
                  <a:lnTo>
                    <a:pt x="56" y="63"/>
                  </a:lnTo>
                  <a:lnTo>
                    <a:pt x="57" y="68"/>
                  </a:lnTo>
                  <a:lnTo>
                    <a:pt x="57" y="71"/>
                  </a:lnTo>
                  <a:lnTo>
                    <a:pt x="58" y="75"/>
                  </a:lnTo>
                  <a:lnTo>
                    <a:pt x="58" y="80"/>
                  </a:lnTo>
                  <a:lnTo>
                    <a:pt x="58" y="84"/>
                  </a:lnTo>
                  <a:lnTo>
                    <a:pt x="57" y="87"/>
                  </a:lnTo>
                  <a:lnTo>
                    <a:pt x="56" y="91"/>
                  </a:lnTo>
                  <a:lnTo>
                    <a:pt x="53" y="95"/>
                  </a:lnTo>
                  <a:lnTo>
                    <a:pt x="52" y="100"/>
                  </a:lnTo>
                  <a:lnTo>
                    <a:pt x="49" y="105"/>
                  </a:lnTo>
                  <a:lnTo>
                    <a:pt x="46" y="109"/>
                  </a:lnTo>
                  <a:lnTo>
                    <a:pt x="43" y="112"/>
                  </a:lnTo>
                  <a:lnTo>
                    <a:pt x="41" y="116"/>
                  </a:lnTo>
                  <a:lnTo>
                    <a:pt x="38" y="120"/>
                  </a:lnTo>
                  <a:lnTo>
                    <a:pt x="35" y="124"/>
                  </a:lnTo>
                  <a:lnTo>
                    <a:pt x="32" y="127"/>
                  </a:lnTo>
                  <a:lnTo>
                    <a:pt x="31" y="131"/>
                  </a:lnTo>
                  <a:lnTo>
                    <a:pt x="28" y="135"/>
                  </a:lnTo>
                  <a:lnTo>
                    <a:pt x="28" y="138"/>
                  </a:lnTo>
                  <a:lnTo>
                    <a:pt x="31" y="142"/>
                  </a:lnTo>
                  <a:lnTo>
                    <a:pt x="32" y="146"/>
                  </a:lnTo>
                  <a:lnTo>
                    <a:pt x="35" y="150"/>
                  </a:lnTo>
                  <a:lnTo>
                    <a:pt x="38" y="153"/>
                  </a:lnTo>
                  <a:lnTo>
                    <a:pt x="39" y="157"/>
                  </a:lnTo>
                  <a:lnTo>
                    <a:pt x="41" y="161"/>
                  </a:lnTo>
                  <a:lnTo>
                    <a:pt x="46" y="163"/>
                  </a:lnTo>
                  <a:lnTo>
                    <a:pt x="47" y="167"/>
                  </a:lnTo>
                  <a:lnTo>
                    <a:pt x="49" y="171"/>
                  </a:lnTo>
                  <a:lnTo>
                    <a:pt x="51" y="174"/>
                  </a:lnTo>
                  <a:lnTo>
                    <a:pt x="51" y="179"/>
                  </a:lnTo>
                  <a:lnTo>
                    <a:pt x="51" y="183"/>
                  </a:lnTo>
                  <a:lnTo>
                    <a:pt x="49" y="187"/>
                  </a:lnTo>
                  <a:lnTo>
                    <a:pt x="47" y="190"/>
                  </a:lnTo>
                  <a:lnTo>
                    <a:pt x="46" y="194"/>
                  </a:lnTo>
                  <a:lnTo>
                    <a:pt x="43" y="198"/>
                  </a:lnTo>
                  <a:lnTo>
                    <a:pt x="38" y="200"/>
                  </a:lnTo>
                  <a:lnTo>
                    <a:pt x="32" y="204"/>
                  </a:lnTo>
                  <a:lnTo>
                    <a:pt x="28" y="208"/>
                  </a:lnTo>
                  <a:lnTo>
                    <a:pt x="25" y="210"/>
                  </a:lnTo>
                  <a:lnTo>
                    <a:pt x="22" y="214"/>
                  </a:lnTo>
                  <a:lnTo>
                    <a:pt x="22" y="218"/>
                  </a:lnTo>
                  <a:lnTo>
                    <a:pt x="22" y="221"/>
                  </a:lnTo>
                  <a:lnTo>
                    <a:pt x="22" y="225"/>
                  </a:lnTo>
                  <a:lnTo>
                    <a:pt x="22" y="229"/>
                  </a:lnTo>
                  <a:lnTo>
                    <a:pt x="22" y="233"/>
                  </a:lnTo>
                  <a:lnTo>
                    <a:pt x="27" y="236"/>
                  </a:lnTo>
                  <a:lnTo>
                    <a:pt x="27" y="240"/>
                  </a:lnTo>
                  <a:lnTo>
                    <a:pt x="32" y="244"/>
                  </a:lnTo>
                  <a:lnTo>
                    <a:pt x="37" y="246"/>
                  </a:lnTo>
                  <a:lnTo>
                    <a:pt x="39" y="250"/>
                  </a:lnTo>
                  <a:lnTo>
                    <a:pt x="39" y="254"/>
                  </a:lnTo>
                  <a:lnTo>
                    <a:pt x="43" y="259"/>
                  </a:lnTo>
                  <a:lnTo>
                    <a:pt x="44" y="264"/>
                  </a:lnTo>
                  <a:lnTo>
                    <a:pt x="44" y="267"/>
                  </a:lnTo>
                  <a:lnTo>
                    <a:pt x="44" y="271"/>
                  </a:lnTo>
                  <a:lnTo>
                    <a:pt x="43" y="275"/>
                  </a:lnTo>
                  <a:lnTo>
                    <a:pt x="41" y="279"/>
                  </a:lnTo>
                  <a:lnTo>
                    <a:pt x="38" y="282"/>
                  </a:lnTo>
                  <a:lnTo>
                    <a:pt x="37" y="286"/>
                  </a:lnTo>
                  <a:lnTo>
                    <a:pt x="33" y="290"/>
                  </a:lnTo>
                  <a:lnTo>
                    <a:pt x="32" y="294"/>
                  </a:lnTo>
                  <a:lnTo>
                    <a:pt x="28" y="297"/>
                  </a:lnTo>
                  <a:lnTo>
                    <a:pt x="25" y="298"/>
                  </a:lnTo>
                  <a:lnTo>
                    <a:pt x="19" y="298"/>
                  </a:lnTo>
                  <a:lnTo>
                    <a:pt x="14" y="296"/>
                  </a:lnTo>
                  <a:lnTo>
                    <a:pt x="12" y="292"/>
                  </a:lnTo>
                  <a:lnTo>
                    <a:pt x="12" y="289"/>
                  </a:lnTo>
                  <a:lnTo>
                    <a:pt x="12" y="285"/>
                  </a:lnTo>
                  <a:lnTo>
                    <a:pt x="15" y="281"/>
                  </a:lnTo>
                  <a:lnTo>
                    <a:pt x="19" y="277"/>
                  </a:lnTo>
                  <a:lnTo>
                    <a:pt x="22" y="274"/>
                  </a:lnTo>
                  <a:lnTo>
                    <a:pt x="25" y="270"/>
                  </a:lnTo>
                  <a:lnTo>
                    <a:pt x="25" y="266"/>
                  </a:lnTo>
                  <a:lnTo>
                    <a:pt x="25" y="262"/>
                  </a:lnTo>
                  <a:lnTo>
                    <a:pt x="19" y="260"/>
                  </a:lnTo>
                  <a:lnTo>
                    <a:pt x="15" y="256"/>
                  </a:lnTo>
                  <a:lnTo>
                    <a:pt x="11" y="254"/>
                  </a:lnTo>
                  <a:lnTo>
                    <a:pt x="9" y="250"/>
                  </a:lnTo>
                  <a:lnTo>
                    <a:pt x="5" y="248"/>
                  </a:lnTo>
                  <a:lnTo>
                    <a:pt x="2" y="244"/>
                  </a:lnTo>
                  <a:lnTo>
                    <a:pt x="1" y="240"/>
                  </a:lnTo>
                  <a:lnTo>
                    <a:pt x="0" y="236"/>
                  </a:lnTo>
                  <a:lnTo>
                    <a:pt x="0" y="233"/>
                  </a:lnTo>
                  <a:lnTo>
                    <a:pt x="0" y="229"/>
                  </a:lnTo>
                  <a:lnTo>
                    <a:pt x="1" y="225"/>
                  </a:lnTo>
                  <a:lnTo>
                    <a:pt x="2" y="221"/>
                  </a:lnTo>
                  <a:lnTo>
                    <a:pt x="2" y="218"/>
                  </a:lnTo>
                  <a:lnTo>
                    <a:pt x="5" y="214"/>
                  </a:lnTo>
                  <a:lnTo>
                    <a:pt x="7" y="210"/>
                  </a:lnTo>
                  <a:lnTo>
                    <a:pt x="9" y="207"/>
                  </a:lnTo>
                  <a:lnTo>
                    <a:pt x="12" y="203"/>
                  </a:lnTo>
                  <a:lnTo>
                    <a:pt x="15" y="199"/>
                  </a:lnTo>
                  <a:lnTo>
                    <a:pt x="19" y="195"/>
                  </a:lnTo>
                  <a:lnTo>
                    <a:pt x="22" y="192"/>
                  </a:lnTo>
                  <a:lnTo>
                    <a:pt x="26" y="188"/>
                  </a:lnTo>
                  <a:lnTo>
                    <a:pt x="28" y="184"/>
                  </a:lnTo>
                  <a:lnTo>
                    <a:pt x="28" y="180"/>
                  </a:lnTo>
                  <a:lnTo>
                    <a:pt x="28" y="177"/>
                  </a:lnTo>
                  <a:lnTo>
                    <a:pt x="27" y="172"/>
                  </a:lnTo>
                  <a:lnTo>
                    <a:pt x="27" y="168"/>
                  </a:lnTo>
                  <a:lnTo>
                    <a:pt x="25" y="165"/>
                  </a:lnTo>
                  <a:lnTo>
                    <a:pt x="19" y="161"/>
                  </a:lnTo>
                  <a:lnTo>
                    <a:pt x="15" y="157"/>
                  </a:lnTo>
                  <a:lnTo>
                    <a:pt x="14" y="153"/>
                  </a:lnTo>
                  <a:lnTo>
                    <a:pt x="11" y="150"/>
                  </a:lnTo>
                  <a:lnTo>
                    <a:pt x="9" y="146"/>
                  </a:lnTo>
                  <a:lnTo>
                    <a:pt x="9" y="142"/>
                  </a:lnTo>
                  <a:lnTo>
                    <a:pt x="9" y="138"/>
                  </a:lnTo>
                  <a:lnTo>
                    <a:pt x="9" y="135"/>
                  </a:lnTo>
                  <a:lnTo>
                    <a:pt x="11" y="131"/>
                  </a:lnTo>
                  <a:lnTo>
                    <a:pt x="12" y="127"/>
                  </a:lnTo>
                  <a:lnTo>
                    <a:pt x="14" y="124"/>
                  </a:lnTo>
                  <a:lnTo>
                    <a:pt x="15" y="120"/>
                  </a:lnTo>
                  <a:lnTo>
                    <a:pt x="19" y="116"/>
                  </a:lnTo>
                  <a:lnTo>
                    <a:pt x="20" y="112"/>
                  </a:lnTo>
                  <a:lnTo>
                    <a:pt x="22" y="109"/>
                  </a:lnTo>
                  <a:lnTo>
                    <a:pt x="26" y="105"/>
                  </a:lnTo>
                  <a:lnTo>
                    <a:pt x="28" y="101"/>
                  </a:lnTo>
                  <a:lnTo>
                    <a:pt x="31" y="97"/>
                  </a:lnTo>
                  <a:lnTo>
                    <a:pt x="33" y="94"/>
                  </a:lnTo>
                  <a:lnTo>
                    <a:pt x="37" y="90"/>
                  </a:lnTo>
                  <a:lnTo>
                    <a:pt x="38" y="86"/>
                  </a:lnTo>
                  <a:lnTo>
                    <a:pt x="39" y="83"/>
                  </a:lnTo>
                  <a:lnTo>
                    <a:pt x="39" y="79"/>
                  </a:lnTo>
                  <a:lnTo>
                    <a:pt x="38" y="75"/>
                  </a:lnTo>
                  <a:lnTo>
                    <a:pt x="37" y="71"/>
                  </a:lnTo>
                  <a:lnTo>
                    <a:pt x="33" y="68"/>
                  </a:lnTo>
                  <a:lnTo>
                    <a:pt x="28" y="64"/>
                  </a:lnTo>
                  <a:lnTo>
                    <a:pt x="25" y="61"/>
                  </a:lnTo>
                  <a:lnTo>
                    <a:pt x="19" y="58"/>
                  </a:lnTo>
                  <a:lnTo>
                    <a:pt x="17" y="54"/>
                  </a:lnTo>
                  <a:lnTo>
                    <a:pt x="15" y="50"/>
                  </a:lnTo>
                  <a:lnTo>
                    <a:pt x="15" y="46"/>
                  </a:lnTo>
                  <a:lnTo>
                    <a:pt x="14" y="43"/>
                  </a:lnTo>
                  <a:lnTo>
                    <a:pt x="14" y="39"/>
                  </a:lnTo>
                  <a:lnTo>
                    <a:pt x="14" y="35"/>
                  </a:lnTo>
                  <a:lnTo>
                    <a:pt x="14" y="32"/>
                  </a:lnTo>
                  <a:lnTo>
                    <a:pt x="15" y="28"/>
                  </a:lnTo>
                  <a:lnTo>
                    <a:pt x="17" y="24"/>
                  </a:lnTo>
                  <a:lnTo>
                    <a:pt x="22" y="22"/>
                  </a:lnTo>
                  <a:lnTo>
                    <a:pt x="43" y="0"/>
                  </a:lnTo>
                </a:path>
              </a:pathLst>
            </a:custGeom>
            <a:blipFill dpi="0" rotWithShape="0">
              <a:blip r:embed="rId3" cstate="print"/>
              <a:srcRect/>
              <a:tile tx="0" ty="0" sx="100000" sy="100000" flip="none" algn="tl"/>
            </a:blip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8835" name="Freeform 163"/>
            <p:cNvSpPr>
              <a:spLocks/>
            </p:cNvSpPr>
            <p:nvPr/>
          </p:nvSpPr>
          <p:spPr bwMode="auto">
            <a:xfrm>
              <a:off x="4528" y="402"/>
              <a:ext cx="81" cy="246"/>
            </a:xfrm>
            <a:custGeom>
              <a:avLst/>
              <a:gdLst/>
              <a:ahLst/>
              <a:cxnLst>
                <a:cxn ang="0">
                  <a:pos x="70" y="37"/>
                </a:cxn>
                <a:cxn ang="0">
                  <a:pos x="75" y="45"/>
                </a:cxn>
                <a:cxn ang="0">
                  <a:pos x="80" y="52"/>
                </a:cxn>
                <a:cxn ang="0">
                  <a:pos x="80" y="59"/>
                </a:cxn>
                <a:cxn ang="0">
                  <a:pos x="80" y="67"/>
                </a:cxn>
                <a:cxn ang="0">
                  <a:pos x="76" y="74"/>
                </a:cxn>
                <a:cxn ang="0">
                  <a:pos x="70" y="82"/>
                </a:cxn>
                <a:cxn ang="0">
                  <a:pos x="63" y="89"/>
                </a:cxn>
                <a:cxn ang="0">
                  <a:pos x="55" y="97"/>
                </a:cxn>
                <a:cxn ang="0">
                  <a:pos x="47" y="102"/>
                </a:cxn>
                <a:cxn ang="0">
                  <a:pos x="41" y="107"/>
                </a:cxn>
                <a:cxn ang="0">
                  <a:pos x="36" y="114"/>
                </a:cxn>
                <a:cxn ang="0">
                  <a:pos x="28" y="120"/>
                </a:cxn>
                <a:cxn ang="0">
                  <a:pos x="27" y="129"/>
                </a:cxn>
                <a:cxn ang="0">
                  <a:pos x="25" y="136"/>
                </a:cxn>
                <a:cxn ang="0">
                  <a:pos x="22" y="144"/>
                </a:cxn>
                <a:cxn ang="0">
                  <a:pos x="27" y="151"/>
                </a:cxn>
                <a:cxn ang="0">
                  <a:pos x="32" y="158"/>
                </a:cxn>
                <a:cxn ang="0">
                  <a:pos x="41" y="167"/>
                </a:cxn>
                <a:cxn ang="0">
                  <a:pos x="48" y="174"/>
                </a:cxn>
                <a:cxn ang="0">
                  <a:pos x="54" y="182"/>
                </a:cxn>
                <a:cxn ang="0">
                  <a:pos x="57" y="189"/>
                </a:cxn>
                <a:cxn ang="0">
                  <a:pos x="58" y="197"/>
                </a:cxn>
                <a:cxn ang="0">
                  <a:pos x="58" y="204"/>
                </a:cxn>
                <a:cxn ang="0">
                  <a:pos x="55" y="212"/>
                </a:cxn>
                <a:cxn ang="0">
                  <a:pos x="52" y="219"/>
                </a:cxn>
                <a:cxn ang="0">
                  <a:pos x="48" y="226"/>
                </a:cxn>
                <a:cxn ang="0">
                  <a:pos x="41" y="234"/>
                </a:cxn>
                <a:cxn ang="0">
                  <a:pos x="32" y="240"/>
                </a:cxn>
                <a:cxn ang="0">
                  <a:pos x="23" y="244"/>
                </a:cxn>
                <a:cxn ang="0">
                  <a:pos x="15" y="245"/>
                </a:cxn>
                <a:cxn ang="0">
                  <a:pos x="10" y="238"/>
                </a:cxn>
                <a:cxn ang="0">
                  <a:pos x="11" y="230"/>
                </a:cxn>
                <a:cxn ang="0">
                  <a:pos x="18" y="223"/>
                </a:cxn>
                <a:cxn ang="0">
                  <a:pos x="28" y="218"/>
                </a:cxn>
                <a:cxn ang="0">
                  <a:pos x="32" y="210"/>
                </a:cxn>
                <a:cxn ang="0">
                  <a:pos x="34" y="203"/>
                </a:cxn>
                <a:cxn ang="0">
                  <a:pos x="34" y="195"/>
                </a:cxn>
                <a:cxn ang="0">
                  <a:pos x="31" y="188"/>
                </a:cxn>
                <a:cxn ang="0">
                  <a:pos x="27" y="181"/>
                </a:cxn>
                <a:cxn ang="0">
                  <a:pos x="17" y="173"/>
                </a:cxn>
                <a:cxn ang="0">
                  <a:pos x="10" y="166"/>
                </a:cxn>
                <a:cxn ang="0">
                  <a:pos x="4" y="158"/>
                </a:cxn>
                <a:cxn ang="0">
                  <a:pos x="0" y="150"/>
                </a:cxn>
                <a:cxn ang="0">
                  <a:pos x="0" y="142"/>
                </a:cxn>
                <a:cxn ang="0">
                  <a:pos x="0" y="135"/>
                </a:cxn>
                <a:cxn ang="0">
                  <a:pos x="2" y="128"/>
                </a:cxn>
                <a:cxn ang="0">
                  <a:pos x="7" y="120"/>
                </a:cxn>
                <a:cxn ang="0">
                  <a:pos x="14" y="114"/>
                </a:cxn>
                <a:cxn ang="0">
                  <a:pos x="18" y="107"/>
                </a:cxn>
                <a:cxn ang="0">
                  <a:pos x="27" y="99"/>
                </a:cxn>
                <a:cxn ang="0">
                  <a:pos x="34" y="93"/>
                </a:cxn>
                <a:cxn ang="0">
                  <a:pos x="38" y="85"/>
                </a:cxn>
                <a:cxn ang="0">
                  <a:pos x="47" y="77"/>
                </a:cxn>
                <a:cxn ang="0">
                  <a:pos x="54" y="69"/>
                </a:cxn>
                <a:cxn ang="0">
                  <a:pos x="57" y="62"/>
                </a:cxn>
                <a:cxn ang="0">
                  <a:pos x="58" y="54"/>
                </a:cxn>
                <a:cxn ang="0">
                  <a:pos x="58" y="47"/>
                </a:cxn>
                <a:cxn ang="0">
                  <a:pos x="38" y="0"/>
                </a:cxn>
              </a:cxnLst>
              <a:rect l="0" t="0" r="r" b="b"/>
              <a:pathLst>
                <a:path w="81" h="246">
                  <a:moveTo>
                    <a:pt x="38" y="0"/>
                  </a:moveTo>
                  <a:lnTo>
                    <a:pt x="70" y="37"/>
                  </a:lnTo>
                  <a:lnTo>
                    <a:pt x="74" y="41"/>
                  </a:lnTo>
                  <a:lnTo>
                    <a:pt x="75" y="45"/>
                  </a:lnTo>
                  <a:lnTo>
                    <a:pt x="76" y="48"/>
                  </a:lnTo>
                  <a:lnTo>
                    <a:pt x="80" y="52"/>
                  </a:lnTo>
                  <a:lnTo>
                    <a:pt x="80" y="56"/>
                  </a:lnTo>
                  <a:lnTo>
                    <a:pt x="80" y="59"/>
                  </a:lnTo>
                  <a:lnTo>
                    <a:pt x="80" y="63"/>
                  </a:lnTo>
                  <a:lnTo>
                    <a:pt x="80" y="67"/>
                  </a:lnTo>
                  <a:lnTo>
                    <a:pt x="76" y="71"/>
                  </a:lnTo>
                  <a:lnTo>
                    <a:pt x="76" y="74"/>
                  </a:lnTo>
                  <a:lnTo>
                    <a:pt x="74" y="78"/>
                  </a:lnTo>
                  <a:lnTo>
                    <a:pt x="70" y="82"/>
                  </a:lnTo>
                  <a:lnTo>
                    <a:pt x="65" y="85"/>
                  </a:lnTo>
                  <a:lnTo>
                    <a:pt x="63" y="89"/>
                  </a:lnTo>
                  <a:lnTo>
                    <a:pt x="60" y="93"/>
                  </a:lnTo>
                  <a:lnTo>
                    <a:pt x="55" y="97"/>
                  </a:lnTo>
                  <a:lnTo>
                    <a:pt x="50" y="99"/>
                  </a:lnTo>
                  <a:lnTo>
                    <a:pt x="47" y="102"/>
                  </a:lnTo>
                  <a:lnTo>
                    <a:pt x="44" y="105"/>
                  </a:lnTo>
                  <a:lnTo>
                    <a:pt x="41" y="107"/>
                  </a:lnTo>
                  <a:lnTo>
                    <a:pt x="38" y="110"/>
                  </a:lnTo>
                  <a:lnTo>
                    <a:pt x="36" y="114"/>
                  </a:lnTo>
                  <a:lnTo>
                    <a:pt x="31" y="116"/>
                  </a:lnTo>
                  <a:lnTo>
                    <a:pt x="28" y="120"/>
                  </a:lnTo>
                  <a:lnTo>
                    <a:pt x="28" y="125"/>
                  </a:lnTo>
                  <a:lnTo>
                    <a:pt x="27" y="129"/>
                  </a:lnTo>
                  <a:lnTo>
                    <a:pt x="25" y="133"/>
                  </a:lnTo>
                  <a:lnTo>
                    <a:pt x="25" y="136"/>
                  </a:lnTo>
                  <a:lnTo>
                    <a:pt x="23" y="140"/>
                  </a:lnTo>
                  <a:lnTo>
                    <a:pt x="22" y="144"/>
                  </a:lnTo>
                  <a:lnTo>
                    <a:pt x="23" y="147"/>
                  </a:lnTo>
                  <a:lnTo>
                    <a:pt x="27" y="151"/>
                  </a:lnTo>
                  <a:lnTo>
                    <a:pt x="28" y="155"/>
                  </a:lnTo>
                  <a:lnTo>
                    <a:pt x="32" y="158"/>
                  </a:lnTo>
                  <a:lnTo>
                    <a:pt x="36" y="163"/>
                  </a:lnTo>
                  <a:lnTo>
                    <a:pt x="41" y="167"/>
                  </a:lnTo>
                  <a:lnTo>
                    <a:pt x="44" y="171"/>
                  </a:lnTo>
                  <a:lnTo>
                    <a:pt x="48" y="174"/>
                  </a:lnTo>
                  <a:lnTo>
                    <a:pt x="50" y="178"/>
                  </a:lnTo>
                  <a:lnTo>
                    <a:pt x="54" y="182"/>
                  </a:lnTo>
                  <a:lnTo>
                    <a:pt x="55" y="186"/>
                  </a:lnTo>
                  <a:lnTo>
                    <a:pt x="57" y="189"/>
                  </a:lnTo>
                  <a:lnTo>
                    <a:pt x="58" y="193"/>
                  </a:lnTo>
                  <a:lnTo>
                    <a:pt x="58" y="197"/>
                  </a:lnTo>
                  <a:lnTo>
                    <a:pt x="58" y="200"/>
                  </a:lnTo>
                  <a:lnTo>
                    <a:pt x="58" y="204"/>
                  </a:lnTo>
                  <a:lnTo>
                    <a:pt x="57" y="208"/>
                  </a:lnTo>
                  <a:lnTo>
                    <a:pt x="55" y="212"/>
                  </a:lnTo>
                  <a:lnTo>
                    <a:pt x="55" y="215"/>
                  </a:lnTo>
                  <a:lnTo>
                    <a:pt x="52" y="219"/>
                  </a:lnTo>
                  <a:lnTo>
                    <a:pt x="50" y="223"/>
                  </a:lnTo>
                  <a:lnTo>
                    <a:pt x="48" y="226"/>
                  </a:lnTo>
                  <a:lnTo>
                    <a:pt x="42" y="230"/>
                  </a:lnTo>
                  <a:lnTo>
                    <a:pt x="41" y="234"/>
                  </a:lnTo>
                  <a:lnTo>
                    <a:pt x="36" y="236"/>
                  </a:lnTo>
                  <a:lnTo>
                    <a:pt x="32" y="240"/>
                  </a:lnTo>
                  <a:lnTo>
                    <a:pt x="28" y="243"/>
                  </a:lnTo>
                  <a:lnTo>
                    <a:pt x="23" y="244"/>
                  </a:lnTo>
                  <a:lnTo>
                    <a:pt x="18" y="245"/>
                  </a:lnTo>
                  <a:lnTo>
                    <a:pt x="15" y="245"/>
                  </a:lnTo>
                  <a:lnTo>
                    <a:pt x="11" y="241"/>
                  </a:lnTo>
                  <a:lnTo>
                    <a:pt x="10" y="238"/>
                  </a:lnTo>
                  <a:lnTo>
                    <a:pt x="10" y="234"/>
                  </a:lnTo>
                  <a:lnTo>
                    <a:pt x="11" y="230"/>
                  </a:lnTo>
                  <a:lnTo>
                    <a:pt x="16" y="226"/>
                  </a:lnTo>
                  <a:lnTo>
                    <a:pt x="18" y="223"/>
                  </a:lnTo>
                  <a:lnTo>
                    <a:pt x="23" y="220"/>
                  </a:lnTo>
                  <a:lnTo>
                    <a:pt x="28" y="218"/>
                  </a:lnTo>
                  <a:lnTo>
                    <a:pt x="30" y="214"/>
                  </a:lnTo>
                  <a:lnTo>
                    <a:pt x="32" y="210"/>
                  </a:lnTo>
                  <a:lnTo>
                    <a:pt x="34" y="207"/>
                  </a:lnTo>
                  <a:lnTo>
                    <a:pt x="34" y="203"/>
                  </a:lnTo>
                  <a:lnTo>
                    <a:pt x="34" y="199"/>
                  </a:lnTo>
                  <a:lnTo>
                    <a:pt x="34" y="195"/>
                  </a:lnTo>
                  <a:lnTo>
                    <a:pt x="32" y="192"/>
                  </a:lnTo>
                  <a:lnTo>
                    <a:pt x="31" y="188"/>
                  </a:lnTo>
                  <a:lnTo>
                    <a:pt x="28" y="184"/>
                  </a:lnTo>
                  <a:lnTo>
                    <a:pt x="27" y="181"/>
                  </a:lnTo>
                  <a:lnTo>
                    <a:pt x="22" y="177"/>
                  </a:lnTo>
                  <a:lnTo>
                    <a:pt x="17" y="173"/>
                  </a:lnTo>
                  <a:lnTo>
                    <a:pt x="14" y="169"/>
                  </a:lnTo>
                  <a:lnTo>
                    <a:pt x="10" y="166"/>
                  </a:lnTo>
                  <a:lnTo>
                    <a:pt x="5" y="162"/>
                  </a:lnTo>
                  <a:lnTo>
                    <a:pt x="4" y="158"/>
                  </a:lnTo>
                  <a:lnTo>
                    <a:pt x="1" y="154"/>
                  </a:lnTo>
                  <a:lnTo>
                    <a:pt x="0" y="150"/>
                  </a:lnTo>
                  <a:lnTo>
                    <a:pt x="0" y="146"/>
                  </a:lnTo>
                  <a:lnTo>
                    <a:pt x="0" y="142"/>
                  </a:lnTo>
                  <a:lnTo>
                    <a:pt x="0" y="139"/>
                  </a:lnTo>
                  <a:lnTo>
                    <a:pt x="0" y="135"/>
                  </a:lnTo>
                  <a:lnTo>
                    <a:pt x="1" y="131"/>
                  </a:lnTo>
                  <a:lnTo>
                    <a:pt x="2" y="128"/>
                  </a:lnTo>
                  <a:lnTo>
                    <a:pt x="4" y="124"/>
                  </a:lnTo>
                  <a:lnTo>
                    <a:pt x="7" y="120"/>
                  </a:lnTo>
                  <a:lnTo>
                    <a:pt x="11" y="118"/>
                  </a:lnTo>
                  <a:lnTo>
                    <a:pt x="14" y="114"/>
                  </a:lnTo>
                  <a:lnTo>
                    <a:pt x="16" y="110"/>
                  </a:lnTo>
                  <a:lnTo>
                    <a:pt x="18" y="107"/>
                  </a:lnTo>
                  <a:lnTo>
                    <a:pt x="23" y="103"/>
                  </a:lnTo>
                  <a:lnTo>
                    <a:pt x="27" y="99"/>
                  </a:lnTo>
                  <a:lnTo>
                    <a:pt x="30" y="95"/>
                  </a:lnTo>
                  <a:lnTo>
                    <a:pt x="34" y="93"/>
                  </a:lnTo>
                  <a:lnTo>
                    <a:pt x="36" y="89"/>
                  </a:lnTo>
                  <a:lnTo>
                    <a:pt x="38" y="85"/>
                  </a:lnTo>
                  <a:lnTo>
                    <a:pt x="42" y="82"/>
                  </a:lnTo>
                  <a:lnTo>
                    <a:pt x="47" y="77"/>
                  </a:lnTo>
                  <a:lnTo>
                    <a:pt x="49" y="73"/>
                  </a:lnTo>
                  <a:lnTo>
                    <a:pt x="54" y="69"/>
                  </a:lnTo>
                  <a:lnTo>
                    <a:pt x="55" y="66"/>
                  </a:lnTo>
                  <a:lnTo>
                    <a:pt x="57" y="62"/>
                  </a:lnTo>
                  <a:lnTo>
                    <a:pt x="58" y="58"/>
                  </a:lnTo>
                  <a:lnTo>
                    <a:pt x="58" y="54"/>
                  </a:lnTo>
                  <a:lnTo>
                    <a:pt x="60" y="51"/>
                  </a:lnTo>
                  <a:lnTo>
                    <a:pt x="58" y="47"/>
                  </a:lnTo>
                  <a:lnTo>
                    <a:pt x="41" y="6"/>
                  </a:lnTo>
                  <a:lnTo>
                    <a:pt x="38" y="0"/>
                  </a:lnTo>
                </a:path>
              </a:pathLst>
            </a:custGeom>
            <a:blipFill dpi="0" rotWithShape="0">
              <a:blip r:embed="rId3" cstate="print"/>
              <a:srcRect/>
              <a:tile tx="0" ty="0" sx="100000" sy="100000" flip="none" algn="tl"/>
            </a:blip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1619250" y="1628775"/>
            <a:ext cx="6408738" cy="44735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r>
              <a:rPr lang="it-IT" b="1">
                <a:latin typeface="Arial Unicode MS" pitchFamily="34" charset="-128"/>
                <a:cs typeface="Homa" pitchFamily="2" charset="-78"/>
              </a:rPr>
              <a:t>After several months the consultants came up with the conclusion that there were too many captains and too few rowers in the Iranian team. A solution was proposed based on this analysis: the structure of the Iranian team has to be changed!</a:t>
            </a:r>
            <a:endParaRPr lang="fa-IR" b="1">
              <a:latin typeface="Arial Unicode MS" pitchFamily="34" charset="-128"/>
              <a:cs typeface="Homa" pitchFamily="2" charset="-78"/>
            </a:endParaRPr>
          </a:p>
          <a:p>
            <a:endParaRPr lang="fa-IR" b="1">
              <a:latin typeface="Arial Unicode MS" pitchFamily="34" charset="-128"/>
              <a:cs typeface="Homa" pitchFamily="2" charset="-78"/>
            </a:endParaRPr>
          </a:p>
          <a:p>
            <a:endParaRPr lang="en-US" b="1">
              <a:latin typeface="Arial Unicode MS" pitchFamily="34" charset="-128"/>
              <a:cs typeface="Homa" pitchFamily="2" charset="-78"/>
            </a:endParaRPr>
          </a:p>
          <a:p>
            <a:pPr algn="r" rtl="1"/>
            <a:r>
              <a:rPr lang="fa-IR">
                <a:latin typeface="Arial Unicode MS" pitchFamily="34" charset="-128"/>
                <a:cs typeface="Homa" pitchFamily="2" charset="-78"/>
              </a:rPr>
              <a:t>بعد از چند ماه تيم مشاوران به اين نتيجه رسيدند كه تيم ايران داراي كاپتان هاي زياد و پاروزن هاي كم بوده است! </a:t>
            </a:r>
          </a:p>
          <a:p>
            <a:pPr algn="r" rtl="1"/>
            <a:r>
              <a:rPr lang="fa-IR">
                <a:latin typeface="Arial Unicode MS" pitchFamily="34" charset="-128"/>
                <a:cs typeface="Homa" pitchFamily="2" charset="-78"/>
              </a:rPr>
              <a:t>بر اساس اين تحليل يك راه حل نيز ارايه شد. ”ساختار تيم ايران بايد تغيير كند“</a:t>
            </a:r>
            <a:endParaRPr lang="en-US">
              <a:latin typeface="Arial Unicode MS" pitchFamily="34" charset="-128"/>
              <a:cs typeface="Homa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Text Box 3"/>
          <p:cNvSpPr txBox="1">
            <a:spLocks noChangeArrowheads="1"/>
          </p:cNvSpPr>
          <p:nvPr/>
        </p:nvSpPr>
        <p:spPr bwMode="auto">
          <a:xfrm>
            <a:off x="1403350" y="1187450"/>
            <a:ext cx="6337300" cy="44735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r>
              <a:rPr lang="it-IT" b="1">
                <a:latin typeface="Arial Unicode MS" pitchFamily="34" charset="-128"/>
                <a:cs typeface="Homa" pitchFamily="2" charset="-78"/>
              </a:rPr>
              <a:t>As of today there will be only 4 captains in the team led by 2 managers, one top-manager and one rower. Besides that, they suggested to improve the rower’s working environment and to give him higher competencies.</a:t>
            </a:r>
            <a:endParaRPr lang="fa-IR" b="1">
              <a:latin typeface="Arial Unicode MS" pitchFamily="34" charset="-128"/>
              <a:cs typeface="Homa" pitchFamily="2" charset="-78"/>
            </a:endParaRPr>
          </a:p>
          <a:p>
            <a:endParaRPr lang="fa-IR" b="1">
              <a:latin typeface="Arial Unicode MS" pitchFamily="34" charset="-128"/>
              <a:cs typeface="Homa" pitchFamily="2" charset="-78"/>
            </a:endParaRPr>
          </a:p>
          <a:p>
            <a:endParaRPr lang="en-US" b="1">
              <a:latin typeface="Arial Unicode MS" pitchFamily="34" charset="-128"/>
              <a:cs typeface="Homa" pitchFamily="2" charset="-78"/>
            </a:endParaRPr>
          </a:p>
          <a:p>
            <a:pPr algn="r" rtl="1"/>
            <a:r>
              <a:rPr lang="fa-IR">
                <a:latin typeface="Arial Unicode MS" pitchFamily="34" charset="-128"/>
                <a:cs typeface="Homa" pitchFamily="2" charset="-78"/>
              </a:rPr>
              <a:t>درنتيجه بايد چهار كاپتان توي تيم داشته باشيم كه توسط دو مدير هدايت شوند. ضمنا به يك مدير ارشد و يك پاروزن هم نياز است.همچنين پيشنهاد شد كه محيط كار پاروزن تيم تغيير كرده و به يك محيط رقابتي تبديل شود.</a:t>
            </a:r>
            <a:endParaRPr lang="en-US">
              <a:latin typeface="Arial Unicode MS" pitchFamily="34" charset="-128"/>
              <a:cs typeface="Homa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Freeform 2"/>
          <p:cNvSpPr>
            <a:spLocks/>
          </p:cNvSpPr>
          <p:nvPr/>
        </p:nvSpPr>
        <p:spPr bwMode="auto">
          <a:xfrm>
            <a:off x="6759575" y="303213"/>
            <a:ext cx="2420938" cy="2243137"/>
          </a:xfrm>
          <a:custGeom>
            <a:avLst/>
            <a:gdLst/>
            <a:ahLst/>
            <a:cxnLst>
              <a:cxn ang="0">
                <a:pos x="148" y="956"/>
              </a:cxn>
              <a:cxn ang="0">
                <a:pos x="181" y="1061"/>
              </a:cxn>
              <a:cxn ang="0">
                <a:pos x="218" y="1126"/>
              </a:cxn>
              <a:cxn ang="0">
                <a:pos x="257" y="1190"/>
              </a:cxn>
              <a:cxn ang="0">
                <a:pos x="277" y="1249"/>
              </a:cxn>
              <a:cxn ang="0">
                <a:pos x="283" y="1314"/>
              </a:cxn>
              <a:cxn ang="0">
                <a:pos x="280" y="1318"/>
              </a:cxn>
              <a:cxn ang="0">
                <a:pos x="281" y="1352"/>
              </a:cxn>
              <a:cxn ang="0">
                <a:pos x="281" y="1397"/>
              </a:cxn>
              <a:cxn ang="0">
                <a:pos x="298" y="1412"/>
              </a:cxn>
              <a:cxn ang="0">
                <a:pos x="327" y="1407"/>
              </a:cxn>
              <a:cxn ang="0">
                <a:pos x="445" y="1351"/>
              </a:cxn>
              <a:cxn ang="0">
                <a:pos x="523" y="1317"/>
              </a:cxn>
              <a:cxn ang="0">
                <a:pos x="518" y="1321"/>
              </a:cxn>
              <a:cxn ang="0">
                <a:pos x="596" y="1300"/>
              </a:cxn>
              <a:cxn ang="0">
                <a:pos x="692" y="1289"/>
              </a:cxn>
              <a:cxn ang="0">
                <a:pos x="794" y="1278"/>
              </a:cxn>
              <a:cxn ang="0">
                <a:pos x="917" y="1246"/>
              </a:cxn>
              <a:cxn ang="0">
                <a:pos x="1008" y="1213"/>
              </a:cxn>
              <a:cxn ang="0">
                <a:pos x="1109" y="1170"/>
              </a:cxn>
              <a:cxn ang="0">
                <a:pos x="1199" y="1117"/>
              </a:cxn>
              <a:cxn ang="0">
                <a:pos x="1279" y="1096"/>
              </a:cxn>
              <a:cxn ang="0">
                <a:pos x="1360" y="1086"/>
              </a:cxn>
              <a:cxn ang="0">
                <a:pos x="1524" y="1075"/>
              </a:cxn>
              <a:cxn ang="0">
                <a:pos x="1499" y="1015"/>
              </a:cxn>
              <a:cxn ang="0">
                <a:pos x="1459" y="952"/>
              </a:cxn>
              <a:cxn ang="0">
                <a:pos x="1396" y="890"/>
              </a:cxn>
              <a:cxn ang="0">
                <a:pos x="1371" y="851"/>
              </a:cxn>
              <a:cxn ang="0">
                <a:pos x="1355" y="792"/>
              </a:cxn>
              <a:cxn ang="0">
                <a:pos x="1342" y="719"/>
              </a:cxn>
              <a:cxn ang="0">
                <a:pos x="1333" y="650"/>
              </a:cxn>
              <a:cxn ang="0">
                <a:pos x="1291" y="566"/>
              </a:cxn>
              <a:cxn ang="0">
                <a:pos x="1234" y="467"/>
              </a:cxn>
              <a:cxn ang="0">
                <a:pos x="1187" y="389"/>
              </a:cxn>
              <a:cxn ang="0">
                <a:pos x="1134" y="306"/>
              </a:cxn>
              <a:cxn ang="0">
                <a:pos x="1074" y="226"/>
              </a:cxn>
              <a:cxn ang="0">
                <a:pos x="1055" y="182"/>
              </a:cxn>
              <a:cxn ang="0">
                <a:pos x="1047" y="121"/>
              </a:cxn>
              <a:cxn ang="0">
                <a:pos x="1051" y="70"/>
              </a:cxn>
              <a:cxn ang="0">
                <a:pos x="1070" y="11"/>
              </a:cxn>
              <a:cxn ang="0">
                <a:pos x="1059" y="2"/>
              </a:cxn>
              <a:cxn ang="0">
                <a:pos x="1011" y="0"/>
              </a:cxn>
              <a:cxn ang="0">
                <a:pos x="926" y="24"/>
              </a:cxn>
              <a:cxn ang="0">
                <a:pos x="840" y="66"/>
              </a:cxn>
              <a:cxn ang="0">
                <a:pos x="773" y="110"/>
              </a:cxn>
              <a:cxn ang="0">
                <a:pos x="703" y="174"/>
              </a:cxn>
              <a:cxn ang="0">
                <a:pos x="659" y="231"/>
              </a:cxn>
              <a:cxn ang="0">
                <a:pos x="615" y="299"/>
              </a:cxn>
              <a:cxn ang="0">
                <a:pos x="570" y="351"/>
              </a:cxn>
              <a:cxn ang="0">
                <a:pos x="499" y="404"/>
              </a:cxn>
              <a:cxn ang="0">
                <a:pos x="404" y="452"/>
              </a:cxn>
              <a:cxn ang="0">
                <a:pos x="319" y="483"/>
              </a:cxn>
              <a:cxn ang="0">
                <a:pos x="208" y="527"/>
              </a:cxn>
              <a:cxn ang="0">
                <a:pos x="202" y="532"/>
              </a:cxn>
              <a:cxn ang="0">
                <a:pos x="117" y="570"/>
              </a:cxn>
              <a:cxn ang="0">
                <a:pos x="58" y="607"/>
              </a:cxn>
              <a:cxn ang="0">
                <a:pos x="14" y="659"/>
              </a:cxn>
              <a:cxn ang="0">
                <a:pos x="0" y="694"/>
              </a:cxn>
              <a:cxn ang="0">
                <a:pos x="10" y="732"/>
              </a:cxn>
              <a:cxn ang="0">
                <a:pos x="68" y="778"/>
              </a:cxn>
              <a:cxn ang="0">
                <a:pos x="103" y="830"/>
              </a:cxn>
              <a:cxn ang="0">
                <a:pos x="135" y="894"/>
              </a:cxn>
              <a:cxn ang="0">
                <a:pos x="148" y="956"/>
              </a:cxn>
            </a:cxnLst>
            <a:rect l="0" t="0" r="r" b="b"/>
            <a:pathLst>
              <a:path w="1525" h="1413">
                <a:moveTo>
                  <a:pt x="148" y="956"/>
                </a:moveTo>
                <a:lnTo>
                  <a:pt x="181" y="1061"/>
                </a:lnTo>
                <a:lnTo>
                  <a:pt x="218" y="1126"/>
                </a:lnTo>
                <a:lnTo>
                  <a:pt x="257" y="1190"/>
                </a:lnTo>
                <a:lnTo>
                  <a:pt x="277" y="1249"/>
                </a:lnTo>
                <a:lnTo>
                  <a:pt x="283" y="1314"/>
                </a:lnTo>
                <a:lnTo>
                  <a:pt x="280" y="1318"/>
                </a:lnTo>
                <a:lnTo>
                  <a:pt x="281" y="1352"/>
                </a:lnTo>
                <a:lnTo>
                  <a:pt x="281" y="1397"/>
                </a:lnTo>
                <a:lnTo>
                  <a:pt x="298" y="1412"/>
                </a:lnTo>
                <a:lnTo>
                  <a:pt x="327" y="1407"/>
                </a:lnTo>
                <a:lnTo>
                  <a:pt x="445" y="1351"/>
                </a:lnTo>
                <a:lnTo>
                  <a:pt x="523" y="1317"/>
                </a:lnTo>
                <a:lnTo>
                  <a:pt x="518" y="1321"/>
                </a:lnTo>
                <a:lnTo>
                  <a:pt x="596" y="1300"/>
                </a:lnTo>
                <a:lnTo>
                  <a:pt x="692" y="1289"/>
                </a:lnTo>
                <a:lnTo>
                  <a:pt x="794" y="1278"/>
                </a:lnTo>
                <a:lnTo>
                  <a:pt x="917" y="1246"/>
                </a:lnTo>
                <a:lnTo>
                  <a:pt x="1008" y="1213"/>
                </a:lnTo>
                <a:lnTo>
                  <a:pt x="1109" y="1170"/>
                </a:lnTo>
                <a:lnTo>
                  <a:pt x="1199" y="1117"/>
                </a:lnTo>
                <a:lnTo>
                  <a:pt x="1279" y="1096"/>
                </a:lnTo>
                <a:lnTo>
                  <a:pt x="1360" y="1086"/>
                </a:lnTo>
                <a:lnTo>
                  <a:pt x="1524" y="1075"/>
                </a:lnTo>
                <a:lnTo>
                  <a:pt x="1499" y="1015"/>
                </a:lnTo>
                <a:lnTo>
                  <a:pt x="1459" y="952"/>
                </a:lnTo>
                <a:lnTo>
                  <a:pt x="1396" y="890"/>
                </a:lnTo>
                <a:lnTo>
                  <a:pt x="1371" y="851"/>
                </a:lnTo>
                <a:lnTo>
                  <a:pt x="1355" y="792"/>
                </a:lnTo>
                <a:lnTo>
                  <a:pt x="1342" y="719"/>
                </a:lnTo>
                <a:lnTo>
                  <a:pt x="1333" y="650"/>
                </a:lnTo>
                <a:lnTo>
                  <a:pt x="1291" y="566"/>
                </a:lnTo>
                <a:lnTo>
                  <a:pt x="1234" y="467"/>
                </a:lnTo>
                <a:lnTo>
                  <a:pt x="1187" y="389"/>
                </a:lnTo>
                <a:lnTo>
                  <a:pt x="1134" y="306"/>
                </a:lnTo>
                <a:lnTo>
                  <a:pt x="1074" y="226"/>
                </a:lnTo>
                <a:lnTo>
                  <a:pt x="1055" y="182"/>
                </a:lnTo>
                <a:lnTo>
                  <a:pt x="1047" y="121"/>
                </a:lnTo>
                <a:lnTo>
                  <a:pt x="1051" y="70"/>
                </a:lnTo>
                <a:lnTo>
                  <a:pt x="1070" y="11"/>
                </a:lnTo>
                <a:lnTo>
                  <a:pt x="1059" y="2"/>
                </a:lnTo>
                <a:lnTo>
                  <a:pt x="1011" y="0"/>
                </a:lnTo>
                <a:lnTo>
                  <a:pt x="926" y="24"/>
                </a:lnTo>
                <a:lnTo>
                  <a:pt x="840" y="66"/>
                </a:lnTo>
                <a:lnTo>
                  <a:pt x="773" y="110"/>
                </a:lnTo>
                <a:lnTo>
                  <a:pt x="703" y="174"/>
                </a:lnTo>
                <a:lnTo>
                  <a:pt x="659" y="231"/>
                </a:lnTo>
                <a:lnTo>
                  <a:pt x="615" y="299"/>
                </a:lnTo>
                <a:lnTo>
                  <a:pt x="570" y="351"/>
                </a:lnTo>
                <a:lnTo>
                  <a:pt x="499" y="404"/>
                </a:lnTo>
                <a:lnTo>
                  <a:pt x="404" y="452"/>
                </a:lnTo>
                <a:lnTo>
                  <a:pt x="319" y="483"/>
                </a:lnTo>
                <a:lnTo>
                  <a:pt x="208" y="527"/>
                </a:lnTo>
                <a:lnTo>
                  <a:pt x="202" y="532"/>
                </a:lnTo>
                <a:lnTo>
                  <a:pt x="117" y="570"/>
                </a:lnTo>
                <a:lnTo>
                  <a:pt x="58" y="607"/>
                </a:lnTo>
                <a:lnTo>
                  <a:pt x="14" y="659"/>
                </a:lnTo>
                <a:lnTo>
                  <a:pt x="0" y="694"/>
                </a:lnTo>
                <a:lnTo>
                  <a:pt x="10" y="732"/>
                </a:lnTo>
                <a:lnTo>
                  <a:pt x="68" y="778"/>
                </a:lnTo>
                <a:lnTo>
                  <a:pt x="103" y="830"/>
                </a:lnTo>
                <a:lnTo>
                  <a:pt x="135" y="894"/>
                </a:lnTo>
                <a:lnTo>
                  <a:pt x="148" y="956"/>
                </a:lnTo>
              </a:path>
            </a:pathLst>
          </a:custGeom>
          <a:solidFill>
            <a:schemeClr val="bg1"/>
          </a:solidFill>
          <a:ln w="12700" cap="rnd" cmpd="sng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34819" name="Freeform 3"/>
          <p:cNvSpPr>
            <a:spLocks/>
          </p:cNvSpPr>
          <p:nvPr/>
        </p:nvSpPr>
        <p:spPr bwMode="auto">
          <a:xfrm>
            <a:off x="7775575" y="296863"/>
            <a:ext cx="1376363" cy="1800225"/>
          </a:xfrm>
          <a:custGeom>
            <a:avLst/>
            <a:gdLst/>
            <a:ahLst/>
            <a:cxnLst>
              <a:cxn ang="0">
                <a:pos x="22" y="221"/>
              </a:cxn>
              <a:cxn ang="0">
                <a:pos x="43" y="190"/>
              </a:cxn>
              <a:cxn ang="0">
                <a:pos x="83" y="173"/>
              </a:cxn>
              <a:cxn ang="0">
                <a:pos x="109" y="168"/>
              </a:cxn>
              <a:cxn ang="0">
                <a:pos x="134" y="148"/>
              </a:cxn>
              <a:cxn ang="0">
                <a:pos x="177" y="97"/>
              </a:cxn>
              <a:cxn ang="0">
                <a:pos x="252" y="58"/>
              </a:cxn>
              <a:cxn ang="0">
                <a:pos x="333" y="29"/>
              </a:cxn>
              <a:cxn ang="0">
                <a:pos x="354" y="22"/>
              </a:cxn>
              <a:cxn ang="0">
                <a:pos x="375" y="15"/>
              </a:cxn>
              <a:cxn ang="0">
                <a:pos x="409" y="4"/>
              </a:cxn>
              <a:cxn ang="0">
                <a:pos x="421" y="0"/>
              </a:cxn>
              <a:cxn ang="0">
                <a:pos x="396" y="91"/>
              </a:cxn>
              <a:cxn ang="0">
                <a:pos x="392" y="162"/>
              </a:cxn>
              <a:cxn ang="0">
                <a:pos x="402" y="210"/>
              </a:cxn>
              <a:cxn ang="0">
                <a:pos x="431" y="243"/>
              </a:cxn>
              <a:cxn ang="0">
                <a:pos x="508" y="339"/>
              </a:cxn>
              <a:cxn ang="0">
                <a:pos x="554" y="416"/>
              </a:cxn>
              <a:cxn ang="0">
                <a:pos x="588" y="454"/>
              </a:cxn>
              <a:cxn ang="0">
                <a:pos x="599" y="489"/>
              </a:cxn>
              <a:cxn ang="0">
                <a:pos x="607" y="514"/>
              </a:cxn>
              <a:cxn ang="0">
                <a:pos x="621" y="538"/>
              </a:cxn>
              <a:cxn ang="0">
                <a:pos x="634" y="560"/>
              </a:cxn>
              <a:cxn ang="0">
                <a:pos x="646" y="600"/>
              </a:cxn>
              <a:cxn ang="0">
                <a:pos x="662" y="646"/>
              </a:cxn>
              <a:cxn ang="0">
                <a:pos x="677" y="689"/>
              </a:cxn>
              <a:cxn ang="0">
                <a:pos x="687" y="719"/>
              </a:cxn>
              <a:cxn ang="0">
                <a:pos x="692" y="750"/>
              </a:cxn>
              <a:cxn ang="0">
                <a:pos x="701" y="803"/>
              </a:cxn>
              <a:cxn ang="0">
                <a:pos x="706" y="839"/>
              </a:cxn>
              <a:cxn ang="0">
                <a:pos x="716" y="876"/>
              </a:cxn>
              <a:cxn ang="0">
                <a:pos x="732" y="921"/>
              </a:cxn>
              <a:cxn ang="0">
                <a:pos x="747" y="936"/>
              </a:cxn>
              <a:cxn ang="0">
                <a:pos x="776" y="956"/>
              </a:cxn>
              <a:cxn ang="0">
                <a:pos x="807" y="981"/>
              </a:cxn>
              <a:cxn ang="0">
                <a:pos x="847" y="1007"/>
              </a:cxn>
              <a:cxn ang="0">
                <a:pos x="861" y="1027"/>
              </a:cxn>
              <a:cxn ang="0">
                <a:pos x="866" y="1060"/>
              </a:cxn>
              <a:cxn ang="0">
                <a:pos x="860" y="1091"/>
              </a:cxn>
              <a:cxn ang="0">
                <a:pos x="842" y="1104"/>
              </a:cxn>
              <a:cxn ang="0">
                <a:pos x="783" y="1093"/>
              </a:cxn>
              <a:cxn ang="0">
                <a:pos x="736" y="1093"/>
              </a:cxn>
              <a:cxn ang="0">
                <a:pos x="657" y="1111"/>
              </a:cxn>
              <a:cxn ang="0">
                <a:pos x="572" y="1125"/>
              </a:cxn>
              <a:cxn ang="0">
                <a:pos x="500" y="1133"/>
              </a:cxn>
              <a:cxn ang="0">
                <a:pos x="452" y="1129"/>
              </a:cxn>
              <a:cxn ang="0">
                <a:pos x="437" y="1105"/>
              </a:cxn>
              <a:cxn ang="0">
                <a:pos x="434" y="1051"/>
              </a:cxn>
              <a:cxn ang="0">
                <a:pos x="428" y="994"/>
              </a:cxn>
              <a:cxn ang="0">
                <a:pos x="382" y="928"/>
              </a:cxn>
              <a:cxn ang="0">
                <a:pos x="299" y="834"/>
              </a:cxn>
              <a:cxn ang="0">
                <a:pos x="255" y="753"/>
              </a:cxn>
              <a:cxn ang="0">
                <a:pos x="240" y="673"/>
              </a:cxn>
              <a:cxn ang="0">
                <a:pos x="222" y="567"/>
              </a:cxn>
              <a:cxn ang="0">
                <a:pos x="209" y="514"/>
              </a:cxn>
              <a:cxn ang="0">
                <a:pos x="159" y="460"/>
              </a:cxn>
              <a:cxn ang="0">
                <a:pos x="72" y="390"/>
              </a:cxn>
              <a:cxn ang="0">
                <a:pos x="12" y="358"/>
              </a:cxn>
              <a:cxn ang="0">
                <a:pos x="0" y="347"/>
              </a:cxn>
              <a:cxn ang="0">
                <a:pos x="0" y="334"/>
              </a:cxn>
            </a:cxnLst>
            <a:rect l="0" t="0" r="r" b="b"/>
            <a:pathLst>
              <a:path w="867" h="1134">
                <a:moveTo>
                  <a:pt x="9" y="255"/>
                </a:moveTo>
                <a:lnTo>
                  <a:pt x="15" y="239"/>
                </a:lnTo>
                <a:lnTo>
                  <a:pt x="22" y="221"/>
                </a:lnTo>
                <a:lnTo>
                  <a:pt x="32" y="202"/>
                </a:lnTo>
                <a:lnTo>
                  <a:pt x="36" y="195"/>
                </a:lnTo>
                <a:lnTo>
                  <a:pt x="43" y="190"/>
                </a:lnTo>
                <a:lnTo>
                  <a:pt x="51" y="186"/>
                </a:lnTo>
                <a:lnTo>
                  <a:pt x="61" y="181"/>
                </a:lnTo>
                <a:lnTo>
                  <a:pt x="83" y="173"/>
                </a:lnTo>
                <a:lnTo>
                  <a:pt x="95" y="171"/>
                </a:lnTo>
                <a:lnTo>
                  <a:pt x="103" y="170"/>
                </a:lnTo>
                <a:lnTo>
                  <a:pt x="109" y="168"/>
                </a:lnTo>
                <a:lnTo>
                  <a:pt x="110" y="168"/>
                </a:lnTo>
                <a:lnTo>
                  <a:pt x="123" y="159"/>
                </a:lnTo>
                <a:lnTo>
                  <a:pt x="134" y="148"/>
                </a:lnTo>
                <a:lnTo>
                  <a:pt x="152" y="126"/>
                </a:lnTo>
                <a:lnTo>
                  <a:pt x="169" y="106"/>
                </a:lnTo>
                <a:lnTo>
                  <a:pt x="177" y="97"/>
                </a:lnTo>
                <a:lnTo>
                  <a:pt x="188" y="89"/>
                </a:lnTo>
                <a:lnTo>
                  <a:pt x="219" y="73"/>
                </a:lnTo>
                <a:lnTo>
                  <a:pt x="252" y="58"/>
                </a:lnTo>
                <a:lnTo>
                  <a:pt x="287" y="44"/>
                </a:lnTo>
                <a:lnTo>
                  <a:pt x="321" y="33"/>
                </a:lnTo>
                <a:lnTo>
                  <a:pt x="333" y="29"/>
                </a:lnTo>
                <a:lnTo>
                  <a:pt x="342" y="26"/>
                </a:lnTo>
                <a:lnTo>
                  <a:pt x="349" y="24"/>
                </a:lnTo>
                <a:lnTo>
                  <a:pt x="354" y="22"/>
                </a:lnTo>
                <a:lnTo>
                  <a:pt x="360" y="20"/>
                </a:lnTo>
                <a:lnTo>
                  <a:pt x="367" y="18"/>
                </a:lnTo>
                <a:lnTo>
                  <a:pt x="375" y="15"/>
                </a:lnTo>
                <a:lnTo>
                  <a:pt x="388" y="11"/>
                </a:lnTo>
                <a:lnTo>
                  <a:pt x="398" y="7"/>
                </a:lnTo>
                <a:lnTo>
                  <a:pt x="409" y="4"/>
                </a:lnTo>
                <a:lnTo>
                  <a:pt x="417" y="2"/>
                </a:lnTo>
                <a:lnTo>
                  <a:pt x="420" y="0"/>
                </a:lnTo>
                <a:lnTo>
                  <a:pt x="421" y="0"/>
                </a:lnTo>
                <a:lnTo>
                  <a:pt x="413" y="31"/>
                </a:lnTo>
                <a:lnTo>
                  <a:pt x="405" y="60"/>
                </a:lnTo>
                <a:lnTo>
                  <a:pt x="396" y="91"/>
                </a:lnTo>
                <a:lnTo>
                  <a:pt x="388" y="122"/>
                </a:lnTo>
                <a:lnTo>
                  <a:pt x="391" y="142"/>
                </a:lnTo>
                <a:lnTo>
                  <a:pt x="392" y="162"/>
                </a:lnTo>
                <a:lnTo>
                  <a:pt x="395" y="181"/>
                </a:lnTo>
                <a:lnTo>
                  <a:pt x="399" y="201"/>
                </a:lnTo>
                <a:lnTo>
                  <a:pt x="402" y="210"/>
                </a:lnTo>
                <a:lnTo>
                  <a:pt x="407" y="217"/>
                </a:lnTo>
                <a:lnTo>
                  <a:pt x="419" y="230"/>
                </a:lnTo>
                <a:lnTo>
                  <a:pt x="431" y="243"/>
                </a:lnTo>
                <a:lnTo>
                  <a:pt x="442" y="255"/>
                </a:lnTo>
                <a:lnTo>
                  <a:pt x="486" y="312"/>
                </a:lnTo>
                <a:lnTo>
                  <a:pt x="508" y="339"/>
                </a:lnTo>
                <a:lnTo>
                  <a:pt x="532" y="367"/>
                </a:lnTo>
                <a:lnTo>
                  <a:pt x="542" y="392"/>
                </a:lnTo>
                <a:lnTo>
                  <a:pt x="554" y="416"/>
                </a:lnTo>
                <a:lnTo>
                  <a:pt x="568" y="436"/>
                </a:lnTo>
                <a:lnTo>
                  <a:pt x="578" y="445"/>
                </a:lnTo>
                <a:lnTo>
                  <a:pt x="588" y="454"/>
                </a:lnTo>
                <a:lnTo>
                  <a:pt x="592" y="469"/>
                </a:lnTo>
                <a:lnTo>
                  <a:pt x="596" y="480"/>
                </a:lnTo>
                <a:lnTo>
                  <a:pt x="599" y="489"/>
                </a:lnTo>
                <a:lnTo>
                  <a:pt x="602" y="496"/>
                </a:lnTo>
                <a:lnTo>
                  <a:pt x="604" y="507"/>
                </a:lnTo>
                <a:lnTo>
                  <a:pt x="607" y="514"/>
                </a:lnTo>
                <a:lnTo>
                  <a:pt x="610" y="520"/>
                </a:lnTo>
                <a:lnTo>
                  <a:pt x="614" y="527"/>
                </a:lnTo>
                <a:lnTo>
                  <a:pt x="621" y="538"/>
                </a:lnTo>
                <a:lnTo>
                  <a:pt x="627" y="545"/>
                </a:lnTo>
                <a:lnTo>
                  <a:pt x="632" y="554"/>
                </a:lnTo>
                <a:lnTo>
                  <a:pt x="634" y="560"/>
                </a:lnTo>
                <a:lnTo>
                  <a:pt x="637" y="569"/>
                </a:lnTo>
                <a:lnTo>
                  <a:pt x="641" y="584"/>
                </a:lnTo>
                <a:lnTo>
                  <a:pt x="646" y="600"/>
                </a:lnTo>
                <a:lnTo>
                  <a:pt x="652" y="617"/>
                </a:lnTo>
                <a:lnTo>
                  <a:pt x="657" y="633"/>
                </a:lnTo>
                <a:lnTo>
                  <a:pt x="662" y="646"/>
                </a:lnTo>
                <a:lnTo>
                  <a:pt x="664" y="655"/>
                </a:lnTo>
                <a:lnTo>
                  <a:pt x="671" y="673"/>
                </a:lnTo>
                <a:lnTo>
                  <a:pt x="677" y="689"/>
                </a:lnTo>
                <a:lnTo>
                  <a:pt x="681" y="699"/>
                </a:lnTo>
                <a:lnTo>
                  <a:pt x="684" y="710"/>
                </a:lnTo>
                <a:lnTo>
                  <a:pt x="687" y="719"/>
                </a:lnTo>
                <a:lnTo>
                  <a:pt x="688" y="722"/>
                </a:lnTo>
                <a:lnTo>
                  <a:pt x="688" y="722"/>
                </a:lnTo>
                <a:lnTo>
                  <a:pt x="692" y="750"/>
                </a:lnTo>
                <a:lnTo>
                  <a:pt x="697" y="772"/>
                </a:lnTo>
                <a:lnTo>
                  <a:pt x="698" y="790"/>
                </a:lnTo>
                <a:lnTo>
                  <a:pt x="701" y="803"/>
                </a:lnTo>
                <a:lnTo>
                  <a:pt x="702" y="815"/>
                </a:lnTo>
                <a:lnTo>
                  <a:pt x="704" y="824"/>
                </a:lnTo>
                <a:lnTo>
                  <a:pt x="706" y="839"/>
                </a:lnTo>
                <a:lnTo>
                  <a:pt x="709" y="852"/>
                </a:lnTo>
                <a:lnTo>
                  <a:pt x="713" y="866"/>
                </a:lnTo>
                <a:lnTo>
                  <a:pt x="716" y="876"/>
                </a:lnTo>
                <a:lnTo>
                  <a:pt x="720" y="888"/>
                </a:lnTo>
                <a:lnTo>
                  <a:pt x="726" y="903"/>
                </a:lnTo>
                <a:lnTo>
                  <a:pt x="732" y="921"/>
                </a:lnTo>
                <a:lnTo>
                  <a:pt x="734" y="927"/>
                </a:lnTo>
                <a:lnTo>
                  <a:pt x="737" y="930"/>
                </a:lnTo>
                <a:lnTo>
                  <a:pt x="747" y="936"/>
                </a:lnTo>
                <a:lnTo>
                  <a:pt x="757" y="939"/>
                </a:lnTo>
                <a:lnTo>
                  <a:pt x="765" y="945"/>
                </a:lnTo>
                <a:lnTo>
                  <a:pt x="776" y="956"/>
                </a:lnTo>
                <a:lnTo>
                  <a:pt x="787" y="967"/>
                </a:lnTo>
                <a:lnTo>
                  <a:pt x="796" y="974"/>
                </a:lnTo>
                <a:lnTo>
                  <a:pt x="807" y="981"/>
                </a:lnTo>
                <a:lnTo>
                  <a:pt x="829" y="994"/>
                </a:lnTo>
                <a:lnTo>
                  <a:pt x="839" y="1001"/>
                </a:lnTo>
                <a:lnTo>
                  <a:pt x="847" y="1007"/>
                </a:lnTo>
                <a:lnTo>
                  <a:pt x="853" y="1009"/>
                </a:lnTo>
                <a:lnTo>
                  <a:pt x="854" y="1010"/>
                </a:lnTo>
                <a:lnTo>
                  <a:pt x="861" y="1027"/>
                </a:lnTo>
                <a:lnTo>
                  <a:pt x="864" y="1036"/>
                </a:lnTo>
                <a:lnTo>
                  <a:pt x="866" y="1043"/>
                </a:lnTo>
                <a:lnTo>
                  <a:pt x="866" y="1060"/>
                </a:lnTo>
                <a:lnTo>
                  <a:pt x="864" y="1073"/>
                </a:lnTo>
                <a:lnTo>
                  <a:pt x="863" y="1082"/>
                </a:lnTo>
                <a:lnTo>
                  <a:pt x="860" y="1091"/>
                </a:lnTo>
                <a:lnTo>
                  <a:pt x="857" y="1096"/>
                </a:lnTo>
                <a:lnTo>
                  <a:pt x="853" y="1100"/>
                </a:lnTo>
                <a:lnTo>
                  <a:pt x="842" y="1104"/>
                </a:lnTo>
                <a:lnTo>
                  <a:pt x="828" y="1104"/>
                </a:lnTo>
                <a:lnTo>
                  <a:pt x="808" y="1098"/>
                </a:lnTo>
                <a:lnTo>
                  <a:pt x="783" y="1093"/>
                </a:lnTo>
                <a:lnTo>
                  <a:pt x="769" y="1091"/>
                </a:lnTo>
                <a:lnTo>
                  <a:pt x="754" y="1089"/>
                </a:lnTo>
                <a:lnTo>
                  <a:pt x="736" y="1093"/>
                </a:lnTo>
                <a:lnTo>
                  <a:pt x="718" y="1096"/>
                </a:lnTo>
                <a:lnTo>
                  <a:pt x="687" y="1104"/>
                </a:lnTo>
                <a:lnTo>
                  <a:pt x="657" y="1111"/>
                </a:lnTo>
                <a:lnTo>
                  <a:pt x="630" y="1116"/>
                </a:lnTo>
                <a:lnTo>
                  <a:pt x="602" y="1120"/>
                </a:lnTo>
                <a:lnTo>
                  <a:pt x="572" y="1125"/>
                </a:lnTo>
                <a:lnTo>
                  <a:pt x="539" y="1129"/>
                </a:lnTo>
                <a:lnTo>
                  <a:pt x="519" y="1131"/>
                </a:lnTo>
                <a:lnTo>
                  <a:pt x="500" y="1133"/>
                </a:lnTo>
                <a:lnTo>
                  <a:pt x="484" y="1133"/>
                </a:lnTo>
                <a:lnTo>
                  <a:pt x="468" y="1133"/>
                </a:lnTo>
                <a:lnTo>
                  <a:pt x="452" y="1129"/>
                </a:lnTo>
                <a:lnTo>
                  <a:pt x="447" y="1127"/>
                </a:lnTo>
                <a:lnTo>
                  <a:pt x="442" y="1122"/>
                </a:lnTo>
                <a:lnTo>
                  <a:pt x="437" y="1105"/>
                </a:lnTo>
                <a:lnTo>
                  <a:pt x="434" y="1087"/>
                </a:lnTo>
                <a:lnTo>
                  <a:pt x="433" y="1069"/>
                </a:lnTo>
                <a:lnTo>
                  <a:pt x="434" y="1051"/>
                </a:lnTo>
                <a:lnTo>
                  <a:pt x="434" y="1031"/>
                </a:lnTo>
                <a:lnTo>
                  <a:pt x="433" y="1012"/>
                </a:lnTo>
                <a:lnTo>
                  <a:pt x="428" y="994"/>
                </a:lnTo>
                <a:lnTo>
                  <a:pt x="421" y="978"/>
                </a:lnTo>
                <a:lnTo>
                  <a:pt x="403" y="952"/>
                </a:lnTo>
                <a:lnTo>
                  <a:pt x="382" y="928"/>
                </a:lnTo>
                <a:lnTo>
                  <a:pt x="339" y="881"/>
                </a:lnTo>
                <a:lnTo>
                  <a:pt x="318" y="859"/>
                </a:lnTo>
                <a:lnTo>
                  <a:pt x="299" y="834"/>
                </a:lnTo>
                <a:lnTo>
                  <a:pt x="280" y="808"/>
                </a:lnTo>
                <a:lnTo>
                  <a:pt x="265" y="779"/>
                </a:lnTo>
                <a:lnTo>
                  <a:pt x="255" y="753"/>
                </a:lnTo>
                <a:lnTo>
                  <a:pt x="248" y="728"/>
                </a:lnTo>
                <a:lnTo>
                  <a:pt x="244" y="700"/>
                </a:lnTo>
                <a:lnTo>
                  <a:pt x="240" y="673"/>
                </a:lnTo>
                <a:lnTo>
                  <a:pt x="233" y="620"/>
                </a:lnTo>
                <a:lnTo>
                  <a:pt x="229" y="593"/>
                </a:lnTo>
                <a:lnTo>
                  <a:pt x="222" y="567"/>
                </a:lnTo>
                <a:lnTo>
                  <a:pt x="217" y="549"/>
                </a:lnTo>
                <a:lnTo>
                  <a:pt x="215" y="531"/>
                </a:lnTo>
                <a:lnTo>
                  <a:pt x="209" y="514"/>
                </a:lnTo>
                <a:lnTo>
                  <a:pt x="205" y="507"/>
                </a:lnTo>
                <a:lnTo>
                  <a:pt x="199" y="500"/>
                </a:lnTo>
                <a:lnTo>
                  <a:pt x="159" y="460"/>
                </a:lnTo>
                <a:lnTo>
                  <a:pt x="118" y="423"/>
                </a:lnTo>
                <a:lnTo>
                  <a:pt x="96" y="405"/>
                </a:lnTo>
                <a:lnTo>
                  <a:pt x="72" y="390"/>
                </a:lnTo>
                <a:lnTo>
                  <a:pt x="47" y="378"/>
                </a:lnTo>
                <a:lnTo>
                  <a:pt x="21" y="367"/>
                </a:lnTo>
                <a:lnTo>
                  <a:pt x="12" y="358"/>
                </a:lnTo>
                <a:lnTo>
                  <a:pt x="7" y="352"/>
                </a:lnTo>
                <a:lnTo>
                  <a:pt x="2" y="350"/>
                </a:lnTo>
                <a:lnTo>
                  <a:pt x="0" y="347"/>
                </a:lnTo>
                <a:lnTo>
                  <a:pt x="0" y="345"/>
                </a:lnTo>
                <a:lnTo>
                  <a:pt x="0" y="339"/>
                </a:lnTo>
                <a:lnTo>
                  <a:pt x="0" y="334"/>
                </a:lnTo>
                <a:lnTo>
                  <a:pt x="0" y="323"/>
                </a:lnTo>
              </a:path>
            </a:pathLst>
          </a:custGeom>
          <a:solidFill>
            <a:srgbClr val="FF0000"/>
          </a:solidFill>
          <a:ln w="12700" cap="rnd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34820" name="Freeform 4"/>
          <p:cNvSpPr>
            <a:spLocks/>
          </p:cNvSpPr>
          <p:nvPr/>
        </p:nvSpPr>
        <p:spPr bwMode="auto">
          <a:xfrm>
            <a:off x="6784975" y="1055688"/>
            <a:ext cx="1036638" cy="1481137"/>
          </a:xfrm>
          <a:custGeom>
            <a:avLst/>
            <a:gdLst/>
            <a:ahLst/>
            <a:cxnLst>
              <a:cxn ang="0">
                <a:pos x="358" y="57"/>
              </a:cxn>
              <a:cxn ang="0">
                <a:pos x="365" y="131"/>
              </a:cxn>
              <a:cxn ang="0">
                <a:pos x="373" y="176"/>
              </a:cxn>
              <a:cxn ang="0">
                <a:pos x="391" y="229"/>
              </a:cxn>
              <a:cxn ang="0">
                <a:pos x="414" y="287"/>
              </a:cxn>
              <a:cxn ang="0">
                <a:pos x="439" y="353"/>
              </a:cxn>
              <a:cxn ang="0">
                <a:pos x="465" y="382"/>
              </a:cxn>
              <a:cxn ang="0">
                <a:pos x="487" y="399"/>
              </a:cxn>
              <a:cxn ang="0">
                <a:pos x="494" y="424"/>
              </a:cxn>
              <a:cxn ang="0">
                <a:pos x="509" y="489"/>
              </a:cxn>
              <a:cxn ang="0">
                <a:pos x="540" y="548"/>
              </a:cxn>
              <a:cxn ang="0">
                <a:pos x="563" y="588"/>
              </a:cxn>
              <a:cxn ang="0">
                <a:pos x="567" y="601"/>
              </a:cxn>
              <a:cxn ang="0">
                <a:pos x="567" y="598"/>
              </a:cxn>
              <a:cxn ang="0">
                <a:pos x="573" y="604"/>
              </a:cxn>
              <a:cxn ang="0">
                <a:pos x="589" y="633"/>
              </a:cxn>
              <a:cxn ang="0">
                <a:pos x="616" y="700"/>
              </a:cxn>
              <a:cxn ang="0">
                <a:pos x="635" y="750"/>
              </a:cxn>
              <a:cxn ang="0">
                <a:pos x="651" y="801"/>
              </a:cxn>
              <a:cxn ang="0">
                <a:pos x="649" y="834"/>
              </a:cxn>
              <a:cxn ang="0">
                <a:pos x="631" y="848"/>
              </a:cxn>
              <a:cxn ang="0">
                <a:pos x="595" y="852"/>
              </a:cxn>
              <a:cxn ang="0">
                <a:pos x="544" y="852"/>
              </a:cxn>
              <a:cxn ang="0">
                <a:pos x="498" y="855"/>
              </a:cxn>
              <a:cxn ang="0">
                <a:pos x="475" y="861"/>
              </a:cxn>
              <a:cxn ang="0">
                <a:pos x="439" y="870"/>
              </a:cxn>
              <a:cxn ang="0">
                <a:pos x="424" y="877"/>
              </a:cxn>
              <a:cxn ang="0">
                <a:pos x="406" y="895"/>
              </a:cxn>
              <a:cxn ang="0">
                <a:pos x="376" y="910"/>
              </a:cxn>
              <a:cxn ang="0">
                <a:pos x="316" y="926"/>
              </a:cxn>
              <a:cxn ang="0">
                <a:pos x="269" y="899"/>
              </a:cxn>
              <a:cxn ang="0">
                <a:pos x="235" y="789"/>
              </a:cxn>
              <a:cxn ang="0">
                <a:pos x="230" y="754"/>
              </a:cxn>
              <a:cxn ang="0">
                <a:pos x="222" y="703"/>
              </a:cxn>
              <a:cxn ang="0">
                <a:pos x="206" y="671"/>
              </a:cxn>
              <a:cxn ang="0">
                <a:pos x="189" y="654"/>
              </a:cxn>
              <a:cxn ang="0">
                <a:pos x="156" y="610"/>
              </a:cxn>
              <a:cxn ang="0">
                <a:pos x="145" y="592"/>
              </a:cxn>
              <a:cxn ang="0">
                <a:pos x="145" y="589"/>
              </a:cxn>
              <a:cxn ang="0">
                <a:pos x="142" y="586"/>
              </a:cxn>
              <a:cxn ang="0">
                <a:pos x="123" y="567"/>
              </a:cxn>
              <a:cxn ang="0">
                <a:pos x="117" y="499"/>
              </a:cxn>
              <a:cxn ang="0">
                <a:pos x="102" y="455"/>
              </a:cxn>
              <a:cxn ang="0">
                <a:pos x="77" y="414"/>
              </a:cxn>
              <a:cxn ang="0">
                <a:pos x="56" y="378"/>
              </a:cxn>
              <a:cxn ang="0">
                <a:pos x="34" y="307"/>
              </a:cxn>
              <a:cxn ang="0">
                <a:pos x="12" y="258"/>
              </a:cxn>
              <a:cxn ang="0">
                <a:pos x="2" y="204"/>
              </a:cxn>
              <a:cxn ang="0">
                <a:pos x="8" y="175"/>
              </a:cxn>
              <a:cxn ang="0">
                <a:pos x="31" y="145"/>
              </a:cxn>
              <a:cxn ang="0">
                <a:pos x="85" y="121"/>
              </a:cxn>
              <a:cxn ang="0">
                <a:pos x="139" y="87"/>
              </a:cxn>
              <a:cxn ang="0">
                <a:pos x="183" y="59"/>
              </a:cxn>
              <a:cxn ang="0">
                <a:pos x="276" y="31"/>
              </a:cxn>
              <a:cxn ang="0">
                <a:pos x="321" y="16"/>
              </a:cxn>
              <a:cxn ang="0">
                <a:pos x="337" y="4"/>
              </a:cxn>
              <a:cxn ang="0">
                <a:pos x="346" y="3"/>
              </a:cxn>
              <a:cxn ang="0">
                <a:pos x="352" y="25"/>
              </a:cxn>
              <a:cxn ang="0">
                <a:pos x="357" y="30"/>
              </a:cxn>
            </a:cxnLst>
            <a:rect l="0" t="0" r="r" b="b"/>
            <a:pathLst>
              <a:path w="653" h="933">
                <a:moveTo>
                  <a:pt x="355" y="22"/>
                </a:moveTo>
                <a:lnTo>
                  <a:pt x="357" y="40"/>
                </a:lnTo>
                <a:lnTo>
                  <a:pt x="358" y="57"/>
                </a:lnTo>
                <a:lnTo>
                  <a:pt x="361" y="86"/>
                </a:lnTo>
                <a:lnTo>
                  <a:pt x="363" y="110"/>
                </a:lnTo>
                <a:lnTo>
                  <a:pt x="365" y="131"/>
                </a:lnTo>
                <a:lnTo>
                  <a:pt x="367" y="149"/>
                </a:lnTo>
                <a:lnTo>
                  <a:pt x="371" y="164"/>
                </a:lnTo>
                <a:lnTo>
                  <a:pt x="373" y="176"/>
                </a:lnTo>
                <a:lnTo>
                  <a:pt x="377" y="190"/>
                </a:lnTo>
                <a:lnTo>
                  <a:pt x="386" y="214"/>
                </a:lnTo>
                <a:lnTo>
                  <a:pt x="391" y="229"/>
                </a:lnTo>
                <a:lnTo>
                  <a:pt x="398" y="245"/>
                </a:lnTo>
                <a:lnTo>
                  <a:pt x="405" y="264"/>
                </a:lnTo>
                <a:lnTo>
                  <a:pt x="414" y="287"/>
                </a:lnTo>
                <a:lnTo>
                  <a:pt x="424" y="313"/>
                </a:lnTo>
                <a:lnTo>
                  <a:pt x="434" y="344"/>
                </a:lnTo>
                <a:lnTo>
                  <a:pt x="439" y="353"/>
                </a:lnTo>
                <a:lnTo>
                  <a:pt x="446" y="364"/>
                </a:lnTo>
                <a:lnTo>
                  <a:pt x="455" y="373"/>
                </a:lnTo>
                <a:lnTo>
                  <a:pt x="465" y="382"/>
                </a:lnTo>
                <a:lnTo>
                  <a:pt x="474" y="390"/>
                </a:lnTo>
                <a:lnTo>
                  <a:pt x="482" y="396"/>
                </a:lnTo>
                <a:lnTo>
                  <a:pt x="487" y="399"/>
                </a:lnTo>
                <a:lnTo>
                  <a:pt x="489" y="400"/>
                </a:lnTo>
                <a:lnTo>
                  <a:pt x="489" y="400"/>
                </a:lnTo>
                <a:lnTo>
                  <a:pt x="494" y="424"/>
                </a:lnTo>
                <a:lnTo>
                  <a:pt x="497" y="447"/>
                </a:lnTo>
                <a:lnTo>
                  <a:pt x="502" y="468"/>
                </a:lnTo>
                <a:lnTo>
                  <a:pt x="509" y="489"/>
                </a:lnTo>
                <a:lnTo>
                  <a:pt x="516" y="509"/>
                </a:lnTo>
                <a:lnTo>
                  <a:pt x="526" y="529"/>
                </a:lnTo>
                <a:lnTo>
                  <a:pt x="540" y="548"/>
                </a:lnTo>
                <a:lnTo>
                  <a:pt x="556" y="567"/>
                </a:lnTo>
                <a:lnTo>
                  <a:pt x="561" y="579"/>
                </a:lnTo>
                <a:lnTo>
                  <a:pt x="563" y="588"/>
                </a:lnTo>
                <a:lnTo>
                  <a:pt x="565" y="595"/>
                </a:lnTo>
                <a:lnTo>
                  <a:pt x="566" y="598"/>
                </a:lnTo>
                <a:lnTo>
                  <a:pt x="567" y="601"/>
                </a:lnTo>
                <a:lnTo>
                  <a:pt x="567" y="601"/>
                </a:lnTo>
                <a:lnTo>
                  <a:pt x="567" y="600"/>
                </a:lnTo>
                <a:lnTo>
                  <a:pt x="567" y="598"/>
                </a:lnTo>
                <a:lnTo>
                  <a:pt x="568" y="598"/>
                </a:lnTo>
                <a:lnTo>
                  <a:pt x="570" y="601"/>
                </a:lnTo>
                <a:lnTo>
                  <a:pt x="573" y="604"/>
                </a:lnTo>
                <a:lnTo>
                  <a:pt x="577" y="612"/>
                </a:lnTo>
                <a:lnTo>
                  <a:pt x="582" y="621"/>
                </a:lnTo>
                <a:lnTo>
                  <a:pt x="589" y="633"/>
                </a:lnTo>
                <a:lnTo>
                  <a:pt x="597" y="650"/>
                </a:lnTo>
                <a:lnTo>
                  <a:pt x="604" y="666"/>
                </a:lnTo>
                <a:lnTo>
                  <a:pt x="616" y="700"/>
                </a:lnTo>
                <a:lnTo>
                  <a:pt x="621" y="718"/>
                </a:lnTo>
                <a:lnTo>
                  <a:pt x="628" y="734"/>
                </a:lnTo>
                <a:lnTo>
                  <a:pt x="635" y="750"/>
                </a:lnTo>
                <a:lnTo>
                  <a:pt x="645" y="766"/>
                </a:lnTo>
                <a:lnTo>
                  <a:pt x="649" y="786"/>
                </a:lnTo>
                <a:lnTo>
                  <a:pt x="651" y="801"/>
                </a:lnTo>
                <a:lnTo>
                  <a:pt x="652" y="815"/>
                </a:lnTo>
                <a:lnTo>
                  <a:pt x="651" y="825"/>
                </a:lnTo>
                <a:lnTo>
                  <a:pt x="649" y="834"/>
                </a:lnTo>
                <a:lnTo>
                  <a:pt x="645" y="840"/>
                </a:lnTo>
                <a:lnTo>
                  <a:pt x="638" y="845"/>
                </a:lnTo>
                <a:lnTo>
                  <a:pt x="631" y="848"/>
                </a:lnTo>
                <a:lnTo>
                  <a:pt x="621" y="851"/>
                </a:lnTo>
                <a:lnTo>
                  <a:pt x="609" y="852"/>
                </a:lnTo>
                <a:lnTo>
                  <a:pt x="595" y="852"/>
                </a:lnTo>
                <a:lnTo>
                  <a:pt x="580" y="852"/>
                </a:lnTo>
                <a:lnTo>
                  <a:pt x="563" y="852"/>
                </a:lnTo>
                <a:lnTo>
                  <a:pt x="544" y="852"/>
                </a:lnTo>
                <a:lnTo>
                  <a:pt x="523" y="854"/>
                </a:lnTo>
                <a:lnTo>
                  <a:pt x="500" y="855"/>
                </a:lnTo>
                <a:lnTo>
                  <a:pt x="498" y="855"/>
                </a:lnTo>
                <a:lnTo>
                  <a:pt x="495" y="857"/>
                </a:lnTo>
                <a:lnTo>
                  <a:pt x="486" y="858"/>
                </a:lnTo>
                <a:lnTo>
                  <a:pt x="475" y="861"/>
                </a:lnTo>
                <a:lnTo>
                  <a:pt x="462" y="864"/>
                </a:lnTo>
                <a:lnTo>
                  <a:pt x="451" y="867"/>
                </a:lnTo>
                <a:lnTo>
                  <a:pt x="439" y="870"/>
                </a:lnTo>
                <a:lnTo>
                  <a:pt x="430" y="874"/>
                </a:lnTo>
                <a:lnTo>
                  <a:pt x="426" y="875"/>
                </a:lnTo>
                <a:lnTo>
                  <a:pt x="424" y="877"/>
                </a:lnTo>
                <a:lnTo>
                  <a:pt x="417" y="883"/>
                </a:lnTo>
                <a:lnTo>
                  <a:pt x="412" y="889"/>
                </a:lnTo>
                <a:lnTo>
                  <a:pt x="406" y="895"/>
                </a:lnTo>
                <a:lnTo>
                  <a:pt x="400" y="901"/>
                </a:lnTo>
                <a:lnTo>
                  <a:pt x="389" y="905"/>
                </a:lnTo>
                <a:lnTo>
                  <a:pt x="376" y="910"/>
                </a:lnTo>
                <a:lnTo>
                  <a:pt x="361" y="914"/>
                </a:lnTo>
                <a:lnTo>
                  <a:pt x="346" y="919"/>
                </a:lnTo>
                <a:lnTo>
                  <a:pt x="316" y="926"/>
                </a:lnTo>
                <a:lnTo>
                  <a:pt x="301" y="929"/>
                </a:lnTo>
                <a:lnTo>
                  <a:pt x="289" y="932"/>
                </a:lnTo>
                <a:lnTo>
                  <a:pt x="269" y="899"/>
                </a:lnTo>
                <a:lnTo>
                  <a:pt x="254" y="864"/>
                </a:lnTo>
                <a:lnTo>
                  <a:pt x="243" y="827"/>
                </a:lnTo>
                <a:lnTo>
                  <a:pt x="235" y="789"/>
                </a:lnTo>
                <a:lnTo>
                  <a:pt x="233" y="781"/>
                </a:lnTo>
                <a:lnTo>
                  <a:pt x="232" y="769"/>
                </a:lnTo>
                <a:lnTo>
                  <a:pt x="230" y="754"/>
                </a:lnTo>
                <a:lnTo>
                  <a:pt x="228" y="737"/>
                </a:lnTo>
                <a:lnTo>
                  <a:pt x="225" y="719"/>
                </a:lnTo>
                <a:lnTo>
                  <a:pt x="222" y="703"/>
                </a:lnTo>
                <a:lnTo>
                  <a:pt x="217" y="688"/>
                </a:lnTo>
                <a:lnTo>
                  <a:pt x="212" y="677"/>
                </a:lnTo>
                <a:lnTo>
                  <a:pt x="206" y="671"/>
                </a:lnTo>
                <a:lnTo>
                  <a:pt x="201" y="666"/>
                </a:lnTo>
                <a:lnTo>
                  <a:pt x="195" y="660"/>
                </a:lnTo>
                <a:lnTo>
                  <a:pt x="189" y="654"/>
                </a:lnTo>
                <a:lnTo>
                  <a:pt x="175" y="636"/>
                </a:lnTo>
                <a:lnTo>
                  <a:pt x="164" y="621"/>
                </a:lnTo>
                <a:lnTo>
                  <a:pt x="156" y="610"/>
                </a:lnTo>
                <a:lnTo>
                  <a:pt x="150" y="601"/>
                </a:lnTo>
                <a:lnTo>
                  <a:pt x="147" y="597"/>
                </a:lnTo>
                <a:lnTo>
                  <a:pt x="145" y="592"/>
                </a:lnTo>
                <a:lnTo>
                  <a:pt x="145" y="591"/>
                </a:lnTo>
                <a:lnTo>
                  <a:pt x="145" y="591"/>
                </a:lnTo>
                <a:lnTo>
                  <a:pt x="145" y="589"/>
                </a:lnTo>
                <a:lnTo>
                  <a:pt x="145" y="589"/>
                </a:lnTo>
                <a:lnTo>
                  <a:pt x="145" y="588"/>
                </a:lnTo>
                <a:lnTo>
                  <a:pt x="142" y="586"/>
                </a:lnTo>
                <a:lnTo>
                  <a:pt x="138" y="582"/>
                </a:lnTo>
                <a:lnTo>
                  <a:pt x="132" y="576"/>
                </a:lnTo>
                <a:lnTo>
                  <a:pt x="123" y="567"/>
                </a:lnTo>
                <a:lnTo>
                  <a:pt x="121" y="544"/>
                </a:lnTo>
                <a:lnTo>
                  <a:pt x="119" y="521"/>
                </a:lnTo>
                <a:lnTo>
                  <a:pt x="117" y="499"/>
                </a:lnTo>
                <a:lnTo>
                  <a:pt x="112" y="477"/>
                </a:lnTo>
                <a:lnTo>
                  <a:pt x="108" y="467"/>
                </a:lnTo>
                <a:lnTo>
                  <a:pt x="102" y="455"/>
                </a:lnTo>
                <a:lnTo>
                  <a:pt x="94" y="441"/>
                </a:lnTo>
                <a:lnTo>
                  <a:pt x="85" y="427"/>
                </a:lnTo>
                <a:lnTo>
                  <a:pt x="77" y="414"/>
                </a:lnTo>
                <a:lnTo>
                  <a:pt x="68" y="400"/>
                </a:lnTo>
                <a:lnTo>
                  <a:pt x="62" y="388"/>
                </a:lnTo>
                <a:lnTo>
                  <a:pt x="56" y="378"/>
                </a:lnTo>
                <a:lnTo>
                  <a:pt x="49" y="359"/>
                </a:lnTo>
                <a:lnTo>
                  <a:pt x="43" y="341"/>
                </a:lnTo>
                <a:lnTo>
                  <a:pt x="34" y="307"/>
                </a:lnTo>
                <a:lnTo>
                  <a:pt x="28" y="290"/>
                </a:lnTo>
                <a:lnTo>
                  <a:pt x="22" y="273"/>
                </a:lnTo>
                <a:lnTo>
                  <a:pt x="12" y="258"/>
                </a:lnTo>
                <a:lnTo>
                  <a:pt x="0" y="245"/>
                </a:lnTo>
                <a:lnTo>
                  <a:pt x="2" y="223"/>
                </a:lnTo>
                <a:lnTo>
                  <a:pt x="2" y="204"/>
                </a:lnTo>
                <a:lnTo>
                  <a:pt x="3" y="193"/>
                </a:lnTo>
                <a:lnTo>
                  <a:pt x="4" y="184"/>
                </a:lnTo>
                <a:lnTo>
                  <a:pt x="8" y="175"/>
                </a:lnTo>
                <a:lnTo>
                  <a:pt x="12" y="166"/>
                </a:lnTo>
                <a:lnTo>
                  <a:pt x="21" y="154"/>
                </a:lnTo>
                <a:lnTo>
                  <a:pt x="31" y="145"/>
                </a:lnTo>
                <a:lnTo>
                  <a:pt x="43" y="137"/>
                </a:lnTo>
                <a:lnTo>
                  <a:pt x="57" y="130"/>
                </a:lnTo>
                <a:lnTo>
                  <a:pt x="85" y="121"/>
                </a:lnTo>
                <a:lnTo>
                  <a:pt x="112" y="111"/>
                </a:lnTo>
                <a:lnTo>
                  <a:pt x="127" y="101"/>
                </a:lnTo>
                <a:lnTo>
                  <a:pt x="139" y="87"/>
                </a:lnTo>
                <a:lnTo>
                  <a:pt x="152" y="75"/>
                </a:lnTo>
                <a:lnTo>
                  <a:pt x="166" y="66"/>
                </a:lnTo>
                <a:lnTo>
                  <a:pt x="183" y="59"/>
                </a:lnTo>
                <a:lnTo>
                  <a:pt x="200" y="53"/>
                </a:lnTo>
                <a:lnTo>
                  <a:pt x="238" y="40"/>
                </a:lnTo>
                <a:lnTo>
                  <a:pt x="276" y="31"/>
                </a:lnTo>
                <a:lnTo>
                  <a:pt x="294" y="27"/>
                </a:lnTo>
                <a:lnTo>
                  <a:pt x="312" y="22"/>
                </a:lnTo>
                <a:lnTo>
                  <a:pt x="321" y="16"/>
                </a:lnTo>
                <a:lnTo>
                  <a:pt x="327" y="12"/>
                </a:lnTo>
                <a:lnTo>
                  <a:pt x="333" y="7"/>
                </a:lnTo>
                <a:lnTo>
                  <a:pt x="337" y="4"/>
                </a:lnTo>
                <a:lnTo>
                  <a:pt x="341" y="0"/>
                </a:lnTo>
                <a:lnTo>
                  <a:pt x="345" y="0"/>
                </a:lnTo>
                <a:lnTo>
                  <a:pt x="346" y="3"/>
                </a:lnTo>
                <a:lnTo>
                  <a:pt x="347" y="9"/>
                </a:lnTo>
                <a:lnTo>
                  <a:pt x="350" y="19"/>
                </a:lnTo>
                <a:lnTo>
                  <a:pt x="352" y="25"/>
                </a:lnTo>
                <a:lnTo>
                  <a:pt x="355" y="33"/>
                </a:lnTo>
                <a:lnTo>
                  <a:pt x="357" y="33"/>
                </a:lnTo>
                <a:lnTo>
                  <a:pt x="357" y="30"/>
                </a:lnTo>
                <a:lnTo>
                  <a:pt x="355" y="25"/>
                </a:lnTo>
                <a:lnTo>
                  <a:pt x="355" y="22"/>
                </a:lnTo>
              </a:path>
            </a:pathLst>
          </a:custGeom>
          <a:solidFill>
            <a:srgbClr val="00FF00"/>
          </a:solidFill>
          <a:ln w="12700" cap="rnd" cmpd="sng">
            <a:solidFill>
              <a:schemeClr val="tx1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34821" name="Freeform 5"/>
          <p:cNvSpPr>
            <a:spLocks/>
          </p:cNvSpPr>
          <p:nvPr/>
        </p:nvSpPr>
        <p:spPr bwMode="auto">
          <a:xfrm>
            <a:off x="2898775" y="4748213"/>
            <a:ext cx="688975" cy="165100"/>
          </a:xfrm>
          <a:custGeom>
            <a:avLst/>
            <a:gdLst/>
            <a:ahLst/>
            <a:cxnLst>
              <a:cxn ang="0">
                <a:pos x="24" y="45"/>
              </a:cxn>
              <a:cxn ang="0">
                <a:pos x="63" y="38"/>
              </a:cxn>
              <a:cxn ang="0">
                <a:pos x="112" y="30"/>
              </a:cxn>
              <a:cxn ang="0">
                <a:pos x="139" y="23"/>
              </a:cxn>
              <a:cxn ang="0">
                <a:pos x="176" y="10"/>
              </a:cxn>
              <a:cxn ang="0">
                <a:pos x="197" y="3"/>
              </a:cxn>
              <a:cxn ang="0">
                <a:pos x="205" y="0"/>
              </a:cxn>
              <a:cxn ang="0">
                <a:pos x="253" y="7"/>
              </a:cxn>
              <a:cxn ang="0">
                <a:pos x="312" y="12"/>
              </a:cxn>
              <a:cxn ang="0">
                <a:pos x="359" y="18"/>
              </a:cxn>
              <a:cxn ang="0">
                <a:pos x="397" y="28"/>
              </a:cxn>
              <a:cxn ang="0">
                <a:pos x="416" y="40"/>
              </a:cxn>
              <a:cxn ang="0">
                <a:pos x="431" y="55"/>
              </a:cxn>
              <a:cxn ang="0">
                <a:pos x="429" y="76"/>
              </a:cxn>
              <a:cxn ang="0">
                <a:pos x="410" y="96"/>
              </a:cxn>
              <a:cxn ang="0">
                <a:pos x="404" y="95"/>
              </a:cxn>
              <a:cxn ang="0">
                <a:pos x="397" y="88"/>
              </a:cxn>
              <a:cxn ang="0">
                <a:pos x="390" y="75"/>
              </a:cxn>
              <a:cxn ang="0">
                <a:pos x="385" y="68"/>
              </a:cxn>
              <a:cxn ang="0">
                <a:pos x="383" y="59"/>
              </a:cxn>
              <a:cxn ang="0">
                <a:pos x="376" y="41"/>
              </a:cxn>
              <a:cxn ang="0">
                <a:pos x="367" y="28"/>
              </a:cxn>
              <a:cxn ang="0">
                <a:pos x="360" y="23"/>
              </a:cxn>
              <a:cxn ang="0">
                <a:pos x="351" y="23"/>
              </a:cxn>
              <a:cxn ang="0">
                <a:pos x="342" y="27"/>
              </a:cxn>
              <a:cxn ang="0">
                <a:pos x="333" y="34"/>
              </a:cxn>
              <a:cxn ang="0">
                <a:pos x="319" y="55"/>
              </a:cxn>
              <a:cxn ang="0">
                <a:pos x="311" y="71"/>
              </a:cxn>
              <a:cxn ang="0">
                <a:pos x="309" y="76"/>
              </a:cxn>
              <a:cxn ang="0">
                <a:pos x="308" y="78"/>
              </a:cxn>
              <a:cxn ang="0">
                <a:pos x="293" y="73"/>
              </a:cxn>
              <a:cxn ang="0">
                <a:pos x="271" y="63"/>
              </a:cxn>
              <a:cxn ang="0">
                <a:pos x="256" y="60"/>
              </a:cxn>
              <a:cxn ang="0">
                <a:pos x="241" y="62"/>
              </a:cxn>
              <a:cxn ang="0">
                <a:pos x="230" y="71"/>
              </a:cxn>
              <a:cxn ang="0">
                <a:pos x="214" y="89"/>
              </a:cxn>
              <a:cxn ang="0">
                <a:pos x="201" y="97"/>
              </a:cxn>
              <a:cxn ang="0">
                <a:pos x="180" y="101"/>
              </a:cxn>
              <a:cxn ang="0">
                <a:pos x="162" y="102"/>
              </a:cxn>
              <a:cxn ang="0">
                <a:pos x="144" y="99"/>
              </a:cxn>
              <a:cxn ang="0">
                <a:pos x="137" y="95"/>
              </a:cxn>
              <a:cxn ang="0">
                <a:pos x="134" y="89"/>
              </a:cxn>
              <a:cxn ang="0">
                <a:pos x="132" y="75"/>
              </a:cxn>
              <a:cxn ang="0">
                <a:pos x="129" y="70"/>
              </a:cxn>
              <a:cxn ang="0">
                <a:pos x="119" y="70"/>
              </a:cxn>
              <a:cxn ang="0">
                <a:pos x="88" y="76"/>
              </a:cxn>
              <a:cxn ang="0">
                <a:pos x="50" y="84"/>
              </a:cxn>
              <a:cxn ang="0">
                <a:pos x="36" y="82"/>
              </a:cxn>
              <a:cxn ang="0">
                <a:pos x="17" y="69"/>
              </a:cxn>
              <a:cxn ang="0">
                <a:pos x="5" y="52"/>
              </a:cxn>
              <a:cxn ang="0">
                <a:pos x="1" y="44"/>
              </a:cxn>
              <a:cxn ang="0">
                <a:pos x="0" y="42"/>
              </a:cxn>
              <a:cxn ang="0">
                <a:pos x="0" y="45"/>
              </a:cxn>
              <a:cxn ang="0">
                <a:pos x="0" y="50"/>
              </a:cxn>
            </a:cxnLst>
            <a:rect l="0" t="0" r="r" b="b"/>
            <a:pathLst>
              <a:path w="434" h="104">
                <a:moveTo>
                  <a:pt x="0" y="52"/>
                </a:moveTo>
                <a:lnTo>
                  <a:pt x="8" y="49"/>
                </a:lnTo>
                <a:lnTo>
                  <a:pt x="16" y="47"/>
                </a:lnTo>
                <a:lnTo>
                  <a:pt x="24" y="45"/>
                </a:lnTo>
                <a:lnTo>
                  <a:pt x="31" y="43"/>
                </a:lnTo>
                <a:lnTo>
                  <a:pt x="40" y="42"/>
                </a:lnTo>
                <a:lnTo>
                  <a:pt x="48" y="40"/>
                </a:lnTo>
                <a:lnTo>
                  <a:pt x="63" y="38"/>
                </a:lnTo>
                <a:lnTo>
                  <a:pt x="80" y="35"/>
                </a:lnTo>
                <a:lnTo>
                  <a:pt x="96" y="33"/>
                </a:lnTo>
                <a:lnTo>
                  <a:pt x="103" y="31"/>
                </a:lnTo>
                <a:lnTo>
                  <a:pt x="112" y="30"/>
                </a:lnTo>
                <a:lnTo>
                  <a:pt x="120" y="28"/>
                </a:lnTo>
                <a:lnTo>
                  <a:pt x="128" y="26"/>
                </a:lnTo>
                <a:lnTo>
                  <a:pt x="133" y="24"/>
                </a:lnTo>
                <a:lnTo>
                  <a:pt x="139" y="23"/>
                </a:lnTo>
                <a:lnTo>
                  <a:pt x="145" y="21"/>
                </a:lnTo>
                <a:lnTo>
                  <a:pt x="151" y="19"/>
                </a:lnTo>
                <a:lnTo>
                  <a:pt x="164" y="15"/>
                </a:lnTo>
                <a:lnTo>
                  <a:pt x="176" y="10"/>
                </a:lnTo>
                <a:lnTo>
                  <a:pt x="182" y="8"/>
                </a:lnTo>
                <a:lnTo>
                  <a:pt x="187" y="6"/>
                </a:lnTo>
                <a:lnTo>
                  <a:pt x="193" y="5"/>
                </a:lnTo>
                <a:lnTo>
                  <a:pt x="197" y="3"/>
                </a:lnTo>
                <a:lnTo>
                  <a:pt x="200" y="2"/>
                </a:lnTo>
                <a:lnTo>
                  <a:pt x="203" y="1"/>
                </a:lnTo>
                <a:lnTo>
                  <a:pt x="204" y="0"/>
                </a:lnTo>
                <a:lnTo>
                  <a:pt x="205" y="0"/>
                </a:lnTo>
                <a:lnTo>
                  <a:pt x="217" y="2"/>
                </a:lnTo>
                <a:lnTo>
                  <a:pt x="229" y="4"/>
                </a:lnTo>
                <a:lnTo>
                  <a:pt x="241" y="6"/>
                </a:lnTo>
                <a:lnTo>
                  <a:pt x="253" y="7"/>
                </a:lnTo>
                <a:lnTo>
                  <a:pt x="265" y="8"/>
                </a:lnTo>
                <a:lnTo>
                  <a:pt x="276" y="9"/>
                </a:lnTo>
                <a:lnTo>
                  <a:pt x="300" y="11"/>
                </a:lnTo>
                <a:lnTo>
                  <a:pt x="312" y="12"/>
                </a:lnTo>
                <a:lnTo>
                  <a:pt x="324" y="13"/>
                </a:lnTo>
                <a:lnTo>
                  <a:pt x="336" y="14"/>
                </a:lnTo>
                <a:lnTo>
                  <a:pt x="348" y="16"/>
                </a:lnTo>
                <a:lnTo>
                  <a:pt x="359" y="18"/>
                </a:lnTo>
                <a:lnTo>
                  <a:pt x="371" y="20"/>
                </a:lnTo>
                <a:lnTo>
                  <a:pt x="383" y="23"/>
                </a:lnTo>
                <a:lnTo>
                  <a:pt x="394" y="26"/>
                </a:lnTo>
                <a:lnTo>
                  <a:pt x="397" y="28"/>
                </a:lnTo>
                <a:lnTo>
                  <a:pt x="402" y="31"/>
                </a:lnTo>
                <a:lnTo>
                  <a:pt x="406" y="34"/>
                </a:lnTo>
                <a:lnTo>
                  <a:pt x="412" y="37"/>
                </a:lnTo>
                <a:lnTo>
                  <a:pt x="416" y="40"/>
                </a:lnTo>
                <a:lnTo>
                  <a:pt x="420" y="43"/>
                </a:lnTo>
                <a:lnTo>
                  <a:pt x="425" y="47"/>
                </a:lnTo>
                <a:lnTo>
                  <a:pt x="428" y="51"/>
                </a:lnTo>
                <a:lnTo>
                  <a:pt x="431" y="55"/>
                </a:lnTo>
                <a:lnTo>
                  <a:pt x="432" y="60"/>
                </a:lnTo>
                <a:lnTo>
                  <a:pt x="433" y="65"/>
                </a:lnTo>
                <a:lnTo>
                  <a:pt x="432" y="70"/>
                </a:lnTo>
                <a:lnTo>
                  <a:pt x="429" y="76"/>
                </a:lnTo>
                <a:lnTo>
                  <a:pt x="426" y="82"/>
                </a:lnTo>
                <a:lnTo>
                  <a:pt x="419" y="88"/>
                </a:lnTo>
                <a:lnTo>
                  <a:pt x="411" y="95"/>
                </a:lnTo>
                <a:lnTo>
                  <a:pt x="410" y="96"/>
                </a:lnTo>
                <a:lnTo>
                  <a:pt x="409" y="96"/>
                </a:lnTo>
                <a:lnTo>
                  <a:pt x="407" y="96"/>
                </a:lnTo>
                <a:lnTo>
                  <a:pt x="406" y="96"/>
                </a:lnTo>
                <a:lnTo>
                  <a:pt x="404" y="95"/>
                </a:lnTo>
                <a:lnTo>
                  <a:pt x="403" y="94"/>
                </a:lnTo>
                <a:lnTo>
                  <a:pt x="400" y="92"/>
                </a:lnTo>
                <a:lnTo>
                  <a:pt x="399" y="90"/>
                </a:lnTo>
                <a:lnTo>
                  <a:pt x="397" y="88"/>
                </a:lnTo>
                <a:lnTo>
                  <a:pt x="396" y="86"/>
                </a:lnTo>
                <a:lnTo>
                  <a:pt x="394" y="83"/>
                </a:lnTo>
                <a:lnTo>
                  <a:pt x="391" y="78"/>
                </a:lnTo>
                <a:lnTo>
                  <a:pt x="390" y="75"/>
                </a:lnTo>
                <a:lnTo>
                  <a:pt x="388" y="73"/>
                </a:lnTo>
                <a:lnTo>
                  <a:pt x="386" y="71"/>
                </a:lnTo>
                <a:lnTo>
                  <a:pt x="385" y="69"/>
                </a:lnTo>
                <a:lnTo>
                  <a:pt x="385" y="68"/>
                </a:lnTo>
                <a:lnTo>
                  <a:pt x="384" y="66"/>
                </a:lnTo>
                <a:lnTo>
                  <a:pt x="383" y="65"/>
                </a:lnTo>
                <a:lnTo>
                  <a:pt x="383" y="63"/>
                </a:lnTo>
                <a:lnTo>
                  <a:pt x="383" y="59"/>
                </a:lnTo>
                <a:lnTo>
                  <a:pt x="381" y="55"/>
                </a:lnTo>
                <a:lnTo>
                  <a:pt x="380" y="51"/>
                </a:lnTo>
                <a:lnTo>
                  <a:pt x="378" y="46"/>
                </a:lnTo>
                <a:lnTo>
                  <a:pt x="376" y="41"/>
                </a:lnTo>
                <a:lnTo>
                  <a:pt x="374" y="37"/>
                </a:lnTo>
                <a:lnTo>
                  <a:pt x="371" y="33"/>
                </a:lnTo>
                <a:lnTo>
                  <a:pt x="368" y="29"/>
                </a:lnTo>
                <a:lnTo>
                  <a:pt x="367" y="28"/>
                </a:lnTo>
                <a:lnTo>
                  <a:pt x="365" y="26"/>
                </a:lnTo>
                <a:lnTo>
                  <a:pt x="364" y="25"/>
                </a:lnTo>
                <a:lnTo>
                  <a:pt x="362" y="24"/>
                </a:lnTo>
                <a:lnTo>
                  <a:pt x="360" y="23"/>
                </a:lnTo>
                <a:lnTo>
                  <a:pt x="358" y="23"/>
                </a:lnTo>
                <a:lnTo>
                  <a:pt x="356" y="23"/>
                </a:lnTo>
                <a:lnTo>
                  <a:pt x="354" y="23"/>
                </a:lnTo>
                <a:lnTo>
                  <a:pt x="351" y="23"/>
                </a:lnTo>
                <a:lnTo>
                  <a:pt x="348" y="24"/>
                </a:lnTo>
                <a:lnTo>
                  <a:pt x="346" y="25"/>
                </a:lnTo>
                <a:lnTo>
                  <a:pt x="343" y="26"/>
                </a:lnTo>
                <a:lnTo>
                  <a:pt x="342" y="27"/>
                </a:lnTo>
                <a:lnTo>
                  <a:pt x="340" y="28"/>
                </a:lnTo>
                <a:lnTo>
                  <a:pt x="338" y="29"/>
                </a:lnTo>
                <a:lnTo>
                  <a:pt x="337" y="31"/>
                </a:lnTo>
                <a:lnTo>
                  <a:pt x="333" y="34"/>
                </a:lnTo>
                <a:lnTo>
                  <a:pt x="330" y="38"/>
                </a:lnTo>
                <a:lnTo>
                  <a:pt x="327" y="42"/>
                </a:lnTo>
                <a:lnTo>
                  <a:pt x="324" y="46"/>
                </a:lnTo>
                <a:lnTo>
                  <a:pt x="319" y="55"/>
                </a:lnTo>
                <a:lnTo>
                  <a:pt x="316" y="60"/>
                </a:lnTo>
                <a:lnTo>
                  <a:pt x="314" y="64"/>
                </a:lnTo>
                <a:lnTo>
                  <a:pt x="313" y="68"/>
                </a:lnTo>
                <a:lnTo>
                  <a:pt x="311" y="71"/>
                </a:lnTo>
                <a:lnTo>
                  <a:pt x="311" y="73"/>
                </a:lnTo>
                <a:lnTo>
                  <a:pt x="310" y="74"/>
                </a:lnTo>
                <a:lnTo>
                  <a:pt x="310" y="75"/>
                </a:lnTo>
                <a:lnTo>
                  <a:pt x="309" y="76"/>
                </a:lnTo>
                <a:lnTo>
                  <a:pt x="309" y="77"/>
                </a:lnTo>
                <a:lnTo>
                  <a:pt x="308" y="78"/>
                </a:lnTo>
                <a:lnTo>
                  <a:pt x="308" y="78"/>
                </a:lnTo>
                <a:lnTo>
                  <a:pt x="308" y="78"/>
                </a:lnTo>
                <a:lnTo>
                  <a:pt x="305" y="77"/>
                </a:lnTo>
                <a:lnTo>
                  <a:pt x="301" y="76"/>
                </a:lnTo>
                <a:lnTo>
                  <a:pt x="297" y="74"/>
                </a:lnTo>
                <a:lnTo>
                  <a:pt x="293" y="73"/>
                </a:lnTo>
                <a:lnTo>
                  <a:pt x="286" y="69"/>
                </a:lnTo>
                <a:lnTo>
                  <a:pt x="279" y="66"/>
                </a:lnTo>
                <a:lnTo>
                  <a:pt x="275" y="64"/>
                </a:lnTo>
                <a:lnTo>
                  <a:pt x="271" y="63"/>
                </a:lnTo>
                <a:lnTo>
                  <a:pt x="267" y="61"/>
                </a:lnTo>
                <a:lnTo>
                  <a:pt x="264" y="61"/>
                </a:lnTo>
                <a:lnTo>
                  <a:pt x="260" y="60"/>
                </a:lnTo>
                <a:lnTo>
                  <a:pt x="256" y="60"/>
                </a:lnTo>
                <a:lnTo>
                  <a:pt x="252" y="60"/>
                </a:lnTo>
                <a:lnTo>
                  <a:pt x="248" y="60"/>
                </a:lnTo>
                <a:lnTo>
                  <a:pt x="244" y="61"/>
                </a:lnTo>
                <a:lnTo>
                  <a:pt x="241" y="62"/>
                </a:lnTo>
                <a:lnTo>
                  <a:pt x="237" y="64"/>
                </a:lnTo>
                <a:lnTo>
                  <a:pt x="234" y="66"/>
                </a:lnTo>
                <a:lnTo>
                  <a:pt x="232" y="68"/>
                </a:lnTo>
                <a:lnTo>
                  <a:pt x="230" y="71"/>
                </a:lnTo>
                <a:lnTo>
                  <a:pt x="225" y="76"/>
                </a:lnTo>
                <a:lnTo>
                  <a:pt x="221" y="81"/>
                </a:lnTo>
                <a:lnTo>
                  <a:pt x="216" y="86"/>
                </a:lnTo>
                <a:lnTo>
                  <a:pt x="214" y="89"/>
                </a:lnTo>
                <a:lnTo>
                  <a:pt x="211" y="91"/>
                </a:lnTo>
                <a:lnTo>
                  <a:pt x="208" y="93"/>
                </a:lnTo>
                <a:lnTo>
                  <a:pt x="205" y="95"/>
                </a:lnTo>
                <a:lnTo>
                  <a:pt x="201" y="97"/>
                </a:lnTo>
                <a:lnTo>
                  <a:pt x="197" y="98"/>
                </a:lnTo>
                <a:lnTo>
                  <a:pt x="193" y="99"/>
                </a:lnTo>
                <a:lnTo>
                  <a:pt x="188" y="100"/>
                </a:lnTo>
                <a:lnTo>
                  <a:pt x="180" y="101"/>
                </a:lnTo>
                <a:lnTo>
                  <a:pt x="175" y="102"/>
                </a:lnTo>
                <a:lnTo>
                  <a:pt x="171" y="103"/>
                </a:lnTo>
                <a:lnTo>
                  <a:pt x="167" y="102"/>
                </a:lnTo>
                <a:lnTo>
                  <a:pt x="162" y="102"/>
                </a:lnTo>
                <a:lnTo>
                  <a:pt x="158" y="101"/>
                </a:lnTo>
                <a:lnTo>
                  <a:pt x="153" y="101"/>
                </a:lnTo>
                <a:lnTo>
                  <a:pt x="149" y="100"/>
                </a:lnTo>
                <a:lnTo>
                  <a:pt x="144" y="99"/>
                </a:lnTo>
                <a:lnTo>
                  <a:pt x="142" y="98"/>
                </a:lnTo>
                <a:lnTo>
                  <a:pt x="141" y="97"/>
                </a:lnTo>
                <a:lnTo>
                  <a:pt x="138" y="96"/>
                </a:lnTo>
                <a:lnTo>
                  <a:pt x="137" y="95"/>
                </a:lnTo>
                <a:lnTo>
                  <a:pt x="136" y="94"/>
                </a:lnTo>
                <a:lnTo>
                  <a:pt x="135" y="92"/>
                </a:lnTo>
                <a:lnTo>
                  <a:pt x="135" y="91"/>
                </a:lnTo>
                <a:lnTo>
                  <a:pt x="134" y="89"/>
                </a:lnTo>
                <a:lnTo>
                  <a:pt x="133" y="85"/>
                </a:lnTo>
                <a:lnTo>
                  <a:pt x="133" y="81"/>
                </a:lnTo>
                <a:lnTo>
                  <a:pt x="133" y="77"/>
                </a:lnTo>
                <a:lnTo>
                  <a:pt x="132" y="75"/>
                </a:lnTo>
                <a:lnTo>
                  <a:pt x="132" y="74"/>
                </a:lnTo>
                <a:lnTo>
                  <a:pt x="132" y="72"/>
                </a:lnTo>
                <a:lnTo>
                  <a:pt x="131" y="71"/>
                </a:lnTo>
                <a:lnTo>
                  <a:pt x="129" y="70"/>
                </a:lnTo>
                <a:lnTo>
                  <a:pt x="128" y="69"/>
                </a:lnTo>
                <a:lnTo>
                  <a:pt x="126" y="69"/>
                </a:lnTo>
                <a:lnTo>
                  <a:pt x="123" y="69"/>
                </a:lnTo>
                <a:lnTo>
                  <a:pt x="119" y="70"/>
                </a:lnTo>
                <a:lnTo>
                  <a:pt x="114" y="70"/>
                </a:lnTo>
                <a:lnTo>
                  <a:pt x="108" y="72"/>
                </a:lnTo>
                <a:lnTo>
                  <a:pt x="101" y="73"/>
                </a:lnTo>
                <a:lnTo>
                  <a:pt x="88" y="76"/>
                </a:lnTo>
                <a:lnTo>
                  <a:pt x="74" y="79"/>
                </a:lnTo>
                <a:lnTo>
                  <a:pt x="61" y="82"/>
                </a:lnTo>
                <a:lnTo>
                  <a:pt x="55" y="83"/>
                </a:lnTo>
                <a:lnTo>
                  <a:pt x="50" y="84"/>
                </a:lnTo>
                <a:lnTo>
                  <a:pt x="46" y="85"/>
                </a:lnTo>
                <a:lnTo>
                  <a:pt x="43" y="86"/>
                </a:lnTo>
                <a:lnTo>
                  <a:pt x="40" y="84"/>
                </a:lnTo>
                <a:lnTo>
                  <a:pt x="36" y="82"/>
                </a:lnTo>
                <a:lnTo>
                  <a:pt x="29" y="78"/>
                </a:lnTo>
                <a:lnTo>
                  <a:pt x="22" y="74"/>
                </a:lnTo>
                <a:lnTo>
                  <a:pt x="20" y="72"/>
                </a:lnTo>
                <a:lnTo>
                  <a:pt x="17" y="69"/>
                </a:lnTo>
                <a:lnTo>
                  <a:pt x="11" y="62"/>
                </a:lnTo>
                <a:lnTo>
                  <a:pt x="8" y="59"/>
                </a:lnTo>
                <a:lnTo>
                  <a:pt x="6" y="55"/>
                </a:lnTo>
                <a:lnTo>
                  <a:pt x="5" y="52"/>
                </a:lnTo>
                <a:lnTo>
                  <a:pt x="3" y="49"/>
                </a:lnTo>
                <a:lnTo>
                  <a:pt x="2" y="47"/>
                </a:lnTo>
                <a:lnTo>
                  <a:pt x="2" y="45"/>
                </a:lnTo>
                <a:lnTo>
                  <a:pt x="1" y="44"/>
                </a:lnTo>
                <a:lnTo>
                  <a:pt x="0" y="43"/>
                </a:lnTo>
                <a:lnTo>
                  <a:pt x="0" y="42"/>
                </a:lnTo>
                <a:lnTo>
                  <a:pt x="0" y="42"/>
                </a:lnTo>
                <a:lnTo>
                  <a:pt x="0" y="42"/>
                </a:lnTo>
                <a:lnTo>
                  <a:pt x="0" y="43"/>
                </a:lnTo>
                <a:lnTo>
                  <a:pt x="0" y="43"/>
                </a:lnTo>
                <a:lnTo>
                  <a:pt x="0" y="44"/>
                </a:lnTo>
                <a:lnTo>
                  <a:pt x="0" y="45"/>
                </a:lnTo>
                <a:lnTo>
                  <a:pt x="0" y="46"/>
                </a:lnTo>
                <a:lnTo>
                  <a:pt x="0" y="47"/>
                </a:lnTo>
                <a:lnTo>
                  <a:pt x="0" y="48"/>
                </a:lnTo>
                <a:lnTo>
                  <a:pt x="0" y="50"/>
                </a:lnTo>
                <a:lnTo>
                  <a:pt x="0" y="52"/>
                </a:lnTo>
              </a:path>
            </a:pathLst>
          </a:custGeom>
          <a:solidFill>
            <a:srgbClr val="6699FF"/>
          </a:solidFill>
          <a:ln w="12700" cap="rnd" cmpd="sng">
            <a:solidFill>
              <a:schemeClr val="tx1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34822" name="Freeform 6"/>
          <p:cNvSpPr>
            <a:spLocks/>
          </p:cNvSpPr>
          <p:nvPr/>
        </p:nvSpPr>
        <p:spPr bwMode="auto">
          <a:xfrm>
            <a:off x="2819400" y="4538663"/>
            <a:ext cx="803275" cy="320675"/>
          </a:xfrm>
          <a:custGeom>
            <a:avLst/>
            <a:gdLst/>
            <a:ahLst/>
            <a:cxnLst>
              <a:cxn ang="0">
                <a:pos x="58" y="70"/>
              </a:cxn>
              <a:cxn ang="0">
                <a:pos x="72" y="55"/>
              </a:cxn>
              <a:cxn ang="0">
                <a:pos x="89" y="43"/>
              </a:cxn>
              <a:cxn ang="0">
                <a:pos x="109" y="32"/>
              </a:cxn>
              <a:cxn ang="0">
                <a:pos x="140" y="20"/>
              </a:cxn>
              <a:cxn ang="0">
                <a:pos x="184" y="7"/>
              </a:cxn>
              <a:cxn ang="0">
                <a:pos x="231" y="2"/>
              </a:cxn>
              <a:cxn ang="0">
                <a:pos x="278" y="2"/>
              </a:cxn>
              <a:cxn ang="0">
                <a:pos x="320" y="0"/>
              </a:cxn>
              <a:cxn ang="0">
                <a:pos x="359" y="0"/>
              </a:cxn>
              <a:cxn ang="0">
                <a:pos x="393" y="2"/>
              </a:cxn>
              <a:cxn ang="0">
                <a:pos x="419" y="7"/>
              </a:cxn>
              <a:cxn ang="0">
                <a:pos x="435" y="12"/>
              </a:cxn>
              <a:cxn ang="0">
                <a:pos x="450" y="20"/>
              </a:cxn>
              <a:cxn ang="0">
                <a:pos x="466" y="29"/>
              </a:cxn>
              <a:cxn ang="0">
                <a:pos x="482" y="40"/>
              </a:cxn>
              <a:cxn ang="0">
                <a:pos x="497" y="54"/>
              </a:cxn>
              <a:cxn ang="0">
                <a:pos x="504" y="83"/>
              </a:cxn>
              <a:cxn ang="0">
                <a:pos x="502" y="126"/>
              </a:cxn>
              <a:cxn ang="0">
                <a:pos x="497" y="147"/>
              </a:cxn>
              <a:cxn ang="0">
                <a:pos x="493" y="153"/>
              </a:cxn>
              <a:cxn ang="0">
                <a:pos x="479" y="162"/>
              </a:cxn>
              <a:cxn ang="0">
                <a:pos x="459" y="168"/>
              </a:cxn>
              <a:cxn ang="0">
                <a:pos x="443" y="172"/>
              </a:cxn>
              <a:cxn ang="0">
                <a:pos x="410" y="178"/>
              </a:cxn>
              <a:cxn ang="0">
                <a:pos x="354" y="185"/>
              </a:cxn>
              <a:cxn ang="0">
                <a:pos x="269" y="194"/>
              </a:cxn>
              <a:cxn ang="0">
                <a:pos x="190" y="198"/>
              </a:cxn>
              <a:cxn ang="0">
                <a:pos x="146" y="199"/>
              </a:cxn>
              <a:cxn ang="0">
                <a:pos x="110" y="201"/>
              </a:cxn>
              <a:cxn ang="0">
                <a:pos x="80" y="201"/>
              </a:cxn>
              <a:cxn ang="0">
                <a:pos x="56" y="199"/>
              </a:cxn>
              <a:cxn ang="0">
                <a:pos x="45" y="196"/>
              </a:cxn>
              <a:cxn ang="0">
                <a:pos x="37" y="191"/>
              </a:cxn>
              <a:cxn ang="0">
                <a:pos x="28" y="184"/>
              </a:cxn>
              <a:cxn ang="0">
                <a:pos x="19" y="175"/>
              </a:cxn>
              <a:cxn ang="0">
                <a:pos x="13" y="163"/>
              </a:cxn>
              <a:cxn ang="0">
                <a:pos x="6" y="148"/>
              </a:cxn>
              <a:cxn ang="0">
                <a:pos x="0" y="130"/>
              </a:cxn>
              <a:cxn ang="0">
                <a:pos x="2" y="115"/>
              </a:cxn>
              <a:cxn ang="0">
                <a:pos x="5" y="103"/>
              </a:cxn>
              <a:cxn ang="0">
                <a:pos x="7" y="94"/>
              </a:cxn>
              <a:cxn ang="0">
                <a:pos x="11" y="87"/>
              </a:cxn>
              <a:cxn ang="0">
                <a:pos x="15" y="83"/>
              </a:cxn>
              <a:cxn ang="0">
                <a:pos x="24" y="81"/>
              </a:cxn>
              <a:cxn ang="0">
                <a:pos x="35" y="79"/>
              </a:cxn>
              <a:cxn ang="0">
                <a:pos x="51" y="79"/>
              </a:cxn>
            </a:cxnLst>
            <a:rect l="0" t="0" r="r" b="b"/>
            <a:pathLst>
              <a:path w="506" h="202">
                <a:moveTo>
                  <a:pt x="51" y="79"/>
                </a:moveTo>
                <a:lnTo>
                  <a:pt x="58" y="70"/>
                </a:lnTo>
                <a:lnTo>
                  <a:pt x="64" y="62"/>
                </a:lnTo>
                <a:lnTo>
                  <a:pt x="72" y="55"/>
                </a:lnTo>
                <a:lnTo>
                  <a:pt x="80" y="48"/>
                </a:lnTo>
                <a:lnTo>
                  <a:pt x="89" y="43"/>
                </a:lnTo>
                <a:lnTo>
                  <a:pt x="99" y="37"/>
                </a:lnTo>
                <a:lnTo>
                  <a:pt x="109" y="32"/>
                </a:lnTo>
                <a:lnTo>
                  <a:pt x="119" y="27"/>
                </a:lnTo>
                <a:lnTo>
                  <a:pt x="140" y="20"/>
                </a:lnTo>
                <a:lnTo>
                  <a:pt x="162" y="13"/>
                </a:lnTo>
                <a:lnTo>
                  <a:pt x="184" y="7"/>
                </a:lnTo>
                <a:lnTo>
                  <a:pt x="205" y="2"/>
                </a:lnTo>
                <a:lnTo>
                  <a:pt x="231" y="2"/>
                </a:lnTo>
                <a:lnTo>
                  <a:pt x="256" y="2"/>
                </a:lnTo>
                <a:lnTo>
                  <a:pt x="278" y="2"/>
                </a:lnTo>
                <a:lnTo>
                  <a:pt x="300" y="1"/>
                </a:lnTo>
                <a:lnTo>
                  <a:pt x="320" y="0"/>
                </a:lnTo>
                <a:lnTo>
                  <a:pt x="340" y="0"/>
                </a:lnTo>
                <a:lnTo>
                  <a:pt x="359" y="0"/>
                </a:lnTo>
                <a:lnTo>
                  <a:pt x="376" y="1"/>
                </a:lnTo>
                <a:lnTo>
                  <a:pt x="393" y="2"/>
                </a:lnTo>
                <a:lnTo>
                  <a:pt x="410" y="5"/>
                </a:lnTo>
                <a:lnTo>
                  <a:pt x="419" y="7"/>
                </a:lnTo>
                <a:lnTo>
                  <a:pt x="427" y="9"/>
                </a:lnTo>
                <a:lnTo>
                  <a:pt x="435" y="12"/>
                </a:lnTo>
                <a:lnTo>
                  <a:pt x="442" y="16"/>
                </a:lnTo>
                <a:lnTo>
                  <a:pt x="450" y="20"/>
                </a:lnTo>
                <a:lnTo>
                  <a:pt x="458" y="24"/>
                </a:lnTo>
                <a:lnTo>
                  <a:pt x="466" y="29"/>
                </a:lnTo>
                <a:lnTo>
                  <a:pt x="474" y="34"/>
                </a:lnTo>
                <a:lnTo>
                  <a:pt x="482" y="40"/>
                </a:lnTo>
                <a:lnTo>
                  <a:pt x="489" y="47"/>
                </a:lnTo>
                <a:lnTo>
                  <a:pt x="497" y="54"/>
                </a:lnTo>
                <a:lnTo>
                  <a:pt x="505" y="62"/>
                </a:lnTo>
                <a:lnTo>
                  <a:pt x="504" y="83"/>
                </a:lnTo>
                <a:lnTo>
                  <a:pt x="504" y="105"/>
                </a:lnTo>
                <a:lnTo>
                  <a:pt x="502" y="126"/>
                </a:lnTo>
                <a:lnTo>
                  <a:pt x="500" y="137"/>
                </a:lnTo>
                <a:lnTo>
                  <a:pt x="497" y="147"/>
                </a:lnTo>
                <a:lnTo>
                  <a:pt x="496" y="150"/>
                </a:lnTo>
                <a:lnTo>
                  <a:pt x="493" y="153"/>
                </a:lnTo>
                <a:lnTo>
                  <a:pt x="487" y="158"/>
                </a:lnTo>
                <a:lnTo>
                  <a:pt x="479" y="162"/>
                </a:lnTo>
                <a:lnTo>
                  <a:pt x="469" y="166"/>
                </a:lnTo>
                <a:lnTo>
                  <a:pt x="459" y="168"/>
                </a:lnTo>
                <a:lnTo>
                  <a:pt x="450" y="170"/>
                </a:lnTo>
                <a:lnTo>
                  <a:pt x="443" y="172"/>
                </a:lnTo>
                <a:lnTo>
                  <a:pt x="437" y="173"/>
                </a:lnTo>
                <a:lnTo>
                  <a:pt x="410" y="178"/>
                </a:lnTo>
                <a:lnTo>
                  <a:pt x="381" y="181"/>
                </a:lnTo>
                <a:lnTo>
                  <a:pt x="354" y="185"/>
                </a:lnTo>
                <a:lnTo>
                  <a:pt x="325" y="188"/>
                </a:lnTo>
                <a:lnTo>
                  <a:pt x="269" y="194"/>
                </a:lnTo>
                <a:lnTo>
                  <a:pt x="214" y="199"/>
                </a:lnTo>
                <a:lnTo>
                  <a:pt x="190" y="198"/>
                </a:lnTo>
                <a:lnTo>
                  <a:pt x="167" y="198"/>
                </a:lnTo>
                <a:lnTo>
                  <a:pt x="146" y="199"/>
                </a:lnTo>
                <a:lnTo>
                  <a:pt x="127" y="200"/>
                </a:lnTo>
                <a:lnTo>
                  <a:pt x="110" y="201"/>
                </a:lnTo>
                <a:lnTo>
                  <a:pt x="95" y="201"/>
                </a:lnTo>
                <a:lnTo>
                  <a:pt x="80" y="201"/>
                </a:lnTo>
                <a:lnTo>
                  <a:pt x="67" y="201"/>
                </a:lnTo>
                <a:lnTo>
                  <a:pt x="56" y="199"/>
                </a:lnTo>
                <a:lnTo>
                  <a:pt x="50" y="198"/>
                </a:lnTo>
                <a:lnTo>
                  <a:pt x="45" y="196"/>
                </a:lnTo>
                <a:lnTo>
                  <a:pt x="41" y="193"/>
                </a:lnTo>
                <a:lnTo>
                  <a:pt x="37" y="191"/>
                </a:lnTo>
                <a:lnTo>
                  <a:pt x="32" y="188"/>
                </a:lnTo>
                <a:lnTo>
                  <a:pt x="28" y="184"/>
                </a:lnTo>
                <a:lnTo>
                  <a:pt x="24" y="180"/>
                </a:lnTo>
                <a:lnTo>
                  <a:pt x="19" y="175"/>
                </a:lnTo>
                <a:lnTo>
                  <a:pt x="16" y="169"/>
                </a:lnTo>
                <a:lnTo>
                  <a:pt x="13" y="163"/>
                </a:lnTo>
                <a:lnTo>
                  <a:pt x="10" y="156"/>
                </a:lnTo>
                <a:lnTo>
                  <a:pt x="6" y="148"/>
                </a:lnTo>
                <a:lnTo>
                  <a:pt x="3" y="139"/>
                </a:lnTo>
                <a:lnTo>
                  <a:pt x="0" y="130"/>
                </a:lnTo>
                <a:lnTo>
                  <a:pt x="2" y="122"/>
                </a:lnTo>
                <a:lnTo>
                  <a:pt x="2" y="115"/>
                </a:lnTo>
                <a:lnTo>
                  <a:pt x="4" y="108"/>
                </a:lnTo>
                <a:lnTo>
                  <a:pt x="5" y="103"/>
                </a:lnTo>
                <a:lnTo>
                  <a:pt x="6" y="98"/>
                </a:lnTo>
                <a:lnTo>
                  <a:pt x="7" y="94"/>
                </a:lnTo>
                <a:lnTo>
                  <a:pt x="9" y="90"/>
                </a:lnTo>
                <a:lnTo>
                  <a:pt x="11" y="87"/>
                </a:lnTo>
                <a:lnTo>
                  <a:pt x="13" y="85"/>
                </a:lnTo>
                <a:lnTo>
                  <a:pt x="15" y="83"/>
                </a:lnTo>
                <a:lnTo>
                  <a:pt x="19" y="82"/>
                </a:lnTo>
                <a:lnTo>
                  <a:pt x="24" y="81"/>
                </a:lnTo>
                <a:lnTo>
                  <a:pt x="29" y="80"/>
                </a:lnTo>
                <a:lnTo>
                  <a:pt x="35" y="79"/>
                </a:lnTo>
                <a:lnTo>
                  <a:pt x="42" y="79"/>
                </a:lnTo>
                <a:lnTo>
                  <a:pt x="51" y="79"/>
                </a:lnTo>
              </a:path>
            </a:pathLst>
          </a:custGeom>
          <a:solidFill>
            <a:srgbClr val="996633"/>
          </a:solidFill>
          <a:ln w="12700" cap="rnd" cmpd="sng">
            <a:solidFill>
              <a:schemeClr val="tx1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endParaRPr lang="fa-IR"/>
          </a:p>
        </p:txBody>
      </p:sp>
      <p:grpSp>
        <p:nvGrpSpPr>
          <p:cNvPr id="34832" name="Group 16"/>
          <p:cNvGrpSpPr>
            <a:grpSpLocks/>
          </p:cNvGrpSpPr>
          <p:nvPr/>
        </p:nvGrpSpPr>
        <p:grpSpPr bwMode="auto">
          <a:xfrm>
            <a:off x="609600" y="2667000"/>
            <a:ext cx="1573213" cy="2209800"/>
            <a:chOff x="384" y="1680"/>
            <a:chExt cx="991" cy="1392"/>
          </a:xfrm>
        </p:grpSpPr>
        <p:sp>
          <p:nvSpPr>
            <p:cNvPr id="34823" name="Freeform 7"/>
            <p:cNvSpPr>
              <a:spLocks/>
            </p:cNvSpPr>
            <p:nvPr/>
          </p:nvSpPr>
          <p:spPr bwMode="auto">
            <a:xfrm>
              <a:off x="512" y="1993"/>
              <a:ext cx="244" cy="579"/>
            </a:xfrm>
            <a:custGeom>
              <a:avLst/>
              <a:gdLst/>
              <a:ahLst/>
              <a:cxnLst>
                <a:cxn ang="0">
                  <a:pos x="83" y="56"/>
                </a:cxn>
                <a:cxn ang="0">
                  <a:pos x="127" y="14"/>
                </a:cxn>
                <a:cxn ang="0">
                  <a:pos x="180" y="0"/>
                </a:cxn>
                <a:cxn ang="0">
                  <a:pos x="218" y="2"/>
                </a:cxn>
                <a:cxn ang="0">
                  <a:pos x="224" y="37"/>
                </a:cxn>
                <a:cxn ang="0">
                  <a:pos x="222" y="82"/>
                </a:cxn>
                <a:cxn ang="0">
                  <a:pos x="180" y="136"/>
                </a:cxn>
                <a:cxn ang="0">
                  <a:pos x="154" y="217"/>
                </a:cxn>
                <a:cxn ang="0">
                  <a:pos x="153" y="297"/>
                </a:cxn>
                <a:cxn ang="0">
                  <a:pos x="171" y="371"/>
                </a:cxn>
                <a:cxn ang="0">
                  <a:pos x="197" y="440"/>
                </a:cxn>
                <a:cxn ang="0">
                  <a:pos x="243" y="498"/>
                </a:cxn>
                <a:cxn ang="0">
                  <a:pos x="243" y="516"/>
                </a:cxn>
                <a:cxn ang="0">
                  <a:pos x="237" y="558"/>
                </a:cxn>
                <a:cxn ang="0">
                  <a:pos x="203" y="576"/>
                </a:cxn>
                <a:cxn ang="0">
                  <a:pos x="165" y="578"/>
                </a:cxn>
                <a:cxn ang="0">
                  <a:pos x="102" y="564"/>
                </a:cxn>
                <a:cxn ang="0">
                  <a:pos x="53" y="516"/>
                </a:cxn>
                <a:cxn ang="0">
                  <a:pos x="27" y="434"/>
                </a:cxn>
                <a:cxn ang="0">
                  <a:pos x="9" y="379"/>
                </a:cxn>
                <a:cxn ang="0">
                  <a:pos x="0" y="309"/>
                </a:cxn>
                <a:cxn ang="0">
                  <a:pos x="6" y="217"/>
                </a:cxn>
                <a:cxn ang="0">
                  <a:pos x="27" y="138"/>
                </a:cxn>
                <a:cxn ang="0">
                  <a:pos x="53" y="87"/>
                </a:cxn>
                <a:cxn ang="0">
                  <a:pos x="83" y="56"/>
                </a:cxn>
              </a:cxnLst>
              <a:rect l="0" t="0" r="r" b="b"/>
              <a:pathLst>
                <a:path w="244" h="579">
                  <a:moveTo>
                    <a:pt x="83" y="56"/>
                  </a:moveTo>
                  <a:lnTo>
                    <a:pt x="127" y="14"/>
                  </a:lnTo>
                  <a:lnTo>
                    <a:pt x="180" y="0"/>
                  </a:lnTo>
                  <a:lnTo>
                    <a:pt x="218" y="2"/>
                  </a:lnTo>
                  <a:lnTo>
                    <a:pt x="224" y="37"/>
                  </a:lnTo>
                  <a:lnTo>
                    <a:pt x="222" y="82"/>
                  </a:lnTo>
                  <a:lnTo>
                    <a:pt x="180" y="136"/>
                  </a:lnTo>
                  <a:lnTo>
                    <a:pt x="154" y="217"/>
                  </a:lnTo>
                  <a:lnTo>
                    <a:pt x="153" y="297"/>
                  </a:lnTo>
                  <a:lnTo>
                    <a:pt x="171" y="371"/>
                  </a:lnTo>
                  <a:lnTo>
                    <a:pt x="197" y="440"/>
                  </a:lnTo>
                  <a:lnTo>
                    <a:pt x="243" y="498"/>
                  </a:lnTo>
                  <a:lnTo>
                    <a:pt x="243" y="516"/>
                  </a:lnTo>
                  <a:lnTo>
                    <a:pt x="237" y="558"/>
                  </a:lnTo>
                  <a:lnTo>
                    <a:pt x="203" y="576"/>
                  </a:lnTo>
                  <a:lnTo>
                    <a:pt x="165" y="578"/>
                  </a:lnTo>
                  <a:lnTo>
                    <a:pt x="102" y="564"/>
                  </a:lnTo>
                  <a:lnTo>
                    <a:pt x="53" y="516"/>
                  </a:lnTo>
                  <a:lnTo>
                    <a:pt x="27" y="434"/>
                  </a:lnTo>
                  <a:lnTo>
                    <a:pt x="9" y="379"/>
                  </a:lnTo>
                  <a:lnTo>
                    <a:pt x="0" y="309"/>
                  </a:lnTo>
                  <a:lnTo>
                    <a:pt x="6" y="217"/>
                  </a:lnTo>
                  <a:lnTo>
                    <a:pt x="27" y="138"/>
                  </a:lnTo>
                  <a:lnTo>
                    <a:pt x="53" y="87"/>
                  </a:lnTo>
                  <a:lnTo>
                    <a:pt x="83" y="56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34824" name="Freeform 8"/>
            <p:cNvSpPr>
              <a:spLocks/>
            </p:cNvSpPr>
            <p:nvPr/>
          </p:nvSpPr>
          <p:spPr bwMode="auto">
            <a:xfrm>
              <a:off x="681" y="1987"/>
              <a:ext cx="386" cy="39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3" y="0"/>
                </a:cxn>
                <a:cxn ang="0">
                  <a:pos x="38" y="0"/>
                </a:cxn>
                <a:cxn ang="0">
                  <a:pos x="70" y="31"/>
                </a:cxn>
                <a:cxn ang="0">
                  <a:pos x="91" y="106"/>
                </a:cxn>
                <a:cxn ang="0">
                  <a:pos x="107" y="193"/>
                </a:cxn>
                <a:cxn ang="0">
                  <a:pos x="120" y="283"/>
                </a:cxn>
                <a:cxn ang="0">
                  <a:pos x="160" y="352"/>
                </a:cxn>
                <a:cxn ang="0">
                  <a:pos x="160" y="353"/>
                </a:cxn>
                <a:cxn ang="0">
                  <a:pos x="160" y="366"/>
                </a:cxn>
                <a:cxn ang="0">
                  <a:pos x="214" y="358"/>
                </a:cxn>
                <a:cxn ang="0">
                  <a:pos x="271" y="322"/>
                </a:cxn>
                <a:cxn ang="0">
                  <a:pos x="296" y="290"/>
                </a:cxn>
                <a:cxn ang="0">
                  <a:pos x="341" y="199"/>
                </a:cxn>
                <a:cxn ang="0">
                  <a:pos x="341" y="165"/>
                </a:cxn>
                <a:cxn ang="0">
                  <a:pos x="323" y="134"/>
                </a:cxn>
                <a:cxn ang="0">
                  <a:pos x="305" y="91"/>
                </a:cxn>
                <a:cxn ang="0">
                  <a:pos x="298" y="75"/>
                </a:cxn>
                <a:cxn ang="0">
                  <a:pos x="322" y="66"/>
                </a:cxn>
                <a:cxn ang="0">
                  <a:pos x="350" y="68"/>
                </a:cxn>
                <a:cxn ang="0">
                  <a:pos x="367" y="85"/>
                </a:cxn>
                <a:cxn ang="0">
                  <a:pos x="385" y="122"/>
                </a:cxn>
                <a:cxn ang="0">
                  <a:pos x="375" y="190"/>
                </a:cxn>
                <a:cxn ang="0">
                  <a:pos x="367" y="227"/>
                </a:cxn>
                <a:cxn ang="0">
                  <a:pos x="323" y="304"/>
                </a:cxn>
                <a:cxn ang="0">
                  <a:pos x="286" y="360"/>
                </a:cxn>
                <a:cxn ang="0">
                  <a:pos x="217" y="385"/>
                </a:cxn>
                <a:cxn ang="0">
                  <a:pos x="160" y="398"/>
                </a:cxn>
                <a:cxn ang="0">
                  <a:pos x="115" y="377"/>
                </a:cxn>
                <a:cxn ang="0">
                  <a:pos x="95" y="304"/>
                </a:cxn>
                <a:cxn ang="0">
                  <a:pos x="71" y="215"/>
                </a:cxn>
                <a:cxn ang="0">
                  <a:pos x="53" y="149"/>
                </a:cxn>
                <a:cxn ang="0">
                  <a:pos x="27" y="112"/>
                </a:cxn>
                <a:cxn ang="0">
                  <a:pos x="2" y="75"/>
                </a:cxn>
                <a:cxn ang="0">
                  <a:pos x="0" y="29"/>
                </a:cxn>
              </a:cxnLst>
              <a:rect l="0" t="0" r="r" b="b"/>
              <a:pathLst>
                <a:path w="386" h="399">
                  <a:moveTo>
                    <a:pt x="0" y="29"/>
                  </a:moveTo>
                  <a:lnTo>
                    <a:pt x="13" y="0"/>
                  </a:lnTo>
                  <a:lnTo>
                    <a:pt x="38" y="0"/>
                  </a:lnTo>
                  <a:lnTo>
                    <a:pt x="70" y="31"/>
                  </a:lnTo>
                  <a:lnTo>
                    <a:pt x="91" y="106"/>
                  </a:lnTo>
                  <a:lnTo>
                    <a:pt x="107" y="193"/>
                  </a:lnTo>
                  <a:lnTo>
                    <a:pt x="120" y="283"/>
                  </a:lnTo>
                  <a:lnTo>
                    <a:pt x="160" y="352"/>
                  </a:lnTo>
                  <a:lnTo>
                    <a:pt x="160" y="353"/>
                  </a:lnTo>
                  <a:lnTo>
                    <a:pt x="160" y="366"/>
                  </a:lnTo>
                  <a:lnTo>
                    <a:pt x="214" y="358"/>
                  </a:lnTo>
                  <a:lnTo>
                    <a:pt x="271" y="322"/>
                  </a:lnTo>
                  <a:lnTo>
                    <a:pt x="296" y="290"/>
                  </a:lnTo>
                  <a:lnTo>
                    <a:pt x="341" y="199"/>
                  </a:lnTo>
                  <a:lnTo>
                    <a:pt x="341" y="165"/>
                  </a:lnTo>
                  <a:lnTo>
                    <a:pt x="323" y="134"/>
                  </a:lnTo>
                  <a:lnTo>
                    <a:pt x="305" y="91"/>
                  </a:lnTo>
                  <a:lnTo>
                    <a:pt x="298" y="75"/>
                  </a:lnTo>
                  <a:lnTo>
                    <a:pt x="322" y="66"/>
                  </a:lnTo>
                  <a:lnTo>
                    <a:pt x="350" y="68"/>
                  </a:lnTo>
                  <a:lnTo>
                    <a:pt x="367" y="85"/>
                  </a:lnTo>
                  <a:lnTo>
                    <a:pt x="385" y="122"/>
                  </a:lnTo>
                  <a:lnTo>
                    <a:pt x="375" y="190"/>
                  </a:lnTo>
                  <a:lnTo>
                    <a:pt x="367" y="227"/>
                  </a:lnTo>
                  <a:lnTo>
                    <a:pt x="323" y="304"/>
                  </a:lnTo>
                  <a:lnTo>
                    <a:pt x="286" y="360"/>
                  </a:lnTo>
                  <a:lnTo>
                    <a:pt x="217" y="385"/>
                  </a:lnTo>
                  <a:lnTo>
                    <a:pt x="160" y="398"/>
                  </a:lnTo>
                  <a:lnTo>
                    <a:pt x="115" y="377"/>
                  </a:lnTo>
                  <a:lnTo>
                    <a:pt x="95" y="304"/>
                  </a:lnTo>
                  <a:lnTo>
                    <a:pt x="71" y="215"/>
                  </a:lnTo>
                  <a:lnTo>
                    <a:pt x="53" y="149"/>
                  </a:lnTo>
                  <a:lnTo>
                    <a:pt x="27" y="112"/>
                  </a:lnTo>
                  <a:lnTo>
                    <a:pt x="2" y="75"/>
                  </a:lnTo>
                  <a:lnTo>
                    <a:pt x="0" y="29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34825" name="Freeform 9"/>
            <p:cNvSpPr>
              <a:spLocks/>
            </p:cNvSpPr>
            <p:nvPr/>
          </p:nvSpPr>
          <p:spPr bwMode="auto">
            <a:xfrm>
              <a:off x="384" y="1979"/>
              <a:ext cx="557" cy="410"/>
            </a:xfrm>
            <a:custGeom>
              <a:avLst/>
              <a:gdLst/>
              <a:ahLst/>
              <a:cxnLst>
                <a:cxn ang="0">
                  <a:pos x="196" y="17"/>
                </a:cxn>
                <a:cxn ang="0">
                  <a:pos x="245" y="0"/>
                </a:cxn>
                <a:cxn ang="0">
                  <a:pos x="271" y="19"/>
                </a:cxn>
                <a:cxn ang="0">
                  <a:pos x="271" y="63"/>
                </a:cxn>
                <a:cxn ang="0">
                  <a:pos x="228" y="110"/>
                </a:cxn>
                <a:cxn ang="0">
                  <a:pos x="156" y="135"/>
                </a:cxn>
                <a:cxn ang="0">
                  <a:pos x="100" y="181"/>
                </a:cxn>
                <a:cxn ang="0">
                  <a:pos x="63" y="234"/>
                </a:cxn>
                <a:cxn ang="0">
                  <a:pos x="44" y="278"/>
                </a:cxn>
                <a:cxn ang="0">
                  <a:pos x="44" y="315"/>
                </a:cxn>
                <a:cxn ang="0">
                  <a:pos x="67" y="355"/>
                </a:cxn>
                <a:cxn ang="0">
                  <a:pos x="125" y="373"/>
                </a:cxn>
                <a:cxn ang="0">
                  <a:pos x="171" y="377"/>
                </a:cxn>
                <a:cxn ang="0">
                  <a:pos x="241" y="373"/>
                </a:cxn>
                <a:cxn ang="0">
                  <a:pos x="329" y="349"/>
                </a:cxn>
                <a:cxn ang="0">
                  <a:pos x="386" y="296"/>
                </a:cxn>
                <a:cxn ang="0">
                  <a:pos x="422" y="256"/>
                </a:cxn>
                <a:cxn ang="0">
                  <a:pos x="411" y="215"/>
                </a:cxn>
                <a:cxn ang="0">
                  <a:pos x="415" y="191"/>
                </a:cxn>
                <a:cxn ang="0">
                  <a:pos x="453" y="206"/>
                </a:cxn>
                <a:cxn ang="0">
                  <a:pos x="493" y="206"/>
                </a:cxn>
                <a:cxn ang="0">
                  <a:pos x="523" y="181"/>
                </a:cxn>
                <a:cxn ang="0">
                  <a:pos x="542" y="162"/>
                </a:cxn>
                <a:cxn ang="0">
                  <a:pos x="554" y="166"/>
                </a:cxn>
                <a:cxn ang="0">
                  <a:pos x="556" y="178"/>
                </a:cxn>
                <a:cxn ang="0">
                  <a:pos x="544" y="215"/>
                </a:cxn>
                <a:cxn ang="0">
                  <a:pos x="544" y="249"/>
                </a:cxn>
                <a:cxn ang="0">
                  <a:pos x="529" y="274"/>
                </a:cxn>
                <a:cxn ang="0">
                  <a:pos x="493" y="293"/>
                </a:cxn>
                <a:cxn ang="0">
                  <a:pos x="462" y="293"/>
                </a:cxn>
                <a:cxn ang="0">
                  <a:pos x="428" y="296"/>
                </a:cxn>
                <a:cxn ang="0">
                  <a:pos x="361" y="352"/>
                </a:cxn>
                <a:cxn ang="0">
                  <a:pos x="310" y="383"/>
                </a:cxn>
                <a:cxn ang="0">
                  <a:pos x="232" y="405"/>
                </a:cxn>
                <a:cxn ang="0">
                  <a:pos x="149" y="409"/>
                </a:cxn>
                <a:cxn ang="0">
                  <a:pos x="88" y="397"/>
                </a:cxn>
                <a:cxn ang="0">
                  <a:pos x="43" y="380"/>
                </a:cxn>
                <a:cxn ang="0">
                  <a:pos x="11" y="346"/>
                </a:cxn>
                <a:cxn ang="0">
                  <a:pos x="0" y="309"/>
                </a:cxn>
                <a:cxn ang="0">
                  <a:pos x="0" y="253"/>
                </a:cxn>
                <a:cxn ang="0">
                  <a:pos x="19" y="215"/>
                </a:cxn>
                <a:cxn ang="0">
                  <a:pos x="43" y="178"/>
                </a:cxn>
                <a:cxn ang="0">
                  <a:pos x="74" y="137"/>
                </a:cxn>
                <a:cxn ang="0">
                  <a:pos x="121" y="104"/>
                </a:cxn>
                <a:cxn ang="0">
                  <a:pos x="149" y="69"/>
                </a:cxn>
                <a:cxn ang="0">
                  <a:pos x="171" y="38"/>
                </a:cxn>
                <a:cxn ang="0">
                  <a:pos x="196" y="17"/>
                </a:cxn>
              </a:cxnLst>
              <a:rect l="0" t="0" r="r" b="b"/>
              <a:pathLst>
                <a:path w="557" h="410">
                  <a:moveTo>
                    <a:pt x="196" y="17"/>
                  </a:moveTo>
                  <a:lnTo>
                    <a:pt x="245" y="0"/>
                  </a:lnTo>
                  <a:lnTo>
                    <a:pt x="271" y="19"/>
                  </a:lnTo>
                  <a:lnTo>
                    <a:pt x="271" y="63"/>
                  </a:lnTo>
                  <a:lnTo>
                    <a:pt x="228" y="110"/>
                  </a:lnTo>
                  <a:lnTo>
                    <a:pt x="156" y="135"/>
                  </a:lnTo>
                  <a:lnTo>
                    <a:pt x="100" y="181"/>
                  </a:lnTo>
                  <a:lnTo>
                    <a:pt x="63" y="234"/>
                  </a:lnTo>
                  <a:lnTo>
                    <a:pt x="44" y="278"/>
                  </a:lnTo>
                  <a:lnTo>
                    <a:pt x="44" y="315"/>
                  </a:lnTo>
                  <a:lnTo>
                    <a:pt x="67" y="355"/>
                  </a:lnTo>
                  <a:lnTo>
                    <a:pt x="125" y="373"/>
                  </a:lnTo>
                  <a:lnTo>
                    <a:pt x="171" y="377"/>
                  </a:lnTo>
                  <a:lnTo>
                    <a:pt x="241" y="373"/>
                  </a:lnTo>
                  <a:lnTo>
                    <a:pt x="329" y="349"/>
                  </a:lnTo>
                  <a:lnTo>
                    <a:pt x="386" y="296"/>
                  </a:lnTo>
                  <a:lnTo>
                    <a:pt x="422" y="256"/>
                  </a:lnTo>
                  <a:lnTo>
                    <a:pt x="411" y="215"/>
                  </a:lnTo>
                  <a:lnTo>
                    <a:pt x="415" y="191"/>
                  </a:lnTo>
                  <a:lnTo>
                    <a:pt x="453" y="206"/>
                  </a:lnTo>
                  <a:lnTo>
                    <a:pt x="493" y="206"/>
                  </a:lnTo>
                  <a:lnTo>
                    <a:pt x="523" y="181"/>
                  </a:lnTo>
                  <a:lnTo>
                    <a:pt x="542" y="162"/>
                  </a:lnTo>
                  <a:lnTo>
                    <a:pt x="554" y="166"/>
                  </a:lnTo>
                  <a:lnTo>
                    <a:pt x="556" y="178"/>
                  </a:lnTo>
                  <a:lnTo>
                    <a:pt x="544" y="215"/>
                  </a:lnTo>
                  <a:lnTo>
                    <a:pt x="544" y="249"/>
                  </a:lnTo>
                  <a:lnTo>
                    <a:pt x="529" y="274"/>
                  </a:lnTo>
                  <a:lnTo>
                    <a:pt x="493" y="293"/>
                  </a:lnTo>
                  <a:lnTo>
                    <a:pt x="462" y="293"/>
                  </a:lnTo>
                  <a:lnTo>
                    <a:pt x="428" y="296"/>
                  </a:lnTo>
                  <a:lnTo>
                    <a:pt x="361" y="352"/>
                  </a:lnTo>
                  <a:lnTo>
                    <a:pt x="310" y="383"/>
                  </a:lnTo>
                  <a:lnTo>
                    <a:pt x="232" y="405"/>
                  </a:lnTo>
                  <a:lnTo>
                    <a:pt x="149" y="409"/>
                  </a:lnTo>
                  <a:lnTo>
                    <a:pt x="88" y="397"/>
                  </a:lnTo>
                  <a:lnTo>
                    <a:pt x="43" y="380"/>
                  </a:lnTo>
                  <a:lnTo>
                    <a:pt x="11" y="346"/>
                  </a:lnTo>
                  <a:lnTo>
                    <a:pt x="0" y="309"/>
                  </a:lnTo>
                  <a:lnTo>
                    <a:pt x="0" y="253"/>
                  </a:lnTo>
                  <a:lnTo>
                    <a:pt x="19" y="215"/>
                  </a:lnTo>
                  <a:lnTo>
                    <a:pt x="43" y="178"/>
                  </a:lnTo>
                  <a:lnTo>
                    <a:pt x="74" y="137"/>
                  </a:lnTo>
                  <a:lnTo>
                    <a:pt x="121" y="104"/>
                  </a:lnTo>
                  <a:lnTo>
                    <a:pt x="149" y="69"/>
                  </a:lnTo>
                  <a:lnTo>
                    <a:pt x="171" y="38"/>
                  </a:lnTo>
                  <a:lnTo>
                    <a:pt x="196" y="17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34826" name="Freeform 10"/>
            <p:cNvSpPr>
              <a:spLocks/>
            </p:cNvSpPr>
            <p:nvPr/>
          </p:nvSpPr>
          <p:spPr bwMode="auto">
            <a:xfrm>
              <a:off x="685" y="2491"/>
              <a:ext cx="251" cy="581"/>
            </a:xfrm>
            <a:custGeom>
              <a:avLst/>
              <a:gdLst/>
              <a:ahLst/>
              <a:cxnLst>
                <a:cxn ang="0">
                  <a:pos x="19" y="0"/>
                </a:cxn>
                <a:cxn ang="0">
                  <a:pos x="64" y="25"/>
                </a:cxn>
                <a:cxn ang="0">
                  <a:pos x="107" y="97"/>
                </a:cxn>
                <a:cxn ang="0">
                  <a:pos x="137" y="147"/>
                </a:cxn>
                <a:cxn ang="0">
                  <a:pos x="158" y="204"/>
                </a:cxn>
                <a:cxn ang="0">
                  <a:pos x="181" y="260"/>
                </a:cxn>
                <a:cxn ang="0">
                  <a:pos x="199" y="325"/>
                </a:cxn>
                <a:cxn ang="0">
                  <a:pos x="199" y="372"/>
                </a:cxn>
                <a:cxn ang="0">
                  <a:pos x="170" y="409"/>
                </a:cxn>
                <a:cxn ang="0">
                  <a:pos x="151" y="446"/>
                </a:cxn>
                <a:cxn ang="0">
                  <a:pos x="118" y="475"/>
                </a:cxn>
                <a:cxn ang="0">
                  <a:pos x="105" y="501"/>
                </a:cxn>
                <a:cxn ang="0">
                  <a:pos x="120" y="518"/>
                </a:cxn>
                <a:cxn ang="0">
                  <a:pos x="143" y="520"/>
                </a:cxn>
                <a:cxn ang="0">
                  <a:pos x="195" y="526"/>
                </a:cxn>
                <a:cxn ang="0">
                  <a:pos x="232" y="543"/>
                </a:cxn>
                <a:cxn ang="0">
                  <a:pos x="250" y="557"/>
                </a:cxn>
                <a:cxn ang="0">
                  <a:pos x="238" y="575"/>
                </a:cxn>
                <a:cxn ang="0">
                  <a:pos x="206" y="580"/>
                </a:cxn>
                <a:cxn ang="0">
                  <a:pos x="164" y="563"/>
                </a:cxn>
                <a:cxn ang="0">
                  <a:pos x="139" y="549"/>
                </a:cxn>
                <a:cxn ang="0">
                  <a:pos x="86" y="537"/>
                </a:cxn>
                <a:cxn ang="0">
                  <a:pos x="74" y="532"/>
                </a:cxn>
                <a:cxn ang="0">
                  <a:pos x="68" y="514"/>
                </a:cxn>
                <a:cxn ang="0">
                  <a:pos x="76" y="487"/>
                </a:cxn>
                <a:cxn ang="0">
                  <a:pos x="118" y="440"/>
                </a:cxn>
                <a:cxn ang="0">
                  <a:pos x="139" y="409"/>
                </a:cxn>
                <a:cxn ang="0">
                  <a:pos x="164" y="351"/>
                </a:cxn>
                <a:cxn ang="0">
                  <a:pos x="170" y="322"/>
                </a:cxn>
                <a:cxn ang="0">
                  <a:pos x="145" y="247"/>
                </a:cxn>
                <a:cxn ang="0">
                  <a:pos x="99" y="171"/>
                </a:cxn>
                <a:cxn ang="0">
                  <a:pos x="55" y="122"/>
                </a:cxn>
                <a:cxn ang="0">
                  <a:pos x="31" y="85"/>
                </a:cxn>
                <a:cxn ang="0">
                  <a:pos x="6" y="62"/>
                </a:cxn>
                <a:cxn ang="0">
                  <a:pos x="0" y="29"/>
                </a:cxn>
                <a:cxn ang="0">
                  <a:pos x="19" y="0"/>
                </a:cxn>
              </a:cxnLst>
              <a:rect l="0" t="0" r="r" b="b"/>
              <a:pathLst>
                <a:path w="251" h="581">
                  <a:moveTo>
                    <a:pt x="19" y="0"/>
                  </a:moveTo>
                  <a:lnTo>
                    <a:pt x="64" y="25"/>
                  </a:lnTo>
                  <a:lnTo>
                    <a:pt x="107" y="97"/>
                  </a:lnTo>
                  <a:lnTo>
                    <a:pt x="137" y="147"/>
                  </a:lnTo>
                  <a:lnTo>
                    <a:pt x="158" y="204"/>
                  </a:lnTo>
                  <a:lnTo>
                    <a:pt x="181" y="260"/>
                  </a:lnTo>
                  <a:lnTo>
                    <a:pt x="199" y="325"/>
                  </a:lnTo>
                  <a:lnTo>
                    <a:pt x="199" y="372"/>
                  </a:lnTo>
                  <a:lnTo>
                    <a:pt x="170" y="409"/>
                  </a:lnTo>
                  <a:lnTo>
                    <a:pt x="151" y="446"/>
                  </a:lnTo>
                  <a:lnTo>
                    <a:pt x="118" y="475"/>
                  </a:lnTo>
                  <a:lnTo>
                    <a:pt x="105" y="501"/>
                  </a:lnTo>
                  <a:lnTo>
                    <a:pt x="120" y="518"/>
                  </a:lnTo>
                  <a:lnTo>
                    <a:pt x="143" y="520"/>
                  </a:lnTo>
                  <a:lnTo>
                    <a:pt x="195" y="526"/>
                  </a:lnTo>
                  <a:lnTo>
                    <a:pt x="232" y="543"/>
                  </a:lnTo>
                  <a:lnTo>
                    <a:pt x="250" y="557"/>
                  </a:lnTo>
                  <a:lnTo>
                    <a:pt x="238" y="575"/>
                  </a:lnTo>
                  <a:lnTo>
                    <a:pt x="206" y="580"/>
                  </a:lnTo>
                  <a:lnTo>
                    <a:pt x="164" y="563"/>
                  </a:lnTo>
                  <a:lnTo>
                    <a:pt x="139" y="549"/>
                  </a:lnTo>
                  <a:lnTo>
                    <a:pt x="86" y="537"/>
                  </a:lnTo>
                  <a:lnTo>
                    <a:pt x="74" y="532"/>
                  </a:lnTo>
                  <a:lnTo>
                    <a:pt x="68" y="514"/>
                  </a:lnTo>
                  <a:lnTo>
                    <a:pt x="76" y="487"/>
                  </a:lnTo>
                  <a:lnTo>
                    <a:pt x="118" y="440"/>
                  </a:lnTo>
                  <a:lnTo>
                    <a:pt x="139" y="409"/>
                  </a:lnTo>
                  <a:lnTo>
                    <a:pt x="164" y="351"/>
                  </a:lnTo>
                  <a:lnTo>
                    <a:pt x="170" y="322"/>
                  </a:lnTo>
                  <a:lnTo>
                    <a:pt x="145" y="247"/>
                  </a:lnTo>
                  <a:lnTo>
                    <a:pt x="99" y="171"/>
                  </a:lnTo>
                  <a:lnTo>
                    <a:pt x="55" y="122"/>
                  </a:lnTo>
                  <a:lnTo>
                    <a:pt x="31" y="85"/>
                  </a:lnTo>
                  <a:lnTo>
                    <a:pt x="6" y="62"/>
                  </a:lnTo>
                  <a:lnTo>
                    <a:pt x="0" y="29"/>
                  </a:lnTo>
                  <a:lnTo>
                    <a:pt x="19" y="0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34827" name="Freeform 11"/>
            <p:cNvSpPr>
              <a:spLocks/>
            </p:cNvSpPr>
            <p:nvPr/>
          </p:nvSpPr>
          <p:spPr bwMode="auto">
            <a:xfrm>
              <a:off x="424" y="2487"/>
              <a:ext cx="229" cy="543"/>
            </a:xfrm>
            <a:custGeom>
              <a:avLst/>
              <a:gdLst/>
              <a:ahLst/>
              <a:cxnLst>
                <a:cxn ang="0">
                  <a:pos x="127" y="52"/>
                </a:cxn>
                <a:cxn ang="0">
                  <a:pos x="173" y="7"/>
                </a:cxn>
                <a:cxn ang="0">
                  <a:pos x="224" y="0"/>
                </a:cxn>
                <a:cxn ang="0">
                  <a:pos x="228" y="39"/>
                </a:cxn>
                <a:cxn ang="0">
                  <a:pos x="199" y="69"/>
                </a:cxn>
                <a:cxn ang="0">
                  <a:pos x="154" y="89"/>
                </a:cxn>
                <a:cxn ang="0">
                  <a:pos x="120" y="126"/>
                </a:cxn>
                <a:cxn ang="0">
                  <a:pos x="114" y="175"/>
                </a:cxn>
                <a:cxn ang="0">
                  <a:pos x="120" y="248"/>
                </a:cxn>
                <a:cxn ang="0">
                  <a:pos x="139" y="374"/>
                </a:cxn>
                <a:cxn ang="0">
                  <a:pos x="161" y="453"/>
                </a:cxn>
                <a:cxn ang="0">
                  <a:pos x="184" y="509"/>
                </a:cxn>
                <a:cxn ang="0">
                  <a:pos x="180" y="535"/>
                </a:cxn>
                <a:cxn ang="0">
                  <a:pos x="154" y="540"/>
                </a:cxn>
                <a:cxn ang="0">
                  <a:pos x="110" y="527"/>
                </a:cxn>
                <a:cxn ang="0">
                  <a:pos x="59" y="527"/>
                </a:cxn>
                <a:cxn ang="0">
                  <a:pos x="32" y="542"/>
                </a:cxn>
                <a:cxn ang="0">
                  <a:pos x="6" y="535"/>
                </a:cxn>
                <a:cxn ang="0">
                  <a:pos x="0" y="504"/>
                </a:cxn>
                <a:cxn ang="0">
                  <a:pos x="26" y="498"/>
                </a:cxn>
                <a:cxn ang="0">
                  <a:pos x="76" y="498"/>
                </a:cxn>
                <a:cxn ang="0">
                  <a:pos x="152" y="515"/>
                </a:cxn>
                <a:cxn ang="0">
                  <a:pos x="154" y="509"/>
                </a:cxn>
                <a:cxn ang="0">
                  <a:pos x="148" y="484"/>
                </a:cxn>
                <a:cxn ang="0">
                  <a:pos x="120" y="391"/>
                </a:cxn>
                <a:cxn ang="0">
                  <a:pos x="108" y="316"/>
                </a:cxn>
                <a:cxn ang="0">
                  <a:pos x="89" y="225"/>
                </a:cxn>
                <a:cxn ang="0">
                  <a:pos x="89" y="161"/>
                </a:cxn>
                <a:cxn ang="0">
                  <a:pos x="91" y="112"/>
                </a:cxn>
                <a:cxn ang="0">
                  <a:pos x="101" y="76"/>
                </a:cxn>
                <a:cxn ang="0">
                  <a:pos x="127" y="52"/>
                </a:cxn>
              </a:cxnLst>
              <a:rect l="0" t="0" r="r" b="b"/>
              <a:pathLst>
                <a:path w="229" h="543">
                  <a:moveTo>
                    <a:pt x="127" y="52"/>
                  </a:moveTo>
                  <a:lnTo>
                    <a:pt x="173" y="7"/>
                  </a:lnTo>
                  <a:lnTo>
                    <a:pt x="224" y="0"/>
                  </a:lnTo>
                  <a:lnTo>
                    <a:pt x="228" y="39"/>
                  </a:lnTo>
                  <a:lnTo>
                    <a:pt x="199" y="69"/>
                  </a:lnTo>
                  <a:lnTo>
                    <a:pt x="154" y="89"/>
                  </a:lnTo>
                  <a:lnTo>
                    <a:pt x="120" y="126"/>
                  </a:lnTo>
                  <a:lnTo>
                    <a:pt x="114" y="175"/>
                  </a:lnTo>
                  <a:lnTo>
                    <a:pt x="120" y="248"/>
                  </a:lnTo>
                  <a:lnTo>
                    <a:pt x="139" y="374"/>
                  </a:lnTo>
                  <a:lnTo>
                    <a:pt x="161" y="453"/>
                  </a:lnTo>
                  <a:lnTo>
                    <a:pt x="184" y="509"/>
                  </a:lnTo>
                  <a:lnTo>
                    <a:pt x="180" y="535"/>
                  </a:lnTo>
                  <a:lnTo>
                    <a:pt x="154" y="540"/>
                  </a:lnTo>
                  <a:lnTo>
                    <a:pt x="110" y="527"/>
                  </a:lnTo>
                  <a:lnTo>
                    <a:pt x="59" y="527"/>
                  </a:lnTo>
                  <a:lnTo>
                    <a:pt x="32" y="542"/>
                  </a:lnTo>
                  <a:lnTo>
                    <a:pt x="6" y="535"/>
                  </a:lnTo>
                  <a:lnTo>
                    <a:pt x="0" y="504"/>
                  </a:lnTo>
                  <a:lnTo>
                    <a:pt x="26" y="498"/>
                  </a:lnTo>
                  <a:lnTo>
                    <a:pt x="76" y="498"/>
                  </a:lnTo>
                  <a:lnTo>
                    <a:pt x="152" y="515"/>
                  </a:lnTo>
                  <a:lnTo>
                    <a:pt x="154" y="509"/>
                  </a:lnTo>
                  <a:lnTo>
                    <a:pt x="148" y="484"/>
                  </a:lnTo>
                  <a:lnTo>
                    <a:pt x="120" y="391"/>
                  </a:lnTo>
                  <a:lnTo>
                    <a:pt x="108" y="316"/>
                  </a:lnTo>
                  <a:lnTo>
                    <a:pt x="89" y="225"/>
                  </a:lnTo>
                  <a:lnTo>
                    <a:pt x="89" y="161"/>
                  </a:lnTo>
                  <a:lnTo>
                    <a:pt x="91" y="112"/>
                  </a:lnTo>
                  <a:lnTo>
                    <a:pt x="101" y="76"/>
                  </a:lnTo>
                  <a:lnTo>
                    <a:pt x="127" y="52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34828" name="Freeform 12"/>
            <p:cNvSpPr>
              <a:spLocks/>
            </p:cNvSpPr>
            <p:nvPr/>
          </p:nvSpPr>
          <p:spPr bwMode="auto">
            <a:xfrm>
              <a:off x="647" y="1680"/>
              <a:ext cx="269" cy="293"/>
            </a:xfrm>
            <a:custGeom>
              <a:avLst/>
              <a:gdLst/>
              <a:ahLst/>
              <a:cxnLst>
                <a:cxn ang="0">
                  <a:pos x="0" y="261"/>
                </a:cxn>
                <a:cxn ang="0">
                  <a:pos x="0" y="196"/>
                </a:cxn>
                <a:cxn ang="0">
                  <a:pos x="13" y="124"/>
                </a:cxn>
                <a:cxn ang="0">
                  <a:pos x="44" y="66"/>
                </a:cxn>
                <a:cxn ang="0">
                  <a:pos x="85" y="31"/>
                </a:cxn>
                <a:cxn ang="0">
                  <a:pos x="129" y="4"/>
                </a:cxn>
                <a:cxn ang="0">
                  <a:pos x="167" y="0"/>
                </a:cxn>
                <a:cxn ang="0">
                  <a:pos x="209" y="11"/>
                </a:cxn>
                <a:cxn ang="0">
                  <a:pos x="228" y="35"/>
                </a:cxn>
                <a:cxn ang="0">
                  <a:pos x="241" y="66"/>
                </a:cxn>
                <a:cxn ang="0">
                  <a:pos x="237" y="99"/>
                </a:cxn>
                <a:cxn ang="0">
                  <a:pos x="230" y="136"/>
                </a:cxn>
                <a:cxn ang="0">
                  <a:pos x="209" y="167"/>
                </a:cxn>
                <a:cxn ang="0">
                  <a:pos x="268" y="241"/>
                </a:cxn>
                <a:cxn ang="0">
                  <a:pos x="260" y="259"/>
                </a:cxn>
                <a:cxn ang="0">
                  <a:pos x="192" y="202"/>
                </a:cxn>
                <a:cxn ang="0">
                  <a:pos x="155" y="247"/>
                </a:cxn>
                <a:cxn ang="0">
                  <a:pos x="114" y="278"/>
                </a:cxn>
                <a:cxn ang="0">
                  <a:pos x="72" y="292"/>
                </a:cxn>
                <a:cxn ang="0">
                  <a:pos x="38" y="292"/>
                </a:cxn>
                <a:cxn ang="0">
                  <a:pos x="13" y="279"/>
                </a:cxn>
                <a:cxn ang="0">
                  <a:pos x="0" y="261"/>
                </a:cxn>
              </a:cxnLst>
              <a:rect l="0" t="0" r="r" b="b"/>
              <a:pathLst>
                <a:path w="269" h="293">
                  <a:moveTo>
                    <a:pt x="0" y="261"/>
                  </a:moveTo>
                  <a:lnTo>
                    <a:pt x="0" y="196"/>
                  </a:lnTo>
                  <a:lnTo>
                    <a:pt x="13" y="124"/>
                  </a:lnTo>
                  <a:lnTo>
                    <a:pt x="44" y="66"/>
                  </a:lnTo>
                  <a:lnTo>
                    <a:pt x="85" y="31"/>
                  </a:lnTo>
                  <a:lnTo>
                    <a:pt x="129" y="4"/>
                  </a:lnTo>
                  <a:lnTo>
                    <a:pt x="167" y="0"/>
                  </a:lnTo>
                  <a:lnTo>
                    <a:pt x="209" y="11"/>
                  </a:lnTo>
                  <a:lnTo>
                    <a:pt x="228" y="35"/>
                  </a:lnTo>
                  <a:lnTo>
                    <a:pt x="241" y="66"/>
                  </a:lnTo>
                  <a:lnTo>
                    <a:pt x="237" y="99"/>
                  </a:lnTo>
                  <a:lnTo>
                    <a:pt x="230" y="136"/>
                  </a:lnTo>
                  <a:lnTo>
                    <a:pt x="209" y="167"/>
                  </a:lnTo>
                  <a:lnTo>
                    <a:pt x="268" y="241"/>
                  </a:lnTo>
                  <a:lnTo>
                    <a:pt x="260" y="259"/>
                  </a:lnTo>
                  <a:lnTo>
                    <a:pt x="192" y="202"/>
                  </a:lnTo>
                  <a:lnTo>
                    <a:pt x="155" y="247"/>
                  </a:lnTo>
                  <a:lnTo>
                    <a:pt x="114" y="278"/>
                  </a:lnTo>
                  <a:lnTo>
                    <a:pt x="72" y="292"/>
                  </a:lnTo>
                  <a:lnTo>
                    <a:pt x="38" y="292"/>
                  </a:lnTo>
                  <a:lnTo>
                    <a:pt x="13" y="279"/>
                  </a:lnTo>
                  <a:lnTo>
                    <a:pt x="0" y="261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grpSp>
          <p:nvGrpSpPr>
            <p:cNvPr id="34831" name="Group 15"/>
            <p:cNvGrpSpPr>
              <a:grpSpLocks/>
            </p:cNvGrpSpPr>
            <p:nvPr/>
          </p:nvGrpSpPr>
          <p:grpSpPr bwMode="auto">
            <a:xfrm>
              <a:off x="747" y="1897"/>
              <a:ext cx="628" cy="376"/>
              <a:chOff x="747" y="1897"/>
              <a:chExt cx="628" cy="376"/>
            </a:xfrm>
          </p:grpSpPr>
          <p:sp>
            <p:nvSpPr>
              <p:cNvPr id="34829" name="Freeform 13"/>
              <p:cNvSpPr>
                <a:spLocks/>
              </p:cNvSpPr>
              <p:nvPr/>
            </p:nvSpPr>
            <p:spPr bwMode="auto">
              <a:xfrm>
                <a:off x="747" y="1897"/>
                <a:ext cx="601" cy="350"/>
              </a:xfrm>
              <a:custGeom>
                <a:avLst/>
                <a:gdLst/>
                <a:ahLst/>
                <a:cxnLst>
                  <a:cxn ang="0">
                    <a:pos x="579" y="97"/>
                  </a:cxn>
                  <a:cxn ang="0">
                    <a:pos x="512" y="100"/>
                  </a:cxn>
                  <a:cxn ang="0">
                    <a:pos x="414" y="103"/>
                  </a:cxn>
                  <a:cxn ang="0">
                    <a:pos x="315" y="103"/>
                  </a:cxn>
                  <a:cxn ang="0">
                    <a:pos x="221" y="97"/>
                  </a:cxn>
                  <a:cxn ang="0">
                    <a:pos x="202" y="93"/>
                  </a:cxn>
                  <a:cxn ang="0">
                    <a:pos x="183" y="86"/>
                  </a:cxn>
                  <a:cxn ang="0">
                    <a:pos x="167" y="76"/>
                  </a:cxn>
                  <a:cxn ang="0">
                    <a:pos x="136" y="53"/>
                  </a:cxn>
                  <a:cxn ang="0">
                    <a:pos x="105" y="30"/>
                  </a:cxn>
                  <a:cxn ang="0">
                    <a:pos x="90" y="16"/>
                  </a:cxn>
                  <a:cxn ang="0">
                    <a:pos x="88" y="7"/>
                  </a:cxn>
                  <a:cxn ang="0">
                    <a:pos x="86" y="2"/>
                  </a:cxn>
                  <a:cxn ang="0">
                    <a:pos x="83" y="0"/>
                  </a:cxn>
                  <a:cxn ang="0">
                    <a:pos x="78" y="2"/>
                  </a:cxn>
                  <a:cxn ang="0">
                    <a:pos x="74" y="7"/>
                  </a:cxn>
                  <a:cxn ang="0">
                    <a:pos x="69" y="19"/>
                  </a:cxn>
                  <a:cxn ang="0">
                    <a:pos x="64" y="34"/>
                  </a:cxn>
                  <a:cxn ang="0">
                    <a:pos x="62" y="43"/>
                  </a:cxn>
                  <a:cxn ang="0">
                    <a:pos x="62" y="48"/>
                  </a:cxn>
                  <a:cxn ang="0">
                    <a:pos x="63" y="50"/>
                  </a:cxn>
                  <a:cxn ang="0">
                    <a:pos x="62" y="53"/>
                  </a:cxn>
                  <a:cxn ang="0">
                    <a:pos x="57" y="57"/>
                  </a:cxn>
                  <a:cxn ang="0">
                    <a:pos x="49" y="64"/>
                  </a:cxn>
                  <a:cxn ang="0">
                    <a:pos x="46" y="75"/>
                  </a:cxn>
                  <a:cxn ang="0">
                    <a:pos x="42" y="84"/>
                  </a:cxn>
                  <a:cxn ang="0">
                    <a:pos x="30" y="93"/>
                  </a:cxn>
                  <a:cxn ang="0">
                    <a:pos x="10" y="105"/>
                  </a:cxn>
                  <a:cxn ang="0">
                    <a:pos x="1" y="109"/>
                  </a:cxn>
                  <a:cxn ang="0">
                    <a:pos x="9" y="112"/>
                  </a:cxn>
                  <a:cxn ang="0">
                    <a:pos x="21" y="115"/>
                  </a:cxn>
                  <a:cxn ang="0">
                    <a:pos x="30" y="117"/>
                  </a:cxn>
                  <a:cxn ang="0">
                    <a:pos x="34" y="118"/>
                  </a:cxn>
                  <a:cxn ang="0">
                    <a:pos x="32" y="115"/>
                  </a:cxn>
                  <a:cxn ang="0">
                    <a:pos x="35" y="113"/>
                  </a:cxn>
                  <a:cxn ang="0">
                    <a:pos x="43" y="112"/>
                  </a:cxn>
                  <a:cxn ang="0">
                    <a:pos x="55" y="111"/>
                  </a:cxn>
                  <a:cxn ang="0">
                    <a:pos x="71" y="112"/>
                  </a:cxn>
                  <a:cxn ang="0">
                    <a:pos x="95" y="113"/>
                  </a:cxn>
                  <a:cxn ang="0">
                    <a:pos x="125" y="116"/>
                  </a:cxn>
                  <a:cxn ang="0">
                    <a:pos x="165" y="120"/>
                  </a:cxn>
                  <a:cxn ang="0">
                    <a:pos x="193" y="123"/>
                  </a:cxn>
                  <a:cxn ang="0">
                    <a:pos x="203" y="128"/>
                  </a:cxn>
                  <a:cxn ang="0">
                    <a:pos x="218" y="137"/>
                  </a:cxn>
                  <a:cxn ang="0">
                    <a:pos x="228" y="142"/>
                  </a:cxn>
                  <a:cxn ang="0">
                    <a:pos x="283" y="181"/>
                  </a:cxn>
                  <a:cxn ang="0">
                    <a:pos x="287" y="185"/>
                  </a:cxn>
                  <a:cxn ang="0">
                    <a:pos x="288" y="195"/>
                  </a:cxn>
                  <a:cxn ang="0">
                    <a:pos x="296" y="208"/>
                  </a:cxn>
                  <a:cxn ang="0">
                    <a:pos x="311" y="221"/>
                  </a:cxn>
                  <a:cxn ang="0">
                    <a:pos x="321" y="236"/>
                  </a:cxn>
                  <a:cxn ang="0">
                    <a:pos x="327" y="250"/>
                  </a:cxn>
                  <a:cxn ang="0">
                    <a:pos x="336" y="260"/>
                  </a:cxn>
                  <a:cxn ang="0">
                    <a:pos x="341" y="274"/>
                  </a:cxn>
                  <a:cxn ang="0">
                    <a:pos x="345" y="297"/>
                  </a:cxn>
                  <a:cxn ang="0">
                    <a:pos x="350" y="320"/>
                  </a:cxn>
                  <a:cxn ang="0">
                    <a:pos x="359" y="341"/>
                  </a:cxn>
                </a:cxnLst>
                <a:rect l="0" t="0" r="r" b="b"/>
                <a:pathLst>
                  <a:path w="601" h="350">
                    <a:moveTo>
                      <a:pt x="600" y="97"/>
                    </a:moveTo>
                    <a:lnTo>
                      <a:pt x="579" y="97"/>
                    </a:lnTo>
                    <a:lnTo>
                      <a:pt x="558" y="99"/>
                    </a:lnTo>
                    <a:lnTo>
                      <a:pt x="512" y="100"/>
                    </a:lnTo>
                    <a:lnTo>
                      <a:pt x="464" y="102"/>
                    </a:lnTo>
                    <a:lnTo>
                      <a:pt x="414" y="103"/>
                    </a:lnTo>
                    <a:lnTo>
                      <a:pt x="364" y="104"/>
                    </a:lnTo>
                    <a:lnTo>
                      <a:pt x="315" y="103"/>
                    </a:lnTo>
                    <a:lnTo>
                      <a:pt x="266" y="101"/>
                    </a:lnTo>
                    <a:lnTo>
                      <a:pt x="221" y="97"/>
                    </a:lnTo>
                    <a:lnTo>
                      <a:pt x="211" y="95"/>
                    </a:lnTo>
                    <a:lnTo>
                      <a:pt x="202" y="93"/>
                    </a:lnTo>
                    <a:lnTo>
                      <a:pt x="193" y="90"/>
                    </a:lnTo>
                    <a:lnTo>
                      <a:pt x="183" y="86"/>
                    </a:lnTo>
                    <a:lnTo>
                      <a:pt x="175" y="81"/>
                    </a:lnTo>
                    <a:lnTo>
                      <a:pt x="167" y="76"/>
                    </a:lnTo>
                    <a:lnTo>
                      <a:pt x="151" y="65"/>
                    </a:lnTo>
                    <a:lnTo>
                      <a:pt x="136" y="53"/>
                    </a:lnTo>
                    <a:lnTo>
                      <a:pt x="121" y="41"/>
                    </a:lnTo>
                    <a:lnTo>
                      <a:pt x="105" y="30"/>
                    </a:lnTo>
                    <a:lnTo>
                      <a:pt x="90" y="19"/>
                    </a:lnTo>
                    <a:lnTo>
                      <a:pt x="90" y="16"/>
                    </a:lnTo>
                    <a:lnTo>
                      <a:pt x="90" y="13"/>
                    </a:lnTo>
                    <a:lnTo>
                      <a:pt x="88" y="7"/>
                    </a:lnTo>
                    <a:lnTo>
                      <a:pt x="87" y="4"/>
                    </a:lnTo>
                    <a:lnTo>
                      <a:pt x="86" y="2"/>
                    </a:lnTo>
                    <a:lnTo>
                      <a:pt x="85" y="1"/>
                    </a:lnTo>
                    <a:lnTo>
                      <a:pt x="83" y="0"/>
                    </a:lnTo>
                    <a:lnTo>
                      <a:pt x="81" y="1"/>
                    </a:lnTo>
                    <a:lnTo>
                      <a:pt x="78" y="2"/>
                    </a:lnTo>
                    <a:lnTo>
                      <a:pt x="77" y="4"/>
                    </a:lnTo>
                    <a:lnTo>
                      <a:pt x="74" y="7"/>
                    </a:lnTo>
                    <a:lnTo>
                      <a:pt x="71" y="13"/>
                    </a:lnTo>
                    <a:lnTo>
                      <a:pt x="69" y="19"/>
                    </a:lnTo>
                    <a:lnTo>
                      <a:pt x="66" y="27"/>
                    </a:lnTo>
                    <a:lnTo>
                      <a:pt x="64" y="34"/>
                    </a:lnTo>
                    <a:lnTo>
                      <a:pt x="63" y="39"/>
                    </a:lnTo>
                    <a:lnTo>
                      <a:pt x="62" y="43"/>
                    </a:lnTo>
                    <a:lnTo>
                      <a:pt x="62" y="46"/>
                    </a:lnTo>
                    <a:lnTo>
                      <a:pt x="62" y="48"/>
                    </a:lnTo>
                    <a:lnTo>
                      <a:pt x="63" y="49"/>
                    </a:lnTo>
                    <a:lnTo>
                      <a:pt x="63" y="50"/>
                    </a:lnTo>
                    <a:lnTo>
                      <a:pt x="63" y="51"/>
                    </a:lnTo>
                    <a:lnTo>
                      <a:pt x="62" y="53"/>
                    </a:lnTo>
                    <a:lnTo>
                      <a:pt x="59" y="54"/>
                    </a:lnTo>
                    <a:lnTo>
                      <a:pt x="57" y="57"/>
                    </a:lnTo>
                    <a:lnTo>
                      <a:pt x="53" y="60"/>
                    </a:lnTo>
                    <a:lnTo>
                      <a:pt x="49" y="64"/>
                    </a:lnTo>
                    <a:lnTo>
                      <a:pt x="48" y="69"/>
                    </a:lnTo>
                    <a:lnTo>
                      <a:pt x="46" y="75"/>
                    </a:lnTo>
                    <a:lnTo>
                      <a:pt x="45" y="80"/>
                    </a:lnTo>
                    <a:lnTo>
                      <a:pt x="42" y="84"/>
                    </a:lnTo>
                    <a:lnTo>
                      <a:pt x="37" y="88"/>
                    </a:lnTo>
                    <a:lnTo>
                      <a:pt x="30" y="93"/>
                    </a:lnTo>
                    <a:lnTo>
                      <a:pt x="16" y="101"/>
                    </a:lnTo>
                    <a:lnTo>
                      <a:pt x="10" y="105"/>
                    </a:lnTo>
                    <a:lnTo>
                      <a:pt x="6" y="108"/>
                    </a:lnTo>
                    <a:lnTo>
                      <a:pt x="1" y="109"/>
                    </a:lnTo>
                    <a:lnTo>
                      <a:pt x="0" y="110"/>
                    </a:lnTo>
                    <a:lnTo>
                      <a:pt x="9" y="112"/>
                    </a:lnTo>
                    <a:lnTo>
                      <a:pt x="15" y="114"/>
                    </a:lnTo>
                    <a:lnTo>
                      <a:pt x="21" y="115"/>
                    </a:lnTo>
                    <a:lnTo>
                      <a:pt x="25" y="116"/>
                    </a:lnTo>
                    <a:lnTo>
                      <a:pt x="30" y="117"/>
                    </a:lnTo>
                    <a:lnTo>
                      <a:pt x="34" y="118"/>
                    </a:lnTo>
                    <a:lnTo>
                      <a:pt x="34" y="118"/>
                    </a:lnTo>
                    <a:lnTo>
                      <a:pt x="34" y="116"/>
                    </a:lnTo>
                    <a:lnTo>
                      <a:pt x="32" y="115"/>
                    </a:lnTo>
                    <a:lnTo>
                      <a:pt x="32" y="114"/>
                    </a:lnTo>
                    <a:lnTo>
                      <a:pt x="35" y="113"/>
                    </a:lnTo>
                    <a:lnTo>
                      <a:pt x="40" y="112"/>
                    </a:lnTo>
                    <a:lnTo>
                      <a:pt x="43" y="112"/>
                    </a:lnTo>
                    <a:lnTo>
                      <a:pt x="49" y="111"/>
                    </a:lnTo>
                    <a:lnTo>
                      <a:pt x="55" y="111"/>
                    </a:lnTo>
                    <a:lnTo>
                      <a:pt x="63" y="111"/>
                    </a:lnTo>
                    <a:lnTo>
                      <a:pt x="71" y="112"/>
                    </a:lnTo>
                    <a:lnTo>
                      <a:pt x="82" y="113"/>
                    </a:lnTo>
                    <a:lnTo>
                      <a:pt x="95" y="113"/>
                    </a:lnTo>
                    <a:lnTo>
                      <a:pt x="109" y="114"/>
                    </a:lnTo>
                    <a:lnTo>
                      <a:pt x="125" y="116"/>
                    </a:lnTo>
                    <a:lnTo>
                      <a:pt x="143" y="118"/>
                    </a:lnTo>
                    <a:lnTo>
                      <a:pt x="165" y="120"/>
                    </a:lnTo>
                    <a:lnTo>
                      <a:pt x="188" y="122"/>
                    </a:lnTo>
                    <a:lnTo>
                      <a:pt x="193" y="123"/>
                    </a:lnTo>
                    <a:lnTo>
                      <a:pt x="197" y="125"/>
                    </a:lnTo>
                    <a:lnTo>
                      <a:pt x="203" y="128"/>
                    </a:lnTo>
                    <a:lnTo>
                      <a:pt x="208" y="131"/>
                    </a:lnTo>
                    <a:lnTo>
                      <a:pt x="218" y="137"/>
                    </a:lnTo>
                    <a:lnTo>
                      <a:pt x="223" y="140"/>
                    </a:lnTo>
                    <a:lnTo>
                      <a:pt x="228" y="142"/>
                    </a:lnTo>
                    <a:lnTo>
                      <a:pt x="255" y="162"/>
                    </a:lnTo>
                    <a:lnTo>
                      <a:pt x="283" y="181"/>
                    </a:lnTo>
                    <a:lnTo>
                      <a:pt x="285" y="183"/>
                    </a:lnTo>
                    <a:lnTo>
                      <a:pt x="287" y="185"/>
                    </a:lnTo>
                    <a:lnTo>
                      <a:pt x="287" y="190"/>
                    </a:lnTo>
                    <a:lnTo>
                      <a:pt x="288" y="195"/>
                    </a:lnTo>
                    <a:lnTo>
                      <a:pt x="290" y="200"/>
                    </a:lnTo>
                    <a:lnTo>
                      <a:pt x="296" y="208"/>
                    </a:lnTo>
                    <a:lnTo>
                      <a:pt x="304" y="214"/>
                    </a:lnTo>
                    <a:lnTo>
                      <a:pt x="311" y="221"/>
                    </a:lnTo>
                    <a:lnTo>
                      <a:pt x="318" y="227"/>
                    </a:lnTo>
                    <a:lnTo>
                      <a:pt x="321" y="236"/>
                    </a:lnTo>
                    <a:lnTo>
                      <a:pt x="324" y="246"/>
                    </a:lnTo>
                    <a:lnTo>
                      <a:pt x="327" y="250"/>
                    </a:lnTo>
                    <a:lnTo>
                      <a:pt x="332" y="255"/>
                    </a:lnTo>
                    <a:lnTo>
                      <a:pt x="336" y="260"/>
                    </a:lnTo>
                    <a:lnTo>
                      <a:pt x="338" y="265"/>
                    </a:lnTo>
                    <a:lnTo>
                      <a:pt x="341" y="274"/>
                    </a:lnTo>
                    <a:lnTo>
                      <a:pt x="344" y="286"/>
                    </a:lnTo>
                    <a:lnTo>
                      <a:pt x="345" y="297"/>
                    </a:lnTo>
                    <a:lnTo>
                      <a:pt x="347" y="309"/>
                    </a:lnTo>
                    <a:lnTo>
                      <a:pt x="350" y="320"/>
                    </a:lnTo>
                    <a:lnTo>
                      <a:pt x="353" y="331"/>
                    </a:lnTo>
                    <a:lnTo>
                      <a:pt x="359" y="341"/>
                    </a:lnTo>
                    <a:lnTo>
                      <a:pt x="366" y="349"/>
                    </a:lnTo>
                  </a:path>
                </a:pathLst>
              </a:custGeom>
              <a:solidFill>
                <a:srgbClr val="FF00FF"/>
              </a:solidFill>
              <a:ln w="127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34830" name="Freeform 14"/>
              <p:cNvSpPr>
                <a:spLocks/>
              </p:cNvSpPr>
              <p:nvPr/>
            </p:nvSpPr>
            <p:spPr bwMode="auto">
              <a:xfrm>
                <a:off x="1099" y="1994"/>
                <a:ext cx="276" cy="279"/>
              </a:xfrm>
              <a:custGeom>
                <a:avLst/>
                <a:gdLst/>
                <a:ahLst/>
                <a:cxnLst>
                  <a:cxn ang="0">
                    <a:pos x="167" y="61"/>
                  </a:cxn>
                  <a:cxn ang="0">
                    <a:pos x="172" y="45"/>
                  </a:cxn>
                  <a:cxn ang="0">
                    <a:pos x="183" y="32"/>
                  </a:cxn>
                  <a:cxn ang="0">
                    <a:pos x="209" y="18"/>
                  </a:cxn>
                  <a:cxn ang="0">
                    <a:pos x="245" y="5"/>
                  </a:cxn>
                  <a:cxn ang="0">
                    <a:pos x="266" y="21"/>
                  </a:cxn>
                  <a:cxn ang="0">
                    <a:pos x="275" y="54"/>
                  </a:cxn>
                  <a:cxn ang="0">
                    <a:pos x="274" y="89"/>
                  </a:cxn>
                  <a:cxn ang="0">
                    <a:pos x="267" y="125"/>
                  </a:cxn>
                  <a:cxn ang="0">
                    <a:pos x="248" y="181"/>
                  </a:cxn>
                  <a:cxn ang="0">
                    <a:pos x="244" y="185"/>
                  </a:cxn>
                  <a:cxn ang="0">
                    <a:pos x="227" y="197"/>
                  </a:cxn>
                  <a:cxn ang="0">
                    <a:pos x="203" y="212"/>
                  </a:cxn>
                  <a:cxn ang="0">
                    <a:pos x="170" y="229"/>
                  </a:cxn>
                  <a:cxn ang="0">
                    <a:pos x="154" y="238"/>
                  </a:cxn>
                  <a:cxn ang="0">
                    <a:pos x="140" y="248"/>
                  </a:cxn>
                  <a:cxn ang="0">
                    <a:pos x="118" y="261"/>
                  </a:cxn>
                  <a:cxn ang="0">
                    <a:pos x="82" y="271"/>
                  </a:cxn>
                  <a:cxn ang="0">
                    <a:pos x="44" y="275"/>
                  </a:cxn>
                  <a:cxn ang="0">
                    <a:pos x="20" y="267"/>
                  </a:cxn>
                  <a:cxn ang="0">
                    <a:pos x="6" y="253"/>
                  </a:cxn>
                  <a:cxn ang="0">
                    <a:pos x="0" y="239"/>
                  </a:cxn>
                  <a:cxn ang="0">
                    <a:pos x="8" y="203"/>
                  </a:cxn>
                  <a:cxn ang="0">
                    <a:pos x="16" y="176"/>
                  </a:cxn>
                  <a:cxn ang="0">
                    <a:pos x="28" y="156"/>
                  </a:cxn>
                  <a:cxn ang="0">
                    <a:pos x="41" y="138"/>
                  </a:cxn>
                  <a:cxn ang="0">
                    <a:pos x="47" y="131"/>
                  </a:cxn>
                  <a:cxn ang="0">
                    <a:pos x="49" y="128"/>
                  </a:cxn>
                  <a:cxn ang="0">
                    <a:pos x="53" y="118"/>
                  </a:cxn>
                  <a:cxn ang="0">
                    <a:pos x="66" y="89"/>
                  </a:cxn>
                  <a:cxn ang="0">
                    <a:pos x="72" y="78"/>
                  </a:cxn>
                  <a:cxn ang="0">
                    <a:pos x="76" y="71"/>
                  </a:cxn>
                  <a:cxn ang="0">
                    <a:pos x="85" y="67"/>
                  </a:cxn>
                  <a:cxn ang="0">
                    <a:pos x="102" y="61"/>
                  </a:cxn>
                  <a:cxn ang="0">
                    <a:pos x="117" y="52"/>
                  </a:cxn>
                  <a:cxn ang="0">
                    <a:pos x="133" y="47"/>
                  </a:cxn>
                  <a:cxn ang="0">
                    <a:pos x="159" y="42"/>
                  </a:cxn>
                  <a:cxn ang="0">
                    <a:pos x="168" y="40"/>
                  </a:cxn>
                  <a:cxn ang="0">
                    <a:pos x="172" y="39"/>
                  </a:cxn>
                  <a:cxn ang="0">
                    <a:pos x="183" y="32"/>
                  </a:cxn>
                  <a:cxn ang="0">
                    <a:pos x="191" y="26"/>
                  </a:cxn>
                  <a:cxn ang="0">
                    <a:pos x="198" y="26"/>
                  </a:cxn>
                  <a:cxn ang="0">
                    <a:pos x="207" y="26"/>
                  </a:cxn>
                </a:cxnLst>
                <a:rect l="0" t="0" r="r" b="b"/>
                <a:pathLst>
                  <a:path w="276" h="279">
                    <a:moveTo>
                      <a:pt x="165" y="78"/>
                    </a:moveTo>
                    <a:lnTo>
                      <a:pt x="167" y="70"/>
                    </a:lnTo>
                    <a:lnTo>
                      <a:pt x="167" y="61"/>
                    </a:lnTo>
                    <a:lnTo>
                      <a:pt x="169" y="53"/>
                    </a:lnTo>
                    <a:lnTo>
                      <a:pt x="170" y="49"/>
                    </a:lnTo>
                    <a:lnTo>
                      <a:pt x="172" y="45"/>
                    </a:lnTo>
                    <a:lnTo>
                      <a:pt x="175" y="40"/>
                    </a:lnTo>
                    <a:lnTo>
                      <a:pt x="179" y="36"/>
                    </a:lnTo>
                    <a:lnTo>
                      <a:pt x="183" y="32"/>
                    </a:lnTo>
                    <a:lnTo>
                      <a:pt x="188" y="29"/>
                    </a:lnTo>
                    <a:lnTo>
                      <a:pt x="198" y="23"/>
                    </a:lnTo>
                    <a:lnTo>
                      <a:pt x="209" y="18"/>
                    </a:lnTo>
                    <a:lnTo>
                      <a:pt x="222" y="14"/>
                    </a:lnTo>
                    <a:lnTo>
                      <a:pt x="233" y="10"/>
                    </a:lnTo>
                    <a:lnTo>
                      <a:pt x="245" y="5"/>
                    </a:lnTo>
                    <a:lnTo>
                      <a:pt x="255" y="0"/>
                    </a:lnTo>
                    <a:lnTo>
                      <a:pt x="262" y="10"/>
                    </a:lnTo>
                    <a:lnTo>
                      <a:pt x="266" y="21"/>
                    </a:lnTo>
                    <a:lnTo>
                      <a:pt x="270" y="32"/>
                    </a:lnTo>
                    <a:lnTo>
                      <a:pt x="273" y="43"/>
                    </a:lnTo>
                    <a:lnTo>
                      <a:pt x="275" y="54"/>
                    </a:lnTo>
                    <a:lnTo>
                      <a:pt x="275" y="66"/>
                    </a:lnTo>
                    <a:lnTo>
                      <a:pt x="275" y="78"/>
                    </a:lnTo>
                    <a:lnTo>
                      <a:pt x="274" y="89"/>
                    </a:lnTo>
                    <a:lnTo>
                      <a:pt x="272" y="101"/>
                    </a:lnTo>
                    <a:lnTo>
                      <a:pt x="270" y="113"/>
                    </a:lnTo>
                    <a:lnTo>
                      <a:pt x="267" y="125"/>
                    </a:lnTo>
                    <a:lnTo>
                      <a:pt x="263" y="136"/>
                    </a:lnTo>
                    <a:lnTo>
                      <a:pt x="256" y="159"/>
                    </a:lnTo>
                    <a:lnTo>
                      <a:pt x="248" y="181"/>
                    </a:lnTo>
                    <a:lnTo>
                      <a:pt x="247" y="182"/>
                    </a:lnTo>
                    <a:lnTo>
                      <a:pt x="246" y="183"/>
                    </a:lnTo>
                    <a:lnTo>
                      <a:pt x="244" y="185"/>
                    </a:lnTo>
                    <a:lnTo>
                      <a:pt x="239" y="188"/>
                    </a:lnTo>
                    <a:lnTo>
                      <a:pt x="233" y="192"/>
                    </a:lnTo>
                    <a:lnTo>
                      <a:pt x="227" y="197"/>
                    </a:lnTo>
                    <a:lnTo>
                      <a:pt x="219" y="202"/>
                    </a:lnTo>
                    <a:lnTo>
                      <a:pt x="211" y="207"/>
                    </a:lnTo>
                    <a:lnTo>
                      <a:pt x="203" y="212"/>
                    </a:lnTo>
                    <a:lnTo>
                      <a:pt x="186" y="221"/>
                    </a:lnTo>
                    <a:lnTo>
                      <a:pt x="178" y="225"/>
                    </a:lnTo>
                    <a:lnTo>
                      <a:pt x="170" y="229"/>
                    </a:lnTo>
                    <a:lnTo>
                      <a:pt x="164" y="233"/>
                    </a:lnTo>
                    <a:lnTo>
                      <a:pt x="158" y="236"/>
                    </a:lnTo>
                    <a:lnTo>
                      <a:pt x="154" y="238"/>
                    </a:lnTo>
                    <a:lnTo>
                      <a:pt x="151" y="239"/>
                    </a:lnTo>
                    <a:lnTo>
                      <a:pt x="145" y="244"/>
                    </a:lnTo>
                    <a:lnTo>
                      <a:pt x="140" y="248"/>
                    </a:lnTo>
                    <a:lnTo>
                      <a:pt x="135" y="252"/>
                    </a:lnTo>
                    <a:lnTo>
                      <a:pt x="129" y="255"/>
                    </a:lnTo>
                    <a:lnTo>
                      <a:pt x="118" y="261"/>
                    </a:lnTo>
                    <a:lnTo>
                      <a:pt x="107" y="265"/>
                    </a:lnTo>
                    <a:lnTo>
                      <a:pt x="95" y="268"/>
                    </a:lnTo>
                    <a:lnTo>
                      <a:pt x="82" y="271"/>
                    </a:lnTo>
                    <a:lnTo>
                      <a:pt x="69" y="275"/>
                    </a:lnTo>
                    <a:lnTo>
                      <a:pt x="55" y="278"/>
                    </a:lnTo>
                    <a:lnTo>
                      <a:pt x="44" y="275"/>
                    </a:lnTo>
                    <a:lnTo>
                      <a:pt x="35" y="273"/>
                    </a:lnTo>
                    <a:lnTo>
                      <a:pt x="27" y="270"/>
                    </a:lnTo>
                    <a:lnTo>
                      <a:pt x="20" y="267"/>
                    </a:lnTo>
                    <a:lnTo>
                      <a:pt x="14" y="262"/>
                    </a:lnTo>
                    <a:lnTo>
                      <a:pt x="8" y="256"/>
                    </a:lnTo>
                    <a:lnTo>
                      <a:pt x="6" y="253"/>
                    </a:lnTo>
                    <a:lnTo>
                      <a:pt x="4" y="249"/>
                    </a:lnTo>
                    <a:lnTo>
                      <a:pt x="2" y="244"/>
                    </a:lnTo>
                    <a:lnTo>
                      <a:pt x="0" y="239"/>
                    </a:lnTo>
                    <a:lnTo>
                      <a:pt x="1" y="231"/>
                    </a:lnTo>
                    <a:lnTo>
                      <a:pt x="3" y="222"/>
                    </a:lnTo>
                    <a:lnTo>
                      <a:pt x="8" y="203"/>
                    </a:lnTo>
                    <a:lnTo>
                      <a:pt x="10" y="194"/>
                    </a:lnTo>
                    <a:lnTo>
                      <a:pt x="13" y="184"/>
                    </a:lnTo>
                    <a:lnTo>
                      <a:pt x="16" y="176"/>
                    </a:lnTo>
                    <a:lnTo>
                      <a:pt x="20" y="168"/>
                    </a:lnTo>
                    <a:lnTo>
                      <a:pt x="24" y="162"/>
                    </a:lnTo>
                    <a:lnTo>
                      <a:pt x="28" y="156"/>
                    </a:lnTo>
                    <a:lnTo>
                      <a:pt x="32" y="150"/>
                    </a:lnTo>
                    <a:lnTo>
                      <a:pt x="37" y="144"/>
                    </a:lnTo>
                    <a:lnTo>
                      <a:pt x="41" y="138"/>
                    </a:lnTo>
                    <a:lnTo>
                      <a:pt x="45" y="134"/>
                    </a:lnTo>
                    <a:lnTo>
                      <a:pt x="46" y="132"/>
                    </a:lnTo>
                    <a:lnTo>
                      <a:pt x="47" y="131"/>
                    </a:lnTo>
                    <a:lnTo>
                      <a:pt x="48" y="130"/>
                    </a:lnTo>
                    <a:lnTo>
                      <a:pt x="48" y="130"/>
                    </a:lnTo>
                    <a:lnTo>
                      <a:pt x="49" y="128"/>
                    </a:lnTo>
                    <a:lnTo>
                      <a:pt x="50" y="125"/>
                    </a:lnTo>
                    <a:lnTo>
                      <a:pt x="52" y="121"/>
                    </a:lnTo>
                    <a:lnTo>
                      <a:pt x="53" y="118"/>
                    </a:lnTo>
                    <a:lnTo>
                      <a:pt x="57" y="108"/>
                    </a:lnTo>
                    <a:lnTo>
                      <a:pt x="62" y="99"/>
                    </a:lnTo>
                    <a:lnTo>
                      <a:pt x="66" y="89"/>
                    </a:lnTo>
                    <a:lnTo>
                      <a:pt x="68" y="85"/>
                    </a:lnTo>
                    <a:lnTo>
                      <a:pt x="70" y="81"/>
                    </a:lnTo>
                    <a:lnTo>
                      <a:pt x="72" y="78"/>
                    </a:lnTo>
                    <a:lnTo>
                      <a:pt x="73" y="75"/>
                    </a:lnTo>
                    <a:lnTo>
                      <a:pt x="75" y="72"/>
                    </a:lnTo>
                    <a:lnTo>
                      <a:pt x="76" y="71"/>
                    </a:lnTo>
                    <a:lnTo>
                      <a:pt x="78" y="69"/>
                    </a:lnTo>
                    <a:lnTo>
                      <a:pt x="80" y="68"/>
                    </a:lnTo>
                    <a:lnTo>
                      <a:pt x="85" y="67"/>
                    </a:lnTo>
                    <a:lnTo>
                      <a:pt x="91" y="66"/>
                    </a:lnTo>
                    <a:lnTo>
                      <a:pt x="97" y="65"/>
                    </a:lnTo>
                    <a:lnTo>
                      <a:pt x="102" y="61"/>
                    </a:lnTo>
                    <a:lnTo>
                      <a:pt x="106" y="57"/>
                    </a:lnTo>
                    <a:lnTo>
                      <a:pt x="111" y="54"/>
                    </a:lnTo>
                    <a:lnTo>
                      <a:pt x="117" y="52"/>
                    </a:lnTo>
                    <a:lnTo>
                      <a:pt x="120" y="51"/>
                    </a:lnTo>
                    <a:lnTo>
                      <a:pt x="124" y="50"/>
                    </a:lnTo>
                    <a:lnTo>
                      <a:pt x="133" y="47"/>
                    </a:lnTo>
                    <a:lnTo>
                      <a:pt x="142" y="45"/>
                    </a:lnTo>
                    <a:lnTo>
                      <a:pt x="151" y="43"/>
                    </a:lnTo>
                    <a:lnTo>
                      <a:pt x="159" y="42"/>
                    </a:lnTo>
                    <a:lnTo>
                      <a:pt x="163" y="41"/>
                    </a:lnTo>
                    <a:lnTo>
                      <a:pt x="166" y="40"/>
                    </a:lnTo>
                    <a:lnTo>
                      <a:pt x="168" y="40"/>
                    </a:lnTo>
                    <a:lnTo>
                      <a:pt x="170" y="39"/>
                    </a:lnTo>
                    <a:lnTo>
                      <a:pt x="172" y="39"/>
                    </a:lnTo>
                    <a:lnTo>
                      <a:pt x="172" y="39"/>
                    </a:lnTo>
                    <a:lnTo>
                      <a:pt x="176" y="36"/>
                    </a:lnTo>
                    <a:lnTo>
                      <a:pt x="180" y="34"/>
                    </a:lnTo>
                    <a:lnTo>
                      <a:pt x="183" y="32"/>
                    </a:lnTo>
                    <a:lnTo>
                      <a:pt x="185" y="30"/>
                    </a:lnTo>
                    <a:lnTo>
                      <a:pt x="188" y="28"/>
                    </a:lnTo>
                    <a:lnTo>
                      <a:pt x="191" y="26"/>
                    </a:lnTo>
                    <a:lnTo>
                      <a:pt x="192" y="26"/>
                    </a:lnTo>
                    <a:lnTo>
                      <a:pt x="195" y="26"/>
                    </a:lnTo>
                    <a:lnTo>
                      <a:pt x="198" y="26"/>
                    </a:lnTo>
                    <a:lnTo>
                      <a:pt x="200" y="26"/>
                    </a:lnTo>
                    <a:lnTo>
                      <a:pt x="203" y="26"/>
                    </a:lnTo>
                    <a:lnTo>
                      <a:pt x="207" y="26"/>
                    </a:lnTo>
                  </a:path>
                </a:pathLst>
              </a:custGeom>
              <a:solidFill>
                <a:srgbClr val="FF7C80"/>
              </a:solidFill>
              <a:ln w="127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</p:grpSp>
      </p:grpSp>
      <p:grpSp>
        <p:nvGrpSpPr>
          <p:cNvPr id="34842" name="Group 26"/>
          <p:cNvGrpSpPr>
            <a:grpSpLocks/>
          </p:cNvGrpSpPr>
          <p:nvPr/>
        </p:nvGrpSpPr>
        <p:grpSpPr bwMode="auto">
          <a:xfrm>
            <a:off x="1552575" y="2971800"/>
            <a:ext cx="1573213" cy="2209800"/>
            <a:chOff x="978" y="1872"/>
            <a:chExt cx="991" cy="1392"/>
          </a:xfrm>
        </p:grpSpPr>
        <p:sp>
          <p:nvSpPr>
            <p:cNvPr id="34833" name="Freeform 17"/>
            <p:cNvSpPr>
              <a:spLocks/>
            </p:cNvSpPr>
            <p:nvPr/>
          </p:nvSpPr>
          <p:spPr bwMode="auto">
            <a:xfrm>
              <a:off x="1597" y="2185"/>
              <a:ext cx="244" cy="579"/>
            </a:xfrm>
            <a:custGeom>
              <a:avLst/>
              <a:gdLst/>
              <a:ahLst/>
              <a:cxnLst>
                <a:cxn ang="0">
                  <a:pos x="160" y="56"/>
                </a:cxn>
                <a:cxn ang="0">
                  <a:pos x="116" y="14"/>
                </a:cxn>
                <a:cxn ang="0">
                  <a:pos x="63" y="0"/>
                </a:cxn>
                <a:cxn ang="0">
                  <a:pos x="25" y="2"/>
                </a:cxn>
                <a:cxn ang="0">
                  <a:pos x="19" y="37"/>
                </a:cxn>
                <a:cxn ang="0">
                  <a:pos x="21" y="82"/>
                </a:cxn>
                <a:cxn ang="0">
                  <a:pos x="63" y="136"/>
                </a:cxn>
                <a:cxn ang="0">
                  <a:pos x="89" y="217"/>
                </a:cxn>
                <a:cxn ang="0">
                  <a:pos x="90" y="297"/>
                </a:cxn>
                <a:cxn ang="0">
                  <a:pos x="72" y="371"/>
                </a:cxn>
                <a:cxn ang="0">
                  <a:pos x="46" y="440"/>
                </a:cxn>
                <a:cxn ang="0">
                  <a:pos x="0" y="498"/>
                </a:cxn>
                <a:cxn ang="0">
                  <a:pos x="0" y="516"/>
                </a:cxn>
                <a:cxn ang="0">
                  <a:pos x="6" y="558"/>
                </a:cxn>
                <a:cxn ang="0">
                  <a:pos x="40" y="576"/>
                </a:cxn>
                <a:cxn ang="0">
                  <a:pos x="78" y="578"/>
                </a:cxn>
                <a:cxn ang="0">
                  <a:pos x="141" y="564"/>
                </a:cxn>
                <a:cxn ang="0">
                  <a:pos x="190" y="516"/>
                </a:cxn>
                <a:cxn ang="0">
                  <a:pos x="216" y="434"/>
                </a:cxn>
                <a:cxn ang="0">
                  <a:pos x="234" y="379"/>
                </a:cxn>
                <a:cxn ang="0">
                  <a:pos x="243" y="309"/>
                </a:cxn>
                <a:cxn ang="0">
                  <a:pos x="237" y="217"/>
                </a:cxn>
                <a:cxn ang="0">
                  <a:pos x="216" y="138"/>
                </a:cxn>
                <a:cxn ang="0">
                  <a:pos x="190" y="87"/>
                </a:cxn>
                <a:cxn ang="0">
                  <a:pos x="160" y="56"/>
                </a:cxn>
              </a:cxnLst>
              <a:rect l="0" t="0" r="r" b="b"/>
              <a:pathLst>
                <a:path w="244" h="579">
                  <a:moveTo>
                    <a:pt x="160" y="56"/>
                  </a:moveTo>
                  <a:lnTo>
                    <a:pt x="116" y="14"/>
                  </a:lnTo>
                  <a:lnTo>
                    <a:pt x="63" y="0"/>
                  </a:lnTo>
                  <a:lnTo>
                    <a:pt x="25" y="2"/>
                  </a:lnTo>
                  <a:lnTo>
                    <a:pt x="19" y="37"/>
                  </a:lnTo>
                  <a:lnTo>
                    <a:pt x="21" y="82"/>
                  </a:lnTo>
                  <a:lnTo>
                    <a:pt x="63" y="136"/>
                  </a:lnTo>
                  <a:lnTo>
                    <a:pt x="89" y="217"/>
                  </a:lnTo>
                  <a:lnTo>
                    <a:pt x="90" y="297"/>
                  </a:lnTo>
                  <a:lnTo>
                    <a:pt x="72" y="371"/>
                  </a:lnTo>
                  <a:lnTo>
                    <a:pt x="46" y="440"/>
                  </a:lnTo>
                  <a:lnTo>
                    <a:pt x="0" y="498"/>
                  </a:lnTo>
                  <a:lnTo>
                    <a:pt x="0" y="516"/>
                  </a:lnTo>
                  <a:lnTo>
                    <a:pt x="6" y="558"/>
                  </a:lnTo>
                  <a:lnTo>
                    <a:pt x="40" y="576"/>
                  </a:lnTo>
                  <a:lnTo>
                    <a:pt x="78" y="578"/>
                  </a:lnTo>
                  <a:lnTo>
                    <a:pt x="141" y="564"/>
                  </a:lnTo>
                  <a:lnTo>
                    <a:pt x="190" y="516"/>
                  </a:lnTo>
                  <a:lnTo>
                    <a:pt x="216" y="434"/>
                  </a:lnTo>
                  <a:lnTo>
                    <a:pt x="234" y="379"/>
                  </a:lnTo>
                  <a:lnTo>
                    <a:pt x="243" y="309"/>
                  </a:lnTo>
                  <a:lnTo>
                    <a:pt x="237" y="217"/>
                  </a:lnTo>
                  <a:lnTo>
                    <a:pt x="216" y="138"/>
                  </a:lnTo>
                  <a:lnTo>
                    <a:pt x="190" y="87"/>
                  </a:lnTo>
                  <a:lnTo>
                    <a:pt x="160" y="56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34834" name="Freeform 18"/>
            <p:cNvSpPr>
              <a:spLocks/>
            </p:cNvSpPr>
            <p:nvPr/>
          </p:nvSpPr>
          <p:spPr bwMode="auto">
            <a:xfrm>
              <a:off x="1286" y="2179"/>
              <a:ext cx="386" cy="399"/>
            </a:xfrm>
            <a:custGeom>
              <a:avLst/>
              <a:gdLst/>
              <a:ahLst/>
              <a:cxnLst>
                <a:cxn ang="0">
                  <a:pos x="385" y="29"/>
                </a:cxn>
                <a:cxn ang="0">
                  <a:pos x="372" y="0"/>
                </a:cxn>
                <a:cxn ang="0">
                  <a:pos x="347" y="0"/>
                </a:cxn>
                <a:cxn ang="0">
                  <a:pos x="315" y="31"/>
                </a:cxn>
                <a:cxn ang="0">
                  <a:pos x="294" y="106"/>
                </a:cxn>
                <a:cxn ang="0">
                  <a:pos x="278" y="193"/>
                </a:cxn>
                <a:cxn ang="0">
                  <a:pos x="265" y="283"/>
                </a:cxn>
                <a:cxn ang="0">
                  <a:pos x="225" y="352"/>
                </a:cxn>
                <a:cxn ang="0">
                  <a:pos x="225" y="353"/>
                </a:cxn>
                <a:cxn ang="0">
                  <a:pos x="225" y="366"/>
                </a:cxn>
                <a:cxn ang="0">
                  <a:pos x="171" y="358"/>
                </a:cxn>
                <a:cxn ang="0">
                  <a:pos x="114" y="322"/>
                </a:cxn>
                <a:cxn ang="0">
                  <a:pos x="89" y="290"/>
                </a:cxn>
                <a:cxn ang="0">
                  <a:pos x="44" y="199"/>
                </a:cxn>
                <a:cxn ang="0">
                  <a:pos x="44" y="165"/>
                </a:cxn>
                <a:cxn ang="0">
                  <a:pos x="62" y="134"/>
                </a:cxn>
                <a:cxn ang="0">
                  <a:pos x="80" y="91"/>
                </a:cxn>
                <a:cxn ang="0">
                  <a:pos x="87" y="75"/>
                </a:cxn>
                <a:cxn ang="0">
                  <a:pos x="63" y="66"/>
                </a:cxn>
                <a:cxn ang="0">
                  <a:pos x="35" y="68"/>
                </a:cxn>
                <a:cxn ang="0">
                  <a:pos x="18" y="85"/>
                </a:cxn>
                <a:cxn ang="0">
                  <a:pos x="0" y="122"/>
                </a:cxn>
                <a:cxn ang="0">
                  <a:pos x="10" y="190"/>
                </a:cxn>
                <a:cxn ang="0">
                  <a:pos x="18" y="227"/>
                </a:cxn>
                <a:cxn ang="0">
                  <a:pos x="62" y="304"/>
                </a:cxn>
                <a:cxn ang="0">
                  <a:pos x="99" y="360"/>
                </a:cxn>
                <a:cxn ang="0">
                  <a:pos x="168" y="385"/>
                </a:cxn>
                <a:cxn ang="0">
                  <a:pos x="225" y="398"/>
                </a:cxn>
                <a:cxn ang="0">
                  <a:pos x="269" y="377"/>
                </a:cxn>
                <a:cxn ang="0">
                  <a:pos x="290" y="304"/>
                </a:cxn>
                <a:cxn ang="0">
                  <a:pos x="314" y="215"/>
                </a:cxn>
                <a:cxn ang="0">
                  <a:pos x="332" y="149"/>
                </a:cxn>
                <a:cxn ang="0">
                  <a:pos x="358" y="112"/>
                </a:cxn>
                <a:cxn ang="0">
                  <a:pos x="383" y="75"/>
                </a:cxn>
                <a:cxn ang="0">
                  <a:pos x="385" y="29"/>
                </a:cxn>
              </a:cxnLst>
              <a:rect l="0" t="0" r="r" b="b"/>
              <a:pathLst>
                <a:path w="386" h="399">
                  <a:moveTo>
                    <a:pt x="385" y="29"/>
                  </a:moveTo>
                  <a:lnTo>
                    <a:pt x="372" y="0"/>
                  </a:lnTo>
                  <a:lnTo>
                    <a:pt x="347" y="0"/>
                  </a:lnTo>
                  <a:lnTo>
                    <a:pt x="315" y="31"/>
                  </a:lnTo>
                  <a:lnTo>
                    <a:pt x="294" y="106"/>
                  </a:lnTo>
                  <a:lnTo>
                    <a:pt x="278" y="193"/>
                  </a:lnTo>
                  <a:lnTo>
                    <a:pt x="265" y="283"/>
                  </a:lnTo>
                  <a:lnTo>
                    <a:pt x="225" y="352"/>
                  </a:lnTo>
                  <a:lnTo>
                    <a:pt x="225" y="353"/>
                  </a:lnTo>
                  <a:lnTo>
                    <a:pt x="225" y="366"/>
                  </a:lnTo>
                  <a:lnTo>
                    <a:pt x="171" y="358"/>
                  </a:lnTo>
                  <a:lnTo>
                    <a:pt x="114" y="322"/>
                  </a:lnTo>
                  <a:lnTo>
                    <a:pt x="89" y="290"/>
                  </a:lnTo>
                  <a:lnTo>
                    <a:pt x="44" y="199"/>
                  </a:lnTo>
                  <a:lnTo>
                    <a:pt x="44" y="165"/>
                  </a:lnTo>
                  <a:lnTo>
                    <a:pt x="62" y="134"/>
                  </a:lnTo>
                  <a:lnTo>
                    <a:pt x="80" y="91"/>
                  </a:lnTo>
                  <a:lnTo>
                    <a:pt x="87" y="75"/>
                  </a:lnTo>
                  <a:lnTo>
                    <a:pt x="63" y="66"/>
                  </a:lnTo>
                  <a:lnTo>
                    <a:pt x="35" y="68"/>
                  </a:lnTo>
                  <a:lnTo>
                    <a:pt x="18" y="85"/>
                  </a:lnTo>
                  <a:lnTo>
                    <a:pt x="0" y="122"/>
                  </a:lnTo>
                  <a:lnTo>
                    <a:pt x="10" y="190"/>
                  </a:lnTo>
                  <a:lnTo>
                    <a:pt x="18" y="227"/>
                  </a:lnTo>
                  <a:lnTo>
                    <a:pt x="62" y="304"/>
                  </a:lnTo>
                  <a:lnTo>
                    <a:pt x="99" y="360"/>
                  </a:lnTo>
                  <a:lnTo>
                    <a:pt x="168" y="385"/>
                  </a:lnTo>
                  <a:lnTo>
                    <a:pt x="225" y="398"/>
                  </a:lnTo>
                  <a:lnTo>
                    <a:pt x="269" y="377"/>
                  </a:lnTo>
                  <a:lnTo>
                    <a:pt x="290" y="304"/>
                  </a:lnTo>
                  <a:lnTo>
                    <a:pt x="314" y="215"/>
                  </a:lnTo>
                  <a:lnTo>
                    <a:pt x="332" y="149"/>
                  </a:lnTo>
                  <a:lnTo>
                    <a:pt x="358" y="112"/>
                  </a:lnTo>
                  <a:lnTo>
                    <a:pt x="383" y="75"/>
                  </a:lnTo>
                  <a:lnTo>
                    <a:pt x="385" y="29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34835" name="Freeform 19"/>
            <p:cNvSpPr>
              <a:spLocks/>
            </p:cNvSpPr>
            <p:nvPr/>
          </p:nvSpPr>
          <p:spPr bwMode="auto">
            <a:xfrm>
              <a:off x="1412" y="2171"/>
              <a:ext cx="557" cy="410"/>
            </a:xfrm>
            <a:custGeom>
              <a:avLst/>
              <a:gdLst/>
              <a:ahLst/>
              <a:cxnLst>
                <a:cxn ang="0">
                  <a:pos x="360" y="17"/>
                </a:cxn>
                <a:cxn ang="0">
                  <a:pos x="311" y="0"/>
                </a:cxn>
                <a:cxn ang="0">
                  <a:pos x="285" y="19"/>
                </a:cxn>
                <a:cxn ang="0">
                  <a:pos x="285" y="63"/>
                </a:cxn>
                <a:cxn ang="0">
                  <a:pos x="328" y="110"/>
                </a:cxn>
                <a:cxn ang="0">
                  <a:pos x="400" y="135"/>
                </a:cxn>
                <a:cxn ang="0">
                  <a:pos x="456" y="181"/>
                </a:cxn>
                <a:cxn ang="0">
                  <a:pos x="493" y="234"/>
                </a:cxn>
                <a:cxn ang="0">
                  <a:pos x="512" y="278"/>
                </a:cxn>
                <a:cxn ang="0">
                  <a:pos x="512" y="315"/>
                </a:cxn>
                <a:cxn ang="0">
                  <a:pos x="489" y="355"/>
                </a:cxn>
                <a:cxn ang="0">
                  <a:pos x="431" y="373"/>
                </a:cxn>
                <a:cxn ang="0">
                  <a:pos x="385" y="377"/>
                </a:cxn>
                <a:cxn ang="0">
                  <a:pos x="315" y="373"/>
                </a:cxn>
                <a:cxn ang="0">
                  <a:pos x="227" y="349"/>
                </a:cxn>
                <a:cxn ang="0">
                  <a:pos x="170" y="296"/>
                </a:cxn>
                <a:cxn ang="0">
                  <a:pos x="134" y="256"/>
                </a:cxn>
                <a:cxn ang="0">
                  <a:pos x="145" y="215"/>
                </a:cxn>
                <a:cxn ang="0">
                  <a:pos x="141" y="191"/>
                </a:cxn>
                <a:cxn ang="0">
                  <a:pos x="103" y="206"/>
                </a:cxn>
                <a:cxn ang="0">
                  <a:pos x="63" y="206"/>
                </a:cxn>
                <a:cxn ang="0">
                  <a:pos x="33" y="181"/>
                </a:cxn>
                <a:cxn ang="0">
                  <a:pos x="14" y="162"/>
                </a:cxn>
                <a:cxn ang="0">
                  <a:pos x="2" y="166"/>
                </a:cxn>
                <a:cxn ang="0">
                  <a:pos x="0" y="178"/>
                </a:cxn>
                <a:cxn ang="0">
                  <a:pos x="12" y="215"/>
                </a:cxn>
                <a:cxn ang="0">
                  <a:pos x="12" y="249"/>
                </a:cxn>
                <a:cxn ang="0">
                  <a:pos x="27" y="274"/>
                </a:cxn>
                <a:cxn ang="0">
                  <a:pos x="63" y="293"/>
                </a:cxn>
                <a:cxn ang="0">
                  <a:pos x="94" y="293"/>
                </a:cxn>
                <a:cxn ang="0">
                  <a:pos x="128" y="296"/>
                </a:cxn>
                <a:cxn ang="0">
                  <a:pos x="195" y="352"/>
                </a:cxn>
                <a:cxn ang="0">
                  <a:pos x="246" y="383"/>
                </a:cxn>
                <a:cxn ang="0">
                  <a:pos x="324" y="405"/>
                </a:cxn>
                <a:cxn ang="0">
                  <a:pos x="407" y="409"/>
                </a:cxn>
                <a:cxn ang="0">
                  <a:pos x="468" y="397"/>
                </a:cxn>
                <a:cxn ang="0">
                  <a:pos x="513" y="380"/>
                </a:cxn>
                <a:cxn ang="0">
                  <a:pos x="545" y="346"/>
                </a:cxn>
                <a:cxn ang="0">
                  <a:pos x="556" y="309"/>
                </a:cxn>
                <a:cxn ang="0">
                  <a:pos x="556" y="253"/>
                </a:cxn>
                <a:cxn ang="0">
                  <a:pos x="537" y="215"/>
                </a:cxn>
                <a:cxn ang="0">
                  <a:pos x="513" y="178"/>
                </a:cxn>
                <a:cxn ang="0">
                  <a:pos x="482" y="137"/>
                </a:cxn>
                <a:cxn ang="0">
                  <a:pos x="435" y="104"/>
                </a:cxn>
                <a:cxn ang="0">
                  <a:pos x="407" y="69"/>
                </a:cxn>
                <a:cxn ang="0">
                  <a:pos x="385" y="38"/>
                </a:cxn>
                <a:cxn ang="0">
                  <a:pos x="360" y="17"/>
                </a:cxn>
              </a:cxnLst>
              <a:rect l="0" t="0" r="r" b="b"/>
              <a:pathLst>
                <a:path w="557" h="410">
                  <a:moveTo>
                    <a:pt x="360" y="17"/>
                  </a:moveTo>
                  <a:lnTo>
                    <a:pt x="311" y="0"/>
                  </a:lnTo>
                  <a:lnTo>
                    <a:pt x="285" y="19"/>
                  </a:lnTo>
                  <a:lnTo>
                    <a:pt x="285" y="63"/>
                  </a:lnTo>
                  <a:lnTo>
                    <a:pt x="328" y="110"/>
                  </a:lnTo>
                  <a:lnTo>
                    <a:pt x="400" y="135"/>
                  </a:lnTo>
                  <a:lnTo>
                    <a:pt x="456" y="181"/>
                  </a:lnTo>
                  <a:lnTo>
                    <a:pt x="493" y="234"/>
                  </a:lnTo>
                  <a:lnTo>
                    <a:pt x="512" y="278"/>
                  </a:lnTo>
                  <a:lnTo>
                    <a:pt x="512" y="315"/>
                  </a:lnTo>
                  <a:lnTo>
                    <a:pt x="489" y="355"/>
                  </a:lnTo>
                  <a:lnTo>
                    <a:pt x="431" y="373"/>
                  </a:lnTo>
                  <a:lnTo>
                    <a:pt x="385" y="377"/>
                  </a:lnTo>
                  <a:lnTo>
                    <a:pt x="315" y="373"/>
                  </a:lnTo>
                  <a:lnTo>
                    <a:pt x="227" y="349"/>
                  </a:lnTo>
                  <a:lnTo>
                    <a:pt x="170" y="296"/>
                  </a:lnTo>
                  <a:lnTo>
                    <a:pt x="134" y="256"/>
                  </a:lnTo>
                  <a:lnTo>
                    <a:pt x="145" y="215"/>
                  </a:lnTo>
                  <a:lnTo>
                    <a:pt x="141" y="191"/>
                  </a:lnTo>
                  <a:lnTo>
                    <a:pt x="103" y="206"/>
                  </a:lnTo>
                  <a:lnTo>
                    <a:pt x="63" y="206"/>
                  </a:lnTo>
                  <a:lnTo>
                    <a:pt x="33" y="181"/>
                  </a:lnTo>
                  <a:lnTo>
                    <a:pt x="14" y="162"/>
                  </a:lnTo>
                  <a:lnTo>
                    <a:pt x="2" y="166"/>
                  </a:lnTo>
                  <a:lnTo>
                    <a:pt x="0" y="178"/>
                  </a:lnTo>
                  <a:lnTo>
                    <a:pt x="12" y="215"/>
                  </a:lnTo>
                  <a:lnTo>
                    <a:pt x="12" y="249"/>
                  </a:lnTo>
                  <a:lnTo>
                    <a:pt x="27" y="274"/>
                  </a:lnTo>
                  <a:lnTo>
                    <a:pt x="63" y="293"/>
                  </a:lnTo>
                  <a:lnTo>
                    <a:pt x="94" y="293"/>
                  </a:lnTo>
                  <a:lnTo>
                    <a:pt x="128" y="296"/>
                  </a:lnTo>
                  <a:lnTo>
                    <a:pt x="195" y="352"/>
                  </a:lnTo>
                  <a:lnTo>
                    <a:pt x="246" y="383"/>
                  </a:lnTo>
                  <a:lnTo>
                    <a:pt x="324" y="405"/>
                  </a:lnTo>
                  <a:lnTo>
                    <a:pt x="407" y="409"/>
                  </a:lnTo>
                  <a:lnTo>
                    <a:pt x="468" y="397"/>
                  </a:lnTo>
                  <a:lnTo>
                    <a:pt x="513" y="380"/>
                  </a:lnTo>
                  <a:lnTo>
                    <a:pt x="545" y="346"/>
                  </a:lnTo>
                  <a:lnTo>
                    <a:pt x="556" y="309"/>
                  </a:lnTo>
                  <a:lnTo>
                    <a:pt x="556" y="253"/>
                  </a:lnTo>
                  <a:lnTo>
                    <a:pt x="537" y="215"/>
                  </a:lnTo>
                  <a:lnTo>
                    <a:pt x="513" y="178"/>
                  </a:lnTo>
                  <a:lnTo>
                    <a:pt x="482" y="137"/>
                  </a:lnTo>
                  <a:lnTo>
                    <a:pt x="435" y="104"/>
                  </a:lnTo>
                  <a:lnTo>
                    <a:pt x="407" y="69"/>
                  </a:lnTo>
                  <a:lnTo>
                    <a:pt x="385" y="38"/>
                  </a:lnTo>
                  <a:lnTo>
                    <a:pt x="360" y="17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34836" name="Freeform 20"/>
            <p:cNvSpPr>
              <a:spLocks/>
            </p:cNvSpPr>
            <p:nvPr/>
          </p:nvSpPr>
          <p:spPr bwMode="auto">
            <a:xfrm>
              <a:off x="1417" y="2683"/>
              <a:ext cx="251" cy="581"/>
            </a:xfrm>
            <a:custGeom>
              <a:avLst/>
              <a:gdLst/>
              <a:ahLst/>
              <a:cxnLst>
                <a:cxn ang="0">
                  <a:pos x="231" y="0"/>
                </a:cxn>
                <a:cxn ang="0">
                  <a:pos x="186" y="25"/>
                </a:cxn>
                <a:cxn ang="0">
                  <a:pos x="143" y="97"/>
                </a:cxn>
                <a:cxn ang="0">
                  <a:pos x="113" y="147"/>
                </a:cxn>
                <a:cxn ang="0">
                  <a:pos x="92" y="204"/>
                </a:cxn>
                <a:cxn ang="0">
                  <a:pos x="69" y="260"/>
                </a:cxn>
                <a:cxn ang="0">
                  <a:pos x="51" y="325"/>
                </a:cxn>
                <a:cxn ang="0">
                  <a:pos x="51" y="372"/>
                </a:cxn>
                <a:cxn ang="0">
                  <a:pos x="80" y="409"/>
                </a:cxn>
                <a:cxn ang="0">
                  <a:pos x="99" y="446"/>
                </a:cxn>
                <a:cxn ang="0">
                  <a:pos x="132" y="475"/>
                </a:cxn>
                <a:cxn ang="0">
                  <a:pos x="145" y="501"/>
                </a:cxn>
                <a:cxn ang="0">
                  <a:pos x="130" y="518"/>
                </a:cxn>
                <a:cxn ang="0">
                  <a:pos x="107" y="520"/>
                </a:cxn>
                <a:cxn ang="0">
                  <a:pos x="55" y="526"/>
                </a:cxn>
                <a:cxn ang="0">
                  <a:pos x="18" y="543"/>
                </a:cxn>
                <a:cxn ang="0">
                  <a:pos x="0" y="557"/>
                </a:cxn>
                <a:cxn ang="0">
                  <a:pos x="12" y="575"/>
                </a:cxn>
                <a:cxn ang="0">
                  <a:pos x="44" y="580"/>
                </a:cxn>
                <a:cxn ang="0">
                  <a:pos x="86" y="563"/>
                </a:cxn>
                <a:cxn ang="0">
                  <a:pos x="111" y="549"/>
                </a:cxn>
                <a:cxn ang="0">
                  <a:pos x="164" y="537"/>
                </a:cxn>
                <a:cxn ang="0">
                  <a:pos x="176" y="532"/>
                </a:cxn>
                <a:cxn ang="0">
                  <a:pos x="182" y="514"/>
                </a:cxn>
                <a:cxn ang="0">
                  <a:pos x="174" y="487"/>
                </a:cxn>
                <a:cxn ang="0">
                  <a:pos x="132" y="440"/>
                </a:cxn>
                <a:cxn ang="0">
                  <a:pos x="111" y="409"/>
                </a:cxn>
                <a:cxn ang="0">
                  <a:pos x="86" y="351"/>
                </a:cxn>
                <a:cxn ang="0">
                  <a:pos x="80" y="322"/>
                </a:cxn>
                <a:cxn ang="0">
                  <a:pos x="105" y="247"/>
                </a:cxn>
                <a:cxn ang="0">
                  <a:pos x="151" y="171"/>
                </a:cxn>
                <a:cxn ang="0">
                  <a:pos x="195" y="122"/>
                </a:cxn>
                <a:cxn ang="0">
                  <a:pos x="219" y="85"/>
                </a:cxn>
                <a:cxn ang="0">
                  <a:pos x="244" y="62"/>
                </a:cxn>
                <a:cxn ang="0">
                  <a:pos x="250" y="29"/>
                </a:cxn>
                <a:cxn ang="0">
                  <a:pos x="231" y="0"/>
                </a:cxn>
              </a:cxnLst>
              <a:rect l="0" t="0" r="r" b="b"/>
              <a:pathLst>
                <a:path w="251" h="581">
                  <a:moveTo>
                    <a:pt x="231" y="0"/>
                  </a:moveTo>
                  <a:lnTo>
                    <a:pt x="186" y="25"/>
                  </a:lnTo>
                  <a:lnTo>
                    <a:pt x="143" y="97"/>
                  </a:lnTo>
                  <a:lnTo>
                    <a:pt x="113" y="147"/>
                  </a:lnTo>
                  <a:lnTo>
                    <a:pt x="92" y="204"/>
                  </a:lnTo>
                  <a:lnTo>
                    <a:pt x="69" y="260"/>
                  </a:lnTo>
                  <a:lnTo>
                    <a:pt x="51" y="325"/>
                  </a:lnTo>
                  <a:lnTo>
                    <a:pt x="51" y="372"/>
                  </a:lnTo>
                  <a:lnTo>
                    <a:pt x="80" y="409"/>
                  </a:lnTo>
                  <a:lnTo>
                    <a:pt x="99" y="446"/>
                  </a:lnTo>
                  <a:lnTo>
                    <a:pt x="132" y="475"/>
                  </a:lnTo>
                  <a:lnTo>
                    <a:pt x="145" y="501"/>
                  </a:lnTo>
                  <a:lnTo>
                    <a:pt x="130" y="518"/>
                  </a:lnTo>
                  <a:lnTo>
                    <a:pt x="107" y="520"/>
                  </a:lnTo>
                  <a:lnTo>
                    <a:pt x="55" y="526"/>
                  </a:lnTo>
                  <a:lnTo>
                    <a:pt x="18" y="543"/>
                  </a:lnTo>
                  <a:lnTo>
                    <a:pt x="0" y="557"/>
                  </a:lnTo>
                  <a:lnTo>
                    <a:pt x="12" y="575"/>
                  </a:lnTo>
                  <a:lnTo>
                    <a:pt x="44" y="580"/>
                  </a:lnTo>
                  <a:lnTo>
                    <a:pt x="86" y="563"/>
                  </a:lnTo>
                  <a:lnTo>
                    <a:pt x="111" y="549"/>
                  </a:lnTo>
                  <a:lnTo>
                    <a:pt x="164" y="537"/>
                  </a:lnTo>
                  <a:lnTo>
                    <a:pt x="176" y="532"/>
                  </a:lnTo>
                  <a:lnTo>
                    <a:pt x="182" y="514"/>
                  </a:lnTo>
                  <a:lnTo>
                    <a:pt x="174" y="487"/>
                  </a:lnTo>
                  <a:lnTo>
                    <a:pt x="132" y="440"/>
                  </a:lnTo>
                  <a:lnTo>
                    <a:pt x="111" y="409"/>
                  </a:lnTo>
                  <a:lnTo>
                    <a:pt x="86" y="351"/>
                  </a:lnTo>
                  <a:lnTo>
                    <a:pt x="80" y="322"/>
                  </a:lnTo>
                  <a:lnTo>
                    <a:pt x="105" y="247"/>
                  </a:lnTo>
                  <a:lnTo>
                    <a:pt x="151" y="171"/>
                  </a:lnTo>
                  <a:lnTo>
                    <a:pt x="195" y="122"/>
                  </a:lnTo>
                  <a:lnTo>
                    <a:pt x="219" y="85"/>
                  </a:lnTo>
                  <a:lnTo>
                    <a:pt x="244" y="62"/>
                  </a:lnTo>
                  <a:lnTo>
                    <a:pt x="250" y="29"/>
                  </a:lnTo>
                  <a:lnTo>
                    <a:pt x="231" y="0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34837" name="Freeform 21"/>
            <p:cNvSpPr>
              <a:spLocks/>
            </p:cNvSpPr>
            <p:nvPr/>
          </p:nvSpPr>
          <p:spPr bwMode="auto">
            <a:xfrm>
              <a:off x="1700" y="2679"/>
              <a:ext cx="229" cy="543"/>
            </a:xfrm>
            <a:custGeom>
              <a:avLst/>
              <a:gdLst/>
              <a:ahLst/>
              <a:cxnLst>
                <a:cxn ang="0">
                  <a:pos x="101" y="52"/>
                </a:cxn>
                <a:cxn ang="0">
                  <a:pos x="55" y="7"/>
                </a:cxn>
                <a:cxn ang="0">
                  <a:pos x="4" y="0"/>
                </a:cxn>
                <a:cxn ang="0">
                  <a:pos x="0" y="39"/>
                </a:cxn>
                <a:cxn ang="0">
                  <a:pos x="29" y="69"/>
                </a:cxn>
                <a:cxn ang="0">
                  <a:pos x="74" y="89"/>
                </a:cxn>
                <a:cxn ang="0">
                  <a:pos x="108" y="126"/>
                </a:cxn>
                <a:cxn ang="0">
                  <a:pos x="114" y="175"/>
                </a:cxn>
                <a:cxn ang="0">
                  <a:pos x="108" y="248"/>
                </a:cxn>
                <a:cxn ang="0">
                  <a:pos x="89" y="374"/>
                </a:cxn>
                <a:cxn ang="0">
                  <a:pos x="67" y="453"/>
                </a:cxn>
                <a:cxn ang="0">
                  <a:pos x="44" y="509"/>
                </a:cxn>
                <a:cxn ang="0">
                  <a:pos x="48" y="535"/>
                </a:cxn>
                <a:cxn ang="0">
                  <a:pos x="74" y="540"/>
                </a:cxn>
                <a:cxn ang="0">
                  <a:pos x="118" y="527"/>
                </a:cxn>
                <a:cxn ang="0">
                  <a:pos x="169" y="527"/>
                </a:cxn>
                <a:cxn ang="0">
                  <a:pos x="196" y="542"/>
                </a:cxn>
                <a:cxn ang="0">
                  <a:pos x="222" y="535"/>
                </a:cxn>
                <a:cxn ang="0">
                  <a:pos x="228" y="504"/>
                </a:cxn>
                <a:cxn ang="0">
                  <a:pos x="202" y="498"/>
                </a:cxn>
                <a:cxn ang="0">
                  <a:pos x="152" y="498"/>
                </a:cxn>
                <a:cxn ang="0">
                  <a:pos x="76" y="515"/>
                </a:cxn>
                <a:cxn ang="0">
                  <a:pos x="74" y="509"/>
                </a:cxn>
                <a:cxn ang="0">
                  <a:pos x="80" y="484"/>
                </a:cxn>
                <a:cxn ang="0">
                  <a:pos x="108" y="391"/>
                </a:cxn>
                <a:cxn ang="0">
                  <a:pos x="120" y="316"/>
                </a:cxn>
                <a:cxn ang="0">
                  <a:pos x="139" y="225"/>
                </a:cxn>
                <a:cxn ang="0">
                  <a:pos x="139" y="161"/>
                </a:cxn>
                <a:cxn ang="0">
                  <a:pos x="137" y="112"/>
                </a:cxn>
                <a:cxn ang="0">
                  <a:pos x="127" y="76"/>
                </a:cxn>
                <a:cxn ang="0">
                  <a:pos x="101" y="52"/>
                </a:cxn>
              </a:cxnLst>
              <a:rect l="0" t="0" r="r" b="b"/>
              <a:pathLst>
                <a:path w="229" h="543">
                  <a:moveTo>
                    <a:pt x="101" y="52"/>
                  </a:moveTo>
                  <a:lnTo>
                    <a:pt x="55" y="7"/>
                  </a:lnTo>
                  <a:lnTo>
                    <a:pt x="4" y="0"/>
                  </a:lnTo>
                  <a:lnTo>
                    <a:pt x="0" y="39"/>
                  </a:lnTo>
                  <a:lnTo>
                    <a:pt x="29" y="69"/>
                  </a:lnTo>
                  <a:lnTo>
                    <a:pt x="74" y="89"/>
                  </a:lnTo>
                  <a:lnTo>
                    <a:pt x="108" y="126"/>
                  </a:lnTo>
                  <a:lnTo>
                    <a:pt x="114" y="175"/>
                  </a:lnTo>
                  <a:lnTo>
                    <a:pt x="108" y="248"/>
                  </a:lnTo>
                  <a:lnTo>
                    <a:pt x="89" y="374"/>
                  </a:lnTo>
                  <a:lnTo>
                    <a:pt x="67" y="453"/>
                  </a:lnTo>
                  <a:lnTo>
                    <a:pt x="44" y="509"/>
                  </a:lnTo>
                  <a:lnTo>
                    <a:pt x="48" y="535"/>
                  </a:lnTo>
                  <a:lnTo>
                    <a:pt x="74" y="540"/>
                  </a:lnTo>
                  <a:lnTo>
                    <a:pt x="118" y="527"/>
                  </a:lnTo>
                  <a:lnTo>
                    <a:pt x="169" y="527"/>
                  </a:lnTo>
                  <a:lnTo>
                    <a:pt x="196" y="542"/>
                  </a:lnTo>
                  <a:lnTo>
                    <a:pt x="222" y="535"/>
                  </a:lnTo>
                  <a:lnTo>
                    <a:pt x="228" y="504"/>
                  </a:lnTo>
                  <a:lnTo>
                    <a:pt x="202" y="498"/>
                  </a:lnTo>
                  <a:lnTo>
                    <a:pt x="152" y="498"/>
                  </a:lnTo>
                  <a:lnTo>
                    <a:pt x="76" y="515"/>
                  </a:lnTo>
                  <a:lnTo>
                    <a:pt x="74" y="509"/>
                  </a:lnTo>
                  <a:lnTo>
                    <a:pt x="80" y="484"/>
                  </a:lnTo>
                  <a:lnTo>
                    <a:pt x="108" y="391"/>
                  </a:lnTo>
                  <a:lnTo>
                    <a:pt x="120" y="316"/>
                  </a:lnTo>
                  <a:lnTo>
                    <a:pt x="139" y="225"/>
                  </a:lnTo>
                  <a:lnTo>
                    <a:pt x="139" y="161"/>
                  </a:lnTo>
                  <a:lnTo>
                    <a:pt x="137" y="112"/>
                  </a:lnTo>
                  <a:lnTo>
                    <a:pt x="127" y="76"/>
                  </a:lnTo>
                  <a:lnTo>
                    <a:pt x="101" y="52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34838" name="Freeform 22"/>
            <p:cNvSpPr>
              <a:spLocks/>
            </p:cNvSpPr>
            <p:nvPr/>
          </p:nvSpPr>
          <p:spPr bwMode="auto">
            <a:xfrm>
              <a:off x="1437" y="1872"/>
              <a:ext cx="269" cy="293"/>
            </a:xfrm>
            <a:custGeom>
              <a:avLst/>
              <a:gdLst/>
              <a:ahLst/>
              <a:cxnLst>
                <a:cxn ang="0">
                  <a:pos x="268" y="261"/>
                </a:cxn>
                <a:cxn ang="0">
                  <a:pos x="268" y="196"/>
                </a:cxn>
                <a:cxn ang="0">
                  <a:pos x="255" y="124"/>
                </a:cxn>
                <a:cxn ang="0">
                  <a:pos x="224" y="66"/>
                </a:cxn>
                <a:cxn ang="0">
                  <a:pos x="183" y="31"/>
                </a:cxn>
                <a:cxn ang="0">
                  <a:pos x="139" y="4"/>
                </a:cxn>
                <a:cxn ang="0">
                  <a:pos x="101" y="0"/>
                </a:cxn>
                <a:cxn ang="0">
                  <a:pos x="59" y="11"/>
                </a:cxn>
                <a:cxn ang="0">
                  <a:pos x="40" y="35"/>
                </a:cxn>
                <a:cxn ang="0">
                  <a:pos x="27" y="66"/>
                </a:cxn>
                <a:cxn ang="0">
                  <a:pos x="31" y="99"/>
                </a:cxn>
                <a:cxn ang="0">
                  <a:pos x="38" y="136"/>
                </a:cxn>
                <a:cxn ang="0">
                  <a:pos x="59" y="167"/>
                </a:cxn>
                <a:cxn ang="0">
                  <a:pos x="0" y="241"/>
                </a:cxn>
                <a:cxn ang="0">
                  <a:pos x="8" y="259"/>
                </a:cxn>
                <a:cxn ang="0">
                  <a:pos x="76" y="202"/>
                </a:cxn>
                <a:cxn ang="0">
                  <a:pos x="113" y="247"/>
                </a:cxn>
                <a:cxn ang="0">
                  <a:pos x="154" y="278"/>
                </a:cxn>
                <a:cxn ang="0">
                  <a:pos x="196" y="292"/>
                </a:cxn>
                <a:cxn ang="0">
                  <a:pos x="230" y="292"/>
                </a:cxn>
                <a:cxn ang="0">
                  <a:pos x="255" y="279"/>
                </a:cxn>
                <a:cxn ang="0">
                  <a:pos x="268" y="261"/>
                </a:cxn>
              </a:cxnLst>
              <a:rect l="0" t="0" r="r" b="b"/>
              <a:pathLst>
                <a:path w="269" h="293">
                  <a:moveTo>
                    <a:pt x="268" y="261"/>
                  </a:moveTo>
                  <a:lnTo>
                    <a:pt x="268" y="196"/>
                  </a:lnTo>
                  <a:lnTo>
                    <a:pt x="255" y="124"/>
                  </a:lnTo>
                  <a:lnTo>
                    <a:pt x="224" y="66"/>
                  </a:lnTo>
                  <a:lnTo>
                    <a:pt x="183" y="31"/>
                  </a:lnTo>
                  <a:lnTo>
                    <a:pt x="139" y="4"/>
                  </a:lnTo>
                  <a:lnTo>
                    <a:pt x="101" y="0"/>
                  </a:lnTo>
                  <a:lnTo>
                    <a:pt x="59" y="11"/>
                  </a:lnTo>
                  <a:lnTo>
                    <a:pt x="40" y="35"/>
                  </a:lnTo>
                  <a:lnTo>
                    <a:pt x="27" y="66"/>
                  </a:lnTo>
                  <a:lnTo>
                    <a:pt x="31" y="99"/>
                  </a:lnTo>
                  <a:lnTo>
                    <a:pt x="38" y="136"/>
                  </a:lnTo>
                  <a:lnTo>
                    <a:pt x="59" y="167"/>
                  </a:lnTo>
                  <a:lnTo>
                    <a:pt x="0" y="241"/>
                  </a:lnTo>
                  <a:lnTo>
                    <a:pt x="8" y="259"/>
                  </a:lnTo>
                  <a:lnTo>
                    <a:pt x="76" y="202"/>
                  </a:lnTo>
                  <a:lnTo>
                    <a:pt x="113" y="247"/>
                  </a:lnTo>
                  <a:lnTo>
                    <a:pt x="154" y="278"/>
                  </a:lnTo>
                  <a:lnTo>
                    <a:pt x="196" y="292"/>
                  </a:lnTo>
                  <a:lnTo>
                    <a:pt x="230" y="292"/>
                  </a:lnTo>
                  <a:lnTo>
                    <a:pt x="255" y="279"/>
                  </a:lnTo>
                  <a:lnTo>
                    <a:pt x="268" y="261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grpSp>
          <p:nvGrpSpPr>
            <p:cNvPr id="34841" name="Group 25"/>
            <p:cNvGrpSpPr>
              <a:grpSpLocks/>
            </p:cNvGrpSpPr>
            <p:nvPr/>
          </p:nvGrpSpPr>
          <p:grpSpPr bwMode="auto">
            <a:xfrm>
              <a:off x="978" y="2089"/>
              <a:ext cx="628" cy="376"/>
              <a:chOff x="978" y="2089"/>
              <a:chExt cx="628" cy="376"/>
            </a:xfrm>
          </p:grpSpPr>
          <p:sp>
            <p:nvSpPr>
              <p:cNvPr id="34839" name="Freeform 23"/>
              <p:cNvSpPr>
                <a:spLocks/>
              </p:cNvSpPr>
              <p:nvPr/>
            </p:nvSpPr>
            <p:spPr bwMode="auto">
              <a:xfrm>
                <a:off x="1005" y="2089"/>
                <a:ext cx="601" cy="350"/>
              </a:xfrm>
              <a:custGeom>
                <a:avLst/>
                <a:gdLst/>
                <a:ahLst/>
                <a:cxnLst>
                  <a:cxn ang="0">
                    <a:pos x="20" y="97"/>
                  </a:cxn>
                  <a:cxn ang="0">
                    <a:pos x="88" y="100"/>
                  </a:cxn>
                  <a:cxn ang="0">
                    <a:pos x="186" y="103"/>
                  </a:cxn>
                  <a:cxn ang="0">
                    <a:pos x="285" y="103"/>
                  </a:cxn>
                  <a:cxn ang="0">
                    <a:pos x="379" y="97"/>
                  </a:cxn>
                  <a:cxn ang="0">
                    <a:pos x="398" y="93"/>
                  </a:cxn>
                  <a:cxn ang="0">
                    <a:pos x="417" y="86"/>
                  </a:cxn>
                  <a:cxn ang="0">
                    <a:pos x="433" y="76"/>
                  </a:cxn>
                  <a:cxn ang="0">
                    <a:pos x="464" y="53"/>
                  </a:cxn>
                  <a:cxn ang="0">
                    <a:pos x="495" y="30"/>
                  </a:cxn>
                  <a:cxn ang="0">
                    <a:pos x="510" y="16"/>
                  </a:cxn>
                  <a:cxn ang="0">
                    <a:pos x="511" y="7"/>
                  </a:cxn>
                  <a:cxn ang="0">
                    <a:pos x="514" y="2"/>
                  </a:cxn>
                  <a:cxn ang="0">
                    <a:pos x="517" y="0"/>
                  </a:cxn>
                  <a:cxn ang="0">
                    <a:pos x="522" y="2"/>
                  </a:cxn>
                  <a:cxn ang="0">
                    <a:pos x="525" y="7"/>
                  </a:cxn>
                  <a:cxn ang="0">
                    <a:pos x="531" y="19"/>
                  </a:cxn>
                  <a:cxn ang="0">
                    <a:pos x="536" y="34"/>
                  </a:cxn>
                  <a:cxn ang="0">
                    <a:pos x="538" y="43"/>
                  </a:cxn>
                  <a:cxn ang="0">
                    <a:pos x="538" y="48"/>
                  </a:cxn>
                  <a:cxn ang="0">
                    <a:pos x="537" y="50"/>
                  </a:cxn>
                  <a:cxn ang="0">
                    <a:pos x="538" y="53"/>
                  </a:cxn>
                  <a:cxn ang="0">
                    <a:pos x="543" y="57"/>
                  </a:cxn>
                  <a:cxn ang="0">
                    <a:pos x="551" y="64"/>
                  </a:cxn>
                  <a:cxn ang="0">
                    <a:pos x="556" y="80"/>
                  </a:cxn>
                  <a:cxn ang="0">
                    <a:pos x="563" y="88"/>
                  </a:cxn>
                  <a:cxn ang="0">
                    <a:pos x="584" y="101"/>
                  </a:cxn>
                  <a:cxn ang="0">
                    <a:pos x="594" y="108"/>
                  </a:cxn>
                  <a:cxn ang="0">
                    <a:pos x="600" y="110"/>
                  </a:cxn>
                  <a:cxn ang="0">
                    <a:pos x="585" y="114"/>
                  </a:cxn>
                  <a:cxn ang="0">
                    <a:pos x="575" y="116"/>
                  </a:cxn>
                  <a:cxn ang="0">
                    <a:pos x="566" y="118"/>
                  </a:cxn>
                  <a:cxn ang="0">
                    <a:pos x="566" y="116"/>
                  </a:cxn>
                  <a:cxn ang="0">
                    <a:pos x="567" y="114"/>
                  </a:cxn>
                  <a:cxn ang="0">
                    <a:pos x="561" y="112"/>
                  </a:cxn>
                  <a:cxn ang="0">
                    <a:pos x="552" y="111"/>
                  </a:cxn>
                  <a:cxn ang="0">
                    <a:pos x="538" y="111"/>
                  </a:cxn>
                  <a:cxn ang="0">
                    <a:pos x="518" y="113"/>
                  </a:cxn>
                  <a:cxn ang="0">
                    <a:pos x="492" y="114"/>
                  </a:cxn>
                  <a:cxn ang="0">
                    <a:pos x="458" y="118"/>
                  </a:cxn>
                  <a:cxn ang="0">
                    <a:pos x="413" y="122"/>
                  </a:cxn>
                  <a:cxn ang="0">
                    <a:pos x="403" y="125"/>
                  </a:cxn>
                  <a:cxn ang="0">
                    <a:pos x="393" y="131"/>
                  </a:cxn>
                  <a:cxn ang="0">
                    <a:pos x="377" y="140"/>
                  </a:cxn>
                  <a:cxn ang="0">
                    <a:pos x="345" y="162"/>
                  </a:cxn>
                  <a:cxn ang="0">
                    <a:pos x="316" y="183"/>
                  </a:cxn>
                  <a:cxn ang="0">
                    <a:pos x="313" y="190"/>
                  </a:cxn>
                  <a:cxn ang="0">
                    <a:pos x="310" y="200"/>
                  </a:cxn>
                  <a:cxn ang="0">
                    <a:pos x="296" y="214"/>
                  </a:cxn>
                  <a:cxn ang="0">
                    <a:pos x="282" y="227"/>
                  </a:cxn>
                  <a:cxn ang="0">
                    <a:pos x="276" y="246"/>
                  </a:cxn>
                  <a:cxn ang="0">
                    <a:pos x="268" y="255"/>
                  </a:cxn>
                  <a:cxn ang="0">
                    <a:pos x="262" y="265"/>
                  </a:cxn>
                  <a:cxn ang="0">
                    <a:pos x="257" y="286"/>
                  </a:cxn>
                  <a:cxn ang="0">
                    <a:pos x="253" y="309"/>
                  </a:cxn>
                  <a:cxn ang="0">
                    <a:pos x="247" y="331"/>
                  </a:cxn>
                  <a:cxn ang="0">
                    <a:pos x="234" y="349"/>
                  </a:cxn>
                </a:cxnLst>
                <a:rect l="0" t="0" r="r" b="b"/>
                <a:pathLst>
                  <a:path w="601" h="350">
                    <a:moveTo>
                      <a:pt x="0" y="97"/>
                    </a:moveTo>
                    <a:lnTo>
                      <a:pt x="20" y="97"/>
                    </a:lnTo>
                    <a:lnTo>
                      <a:pt x="42" y="99"/>
                    </a:lnTo>
                    <a:lnTo>
                      <a:pt x="88" y="100"/>
                    </a:lnTo>
                    <a:lnTo>
                      <a:pt x="136" y="102"/>
                    </a:lnTo>
                    <a:lnTo>
                      <a:pt x="186" y="103"/>
                    </a:lnTo>
                    <a:lnTo>
                      <a:pt x="236" y="104"/>
                    </a:lnTo>
                    <a:lnTo>
                      <a:pt x="285" y="103"/>
                    </a:lnTo>
                    <a:lnTo>
                      <a:pt x="334" y="101"/>
                    </a:lnTo>
                    <a:lnTo>
                      <a:pt x="379" y="97"/>
                    </a:lnTo>
                    <a:lnTo>
                      <a:pt x="389" y="95"/>
                    </a:lnTo>
                    <a:lnTo>
                      <a:pt x="398" y="93"/>
                    </a:lnTo>
                    <a:lnTo>
                      <a:pt x="408" y="90"/>
                    </a:lnTo>
                    <a:lnTo>
                      <a:pt x="417" y="86"/>
                    </a:lnTo>
                    <a:lnTo>
                      <a:pt x="425" y="81"/>
                    </a:lnTo>
                    <a:lnTo>
                      <a:pt x="433" y="76"/>
                    </a:lnTo>
                    <a:lnTo>
                      <a:pt x="449" y="65"/>
                    </a:lnTo>
                    <a:lnTo>
                      <a:pt x="464" y="53"/>
                    </a:lnTo>
                    <a:lnTo>
                      <a:pt x="480" y="41"/>
                    </a:lnTo>
                    <a:lnTo>
                      <a:pt x="495" y="30"/>
                    </a:lnTo>
                    <a:lnTo>
                      <a:pt x="510" y="19"/>
                    </a:lnTo>
                    <a:lnTo>
                      <a:pt x="510" y="16"/>
                    </a:lnTo>
                    <a:lnTo>
                      <a:pt x="511" y="13"/>
                    </a:lnTo>
                    <a:lnTo>
                      <a:pt x="511" y="7"/>
                    </a:lnTo>
                    <a:lnTo>
                      <a:pt x="513" y="4"/>
                    </a:lnTo>
                    <a:lnTo>
                      <a:pt x="514" y="2"/>
                    </a:lnTo>
                    <a:lnTo>
                      <a:pt x="515" y="1"/>
                    </a:lnTo>
                    <a:lnTo>
                      <a:pt x="517" y="0"/>
                    </a:lnTo>
                    <a:lnTo>
                      <a:pt x="520" y="1"/>
                    </a:lnTo>
                    <a:lnTo>
                      <a:pt x="522" y="2"/>
                    </a:lnTo>
                    <a:lnTo>
                      <a:pt x="524" y="4"/>
                    </a:lnTo>
                    <a:lnTo>
                      <a:pt x="525" y="7"/>
                    </a:lnTo>
                    <a:lnTo>
                      <a:pt x="529" y="13"/>
                    </a:lnTo>
                    <a:lnTo>
                      <a:pt x="531" y="19"/>
                    </a:lnTo>
                    <a:lnTo>
                      <a:pt x="534" y="27"/>
                    </a:lnTo>
                    <a:lnTo>
                      <a:pt x="536" y="34"/>
                    </a:lnTo>
                    <a:lnTo>
                      <a:pt x="537" y="39"/>
                    </a:lnTo>
                    <a:lnTo>
                      <a:pt x="538" y="43"/>
                    </a:lnTo>
                    <a:lnTo>
                      <a:pt x="538" y="46"/>
                    </a:lnTo>
                    <a:lnTo>
                      <a:pt x="538" y="48"/>
                    </a:lnTo>
                    <a:lnTo>
                      <a:pt x="538" y="49"/>
                    </a:lnTo>
                    <a:lnTo>
                      <a:pt x="537" y="50"/>
                    </a:lnTo>
                    <a:lnTo>
                      <a:pt x="537" y="51"/>
                    </a:lnTo>
                    <a:lnTo>
                      <a:pt x="538" y="53"/>
                    </a:lnTo>
                    <a:lnTo>
                      <a:pt x="541" y="54"/>
                    </a:lnTo>
                    <a:lnTo>
                      <a:pt x="543" y="57"/>
                    </a:lnTo>
                    <a:lnTo>
                      <a:pt x="547" y="60"/>
                    </a:lnTo>
                    <a:lnTo>
                      <a:pt x="551" y="64"/>
                    </a:lnTo>
                    <a:lnTo>
                      <a:pt x="553" y="75"/>
                    </a:lnTo>
                    <a:lnTo>
                      <a:pt x="556" y="80"/>
                    </a:lnTo>
                    <a:lnTo>
                      <a:pt x="558" y="84"/>
                    </a:lnTo>
                    <a:lnTo>
                      <a:pt x="563" y="88"/>
                    </a:lnTo>
                    <a:lnTo>
                      <a:pt x="570" y="93"/>
                    </a:lnTo>
                    <a:lnTo>
                      <a:pt x="584" y="101"/>
                    </a:lnTo>
                    <a:lnTo>
                      <a:pt x="590" y="105"/>
                    </a:lnTo>
                    <a:lnTo>
                      <a:pt x="594" y="108"/>
                    </a:lnTo>
                    <a:lnTo>
                      <a:pt x="599" y="109"/>
                    </a:lnTo>
                    <a:lnTo>
                      <a:pt x="600" y="110"/>
                    </a:lnTo>
                    <a:lnTo>
                      <a:pt x="591" y="112"/>
                    </a:lnTo>
                    <a:lnTo>
                      <a:pt x="585" y="114"/>
                    </a:lnTo>
                    <a:lnTo>
                      <a:pt x="579" y="115"/>
                    </a:lnTo>
                    <a:lnTo>
                      <a:pt x="575" y="116"/>
                    </a:lnTo>
                    <a:lnTo>
                      <a:pt x="570" y="117"/>
                    </a:lnTo>
                    <a:lnTo>
                      <a:pt x="566" y="118"/>
                    </a:lnTo>
                    <a:lnTo>
                      <a:pt x="566" y="118"/>
                    </a:lnTo>
                    <a:lnTo>
                      <a:pt x="566" y="116"/>
                    </a:lnTo>
                    <a:lnTo>
                      <a:pt x="567" y="115"/>
                    </a:lnTo>
                    <a:lnTo>
                      <a:pt x="567" y="114"/>
                    </a:lnTo>
                    <a:lnTo>
                      <a:pt x="565" y="113"/>
                    </a:lnTo>
                    <a:lnTo>
                      <a:pt x="561" y="112"/>
                    </a:lnTo>
                    <a:lnTo>
                      <a:pt x="557" y="112"/>
                    </a:lnTo>
                    <a:lnTo>
                      <a:pt x="552" y="111"/>
                    </a:lnTo>
                    <a:lnTo>
                      <a:pt x="546" y="111"/>
                    </a:lnTo>
                    <a:lnTo>
                      <a:pt x="538" y="111"/>
                    </a:lnTo>
                    <a:lnTo>
                      <a:pt x="529" y="112"/>
                    </a:lnTo>
                    <a:lnTo>
                      <a:pt x="518" y="113"/>
                    </a:lnTo>
                    <a:lnTo>
                      <a:pt x="506" y="113"/>
                    </a:lnTo>
                    <a:lnTo>
                      <a:pt x="492" y="114"/>
                    </a:lnTo>
                    <a:lnTo>
                      <a:pt x="476" y="116"/>
                    </a:lnTo>
                    <a:lnTo>
                      <a:pt x="458" y="118"/>
                    </a:lnTo>
                    <a:lnTo>
                      <a:pt x="436" y="120"/>
                    </a:lnTo>
                    <a:lnTo>
                      <a:pt x="413" y="122"/>
                    </a:lnTo>
                    <a:lnTo>
                      <a:pt x="408" y="123"/>
                    </a:lnTo>
                    <a:lnTo>
                      <a:pt x="403" y="125"/>
                    </a:lnTo>
                    <a:lnTo>
                      <a:pt x="397" y="128"/>
                    </a:lnTo>
                    <a:lnTo>
                      <a:pt x="393" y="131"/>
                    </a:lnTo>
                    <a:lnTo>
                      <a:pt x="382" y="137"/>
                    </a:lnTo>
                    <a:lnTo>
                      <a:pt x="377" y="140"/>
                    </a:lnTo>
                    <a:lnTo>
                      <a:pt x="371" y="142"/>
                    </a:lnTo>
                    <a:lnTo>
                      <a:pt x="345" y="162"/>
                    </a:lnTo>
                    <a:lnTo>
                      <a:pt x="317" y="181"/>
                    </a:lnTo>
                    <a:lnTo>
                      <a:pt x="316" y="183"/>
                    </a:lnTo>
                    <a:lnTo>
                      <a:pt x="314" y="185"/>
                    </a:lnTo>
                    <a:lnTo>
                      <a:pt x="313" y="190"/>
                    </a:lnTo>
                    <a:lnTo>
                      <a:pt x="312" y="195"/>
                    </a:lnTo>
                    <a:lnTo>
                      <a:pt x="310" y="200"/>
                    </a:lnTo>
                    <a:lnTo>
                      <a:pt x="304" y="208"/>
                    </a:lnTo>
                    <a:lnTo>
                      <a:pt x="296" y="214"/>
                    </a:lnTo>
                    <a:lnTo>
                      <a:pt x="289" y="221"/>
                    </a:lnTo>
                    <a:lnTo>
                      <a:pt x="282" y="227"/>
                    </a:lnTo>
                    <a:lnTo>
                      <a:pt x="279" y="236"/>
                    </a:lnTo>
                    <a:lnTo>
                      <a:pt x="276" y="246"/>
                    </a:lnTo>
                    <a:lnTo>
                      <a:pt x="272" y="250"/>
                    </a:lnTo>
                    <a:lnTo>
                      <a:pt x="268" y="255"/>
                    </a:lnTo>
                    <a:lnTo>
                      <a:pt x="264" y="260"/>
                    </a:lnTo>
                    <a:lnTo>
                      <a:pt x="262" y="265"/>
                    </a:lnTo>
                    <a:lnTo>
                      <a:pt x="258" y="274"/>
                    </a:lnTo>
                    <a:lnTo>
                      <a:pt x="257" y="286"/>
                    </a:lnTo>
                    <a:lnTo>
                      <a:pt x="255" y="297"/>
                    </a:lnTo>
                    <a:lnTo>
                      <a:pt x="253" y="309"/>
                    </a:lnTo>
                    <a:lnTo>
                      <a:pt x="250" y="320"/>
                    </a:lnTo>
                    <a:lnTo>
                      <a:pt x="247" y="331"/>
                    </a:lnTo>
                    <a:lnTo>
                      <a:pt x="241" y="341"/>
                    </a:lnTo>
                    <a:lnTo>
                      <a:pt x="234" y="349"/>
                    </a:lnTo>
                  </a:path>
                </a:pathLst>
              </a:custGeom>
              <a:solidFill>
                <a:srgbClr val="FF00FF"/>
              </a:solidFill>
              <a:ln w="127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34840" name="Freeform 24"/>
              <p:cNvSpPr>
                <a:spLocks/>
              </p:cNvSpPr>
              <p:nvPr/>
            </p:nvSpPr>
            <p:spPr bwMode="auto">
              <a:xfrm>
                <a:off x="978" y="2186"/>
                <a:ext cx="276" cy="279"/>
              </a:xfrm>
              <a:custGeom>
                <a:avLst/>
                <a:gdLst/>
                <a:ahLst/>
                <a:cxnLst>
                  <a:cxn ang="0">
                    <a:pos x="108" y="61"/>
                  </a:cxn>
                  <a:cxn ang="0">
                    <a:pos x="103" y="45"/>
                  </a:cxn>
                  <a:cxn ang="0">
                    <a:pos x="92" y="32"/>
                  </a:cxn>
                  <a:cxn ang="0">
                    <a:pos x="66" y="18"/>
                  </a:cxn>
                  <a:cxn ang="0">
                    <a:pos x="30" y="5"/>
                  </a:cxn>
                  <a:cxn ang="0">
                    <a:pos x="9" y="21"/>
                  </a:cxn>
                  <a:cxn ang="0">
                    <a:pos x="1" y="54"/>
                  </a:cxn>
                  <a:cxn ang="0">
                    <a:pos x="1" y="89"/>
                  </a:cxn>
                  <a:cxn ang="0">
                    <a:pos x="8" y="125"/>
                  </a:cxn>
                  <a:cxn ang="0">
                    <a:pos x="27" y="181"/>
                  </a:cxn>
                  <a:cxn ang="0">
                    <a:pos x="31" y="185"/>
                  </a:cxn>
                  <a:cxn ang="0">
                    <a:pos x="48" y="197"/>
                  </a:cxn>
                  <a:cxn ang="0">
                    <a:pos x="72" y="212"/>
                  </a:cxn>
                  <a:cxn ang="0">
                    <a:pos x="104" y="229"/>
                  </a:cxn>
                  <a:cxn ang="0">
                    <a:pos x="121" y="238"/>
                  </a:cxn>
                  <a:cxn ang="0">
                    <a:pos x="135" y="248"/>
                  </a:cxn>
                  <a:cxn ang="0">
                    <a:pos x="157" y="261"/>
                  </a:cxn>
                  <a:cxn ang="0">
                    <a:pos x="193" y="271"/>
                  </a:cxn>
                  <a:cxn ang="0">
                    <a:pos x="231" y="275"/>
                  </a:cxn>
                  <a:cxn ang="0">
                    <a:pos x="255" y="267"/>
                  </a:cxn>
                  <a:cxn ang="0">
                    <a:pos x="269" y="253"/>
                  </a:cxn>
                  <a:cxn ang="0">
                    <a:pos x="275" y="239"/>
                  </a:cxn>
                  <a:cxn ang="0">
                    <a:pos x="268" y="203"/>
                  </a:cxn>
                  <a:cxn ang="0">
                    <a:pos x="259" y="176"/>
                  </a:cxn>
                  <a:cxn ang="0">
                    <a:pos x="247" y="156"/>
                  </a:cxn>
                  <a:cxn ang="0">
                    <a:pos x="234" y="138"/>
                  </a:cxn>
                  <a:cxn ang="0">
                    <a:pos x="228" y="131"/>
                  </a:cxn>
                  <a:cxn ang="0">
                    <a:pos x="226" y="128"/>
                  </a:cxn>
                  <a:cxn ang="0">
                    <a:pos x="222" y="118"/>
                  </a:cxn>
                  <a:cxn ang="0">
                    <a:pos x="209" y="89"/>
                  </a:cxn>
                  <a:cxn ang="0">
                    <a:pos x="204" y="78"/>
                  </a:cxn>
                  <a:cxn ang="0">
                    <a:pos x="199" y="71"/>
                  </a:cxn>
                  <a:cxn ang="0">
                    <a:pos x="190" y="67"/>
                  </a:cxn>
                  <a:cxn ang="0">
                    <a:pos x="173" y="61"/>
                  </a:cxn>
                  <a:cxn ang="0">
                    <a:pos x="158" y="52"/>
                  </a:cxn>
                  <a:cxn ang="0">
                    <a:pos x="142" y="47"/>
                  </a:cxn>
                  <a:cxn ang="0">
                    <a:pos x="116" y="42"/>
                  </a:cxn>
                  <a:cxn ang="0">
                    <a:pos x="107" y="40"/>
                  </a:cxn>
                  <a:cxn ang="0">
                    <a:pos x="103" y="39"/>
                  </a:cxn>
                  <a:cxn ang="0">
                    <a:pos x="93" y="32"/>
                  </a:cxn>
                  <a:cxn ang="0">
                    <a:pos x="85" y="26"/>
                  </a:cxn>
                  <a:cxn ang="0">
                    <a:pos x="78" y="26"/>
                  </a:cxn>
                  <a:cxn ang="0">
                    <a:pos x="68" y="26"/>
                  </a:cxn>
                </a:cxnLst>
                <a:rect l="0" t="0" r="r" b="b"/>
                <a:pathLst>
                  <a:path w="276" h="279">
                    <a:moveTo>
                      <a:pt x="110" y="78"/>
                    </a:moveTo>
                    <a:lnTo>
                      <a:pt x="109" y="70"/>
                    </a:lnTo>
                    <a:lnTo>
                      <a:pt x="108" y="61"/>
                    </a:lnTo>
                    <a:lnTo>
                      <a:pt x="106" y="53"/>
                    </a:lnTo>
                    <a:lnTo>
                      <a:pt x="105" y="49"/>
                    </a:lnTo>
                    <a:lnTo>
                      <a:pt x="103" y="45"/>
                    </a:lnTo>
                    <a:lnTo>
                      <a:pt x="100" y="40"/>
                    </a:lnTo>
                    <a:lnTo>
                      <a:pt x="96" y="36"/>
                    </a:lnTo>
                    <a:lnTo>
                      <a:pt x="92" y="32"/>
                    </a:lnTo>
                    <a:lnTo>
                      <a:pt x="87" y="29"/>
                    </a:lnTo>
                    <a:lnTo>
                      <a:pt x="77" y="23"/>
                    </a:lnTo>
                    <a:lnTo>
                      <a:pt x="66" y="18"/>
                    </a:lnTo>
                    <a:lnTo>
                      <a:pt x="54" y="14"/>
                    </a:lnTo>
                    <a:lnTo>
                      <a:pt x="42" y="10"/>
                    </a:lnTo>
                    <a:lnTo>
                      <a:pt x="30" y="5"/>
                    </a:lnTo>
                    <a:lnTo>
                      <a:pt x="20" y="0"/>
                    </a:lnTo>
                    <a:lnTo>
                      <a:pt x="14" y="10"/>
                    </a:lnTo>
                    <a:lnTo>
                      <a:pt x="9" y="21"/>
                    </a:lnTo>
                    <a:lnTo>
                      <a:pt x="5" y="32"/>
                    </a:lnTo>
                    <a:lnTo>
                      <a:pt x="2" y="43"/>
                    </a:lnTo>
                    <a:lnTo>
                      <a:pt x="1" y="54"/>
                    </a:lnTo>
                    <a:lnTo>
                      <a:pt x="0" y="66"/>
                    </a:lnTo>
                    <a:lnTo>
                      <a:pt x="0" y="78"/>
                    </a:lnTo>
                    <a:lnTo>
                      <a:pt x="1" y="89"/>
                    </a:lnTo>
                    <a:lnTo>
                      <a:pt x="3" y="101"/>
                    </a:lnTo>
                    <a:lnTo>
                      <a:pt x="6" y="113"/>
                    </a:lnTo>
                    <a:lnTo>
                      <a:pt x="8" y="125"/>
                    </a:lnTo>
                    <a:lnTo>
                      <a:pt x="12" y="136"/>
                    </a:lnTo>
                    <a:lnTo>
                      <a:pt x="19" y="159"/>
                    </a:lnTo>
                    <a:lnTo>
                      <a:pt x="27" y="181"/>
                    </a:lnTo>
                    <a:lnTo>
                      <a:pt x="28" y="182"/>
                    </a:lnTo>
                    <a:lnTo>
                      <a:pt x="29" y="183"/>
                    </a:lnTo>
                    <a:lnTo>
                      <a:pt x="31" y="185"/>
                    </a:lnTo>
                    <a:lnTo>
                      <a:pt x="36" y="188"/>
                    </a:lnTo>
                    <a:lnTo>
                      <a:pt x="42" y="192"/>
                    </a:lnTo>
                    <a:lnTo>
                      <a:pt x="48" y="197"/>
                    </a:lnTo>
                    <a:lnTo>
                      <a:pt x="56" y="202"/>
                    </a:lnTo>
                    <a:lnTo>
                      <a:pt x="64" y="207"/>
                    </a:lnTo>
                    <a:lnTo>
                      <a:pt x="72" y="212"/>
                    </a:lnTo>
                    <a:lnTo>
                      <a:pt x="89" y="221"/>
                    </a:lnTo>
                    <a:lnTo>
                      <a:pt x="97" y="225"/>
                    </a:lnTo>
                    <a:lnTo>
                      <a:pt x="104" y="229"/>
                    </a:lnTo>
                    <a:lnTo>
                      <a:pt x="111" y="233"/>
                    </a:lnTo>
                    <a:lnTo>
                      <a:pt x="117" y="236"/>
                    </a:lnTo>
                    <a:lnTo>
                      <a:pt x="121" y="238"/>
                    </a:lnTo>
                    <a:lnTo>
                      <a:pt x="124" y="239"/>
                    </a:lnTo>
                    <a:lnTo>
                      <a:pt x="130" y="244"/>
                    </a:lnTo>
                    <a:lnTo>
                      <a:pt x="135" y="248"/>
                    </a:lnTo>
                    <a:lnTo>
                      <a:pt x="141" y="252"/>
                    </a:lnTo>
                    <a:lnTo>
                      <a:pt x="146" y="255"/>
                    </a:lnTo>
                    <a:lnTo>
                      <a:pt x="157" y="261"/>
                    </a:lnTo>
                    <a:lnTo>
                      <a:pt x="168" y="265"/>
                    </a:lnTo>
                    <a:lnTo>
                      <a:pt x="180" y="268"/>
                    </a:lnTo>
                    <a:lnTo>
                      <a:pt x="193" y="271"/>
                    </a:lnTo>
                    <a:lnTo>
                      <a:pt x="206" y="275"/>
                    </a:lnTo>
                    <a:lnTo>
                      <a:pt x="220" y="278"/>
                    </a:lnTo>
                    <a:lnTo>
                      <a:pt x="231" y="275"/>
                    </a:lnTo>
                    <a:lnTo>
                      <a:pt x="240" y="273"/>
                    </a:lnTo>
                    <a:lnTo>
                      <a:pt x="249" y="270"/>
                    </a:lnTo>
                    <a:lnTo>
                      <a:pt x="255" y="267"/>
                    </a:lnTo>
                    <a:lnTo>
                      <a:pt x="261" y="262"/>
                    </a:lnTo>
                    <a:lnTo>
                      <a:pt x="267" y="256"/>
                    </a:lnTo>
                    <a:lnTo>
                      <a:pt x="269" y="253"/>
                    </a:lnTo>
                    <a:lnTo>
                      <a:pt x="271" y="249"/>
                    </a:lnTo>
                    <a:lnTo>
                      <a:pt x="273" y="244"/>
                    </a:lnTo>
                    <a:lnTo>
                      <a:pt x="275" y="239"/>
                    </a:lnTo>
                    <a:lnTo>
                      <a:pt x="274" y="231"/>
                    </a:lnTo>
                    <a:lnTo>
                      <a:pt x="272" y="222"/>
                    </a:lnTo>
                    <a:lnTo>
                      <a:pt x="268" y="203"/>
                    </a:lnTo>
                    <a:lnTo>
                      <a:pt x="265" y="194"/>
                    </a:lnTo>
                    <a:lnTo>
                      <a:pt x="262" y="184"/>
                    </a:lnTo>
                    <a:lnTo>
                      <a:pt x="259" y="176"/>
                    </a:lnTo>
                    <a:lnTo>
                      <a:pt x="255" y="168"/>
                    </a:lnTo>
                    <a:lnTo>
                      <a:pt x="252" y="162"/>
                    </a:lnTo>
                    <a:lnTo>
                      <a:pt x="247" y="156"/>
                    </a:lnTo>
                    <a:lnTo>
                      <a:pt x="243" y="150"/>
                    </a:lnTo>
                    <a:lnTo>
                      <a:pt x="238" y="144"/>
                    </a:lnTo>
                    <a:lnTo>
                      <a:pt x="234" y="138"/>
                    </a:lnTo>
                    <a:lnTo>
                      <a:pt x="230" y="134"/>
                    </a:lnTo>
                    <a:lnTo>
                      <a:pt x="229" y="132"/>
                    </a:lnTo>
                    <a:lnTo>
                      <a:pt x="228" y="131"/>
                    </a:lnTo>
                    <a:lnTo>
                      <a:pt x="228" y="130"/>
                    </a:lnTo>
                    <a:lnTo>
                      <a:pt x="227" y="130"/>
                    </a:lnTo>
                    <a:lnTo>
                      <a:pt x="226" y="128"/>
                    </a:lnTo>
                    <a:lnTo>
                      <a:pt x="225" y="125"/>
                    </a:lnTo>
                    <a:lnTo>
                      <a:pt x="223" y="121"/>
                    </a:lnTo>
                    <a:lnTo>
                      <a:pt x="222" y="118"/>
                    </a:lnTo>
                    <a:lnTo>
                      <a:pt x="218" y="108"/>
                    </a:lnTo>
                    <a:lnTo>
                      <a:pt x="214" y="99"/>
                    </a:lnTo>
                    <a:lnTo>
                      <a:pt x="209" y="89"/>
                    </a:lnTo>
                    <a:lnTo>
                      <a:pt x="207" y="85"/>
                    </a:lnTo>
                    <a:lnTo>
                      <a:pt x="205" y="81"/>
                    </a:lnTo>
                    <a:lnTo>
                      <a:pt x="204" y="78"/>
                    </a:lnTo>
                    <a:lnTo>
                      <a:pt x="202" y="75"/>
                    </a:lnTo>
                    <a:lnTo>
                      <a:pt x="200" y="72"/>
                    </a:lnTo>
                    <a:lnTo>
                      <a:pt x="199" y="71"/>
                    </a:lnTo>
                    <a:lnTo>
                      <a:pt x="197" y="69"/>
                    </a:lnTo>
                    <a:lnTo>
                      <a:pt x="195" y="68"/>
                    </a:lnTo>
                    <a:lnTo>
                      <a:pt x="190" y="67"/>
                    </a:lnTo>
                    <a:lnTo>
                      <a:pt x="184" y="66"/>
                    </a:lnTo>
                    <a:lnTo>
                      <a:pt x="178" y="65"/>
                    </a:lnTo>
                    <a:lnTo>
                      <a:pt x="173" y="61"/>
                    </a:lnTo>
                    <a:lnTo>
                      <a:pt x="169" y="57"/>
                    </a:lnTo>
                    <a:lnTo>
                      <a:pt x="164" y="54"/>
                    </a:lnTo>
                    <a:lnTo>
                      <a:pt x="158" y="52"/>
                    </a:lnTo>
                    <a:lnTo>
                      <a:pt x="155" y="51"/>
                    </a:lnTo>
                    <a:lnTo>
                      <a:pt x="151" y="50"/>
                    </a:lnTo>
                    <a:lnTo>
                      <a:pt x="142" y="47"/>
                    </a:lnTo>
                    <a:lnTo>
                      <a:pt x="133" y="45"/>
                    </a:lnTo>
                    <a:lnTo>
                      <a:pt x="124" y="43"/>
                    </a:lnTo>
                    <a:lnTo>
                      <a:pt x="116" y="42"/>
                    </a:lnTo>
                    <a:lnTo>
                      <a:pt x="112" y="41"/>
                    </a:lnTo>
                    <a:lnTo>
                      <a:pt x="109" y="40"/>
                    </a:lnTo>
                    <a:lnTo>
                      <a:pt x="107" y="40"/>
                    </a:lnTo>
                    <a:lnTo>
                      <a:pt x="105" y="39"/>
                    </a:lnTo>
                    <a:lnTo>
                      <a:pt x="103" y="39"/>
                    </a:lnTo>
                    <a:lnTo>
                      <a:pt x="103" y="39"/>
                    </a:lnTo>
                    <a:lnTo>
                      <a:pt x="99" y="36"/>
                    </a:lnTo>
                    <a:lnTo>
                      <a:pt x="95" y="34"/>
                    </a:lnTo>
                    <a:lnTo>
                      <a:pt x="93" y="32"/>
                    </a:lnTo>
                    <a:lnTo>
                      <a:pt x="90" y="30"/>
                    </a:lnTo>
                    <a:lnTo>
                      <a:pt x="87" y="28"/>
                    </a:lnTo>
                    <a:lnTo>
                      <a:pt x="85" y="26"/>
                    </a:lnTo>
                    <a:lnTo>
                      <a:pt x="83" y="26"/>
                    </a:lnTo>
                    <a:lnTo>
                      <a:pt x="80" y="26"/>
                    </a:lnTo>
                    <a:lnTo>
                      <a:pt x="78" y="26"/>
                    </a:lnTo>
                    <a:lnTo>
                      <a:pt x="75" y="26"/>
                    </a:lnTo>
                    <a:lnTo>
                      <a:pt x="72" y="26"/>
                    </a:lnTo>
                    <a:lnTo>
                      <a:pt x="68" y="26"/>
                    </a:lnTo>
                  </a:path>
                </a:pathLst>
              </a:custGeom>
              <a:solidFill>
                <a:srgbClr val="FF7C80"/>
              </a:solidFill>
              <a:ln w="127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</p:grpSp>
      </p:grpSp>
      <p:sp>
        <p:nvSpPr>
          <p:cNvPr id="34843" name="Freeform 27"/>
          <p:cNvSpPr>
            <a:spLocks/>
          </p:cNvSpPr>
          <p:nvPr/>
        </p:nvSpPr>
        <p:spPr bwMode="auto">
          <a:xfrm>
            <a:off x="3478213" y="3411538"/>
            <a:ext cx="5014912" cy="1849437"/>
          </a:xfrm>
          <a:custGeom>
            <a:avLst/>
            <a:gdLst/>
            <a:ahLst/>
            <a:cxnLst>
              <a:cxn ang="0">
                <a:pos x="5" y="966"/>
              </a:cxn>
              <a:cxn ang="0">
                <a:pos x="0" y="783"/>
              </a:cxn>
              <a:cxn ang="0">
                <a:pos x="10" y="664"/>
              </a:cxn>
              <a:cxn ang="0">
                <a:pos x="35" y="596"/>
              </a:cxn>
              <a:cxn ang="0">
                <a:pos x="61" y="583"/>
              </a:cxn>
              <a:cxn ang="0">
                <a:pos x="91" y="581"/>
              </a:cxn>
              <a:cxn ang="0">
                <a:pos x="148" y="594"/>
              </a:cxn>
              <a:cxn ang="0">
                <a:pos x="224" y="627"/>
              </a:cxn>
              <a:cxn ang="0">
                <a:pos x="275" y="646"/>
              </a:cxn>
              <a:cxn ang="0">
                <a:pos x="663" y="646"/>
              </a:cxn>
              <a:cxn ang="0">
                <a:pos x="1408" y="631"/>
              </a:cxn>
              <a:cxn ang="0">
                <a:pos x="1780" y="612"/>
              </a:cxn>
              <a:cxn ang="0">
                <a:pos x="1775" y="589"/>
              </a:cxn>
              <a:cxn ang="0">
                <a:pos x="1770" y="567"/>
              </a:cxn>
              <a:cxn ang="0">
                <a:pos x="1770" y="542"/>
              </a:cxn>
              <a:cxn ang="0">
                <a:pos x="1770" y="519"/>
              </a:cxn>
              <a:cxn ang="0">
                <a:pos x="1775" y="485"/>
              </a:cxn>
              <a:cxn ang="0">
                <a:pos x="1780" y="435"/>
              </a:cxn>
              <a:cxn ang="0">
                <a:pos x="1796" y="354"/>
              </a:cxn>
              <a:cxn ang="0">
                <a:pos x="1806" y="271"/>
              </a:cxn>
              <a:cxn ang="0">
                <a:pos x="1811" y="192"/>
              </a:cxn>
              <a:cxn ang="0">
                <a:pos x="1821" y="115"/>
              </a:cxn>
              <a:cxn ang="0">
                <a:pos x="1847" y="53"/>
              </a:cxn>
              <a:cxn ang="0">
                <a:pos x="1872" y="32"/>
              </a:cxn>
              <a:cxn ang="0">
                <a:pos x="1918" y="13"/>
              </a:cxn>
              <a:cxn ang="0">
                <a:pos x="1969" y="3"/>
              </a:cxn>
              <a:cxn ang="0">
                <a:pos x="2020" y="0"/>
              </a:cxn>
              <a:cxn ang="0">
                <a:pos x="2127" y="11"/>
              </a:cxn>
              <a:cxn ang="0">
                <a:pos x="2240" y="23"/>
              </a:cxn>
              <a:cxn ang="0">
                <a:pos x="2321" y="17"/>
              </a:cxn>
              <a:cxn ang="0">
                <a:pos x="2403" y="7"/>
              </a:cxn>
              <a:cxn ang="0">
                <a:pos x="2556" y="7"/>
              </a:cxn>
              <a:cxn ang="0">
                <a:pos x="2796" y="25"/>
              </a:cxn>
              <a:cxn ang="0">
                <a:pos x="3020" y="44"/>
              </a:cxn>
              <a:cxn ang="0">
                <a:pos x="3107" y="50"/>
              </a:cxn>
              <a:cxn ang="0">
                <a:pos x="3132" y="410"/>
              </a:cxn>
              <a:cxn ang="0">
                <a:pos x="3158" y="769"/>
              </a:cxn>
              <a:cxn ang="0">
                <a:pos x="3148" y="950"/>
              </a:cxn>
              <a:cxn ang="0">
                <a:pos x="3148" y="999"/>
              </a:cxn>
              <a:cxn ang="0">
                <a:pos x="3148" y="1022"/>
              </a:cxn>
              <a:cxn ang="0">
                <a:pos x="3132" y="1035"/>
              </a:cxn>
              <a:cxn ang="0">
                <a:pos x="3092" y="1051"/>
              </a:cxn>
              <a:cxn ang="0">
                <a:pos x="3010" y="1066"/>
              </a:cxn>
              <a:cxn ang="0">
                <a:pos x="2831" y="1087"/>
              </a:cxn>
              <a:cxn ang="0">
                <a:pos x="2556" y="1106"/>
              </a:cxn>
              <a:cxn ang="0">
                <a:pos x="2219" y="1128"/>
              </a:cxn>
              <a:cxn ang="0">
                <a:pos x="1821" y="1147"/>
              </a:cxn>
              <a:cxn ang="0">
                <a:pos x="1214" y="1160"/>
              </a:cxn>
              <a:cxn ang="0">
                <a:pos x="714" y="1162"/>
              </a:cxn>
              <a:cxn ang="0">
                <a:pos x="535" y="1160"/>
              </a:cxn>
              <a:cxn ang="0">
                <a:pos x="367" y="1153"/>
              </a:cxn>
              <a:cxn ang="0">
                <a:pos x="199" y="1139"/>
              </a:cxn>
              <a:cxn ang="0">
                <a:pos x="102" y="1126"/>
              </a:cxn>
              <a:cxn ang="0">
                <a:pos x="86" y="1118"/>
              </a:cxn>
              <a:cxn ang="0">
                <a:pos x="76" y="1108"/>
              </a:cxn>
              <a:cxn ang="0">
                <a:pos x="46" y="1104"/>
              </a:cxn>
              <a:cxn ang="0">
                <a:pos x="15" y="1110"/>
              </a:cxn>
              <a:cxn ang="0">
                <a:pos x="5" y="1114"/>
              </a:cxn>
              <a:cxn ang="0">
                <a:pos x="5" y="1102"/>
              </a:cxn>
              <a:cxn ang="0">
                <a:pos x="10" y="1087"/>
              </a:cxn>
            </a:cxnLst>
            <a:rect l="0" t="0" r="r" b="b"/>
            <a:pathLst>
              <a:path w="3159" h="1165">
                <a:moveTo>
                  <a:pt x="10" y="1087"/>
                </a:moveTo>
                <a:lnTo>
                  <a:pt x="5" y="966"/>
                </a:lnTo>
                <a:lnTo>
                  <a:pt x="0" y="843"/>
                </a:lnTo>
                <a:lnTo>
                  <a:pt x="0" y="783"/>
                </a:lnTo>
                <a:lnTo>
                  <a:pt x="0" y="723"/>
                </a:lnTo>
                <a:lnTo>
                  <a:pt x="10" y="664"/>
                </a:lnTo>
                <a:lnTo>
                  <a:pt x="30" y="608"/>
                </a:lnTo>
                <a:lnTo>
                  <a:pt x="35" y="596"/>
                </a:lnTo>
                <a:lnTo>
                  <a:pt x="46" y="587"/>
                </a:lnTo>
                <a:lnTo>
                  <a:pt x="61" y="583"/>
                </a:lnTo>
                <a:lnTo>
                  <a:pt x="76" y="581"/>
                </a:lnTo>
                <a:lnTo>
                  <a:pt x="91" y="581"/>
                </a:lnTo>
                <a:lnTo>
                  <a:pt x="112" y="585"/>
                </a:lnTo>
                <a:lnTo>
                  <a:pt x="148" y="594"/>
                </a:lnTo>
                <a:lnTo>
                  <a:pt x="188" y="610"/>
                </a:lnTo>
                <a:lnTo>
                  <a:pt x="224" y="627"/>
                </a:lnTo>
                <a:lnTo>
                  <a:pt x="260" y="641"/>
                </a:lnTo>
                <a:lnTo>
                  <a:pt x="275" y="646"/>
                </a:lnTo>
                <a:lnTo>
                  <a:pt x="285" y="650"/>
                </a:lnTo>
                <a:lnTo>
                  <a:pt x="663" y="646"/>
                </a:lnTo>
                <a:lnTo>
                  <a:pt x="1035" y="639"/>
                </a:lnTo>
                <a:lnTo>
                  <a:pt x="1408" y="631"/>
                </a:lnTo>
                <a:lnTo>
                  <a:pt x="1785" y="625"/>
                </a:lnTo>
                <a:lnTo>
                  <a:pt x="1780" y="612"/>
                </a:lnTo>
                <a:lnTo>
                  <a:pt x="1775" y="598"/>
                </a:lnTo>
                <a:lnTo>
                  <a:pt x="1775" y="589"/>
                </a:lnTo>
                <a:lnTo>
                  <a:pt x="1770" y="581"/>
                </a:lnTo>
                <a:lnTo>
                  <a:pt x="1770" y="567"/>
                </a:lnTo>
                <a:lnTo>
                  <a:pt x="1770" y="552"/>
                </a:lnTo>
                <a:lnTo>
                  <a:pt x="1770" y="542"/>
                </a:lnTo>
                <a:lnTo>
                  <a:pt x="1770" y="533"/>
                </a:lnTo>
                <a:lnTo>
                  <a:pt x="1770" y="519"/>
                </a:lnTo>
                <a:lnTo>
                  <a:pt x="1775" y="504"/>
                </a:lnTo>
                <a:lnTo>
                  <a:pt x="1775" y="485"/>
                </a:lnTo>
                <a:lnTo>
                  <a:pt x="1780" y="462"/>
                </a:lnTo>
                <a:lnTo>
                  <a:pt x="1780" y="435"/>
                </a:lnTo>
                <a:lnTo>
                  <a:pt x="1785" y="402"/>
                </a:lnTo>
                <a:lnTo>
                  <a:pt x="1796" y="354"/>
                </a:lnTo>
                <a:lnTo>
                  <a:pt x="1801" y="308"/>
                </a:lnTo>
                <a:lnTo>
                  <a:pt x="1806" y="271"/>
                </a:lnTo>
                <a:lnTo>
                  <a:pt x="1811" y="232"/>
                </a:lnTo>
                <a:lnTo>
                  <a:pt x="1811" y="192"/>
                </a:lnTo>
                <a:lnTo>
                  <a:pt x="1816" y="154"/>
                </a:lnTo>
                <a:lnTo>
                  <a:pt x="1821" y="115"/>
                </a:lnTo>
                <a:lnTo>
                  <a:pt x="1831" y="82"/>
                </a:lnTo>
                <a:lnTo>
                  <a:pt x="1847" y="53"/>
                </a:lnTo>
                <a:lnTo>
                  <a:pt x="1857" y="42"/>
                </a:lnTo>
                <a:lnTo>
                  <a:pt x="1872" y="32"/>
                </a:lnTo>
                <a:lnTo>
                  <a:pt x="1893" y="21"/>
                </a:lnTo>
                <a:lnTo>
                  <a:pt x="1918" y="13"/>
                </a:lnTo>
                <a:lnTo>
                  <a:pt x="1944" y="5"/>
                </a:lnTo>
                <a:lnTo>
                  <a:pt x="1969" y="3"/>
                </a:lnTo>
                <a:lnTo>
                  <a:pt x="1995" y="1"/>
                </a:lnTo>
                <a:lnTo>
                  <a:pt x="2020" y="0"/>
                </a:lnTo>
                <a:lnTo>
                  <a:pt x="2076" y="3"/>
                </a:lnTo>
                <a:lnTo>
                  <a:pt x="2127" y="11"/>
                </a:lnTo>
                <a:lnTo>
                  <a:pt x="2183" y="17"/>
                </a:lnTo>
                <a:lnTo>
                  <a:pt x="2240" y="23"/>
                </a:lnTo>
                <a:lnTo>
                  <a:pt x="2291" y="25"/>
                </a:lnTo>
                <a:lnTo>
                  <a:pt x="2321" y="17"/>
                </a:lnTo>
                <a:lnTo>
                  <a:pt x="2357" y="11"/>
                </a:lnTo>
                <a:lnTo>
                  <a:pt x="2403" y="7"/>
                </a:lnTo>
                <a:lnTo>
                  <a:pt x="2449" y="5"/>
                </a:lnTo>
                <a:lnTo>
                  <a:pt x="2556" y="7"/>
                </a:lnTo>
                <a:lnTo>
                  <a:pt x="2678" y="15"/>
                </a:lnTo>
                <a:lnTo>
                  <a:pt x="2796" y="25"/>
                </a:lnTo>
                <a:lnTo>
                  <a:pt x="2913" y="34"/>
                </a:lnTo>
                <a:lnTo>
                  <a:pt x="3020" y="44"/>
                </a:lnTo>
                <a:lnTo>
                  <a:pt x="3066" y="48"/>
                </a:lnTo>
                <a:lnTo>
                  <a:pt x="3107" y="50"/>
                </a:lnTo>
                <a:lnTo>
                  <a:pt x="3127" y="229"/>
                </a:lnTo>
                <a:lnTo>
                  <a:pt x="3132" y="410"/>
                </a:lnTo>
                <a:lnTo>
                  <a:pt x="3143" y="590"/>
                </a:lnTo>
                <a:lnTo>
                  <a:pt x="3158" y="769"/>
                </a:lnTo>
                <a:lnTo>
                  <a:pt x="3153" y="860"/>
                </a:lnTo>
                <a:lnTo>
                  <a:pt x="3148" y="950"/>
                </a:lnTo>
                <a:lnTo>
                  <a:pt x="3148" y="974"/>
                </a:lnTo>
                <a:lnTo>
                  <a:pt x="3148" y="999"/>
                </a:lnTo>
                <a:lnTo>
                  <a:pt x="3148" y="1010"/>
                </a:lnTo>
                <a:lnTo>
                  <a:pt x="3148" y="1022"/>
                </a:lnTo>
                <a:lnTo>
                  <a:pt x="3143" y="1029"/>
                </a:lnTo>
                <a:lnTo>
                  <a:pt x="3132" y="1035"/>
                </a:lnTo>
                <a:lnTo>
                  <a:pt x="3112" y="1045"/>
                </a:lnTo>
                <a:lnTo>
                  <a:pt x="3092" y="1051"/>
                </a:lnTo>
                <a:lnTo>
                  <a:pt x="3051" y="1060"/>
                </a:lnTo>
                <a:lnTo>
                  <a:pt x="3010" y="1066"/>
                </a:lnTo>
                <a:lnTo>
                  <a:pt x="2969" y="1070"/>
                </a:lnTo>
                <a:lnTo>
                  <a:pt x="2831" y="1087"/>
                </a:lnTo>
                <a:lnTo>
                  <a:pt x="2694" y="1099"/>
                </a:lnTo>
                <a:lnTo>
                  <a:pt x="2556" y="1106"/>
                </a:lnTo>
                <a:lnTo>
                  <a:pt x="2418" y="1112"/>
                </a:lnTo>
                <a:lnTo>
                  <a:pt x="2219" y="1128"/>
                </a:lnTo>
                <a:lnTo>
                  <a:pt x="2020" y="1139"/>
                </a:lnTo>
                <a:lnTo>
                  <a:pt x="1821" y="1147"/>
                </a:lnTo>
                <a:lnTo>
                  <a:pt x="1617" y="1153"/>
                </a:lnTo>
                <a:lnTo>
                  <a:pt x="1214" y="1160"/>
                </a:lnTo>
                <a:lnTo>
                  <a:pt x="811" y="1164"/>
                </a:lnTo>
                <a:lnTo>
                  <a:pt x="714" y="1162"/>
                </a:lnTo>
                <a:lnTo>
                  <a:pt x="622" y="1162"/>
                </a:lnTo>
                <a:lnTo>
                  <a:pt x="535" y="1160"/>
                </a:lnTo>
                <a:lnTo>
                  <a:pt x="449" y="1156"/>
                </a:lnTo>
                <a:lnTo>
                  <a:pt x="367" y="1153"/>
                </a:lnTo>
                <a:lnTo>
                  <a:pt x="285" y="1147"/>
                </a:lnTo>
                <a:lnTo>
                  <a:pt x="199" y="1139"/>
                </a:lnTo>
                <a:lnTo>
                  <a:pt x="112" y="1129"/>
                </a:lnTo>
                <a:lnTo>
                  <a:pt x="102" y="1126"/>
                </a:lnTo>
                <a:lnTo>
                  <a:pt x="91" y="1122"/>
                </a:lnTo>
                <a:lnTo>
                  <a:pt x="86" y="1118"/>
                </a:lnTo>
                <a:lnTo>
                  <a:pt x="81" y="1112"/>
                </a:lnTo>
                <a:lnTo>
                  <a:pt x="76" y="1108"/>
                </a:lnTo>
                <a:lnTo>
                  <a:pt x="71" y="1104"/>
                </a:lnTo>
                <a:lnTo>
                  <a:pt x="46" y="1104"/>
                </a:lnTo>
                <a:lnTo>
                  <a:pt x="30" y="1106"/>
                </a:lnTo>
                <a:lnTo>
                  <a:pt x="15" y="1110"/>
                </a:lnTo>
                <a:lnTo>
                  <a:pt x="10" y="1114"/>
                </a:lnTo>
                <a:lnTo>
                  <a:pt x="5" y="1114"/>
                </a:lnTo>
                <a:lnTo>
                  <a:pt x="5" y="1112"/>
                </a:lnTo>
                <a:lnTo>
                  <a:pt x="5" y="1102"/>
                </a:lnTo>
                <a:lnTo>
                  <a:pt x="10" y="1097"/>
                </a:lnTo>
                <a:lnTo>
                  <a:pt x="10" y="1087"/>
                </a:lnTo>
              </a:path>
            </a:pathLst>
          </a:custGeom>
          <a:solidFill>
            <a:srgbClr val="996633"/>
          </a:solidFill>
          <a:ln w="12700" cap="rnd" cmpd="sng">
            <a:solidFill>
              <a:schemeClr val="tx1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endParaRPr lang="fa-IR"/>
          </a:p>
        </p:txBody>
      </p:sp>
      <p:grpSp>
        <p:nvGrpSpPr>
          <p:cNvPr id="34853" name="Group 37"/>
          <p:cNvGrpSpPr>
            <a:grpSpLocks/>
          </p:cNvGrpSpPr>
          <p:nvPr/>
        </p:nvGrpSpPr>
        <p:grpSpPr bwMode="auto">
          <a:xfrm>
            <a:off x="152400" y="2971800"/>
            <a:ext cx="1573213" cy="2209800"/>
            <a:chOff x="96" y="1872"/>
            <a:chExt cx="991" cy="1392"/>
          </a:xfrm>
        </p:grpSpPr>
        <p:sp>
          <p:nvSpPr>
            <p:cNvPr id="34844" name="Freeform 28"/>
            <p:cNvSpPr>
              <a:spLocks/>
            </p:cNvSpPr>
            <p:nvPr/>
          </p:nvSpPr>
          <p:spPr bwMode="auto">
            <a:xfrm>
              <a:off x="224" y="2185"/>
              <a:ext cx="244" cy="579"/>
            </a:xfrm>
            <a:custGeom>
              <a:avLst/>
              <a:gdLst/>
              <a:ahLst/>
              <a:cxnLst>
                <a:cxn ang="0">
                  <a:pos x="83" y="56"/>
                </a:cxn>
                <a:cxn ang="0">
                  <a:pos x="127" y="14"/>
                </a:cxn>
                <a:cxn ang="0">
                  <a:pos x="180" y="0"/>
                </a:cxn>
                <a:cxn ang="0">
                  <a:pos x="218" y="2"/>
                </a:cxn>
                <a:cxn ang="0">
                  <a:pos x="224" y="37"/>
                </a:cxn>
                <a:cxn ang="0">
                  <a:pos x="222" y="82"/>
                </a:cxn>
                <a:cxn ang="0">
                  <a:pos x="180" y="136"/>
                </a:cxn>
                <a:cxn ang="0">
                  <a:pos x="154" y="217"/>
                </a:cxn>
                <a:cxn ang="0">
                  <a:pos x="153" y="297"/>
                </a:cxn>
                <a:cxn ang="0">
                  <a:pos x="171" y="371"/>
                </a:cxn>
                <a:cxn ang="0">
                  <a:pos x="197" y="440"/>
                </a:cxn>
                <a:cxn ang="0">
                  <a:pos x="243" y="498"/>
                </a:cxn>
                <a:cxn ang="0">
                  <a:pos x="243" y="516"/>
                </a:cxn>
                <a:cxn ang="0">
                  <a:pos x="237" y="558"/>
                </a:cxn>
                <a:cxn ang="0">
                  <a:pos x="203" y="576"/>
                </a:cxn>
                <a:cxn ang="0">
                  <a:pos x="165" y="578"/>
                </a:cxn>
                <a:cxn ang="0">
                  <a:pos x="102" y="564"/>
                </a:cxn>
                <a:cxn ang="0">
                  <a:pos x="53" y="516"/>
                </a:cxn>
                <a:cxn ang="0">
                  <a:pos x="27" y="434"/>
                </a:cxn>
                <a:cxn ang="0">
                  <a:pos x="9" y="379"/>
                </a:cxn>
                <a:cxn ang="0">
                  <a:pos x="0" y="309"/>
                </a:cxn>
                <a:cxn ang="0">
                  <a:pos x="6" y="217"/>
                </a:cxn>
                <a:cxn ang="0">
                  <a:pos x="27" y="138"/>
                </a:cxn>
                <a:cxn ang="0">
                  <a:pos x="53" y="87"/>
                </a:cxn>
                <a:cxn ang="0">
                  <a:pos x="83" y="56"/>
                </a:cxn>
              </a:cxnLst>
              <a:rect l="0" t="0" r="r" b="b"/>
              <a:pathLst>
                <a:path w="244" h="579">
                  <a:moveTo>
                    <a:pt x="83" y="56"/>
                  </a:moveTo>
                  <a:lnTo>
                    <a:pt x="127" y="14"/>
                  </a:lnTo>
                  <a:lnTo>
                    <a:pt x="180" y="0"/>
                  </a:lnTo>
                  <a:lnTo>
                    <a:pt x="218" y="2"/>
                  </a:lnTo>
                  <a:lnTo>
                    <a:pt x="224" y="37"/>
                  </a:lnTo>
                  <a:lnTo>
                    <a:pt x="222" y="82"/>
                  </a:lnTo>
                  <a:lnTo>
                    <a:pt x="180" y="136"/>
                  </a:lnTo>
                  <a:lnTo>
                    <a:pt x="154" y="217"/>
                  </a:lnTo>
                  <a:lnTo>
                    <a:pt x="153" y="297"/>
                  </a:lnTo>
                  <a:lnTo>
                    <a:pt x="171" y="371"/>
                  </a:lnTo>
                  <a:lnTo>
                    <a:pt x="197" y="440"/>
                  </a:lnTo>
                  <a:lnTo>
                    <a:pt x="243" y="498"/>
                  </a:lnTo>
                  <a:lnTo>
                    <a:pt x="243" y="516"/>
                  </a:lnTo>
                  <a:lnTo>
                    <a:pt x="237" y="558"/>
                  </a:lnTo>
                  <a:lnTo>
                    <a:pt x="203" y="576"/>
                  </a:lnTo>
                  <a:lnTo>
                    <a:pt x="165" y="578"/>
                  </a:lnTo>
                  <a:lnTo>
                    <a:pt x="102" y="564"/>
                  </a:lnTo>
                  <a:lnTo>
                    <a:pt x="53" y="516"/>
                  </a:lnTo>
                  <a:lnTo>
                    <a:pt x="27" y="434"/>
                  </a:lnTo>
                  <a:lnTo>
                    <a:pt x="9" y="379"/>
                  </a:lnTo>
                  <a:lnTo>
                    <a:pt x="0" y="309"/>
                  </a:lnTo>
                  <a:lnTo>
                    <a:pt x="6" y="217"/>
                  </a:lnTo>
                  <a:lnTo>
                    <a:pt x="27" y="138"/>
                  </a:lnTo>
                  <a:lnTo>
                    <a:pt x="53" y="87"/>
                  </a:lnTo>
                  <a:lnTo>
                    <a:pt x="83" y="56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34845" name="Freeform 29"/>
            <p:cNvSpPr>
              <a:spLocks/>
            </p:cNvSpPr>
            <p:nvPr/>
          </p:nvSpPr>
          <p:spPr bwMode="auto">
            <a:xfrm>
              <a:off x="393" y="2179"/>
              <a:ext cx="386" cy="39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3" y="0"/>
                </a:cxn>
                <a:cxn ang="0">
                  <a:pos x="38" y="0"/>
                </a:cxn>
                <a:cxn ang="0">
                  <a:pos x="70" y="31"/>
                </a:cxn>
                <a:cxn ang="0">
                  <a:pos x="91" y="106"/>
                </a:cxn>
                <a:cxn ang="0">
                  <a:pos x="107" y="193"/>
                </a:cxn>
                <a:cxn ang="0">
                  <a:pos x="120" y="283"/>
                </a:cxn>
                <a:cxn ang="0">
                  <a:pos x="160" y="352"/>
                </a:cxn>
                <a:cxn ang="0">
                  <a:pos x="160" y="353"/>
                </a:cxn>
                <a:cxn ang="0">
                  <a:pos x="160" y="366"/>
                </a:cxn>
                <a:cxn ang="0">
                  <a:pos x="214" y="358"/>
                </a:cxn>
                <a:cxn ang="0">
                  <a:pos x="271" y="322"/>
                </a:cxn>
                <a:cxn ang="0">
                  <a:pos x="296" y="290"/>
                </a:cxn>
                <a:cxn ang="0">
                  <a:pos x="341" y="199"/>
                </a:cxn>
                <a:cxn ang="0">
                  <a:pos x="341" y="165"/>
                </a:cxn>
                <a:cxn ang="0">
                  <a:pos x="323" y="134"/>
                </a:cxn>
                <a:cxn ang="0">
                  <a:pos x="305" y="91"/>
                </a:cxn>
                <a:cxn ang="0">
                  <a:pos x="298" y="75"/>
                </a:cxn>
                <a:cxn ang="0">
                  <a:pos x="322" y="66"/>
                </a:cxn>
                <a:cxn ang="0">
                  <a:pos x="350" y="68"/>
                </a:cxn>
                <a:cxn ang="0">
                  <a:pos x="367" y="85"/>
                </a:cxn>
                <a:cxn ang="0">
                  <a:pos x="385" y="122"/>
                </a:cxn>
                <a:cxn ang="0">
                  <a:pos x="375" y="190"/>
                </a:cxn>
                <a:cxn ang="0">
                  <a:pos x="367" y="227"/>
                </a:cxn>
                <a:cxn ang="0">
                  <a:pos x="323" y="304"/>
                </a:cxn>
                <a:cxn ang="0">
                  <a:pos x="286" y="360"/>
                </a:cxn>
                <a:cxn ang="0">
                  <a:pos x="217" y="385"/>
                </a:cxn>
                <a:cxn ang="0">
                  <a:pos x="160" y="398"/>
                </a:cxn>
                <a:cxn ang="0">
                  <a:pos x="115" y="377"/>
                </a:cxn>
                <a:cxn ang="0">
                  <a:pos x="95" y="304"/>
                </a:cxn>
                <a:cxn ang="0">
                  <a:pos x="71" y="215"/>
                </a:cxn>
                <a:cxn ang="0">
                  <a:pos x="53" y="149"/>
                </a:cxn>
                <a:cxn ang="0">
                  <a:pos x="27" y="112"/>
                </a:cxn>
                <a:cxn ang="0">
                  <a:pos x="2" y="75"/>
                </a:cxn>
                <a:cxn ang="0">
                  <a:pos x="0" y="29"/>
                </a:cxn>
              </a:cxnLst>
              <a:rect l="0" t="0" r="r" b="b"/>
              <a:pathLst>
                <a:path w="386" h="399">
                  <a:moveTo>
                    <a:pt x="0" y="29"/>
                  </a:moveTo>
                  <a:lnTo>
                    <a:pt x="13" y="0"/>
                  </a:lnTo>
                  <a:lnTo>
                    <a:pt x="38" y="0"/>
                  </a:lnTo>
                  <a:lnTo>
                    <a:pt x="70" y="31"/>
                  </a:lnTo>
                  <a:lnTo>
                    <a:pt x="91" y="106"/>
                  </a:lnTo>
                  <a:lnTo>
                    <a:pt x="107" y="193"/>
                  </a:lnTo>
                  <a:lnTo>
                    <a:pt x="120" y="283"/>
                  </a:lnTo>
                  <a:lnTo>
                    <a:pt x="160" y="352"/>
                  </a:lnTo>
                  <a:lnTo>
                    <a:pt x="160" y="353"/>
                  </a:lnTo>
                  <a:lnTo>
                    <a:pt x="160" y="366"/>
                  </a:lnTo>
                  <a:lnTo>
                    <a:pt x="214" y="358"/>
                  </a:lnTo>
                  <a:lnTo>
                    <a:pt x="271" y="322"/>
                  </a:lnTo>
                  <a:lnTo>
                    <a:pt x="296" y="290"/>
                  </a:lnTo>
                  <a:lnTo>
                    <a:pt x="341" y="199"/>
                  </a:lnTo>
                  <a:lnTo>
                    <a:pt x="341" y="165"/>
                  </a:lnTo>
                  <a:lnTo>
                    <a:pt x="323" y="134"/>
                  </a:lnTo>
                  <a:lnTo>
                    <a:pt x="305" y="91"/>
                  </a:lnTo>
                  <a:lnTo>
                    <a:pt x="298" y="75"/>
                  </a:lnTo>
                  <a:lnTo>
                    <a:pt x="322" y="66"/>
                  </a:lnTo>
                  <a:lnTo>
                    <a:pt x="350" y="68"/>
                  </a:lnTo>
                  <a:lnTo>
                    <a:pt x="367" y="85"/>
                  </a:lnTo>
                  <a:lnTo>
                    <a:pt x="385" y="122"/>
                  </a:lnTo>
                  <a:lnTo>
                    <a:pt x="375" y="190"/>
                  </a:lnTo>
                  <a:lnTo>
                    <a:pt x="367" y="227"/>
                  </a:lnTo>
                  <a:lnTo>
                    <a:pt x="323" y="304"/>
                  </a:lnTo>
                  <a:lnTo>
                    <a:pt x="286" y="360"/>
                  </a:lnTo>
                  <a:lnTo>
                    <a:pt x="217" y="385"/>
                  </a:lnTo>
                  <a:lnTo>
                    <a:pt x="160" y="398"/>
                  </a:lnTo>
                  <a:lnTo>
                    <a:pt x="115" y="377"/>
                  </a:lnTo>
                  <a:lnTo>
                    <a:pt x="95" y="304"/>
                  </a:lnTo>
                  <a:lnTo>
                    <a:pt x="71" y="215"/>
                  </a:lnTo>
                  <a:lnTo>
                    <a:pt x="53" y="149"/>
                  </a:lnTo>
                  <a:lnTo>
                    <a:pt x="27" y="112"/>
                  </a:lnTo>
                  <a:lnTo>
                    <a:pt x="2" y="75"/>
                  </a:lnTo>
                  <a:lnTo>
                    <a:pt x="0" y="29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34846" name="Freeform 30"/>
            <p:cNvSpPr>
              <a:spLocks/>
            </p:cNvSpPr>
            <p:nvPr/>
          </p:nvSpPr>
          <p:spPr bwMode="auto">
            <a:xfrm>
              <a:off x="96" y="2171"/>
              <a:ext cx="557" cy="410"/>
            </a:xfrm>
            <a:custGeom>
              <a:avLst/>
              <a:gdLst/>
              <a:ahLst/>
              <a:cxnLst>
                <a:cxn ang="0">
                  <a:pos x="196" y="17"/>
                </a:cxn>
                <a:cxn ang="0">
                  <a:pos x="245" y="0"/>
                </a:cxn>
                <a:cxn ang="0">
                  <a:pos x="271" y="19"/>
                </a:cxn>
                <a:cxn ang="0">
                  <a:pos x="271" y="63"/>
                </a:cxn>
                <a:cxn ang="0">
                  <a:pos x="228" y="110"/>
                </a:cxn>
                <a:cxn ang="0">
                  <a:pos x="156" y="135"/>
                </a:cxn>
                <a:cxn ang="0">
                  <a:pos x="100" y="181"/>
                </a:cxn>
                <a:cxn ang="0">
                  <a:pos x="63" y="234"/>
                </a:cxn>
                <a:cxn ang="0">
                  <a:pos x="44" y="278"/>
                </a:cxn>
                <a:cxn ang="0">
                  <a:pos x="44" y="315"/>
                </a:cxn>
                <a:cxn ang="0">
                  <a:pos x="67" y="355"/>
                </a:cxn>
                <a:cxn ang="0">
                  <a:pos x="125" y="373"/>
                </a:cxn>
                <a:cxn ang="0">
                  <a:pos x="171" y="377"/>
                </a:cxn>
                <a:cxn ang="0">
                  <a:pos x="241" y="373"/>
                </a:cxn>
                <a:cxn ang="0">
                  <a:pos x="329" y="349"/>
                </a:cxn>
                <a:cxn ang="0">
                  <a:pos x="386" y="296"/>
                </a:cxn>
                <a:cxn ang="0">
                  <a:pos x="422" y="256"/>
                </a:cxn>
                <a:cxn ang="0">
                  <a:pos x="411" y="215"/>
                </a:cxn>
                <a:cxn ang="0">
                  <a:pos x="415" y="191"/>
                </a:cxn>
                <a:cxn ang="0">
                  <a:pos x="453" y="206"/>
                </a:cxn>
                <a:cxn ang="0">
                  <a:pos x="493" y="206"/>
                </a:cxn>
                <a:cxn ang="0">
                  <a:pos x="523" y="181"/>
                </a:cxn>
                <a:cxn ang="0">
                  <a:pos x="542" y="162"/>
                </a:cxn>
                <a:cxn ang="0">
                  <a:pos x="554" y="166"/>
                </a:cxn>
                <a:cxn ang="0">
                  <a:pos x="556" y="178"/>
                </a:cxn>
                <a:cxn ang="0">
                  <a:pos x="544" y="215"/>
                </a:cxn>
                <a:cxn ang="0">
                  <a:pos x="544" y="249"/>
                </a:cxn>
                <a:cxn ang="0">
                  <a:pos x="529" y="274"/>
                </a:cxn>
                <a:cxn ang="0">
                  <a:pos x="493" y="293"/>
                </a:cxn>
                <a:cxn ang="0">
                  <a:pos x="462" y="293"/>
                </a:cxn>
                <a:cxn ang="0">
                  <a:pos x="428" y="296"/>
                </a:cxn>
                <a:cxn ang="0">
                  <a:pos x="361" y="352"/>
                </a:cxn>
                <a:cxn ang="0">
                  <a:pos x="310" y="383"/>
                </a:cxn>
                <a:cxn ang="0">
                  <a:pos x="232" y="405"/>
                </a:cxn>
                <a:cxn ang="0">
                  <a:pos x="149" y="409"/>
                </a:cxn>
                <a:cxn ang="0">
                  <a:pos x="88" y="397"/>
                </a:cxn>
                <a:cxn ang="0">
                  <a:pos x="43" y="380"/>
                </a:cxn>
                <a:cxn ang="0">
                  <a:pos x="11" y="346"/>
                </a:cxn>
                <a:cxn ang="0">
                  <a:pos x="0" y="309"/>
                </a:cxn>
                <a:cxn ang="0">
                  <a:pos x="0" y="253"/>
                </a:cxn>
                <a:cxn ang="0">
                  <a:pos x="19" y="215"/>
                </a:cxn>
                <a:cxn ang="0">
                  <a:pos x="43" y="178"/>
                </a:cxn>
                <a:cxn ang="0">
                  <a:pos x="74" y="137"/>
                </a:cxn>
                <a:cxn ang="0">
                  <a:pos x="121" y="104"/>
                </a:cxn>
                <a:cxn ang="0">
                  <a:pos x="149" y="69"/>
                </a:cxn>
                <a:cxn ang="0">
                  <a:pos x="171" y="38"/>
                </a:cxn>
                <a:cxn ang="0">
                  <a:pos x="196" y="17"/>
                </a:cxn>
              </a:cxnLst>
              <a:rect l="0" t="0" r="r" b="b"/>
              <a:pathLst>
                <a:path w="557" h="410">
                  <a:moveTo>
                    <a:pt x="196" y="17"/>
                  </a:moveTo>
                  <a:lnTo>
                    <a:pt x="245" y="0"/>
                  </a:lnTo>
                  <a:lnTo>
                    <a:pt x="271" y="19"/>
                  </a:lnTo>
                  <a:lnTo>
                    <a:pt x="271" y="63"/>
                  </a:lnTo>
                  <a:lnTo>
                    <a:pt x="228" y="110"/>
                  </a:lnTo>
                  <a:lnTo>
                    <a:pt x="156" y="135"/>
                  </a:lnTo>
                  <a:lnTo>
                    <a:pt x="100" y="181"/>
                  </a:lnTo>
                  <a:lnTo>
                    <a:pt x="63" y="234"/>
                  </a:lnTo>
                  <a:lnTo>
                    <a:pt x="44" y="278"/>
                  </a:lnTo>
                  <a:lnTo>
                    <a:pt x="44" y="315"/>
                  </a:lnTo>
                  <a:lnTo>
                    <a:pt x="67" y="355"/>
                  </a:lnTo>
                  <a:lnTo>
                    <a:pt x="125" y="373"/>
                  </a:lnTo>
                  <a:lnTo>
                    <a:pt x="171" y="377"/>
                  </a:lnTo>
                  <a:lnTo>
                    <a:pt x="241" y="373"/>
                  </a:lnTo>
                  <a:lnTo>
                    <a:pt x="329" y="349"/>
                  </a:lnTo>
                  <a:lnTo>
                    <a:pt x="386" y="296"/>
                  </a:lnTo>
                  <a:lnTo>
                    <a:pt x="422" y="256"/>
                  </a:lnTo>
                  <a:lnTo>
                    <a:pt x="411" y="215"/>
                  </a:lnTo>
                  <a:lnTo>
                    <a:pt x="415" y="191"/>
                  </a:lnTo>
                  <a:lnTo>
                    <a:pt x="453" y="206"/>
                  </a:lnTo>
                  <a:lnTo>
                    <a:pt x="493" y="206"/>
                  </a:lnTo>
                  <a:lnTo>
                    <a:pt x="523" y="181"/>
                  </a:lnTo>
                  <a:lnTo>
                    <a:pt x="542" y="162"/>
                  </a:lnTo>
                  <a:lnTo>
                    <a:pt x="554" y="166"/>
                  </a:lnTo>
                  <a:lnTo>
                    <a:pt x="556" y="178"/>
                  </a:lnTo>
                  <a:lnTo>
                    <a:pt x="544" y="215"/>
                  </a:lnTo>
                  <a:lnTo>
                    <a:pt x="544" y="249"/>
                  </a:lnTo>
                  <a:lnTo>
                    <a:pt x="529" y="274"/>
                  </a:lnTo>
                  <a:lnTo>
                    <a:pt x="493" y="293"/>
                  </a:lnTo>
                  <a:lnTo>
                    <a:pt x="462" y="293"/>
                  </a:lnTo>
                  <a:lnTo>
                    <a:pt x="428" y="296"/>
                  </a:lnTo>
                  <a:lnTo>
                    <a:pt x="361" y="352"/>
                  </a:lnTo>
                  <a:lnTo>
                    <a:pt x="310" y="383"/>
                  </a:lnTo>
                  <a:lnTo>
                    <a:pt x="232" y="405"/>
                  </a:lnTo>
                  <a:lnTo>
                    <a:pt x="149" y="409"/>
                  </a:lnTo>
                  <a:lnTo>
                    <a:pt x="88" y="397"/>
                  </a:lnTo>
                  <a:lnTo>
                    <a:pt x="43" y="380"/>
                  </a:lnTo>
                  <a:lnTo>
                    <a:pt x="11" y="346"/>
                  </a:lnTo>
                  <a:lnTo>
                    <a:pt x="0" y="309"/>
                  </a:lnTo>
                  <a:lnTo>
                    <a:pt x="0" y="253"/>
                  </a:lnTo>
                  <a:lnTo>
                    <a:pt x="19" y="215"/>
                  </a:lnTo>
                  <a:lnTo>
                    <a:pt x="43" y="178"/>
                  </a:lnTo>
                  <a:lnTo>
                    <a:pt x="74" y="137"/>
                  </a:lnTo>
                  <a:lnTo>
                    <a:pt x="121" y="104"/>
                  </a:lnTo>
                  <a:lnTo>
                    <a:pt x="149" y="69"/>
                  </a:lnTo>
                  <a:lnTo>
                    <a:pt x="171" y="38"/>
                  </a:lnTo>
                  <a:lnTo>
                    <a:pt x="196" y="17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34847" name="Freeform 31"/>
            <p:cNvSpPr>
              <a:spLocks/>
            </p:cNvSpPr>
            <p:nvPr/>
          </p:nvSpPr>
          <p:spPr bwMode="auto">
            <a:xfrm>
              <a:off x="397" y="2683"/>
              <a:ext cx="251" cy="581"/>
            </a:xfrm>
            <a:custGeom>
              <a:avLst/>
              <a:gdLst/>
              <a:ahLst/>
              <a:cxnLst>
                <a:cxn ang="0">
                  <a:pos x="19" y="0"/>
                </a:cxn>
                <a:cxn ang="0">
                  <a:pos x="64" y="25"/>
                </a:cxn>
                <a:cxn ang="0">
                  <a:pos x="107" y="97"/>
                </a:cxn>
                <a:cxn ang="0">
                  <a:pos x="137" y="147"/>
                </a:cxn>
                <a:cxn ang="0">
                  <a:pos x="158" y="204"/>
                </a:cxn>
                <a:cxn ang="0">
                  <a:pos x="181" y="260"/>
                </a:cxn>
                <a:cxn ang="0">
                  <a:pos x="199" y="325"/>
                </a:cxn>
                <a:cxn ang="0">
                  <a:pos x="199" y="372"/>
                </a:cxn>
                <a:cxn ang="0">
                  <a:pos x="170" y="409"/>
                </a:cxn>
                <a:cxn ang="0">
                  <a:pos x="151" y="446"/>
                </a:cxn>
                <a:cxn ang="0">
                  <a:pos x="118" y="475"/>
                </a:cxn>
                <a:cxn ang="0">
                  <a:pos x="105" y="501"/>
                </a:cxn>
                <a:cxn ang="0">
                  <a:pos x="120" y="518"/>
                </a:cxn>
                <a:cxn ang="0">
                  <a:pos x="143" y="520"/>
                </a:cxn>
                <a:cxn ang="0">
                  <a:pos x="195" y="526"/>
                </a:cxn>
                <a:cxn ang="0">
                  <a:pos x="232" y="543"/>
                </a:cxn>
                <a:cxn ang="0">
                  <a:pos x="250" y="557"/>
                </a:cxn>
                <a:cxn ang="0">
                  <a:pos x="238" y="575"/>
                </a:cxn>
                <a:cxn ang="0">
                  <a:pos x="206" y="580"/>
                </a:cxn>
                <a:cxn ang="0">
                  <a:pos x="164" y="563"/>
                </a:cxn>
                <a:cxn ang="0">
                  <a:pos x="139" y="549"/>
                </a:cxn>
                <a:cxn ang="0">
                  <a:pos x="86" y="537"/>
                </a:cxn>
                <a:cxn ang="0">
                  <a:pos x="74" y="532"/>
                </a:cxn>
                <a:cxn ang="0">
                  <a:pos x="68" y="514"/>
                </a:cxn>
                <a:cxn ang="0">
                  <a:pos x="76" y="487"/>
                </a:cxn>
                <a:cxn ang="0">
                  <a:pos x="118" y="440"/>
                </a:cxn>
                <a:cxn ang="0">
                  <a:pos x="139" y="409"/>
                </a:cxn>
                <a:cxn ang="0">
                  <a:pos x="164" y="351"/>
                </a:cxn>
                <a:cxn ang="0">
                  <a:pos x="170" y="322"/>
                </a:cxn>
                <a:cxn ang="0">
                  <a:pos x="145" y="247"/>
                </a:cxn>
                <a:cxn ang="0">
                  <a:pos x="99" y="171"/>
                </a:cxn>
                <a:cxn ang="0">
                  <a:pos x="55" y="122"/>
                </a:cxn>
                <a:cxn ang="0">
                  <a:pos x="31" y="85"/>
                </a:cxn>
                <a:cxn ang="0">
                  <a:pos x="6" y="62"/>
                </a:cxn>
                <a:cxn ang="0">
                  <a:pos x="0" y="29"/>
                </a:cxn>
                <a:cxn ang="0">
                  <a:pos x="19" y="0"/>
                </a:cxn>
              </a:cxnLst>
              <a:rect l="0" t="0" r="r" b="b"/>
              <a:pathLst>
                <a:path w="251" h="581">
                  <a:moveTo>
                    <a:pt x="19" y="0"/>
                  </a:moveTo>
                  <a:lnTo>
                    <a:pt x="64" y="25"/>
                  </a:lnTo>
                  <a:lnTo>
                    <a:pt x="107" y="97"/>
                  </a:lnTo>
                  <a:lnTo>
                    <a:pt x="137" y="147"/>
                  </a:lnTo>
                  <a:lnTo>
                    <a:pt x="158" y="204"/>
                  </a:lnTo>
                  <a:lnTo>
                    <a:pt x="181" y="260"/>
                  </a:lnTo>
                  <a:lnTo>
                    <a:pt x="199" y="325"/>
                  </a:lnTo>
                  <a:lnTo>
                    <a:pt x="199" y="372"/>
                  </a:lnTo>
                  <a:lnTo>
                    <a:pt x="170" y="409"/>
                  </a:lnTo>
                  <a:lnTo>
                    <a:pt x="151" y="446"/>
                  </a:lnTo>
                  <a:lnTo>
                    <a:pt x="118" y="475"/>
                  </a:lnTo>
                  <a:lnTo>
                    <a:pt x="105" y="501"/>
                  </a:lnTo>
                  <a:lnTo>
                    <a:pt x="120" y="518"/>
                  </a:lnTo>
                  <a:lnTo>
                    <a:pt x="143" y="520"/>
                  </a:lnTo>
                  <a:lnTo>
                    <a:pt x="195" y="526"/>
                  </a:lnTo>
                  <a:lnTo>
                    <a:pt x="232" y="543"/>
                  </a:lnTo>
                  <a:lnTo>
                    <a:pt x="250" y="557"/>
                  </a:lnTo>
                  <a:lnTo>
                    <a:pt x="238" y="575"/>
                  </a:lnTo>
                  <a:lnTo>
                    <a:pt x="206" y="580"/>
                  </a:lnTo>
                  <a:lnTo>
                    <a:pt x="164" y="563"/>
                  </a:lnTo>
                  <a:lnTo>
                    <a:pt x="139" y="549"/>
                  </a:lnTo>
                  <a:lnTo>
                    <a:pt x="86" y="537"/>
                  </a:lnTo>
                  <a:lnTo>
                    <a:pt x="74" y="532"/>
                  </a:lnTo>
                  <a:lnTo>
                    <a:pt x="68" y="514"/>
                  </a:lnTo>
                  <a:lnTo>
                    <a:pt x="76" y="487"/>
                  </a:lnTo>
                  <a:lnTo>
                    <a:pt x="118" y="440"/>
                  </a:lnTo>
                  <a:lnTo>
                    <a:pt x="139" y="409"/>
                  </a:lnTo>
                  <a:lnTo>
                    <a:pt x="164" y="351"/>
                  </a:lnTo>
                  <a:lnTo>
                    <a:pt x="170" y="322"/>
                  </a:lnTo>
                  <a:lnTo>
                    <a:pt x="145" y="247"/>
                  </a:lnTo>
                  <a:lnTo>
                    <a:pt x="99" y="171"/>
                  </a:lnTo>
                  <a:lnTo>
                    <a:pt x="55" y="122"/>
                  </a:lnTo>
                  <a:lnTo>
                    <a:pt x="31" y="85"/>
                  </a:lnTo>
                  <a:lnTo>
                    <a:pt x="6" y="62"/>
                  </a:lnTo>
                  <a:lnTo>
                    <a:pt x="0" y="29"/>
                  </a:lnTo>
                  <a:lnTo>
                    <a:pt x="19" y="0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34848" name="Freeform 32"/>
            <p:cNvSpPr>
              <a:spLocks/>
            </p:cNvSpPr>
            <p:nvPr/>
          </p:nvSpPr>
          <p:spPr bwMode="auto">
            <a:xfrm>
              <a:off x="136" y="2679"/>
              <a:ext cx="229" cy="543"/>
            </a:xfrm>
            <a:custGeom>
              <a:avLst/>
              <a:gdLst/>
              <a:ahLst/>
              <a:cxnLst>
                <a:cxn ang="0">
                  <a:pos x="127" y="52"/>
                </a:cxn>
                <a:cxn ang="0">
                  <a:pos x="173" y="7"/>
                </a:cxn>
                <a:cxn ang="0">
                  <a:pos x="224" y="0"/>
                </a:cxn>
                <a:cxn ang="0">
                  <a:pos x="228" y="39"/>
                </a:cxn>
                <a:cxn ang="0">
                  <a:pos x="199" y="69"/>
                </a:cxn>
                <a:cxn ang="0">
                  <a:pos x="154" y="89"/>
                </a:cxn>
                <a:cxn ang="0">
                  <a:pos x="120" y="126"/>
                </a:cxn>
                <a:cxn ang="0">
                  <a:pos x="114" y="175"/>
                </a:cxn>
                <a:cxn ang="0">
                  <a:pos x="120" y="248"/>
                </a:cxn>
                <a:cxn ang="0">
                  <a:pos x="139" y="374"/>
                </a:cxn>
                <a:cxn ang="0">
                  <a:pos x="161" y="453"/>
                </a:cxn>
                <a:cxn ang="0">
                  <a:pos x="184" y="509"/>
                </a:cxn>
                <a:cxn ang="0">
                  <a:pos x="180" y="535"/>
                </a:cxn>
                <a:cxn ang="0">
                  <a:pos x="154" y="540"/>
                </a:cxn>
                <a:cxn ang="0">
                  <a:pos x="110" y="527"/>
                </a:cxn>
                <a:cxn ang="0">
                  <a:pos x="59" y="527"/>
                </a:cxn>
                <a:cxn ang="0">
                  <a:pos x="32" y="542"/>
                </a:cxn>
                <a:cxn ang="0">
                  <a:pos x="6" y="535"/>
                </a:cxn>
                <a:cxn ang="0">
                  <a:pos x="0" y="504"/>
                </a:cxn>
                <a:cxn ang="0">
                  <a:pos x="26" y="498"/>
                </a:cxn>
                <a:cxn ang="0">
                  <a:pos x="76" y="498"/>
                </a:cxn>
                <a:cxn ang="0">
                  <a:pos x="152" y="515"/>
                </a:cxn>
                <a:cxn ang="0">
                  <a:pos x="154" y="509"/>
                </a:cxn>
                <a:cxn ang="0">
                  <a:pos x="148" y="484"/>
                </a:cxn>
                <a:cxn ang="0">
                  <a:pos x="120" y="391"/>
                </a:cxn>
                <a:cxn ang="0">
                  <a:pos x="108" y="316"/>
                </a:cxn>
                <a:cxn ang="0">
                  <a:pos x="89" y="225"/>
                </a:cxn>
                <a:cxn ang="0">
                  <a:pos x="89" y="161"/>
                </a:cxn>
                <a:cxn ang="0">
                  <a:pos x="91" y="112"/>
                </a:cxn>
                <a:cxn ang="0">
                  <a:pos x="101" y="76"/>
                </a:cxn>
                <a:cxn ang="0">
                  <a:pos x="127" y="52"/>
                </a:cxn>
              </a:cxnLst>
              <a:rect l="0" t="0" r="r" b="b"/>
              <a:pathLst>
                <a:path w="229" h="543">
                  <a:moveTo>
                    <a:pt x="127" y="52"/>
                  </a:moveTo>
                  <a:lnTo>
                    <a:pt x="173" y="7"/>
                  </a:lnTo>
                  <a:lnTo>
                    <a:pt x="224" y="0"/>
                  </a:lnTo>
                  <a:lnTo>
                    <a:pt x="228" y="39"/>
                  </a:lnTo>
                  <a:lnTo>
                    <a:pt x="199" y="69"/>
                  </a:lnTo>
                  <a:lnTo>
                    <a:pt x="154" y="89"/>
                  </a:lnTo>
                  <a:lnTo>
                    <a:pt x="120" y="126"/>
                  </a:lnTo>
                  <a:lnTo>
                    <a:pt x="114" y="175"/>
                  </a:lnTo>
                  <a:lnTo>
                    <a:pt x="120" y="248"/>
                  </a:lnTo>
                  <a:lnTo>
                    <a:pt x="139" y="374"/>
                  </a:lnTo>
                  <a:lnTo>
                    <a:pt x="161" y="453"/>
                  </a:lnTo>
                  <a:lnTo>
                    <a:pt x="184" y="509"/>
                  </a:lnTo>
                  <a:lnTo>
                    <a:pt x="180" y="535"/>
                  </a:lnTo>
                  <a:lnTo>
                    <a:pt x="154" y="540"/>
                  </a:lnTo>
                  <a:lnTo>
                    <a:pt x="110" y="527"/>
                  </a:lnTo>
                  <a:lnTo>
                    <a:pt x="59" y="527"/>
                  </a:lnTo>
                  <a:lnTo>
                    <a:pt x="32" y="542"/>
                  </a:lnTo>
                  <a:lnTo>
                    <a:pt x="6" y="535"/>
                  </a:lnTo>
                  <a:lnTo>
                    <a:pt x="0" y="504"/>
                  </a:lnTo>
                  <a:lnTo>
                    <a:pt x="26" y="498"/>
                  </a:lnTo>
                  <a:lnTo>
                    <a:pt x="76" y="498"/>
                  </a:lnTo>
                  <a:lnTo>
                    <a:pt x="152" y="515"/>
                  </a:lnTo>
                  <a:lnTo>
                    <a:pt x="154" y="509"/>
                  </a:lnTo>
                  <a:lnTo>
                    <a:pt x="148" y="484"/>
                  </a:lnTo>
                  <a:lnTo>
                    <a:pt x="120" y="391"/>
                  </a:lnTo>
                  <a:lnTo>
                    <a:pt x="108" y="316"/>
                  </a:lnTo>
                  <a:lnTo>
                    <a:pt x="89" y="225"/>
                  </a:lnTo>
                  <a:lnTo>
                    <a:pt x="89" y="161"/>
                  </a:lnTo>
                  <a:lnTo>
                    <a:pt x="91" y="112"/>
                  </a:lnTo>
                  <a:lnTo>
                    <a:pt x="101" y="76"/>
                  </a:lnTo>
                  <a:lnTo>
                    <a:pt x="127" y="52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34849" name="Freeform 33"/>
            <p:cNvSpPr>
              <a:spLocks/>
            </p:cNvSpPr>
            <p:nvPr/>
          </p:nvSpPr>
          <p:spPr bwMode="auto">
            <a:xfrm>
              <a:off x="359" y="1872"/>
              <a:ext cx="269" cy="293"/>
            </a:xfrm>
            <a:custGeom>
              <a:avLst/>
              <a:gdLst/>
              <a:ahLst/>
              <a:cxnLst>
                <a:cxn ang="0">
                  <a:pos x="0" y="261"/>
                </a:cxn>
                <a:cxn ang="0">
                  <a:pos x="0" y="196"/>
                </a:cxn>
                <a:cxn ang="0">
                  <a:pos x="13" y="124"/>
                </a:cxn>
                <a:cxn ang="0">
                  <a:pos x="44" y="66"/>
                </a:cxn>
                <a:cxn ang="0">
                  <a:pos x="85" y="31"/>
                </a:cxn>
                <a:cxn ang="0">
                  <a:pos x="129" y="4"/>
                </a:cxn>
                <a:cxn ang="0">
                  <a:pos x="167" y="0"/>
                </a:cxn>
                <a:cxn ang="0">
                  <a:pos x="209" y="11"/>
                </a:cxn>
                <a:cxn ang="0">
                  <a:pos x="228" y="35"/>
                </a:cxn>
                <a:cxn ang="0">
                  <a:pos x="241" y="66"/>
                </a:cxn>
                <a:cxn ang="0">
                  <a:pos x="237" y="99"/>
                </a:cxn>
                <a:cxn ang="0">
                  <a:pos x="230" y="136"/>
                </a:cxn>
                <a:cxn ang="0">
                  <a:pos x="209" y="167"/>
                </a:cxn>
                <a:cxn ang="0">
                  <a:pos x="268" y="241"/>
                </a:cxn>
                <a:cxn ang="0">
                  <a:pos x="260" y="259"/>
                </a:cxn>
                <a:cxn ang="0">
                  <a:pos x="192" y="202"/>
                </a:cxn>
                <a:cxn ang="0">
                  <a:pos x="155" y="247"/>
                </a:cxn>
                <a:cxn ang="0">
                  <a:pos x="114" y="278"/>
                </a:cxn>
                <a:cxn ang="0">
                  <a:pos x="72" y="292"/>
                </a:cxn>
                <a:cxn ang="0">
                  <a:pos x="38" y="292"/>
                </a:cxn>
                <a:cxn ang="0">
                  <a:pos x="13" y="279"/>
                </a:cxn>
                <a:cxn ang="0">
                  <a:pos x="0" y="261"/>
                </a:cxn>
              </a:cxnLst>
              <a:rect l="0" t="0" r="r" b="b"/>
              <a:pathLst>
                <a:path w="269" h="293">
                  <a:moveTo>
                    <a:pt x="0" y="261"/>
                  </a:moveTo>
                  <a:lnTo>
                    <a:pt x="0" y="196"/>
                  </a:lnTo>
                  <a:lnTo>
                    <a:pt x="13" y="124"/>
                  </a:lnTo>
                  <a:lnTo>
                    <a:pt x="44" y="66"/>
                  </a:lnTo>
                  <a:lnTo>
                    <a:pt x="85" y="31"/>
                  </a:lnTo>
                  <a:lnTo>
                    <a:pt x="129" y="4"/>
                  </a:lnTo>
                  <a:lnTo>
                    <a:pt x="167" y="0"/>
                  </a:lnTo>
                  <a:lnTo>
                    <a:pt x="209" y="11"/>
                  </a:lnTo>
                  <a:lnTo>
                    <a:pt x="228" y="35"/>
                  </a:lnTo>
                  <a:lnTo>
                    <a:pt x="241" y="66"/>
                  </a:lnTo>
                  <a:lnTo>
                    <a:pt x="237" y="99"/>
                  </a:lnTo>
                  <a:lnTo>
                    <a:pt x="230" y="136"/>
                  </a:lnTo>
                  <a:lnTo>
                    <a:pt x="209" y="167"/>
                  </a:lnTo>
                  <a:lnTo>
                    <a:pt x="268" y="241"/>
                  </a:lnTo>
                  <a:lnTo>
                    <a:pt x="260" y="259"/>
                  </a:lnTo>
                  <a:lnTo>
                    <a:pt x="192" y="202"/>
                  </a:lnTo>
                  <a:lnTo>
                    <a:pt x="155" y="247"/>
                  </a:lnTo>
                  <a:lnTo>
                    <a:pt x="114" y="278"/>
                  </a:lnTo>
                  <a:lnTo>
                    <a:pt x="72" y="292"/>
                  </a:lnTo>
                  <a:lnTo>
                    <a:pt x="38" y="292"/>
                  </a:lnTo>
                  <a:lnTo>
                    <a:pt x="13" y="279"/>
                  </a:lnTo>
                  <a:lnTo>
                    <a:pt x="0" y="261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grpSp>
          <p:nvGrpSpPr>
            <p:cNvPr id="34852" name="Group 36"/>
            <p:cNvGrpSpPr>
              <a:grpSpLocks/>
            </p:cNvGrpSpPr>
            <p:nvPr/>
          </p:nvGrpSpPr>
          <p:grpSpPr bwMode="auto">
            <a:xfrm>
              <a:off x="459" y="2089"/>
              <a:ext cx="628" cy="376"/>
              <a:chOff x="459" y="2089"/>
              <a:chExt cx="628" cy="376"/>
            </a:xfrm>
          </p:grpSpPr>
          <p:sp>
            <p:nvSpPr>
              <p:cNvPr id="34850" name="Freeform 34"/>
              <p:cNvSpPr>
                <a:spLocks/>
              </p:cNvSpPr>
              <p:nvPr/>
            </p:nvSpPr>
            <p:spPr bwMode="auto">
              <a:xfrm>
                <a:off x="459" y="2089"/>
                <a:ext cx="601" cy="350"/>
              </a:xfrm>
              <a:custGeom>
                <a:avLst/>
                <a:gdLst/>
                <a:ahLst/>
                <a:cxnLst>
                  <a:cxn ang="0">
                    <a:pos x="579" y="97"/>
                  </a:cxn>
                  <a:cxn ang="0">
                    <a:pos x="512" y="100"/>
                  </a:cxn>
                  <a:cxn ang="0">
                    <a:pos x="414" y="103"/>
                  </a:cxn>
                  <a:cxn ang="0">
                    <a:pos x="315" y="103"/>
                  </a:cxn>
                  <a:cxn ang="0">
                    <a:pos x="221" y="97"/>
                  </a:cxn>
                  <a:cxn ang="0">
                    <a:pos x="202" y="93"/>
                  </a:cxn>
                  <a:cxn ang="0">
                    <a:pos x="183" y="86"/>
                  </a:cxn>
                  <a:cxn ang="0">
                    <a:pos x="167" y="76"/>
                  </a:cxn>
                  <a:cxn ang="0">
                    <a:pos x="136" y="53"/>
                  </a:cxn>
                  <a:cxn ang="0">
                    <a:pos x="105" y="30"/>
                  </a:cxn>
                  <a:cxn ang="0">
                    <a:pos x="90" y="16"/>
                  </a:cxn>
                  <a:cxn ang="0">
                    <a:pos x="88" y="7"/>
                  </a:cxn>
                  <a:cxn ang="0">
                    <a:pos x="86" y="2"/>
                  </a:cxn>
                  <a:cxn ang="0">
                    <a:pos x="83" y="0"/>
                  </a:cxn>
                  <a:cxn ang="0">
                    <a:pos x="78" y="2"/>
                  </a:cxn>
                  <a:cxn ang="0">
                    <a:pos x="74" y="7"/>
                  </a:cxn>
                  <a:cxn ang="0">
                    <a:pos x="69" y="19"/>
                  </a:cxn>
                  <a:cxn ang="0">
                    <a:pos x="64" y="34"/>
                  </a:cxn>
                  <a:cxn ang="0">
                    <a:pos x="62" y="43"/>
                  </a:cxn>
                  <a:cxn ang="0">
                    <a:pos x="62" y="48"/>
                  </a:cxn>
                  <a:cxn ang="0">
                    <a:pos x="63" y="50"/>
                  </a:cxn>
                  <a:cxn ang="0">
                    <a:pos x="62" y="53"/>
                  </a:cxn>
                  <a:cxn ang="0">
                    <a:pos x="57" y="57"/>
                  </a:cxn>
                  <a:cxn ang="0">
                    <a:pos x="49" y="64"/>
                  </a:cxn>
                  <a:cxn ang="0">
                    <a:pos x="46" y="75"/>
                  </a:cxn>
                  <a:cxn ang="0">
                    <a:pos x="42" y="84"/>
                  </a:cxn>
                  <a:cxn ang="0">
                    <a:pos x="30" y="93"/>
                  </a:cxn>
                  <a:cxn ang="0">
                    <a:pos x="10" y="105"/>
                  </a:cxn>
                  <a:cxn ang="0">
                    <a:pos x="1" y="109"/>
                  </a:cxn>
                  <a:cxn ang="0">
                    <a:pos x="9" y="112"/>
                  </a:cxn>
                  <a:cxn ang="0">
                    <a:pos x="21" y="115"/>
                  </a:cxn>
                  <a:cxn ang="0">
                    <a:pos x="30" y="117"/>
                  </a:cxn>
                  <a:cxn ang="0">
                    <a:pos x="34" y="118"/>
                  </a:cxn>
                  <a:cxn ang="0">
                    <a:pos x="32" y="115"/>
                  </a:cxn>
                  <a:cxn ang="0">
                    <a:pos x="35" y="113"/>
                  </a:cxn>
                  <a:cxn ang="0">
                    <a:pos x="43" y="112"/>
                  </a:cxn>
                  <a:cxn ang="0">
                    <a:pos x="55" y="111"/>
                  </a:cxn>
                  <a:cxn ang="0">
                    <a:pos x="71" y="112"/>
                  </a:cxn>
                  <a:cxn ang="0">
                    <a:pos x="95" y="113"/>
                  </a:cxn>
                  <a:cxn ang="0">
                    <a:pos x="125" y="116"/>
                  </a:cxn>
                  <a:cxn ang="0">
                    <a:pos x="165" y="120"/>
                  </a:cxn>
                  <a:cxn ang="0">
                    <a:pos x="193" y="123"/>
                  </a:cxn>
                  <a:cxn ang="0">
                    <a:pos x="203" y="128"/>
                  </a:cxn>
                  <a:cxn ang="0">
                    <a:pos x="218" y="137"/>
                  </a:cxn>
                  <a:cxn ang="0">
                    <a:pos x="228" y="142"/>
                  </a:cxn>
                  <a:cxn ang="0">
                    <a:pos x="283" y="181"/>
                  </a:cxn>
                  <a:cxn ang="0">
                    <a:pos x="287" y="185"/>
                  </a:cxn>
                  <a:cxn ang="0">
                    <a:pos x="288" y="195"/>
                  </a:cxn>
                  <a:cxn ang="0">
                    <a:pos x="296" y="208"/>
                  </a:cxn>
                  <a:cxn ang="0">
                    <a:pos x="311" y="221"/>
                  </a:cxn>
                  <a:cxn ang="0">
                    <a:pos x="321" y="236"/>
                  </a:cxn>
                  <a:cxn ang="0">
                    <a:pos x="327" y="250"/>
                  </a:cxn>
                  <a:cxn ang="0">
                    <a:pos x="336" y="260"/>
                  </a:cxn>
                  <a:cxn ang="0">
                    <a:pos x="341" y="274"/>
                  </a:cxn>
                  <a:cxn ang="0">
                    <a:pos x="345" y="297"/>
                  </a:cxn>
                  <a:cxn ang="0">
                    <a:pos x="350" y="320"/>
                  </a:cxn>
                  <a:cxn ang="0">
                    <a:pos x="359" y="341"/>
                  </a:cxn>
                </a:cxnLst>
                <a:rect l="0" t="0" r="r" b="b"/>
                <a:pathLst>
                  <a:path w="601" h="350">
                    <a:moveTo>
                      <a:pt x="600" y="97"/>
                    </a:moveTo>
                    <a:lnTo>
                      <a:pt x="579" y="97"/>
                    </a:lnTo>
                    <a:lnTo>
                      <a:pt x="558" y="99"/>
                    </a:lnTo>
                    <a:lnTo>
                      <a:pt x="512" y="100"/>
                    </a:lnTo>
                    <a:lnTo>
                      <a:pt x="464" y="102"/>
                    </a:lnTo>
                    <a:lnTo>
                      <a:pt x="414" y="103"/>
                    </a:lnTo>
                    <a:lnTo>
                      <a:pt x="364" y="104"/>
                    </a:lnTo>
                    <a:lnTo>
                      <a:pt x="315" y="103"/>
                    </a:lnTo>
                    <a:lnTo>
                      <a:pt x="266" y="101"/>
                    </a:lnTo>
                    <a:lnTo>
                      <a:pt x="221" y="97"/>
                    </a:lnTo>
                    <a:lnTo>
                      <a:pt x="211" y="95"/>
                    </a:lnTo>
                    <a:lnTo>
                      <a:pt x="202" y="93"/>
                    </a:lnTo>
                    <a:lnTo>
                      <a:pt x="193" y="90"/>
                    </a:lnTo>
                    <a:lnTo>
                      <a:pt x="183" y="86"/>
                    </a:lnTo>
                    <a:lnTo>
                      <a:pt x="175" y="81"/>
                    </a:lnTo>
                    <a:lnTo>
                      <a:pt x="167" y="76"/>
                    </a:lnTo>
                    <a:lnTo>
                      <a:pt x="151" y="65"/>
                    </a:lnTo>
                    <a:lnTo>
                      <a:pt x="136" y="53"/>
                    </a:lnTo>
                    <a:lnTo>
                      <a:pt x="121" y="41"/>
                    </a:lnTo>
                    <a:lnTo>
                      <a:pt x="105" y="30"/>
                    </a:lnTo>
                    <a:lnTo>
                      <a:pt x="90" y="19"/>
                    </a:lnTo>
                    <a:lnTo>
                      <a:pt x="90" y="16"/>
                    </a:lnTo>
                    <a:lnTo>
                      <a:pt x="90" y="13"/>
                    </a:lnTo>
                    <a:lnTo>
                      <a:pt x="88" y="7"/>
                    </a:lnTo>
                    <a:lnTo>
                      <a:pt x="87" y="4"/>
                    </a:lnTo>
                    <a:lnTo>
                      <a:pt x="86" y="2"/>
                    </a:lnTo>
                    <a:lnTo>
                      <a:pt x="85" y="1"/>
                    </a:lnTo>
                    <a:lnTo>
                      <a:pt x="83" y="0"/>
                    </a:lnTo>
                    <a:lnTo>
                      <a:pt x="81" y="1"/>
                    </a:lnTo>
                    <a:lnTo>
                      <a:pt x="78" y="2"/>
                    </a:lnTo>
                    <a:lnTo>
                      <a:pt x="77" y="4"/>
                    </a:lnTo>
                    <a:lnTo>
                      <a:pt x="74" y="7"/>
                    </a:lnTo>
                    <a:lnTo>
                      <a:pt x="71" y="13"/>
                    </a:lnTo>
                    <a:lnTo>
                      <a:pt x="69" y="19"/>
                    </a:lnTo>
                    <a:lnTo>
                      <a:pt x="66" y="27"/>
                    </a:lnTo>
                    <a:lnTo>
                      <a:pt x="64" y="34"/>
                    </a:lnTo>
                    <a:lnTo>
                      <a:pt x="63" y="39"/>
                    </a:lnTo>
                    <a:lnTo>
                      <a:pt x="62" y="43"/>
                    </a:lnTo>
                    <a:lnTo>
                      <a:pt x="62" y="46"/>
                    </a:lnTo>
                    <a:lnTo>
                      <a:pt x="62" y="48"/>
                    </a:lnTo>
                    <a:lnTo>
                      <a:pt x="63" y="49"/>
                    </a:lnTo>
                    <a:lnTo>
                      <a:pt x="63" y="50"/>
                    </a:lnTo>
                    <a:lnTo>
                      <a:pt x="63" y="51"/>
                    </a:lnTo>
                    <a:lnTo>
                      <a:pt x="62" y="53"/>
                    </a:lnTo>
                    <a:lnTo>
                      <a:pt x="59" y="54"/>
                    </a:lnTo>
                    <a:lnTo>
                      <a:pt x="57" y="57"/>
                    </a:lnTo>
                    <a:lnTo>
                      <a:pt x="53" y="60"/>
                    </a:lnTo>
                    <a:lnTo>
                      <a:pt x="49" y="64"/>
                    </a:lnTo>
                    <a:lnTo>
                      <a:pt x="48" y="69"/>
                    </a:lnTo>
                    <a:lnTo>
                      <a:pt x="46" y="75"/>
                    </a:lnTo>
                    <a:lnTo>
                      <a:pt x="45" y="80"/>
                    </a:lnTo>
                    <a:lnTo>
                      <a:pt x="42" y="84"/>
                    </a:lnTo>
                    <a:lnTo>
                      <a:pt x="37" y="88"/>
                    </a:lnTo>
                    <a:lnTo>
                      <a:pt x="30" y="93"/>
                    </a:lnTo>
                    <a:lnTo>
                      <a:pt x="16" y="101"/>
                    </a:lnTo>
                    <a:lnTo>
                      <a:pt x="10" y="105"/>
                    </a:lnTo>
                    <a:lnTo>
                      <a:pt x="6" y="108"/>
                    </a:lnTo>
                    <a:lnTo>
                      <a:pt x="1" y="109"/>
                    </a:lnTo>
                    <a:lnTo>
                      <a:pt x="0" y="110"/>
                    </a:lnTo>
                    <a:lnTo>
                      <a:pt x="9" y="112"/>
                    </a:lnTo>
                    <a:lnTo>
                      <a:pt x="15" y="114"/>
                    </a:lnTo>
                    <a:lnTo>
                      <a:pt x="21" y="115"/>
                    </a:lnTo>
                    <a:lnTo>
                      <a:pt x="25" y="116"/>
                    </a:lnTo>
                    <a:lnTo>
                      <a:pt x="30" y="117"/>
                    </a:lnTo>
                    <a:lnTo>
                      <a:pt x="34" y="118"/>
                    </a:lnTo>
                    <a:lnTo>
                      <a:pt x="34" y="118"/>
                    </a:lnTo>
                    <a:lnTo>
                      <a:pt x="34" y="116"/>
                    </a:lnTo>
                    <a:lnTo>
                      <a:pt x="32" y="115"/>
                    </a:lnTo>
                    <a:lnTo>
                      <a:pt x="32" y="114"/>
                    </a:lnTo>
                    <a:lnTo>
                      <a:pt x="35" y="113"/>
                    </a:lnTo>
                    <a:lnTo>
                      <a:pt x="40" y="112"/>
                    </a:lnTo>
                    <a:lnTo>
                      <a:pt x="43" y="112"/>
                    </a:lnTo>
                    <a:lnTo>
                      <a:pt x="49" y="111"/>
                    </a:lnTo>
                    <a:lnTo>
                      <a:pt x="55" y="111"/>
                    </a:lnTo>
                    <a:lnTo>
                      <a:pt x="63" y="111"/>
                    </a:lnTo>
                    <a:lnTo>
                      <a:pt x="71" y="112"/>
                    </a:lnTo>
                    <a:lnTo>
                      <a:pt x="82" y="113"/>
                    </a:lnTo>
                    <a:lnTo>
                      <a:pt x="95" y="113"/>
                    </a:lnTo>
                    <a:lnTo>
                      <a:pt x="109" y="114"/>
                    </a:lnTo>
                    <a:lnTo>
                      <a:pt x="125" y="116"/>
                    </a:lnTo>
                    <a:lnTo>
                      <a:pt x="143" y="118"/>
                    </a:lnTo>
                    <a:lnTo>
                      <a:pt x="165" y="120"/>
                    </a:lnTo>
                    <a:lnTo>
                      <a:pt x="188" y="122"/>
                    </a:lnTo>
                    <a:lnTo>
                      <a:pt x="193" y="123"/>
                    </a:lnTo>
                    <a:lnTo>
                      <a:pt x="197" y="125"/>
                    </a:lnTo>
                    <a:lnTo>
                      <a:pt x="203" y="128"/>
                    </a:lnTo>
                    <a:lnTo>
                      <a:pt x="208" y="131"/>
                    </a:lnTo>
                    <a:lnTo>
                      <a:pt x="218" y="137"/>
                    </a:lnTo>
                    <a:lnTo>
                      <a:pt x="223" y="140"/>
                    </a:lnTo>
                    <a:lnTo>
                      <a:pt x="228" y="142"/>
                    </a:lnTo>
                    <a:lnTo>
                      <a:pt x="255" y="162"/>
                    </a:lnTo>
                    <a:lnTo>
                      <a:pt x="283" y="181"/>
                    </a:lnTo>
                    <a:lnTo>
                      <a:pt x="285" y="183"/>
                    </a:lnTo>
                    <a:lnTo>
                      <a:pt x="287" y="185"/>
                    </a:lnTo>
                    <a:lnTo>
                      <a:pt x="287" y="190"/>
                    </a:lnTo>
                    <a:lnTo>
                      <a:pt x="288" y="195"/>
                    </a:lnTo>
                    <a:lnTo>
                      <a:pt x="290" y="200"/>
                    </a:lnTo>
                    <a:lnTo>
                      <a:pt x="296" y="208"/>
                    </a:lnTo>
                    <a:lnTo>
                      <a:pt x="304" y="214"/>
                    </a:lnTo>
                    <a:lnTo>
                      <a:pt x="311" y="221"/>
                    </a:lnTo>
                    <a:lnTo>
                      <a:pt x="318" y="227"/>
                    </a:lnTo>
                    <a:lnTo>
                      <a:pt x="321" y="236"/>
                    </a:lnTo>
                    <a:lnTo>
                      <a:pt x="324" y="246"/>
                    </a:lnTo>
                    <a:lnTo>
                      <a:pt x="327" y="250"/>
                    </a:lnTo>
                    <a:lnTo>
                      <a:pt x="332" y="255"/>
                    </a:lnTo>
                    <a:lnTo>
                      <a:pt x="336" y="260"/>
                    </a:lnTo>
                    <a:lnTo>
                      <a:pt x="338" y="265"/>
                    </a:lnTo>
                    <a:lnTo>
                      <a:pt x="341" y="274"/>
                    </a:lnTo>
                    <a:lnTo>
                      <a:pt x="344" y="286"/>
                    </a:lnTo>
                    <a:lnTo>
                      <a:pt x="345" y="297"/>
                    </a:lnTo>
                    <a:lnTo>
                      <a:pt x="347" y="309"/>
                    </a:lnTo>
                    <a:lnTo>
                      <a:pt x="350" y="320"/>
                    </a:lnTo>
                    <a:lnTo>
                      <a:pt x="353" y="331"/>
                    </a:lnTo>
                    <a:lnTo>
                      <a:pt x="359" y="341"/>
                    </a:lnTo>
                    <a:lnTo>
                      <a:pt x="366" y="349"/>
                    </a:lnTo>
                  </a:path>
                </a:pathLst>
              </a:custGeom>
              <a:solidFill>
                <a:srgbClr val="FF00FF"/>
              </a:solidFill>
              <a:ln w="127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34851" name="Freeform 35"/>
              <p:cNvSpPr>
                <a:spLocks/>
              </p:cNvSpPr>
              <p:nvPr/>
            </p:nvSpPr>
            <p:spPr bwMode="auto">
              <a:xfrm>
                <a:off x="811" y="2186"/>
                <a:ext cx="276" cy="279"/>
              </a:xfrm>
              <a:custGeom>
                <a:avLst/>
                <a:gdLst/>
                <a:ahLst/>
                <a:cxnLst>
                  <a:cxn ang="0">
                    <a:pos x="167" y="61"/>
                  </a:cxn>
                  <a:cxn ang="0">
                    <a:pos x="172" y="45"/>
                  </a:cxn>
                  <a:cxn ang="0">
                    <a:pos x="183" y="32"/>
                  </a:cxn>
                  <a:cxn ang="0">
                    <a:pos x="209" y="18"/>
                  </a:cxn>
                  <a:cxn ang="0">
                    <a:pos x="245" y="5"/>
                  </a:cxn>
                  <a:cxn ang="0">
                    <a:pos x="266" y="21"/>
                  </a:cxn>
                  <a:cxn ang="0">
                    <a:pos x="275" y="54"/>
                  </a:cxn>
                  <a:cxn ang="0">
                    <a:pos x="274" y="89"/>
                  </a:cxn>
                  <a:cxn ang="0">
                    <a:pos x="267" y="125"/>
                  </a:cxn>
                  <a:cxn ang="0">
                    <a:pos x="248" y="181"/>
                  </a:cxn>
                  <a:cxn ang="0">
                    <a:pos x="244" y="185"/>
                  </a:cxn>
                  <a:cxn ang="0">
                    <a:pos x="227" y="197"/>
                  </a:cxn>
                  <a:cxn ang="0">
                    <a:pos x="203" y="212"/>
                  </a:cxn>
                  <a:cxn ang="0">
                    <a:pos x="170" y="229"/>
                  </a:cxn>
                  <a:cxn ang="0">
                    <a:pos x="154" y="238"/>
                  </a:cxn>
                  <a:cxn ang="0">
                    <a:pos x="140" y="248"/>
                  </a:cxn>
                  <a:cxn ang="0">
                    <a:pos x="118" y="261"/>
                  </a:cxn>
                  <a:cxn ang="0">
                    <a:pos x="82" y="271"/>
                  </a:cxn>
                  <a:cxn ang="0">
                    <a:pos x="44" y="275"/>
                  </a:cxn>
                  <a:cxn ang="0">
                    <a:pos x="20" y="267"/>
                  </a:cxn>
                  <a:cxn ang="0">
                    <a:pos x="6" y="253"/>
                  </a:cxn>
                  <a:cxn ang="0">
                    <a:pos x="0" y="239"/>
                  </a:cxn>
                  <a:cxn ang="0">
                    <a:pos x="8" y="203"/>
                  </a:cxn>
                  <a:cxn ang="0">
                    <a:pos x="16" y="176"/>
                  </a:cxn>
                  <a:cxn ang="0">
                    <a:pos x="28" y="156"/>
                  </a:cxn>
                  <a:cxn ang="0">
                    <a:pos x="41" y="138"/>
                  </a:cxn>
                  <a:cxn ang="0">
                    <a:pos x="47" y="131"/>
                  </a:cxn>
                  <a:cxn ang="0">
                    <a:pos x="49" y="128"/>
                  </a:cxn>
                  <a:cxn ang="0">
                    <a:pos x="53" y="118"/>
                  </a:cxn>
                  <a:cxn ang="0">
                    <a:pos x="66" y="89"/>
                  </a:cxn>
                  <a:cxn ang="0">
                    <a:pos x="72" y="78"/>
                  </a:cxn>
                  <a:cxn ang="0">
                    <a:pos x="76" y="71"/>
                  </a:cxn>
                  <a:cxn ang="0">
                    <a:pos x="85" y="67"/>
                  </a:cxn>
                  <a:cxn ang="0">
                    <a:pos x="102" y="61"/>
                  </a:cxn>
                  <a:cxn ang="0">
                    <a:pos x="117" y="52"/>
                  </a:cxn>
                  <a:cxn ang="0">
                    <a:pos x="133" y="47"/>
                  </a:cxn>
                  <a:cxn ang="0">
                    <a:pos x="159" y="42"/>
                  </a:cxn>
                  <a:cxn ang="0">
                    <a:pos x="168" y="40"/>
                  </a:cxn>
                  <a:cxn ang="0">
                    <a:pos x="172" y="39"/>
                  </a:cxn>
                  <a:cxn ang="0">
                    <a:pos x="183" y="32"/>
                  </a:cxn>
                  <a:cxn ang="0">
                    <a:pos x="191" y="26"/>
                  </a:cxn>
                  <a:cxn ang="0">
                    <a:pos x="198" y="26"/>
                  </a:cxn>
                  <a:cxn ang="0">
                    <a:pos x="207" y="26"/>
                  </a:cxn>
                </a:cxnLst>
                <a:rect l="0" t="0" r="r" b="b"/>
                <a:pathLst>
                  <a:path w="276" h="279">
                    <a:moveTo>
                      <a:pt x="165" y="78"/>
                    </a:moveTo>
                    <a:lnTo>
                      <a:pt x="167" y="70"/>
                    </a:lnTo>
                    <a:lnTo>
                      <a:pt x="167" y="61"/>
                    </a:lnTo>
                    <a:lnTo>
                      <a:pt x="169" y="53"/>
                    </a:lnTo>
                    <a:lnTo>
                      <a:pt x="170" y="49"/>
                    </a:lnTo>
                    <a:lnTo>
                      <a:pt x="172" y="45"/>
                    </a:lnTo>
                    <a:lnTo>
                      <a:pt x="175" y="40"/>
                    </a:lnTo>
                    <a:lnTo>
                      <a:pt x="179" y="36"/>
                    </a:lnTo>
                    <a:lnTo>
                      <a:pt x="183" y="32"/>
                    </a:lnTo>
                    <a:lnTo>
                      <a:pt x="188" y="29"/>
                    </a:lnTo>
                    <a:lnTo>
                      <a:pt x="198" y="23"/>
                    </a:lnTo>
                    <a:lnTo>
                      <a:pt x="209" y="18"/>
                    </a:lnTo>
                    <a:lnTo>
                      <a:pt x="222" y="14"/>
                    </a:lnTo>
                    <a:lnTo>
                      <a:pt x="233" y="10"/>
                    </a:lnTo>
                    <a:lnTo>
                      <a:pt x="245" y="5"/>
                    </a:lnTo>
                    <a:lnTo>
                      <a:pt x="255" y="0"/>
                    </a:lnTo>
                    <a:lnTo>
                      <a:pt x="262" y="10"/>
                    </a:lnTo>
                    <a:lnTo>
                      <a:pt x="266" y="21"/>
                    </a:lnTo>
                    <a:lnTo>
                      <a:pt x="270" y="32"/>
                    </a:lnTo>
                    <a:lnTo>
                      <a:pt x="273" y="43"/>
                    </a:lnTo>
                    <a:lnTo>
                      <a:pt x="275" y="54"/>
                    </a:lnTo>
                    <a:lnTo>
                      <a:pt x="275" y="66"/>
                    </a:lnTo>
                    <a:lnTo>
                      <a:pt x="275" y="78"/>
                    </a:lnTo>
                    <a:lnTo>
                      <a:pt x="274" y="89"/>
                    </a:lnTo>
                    <a:lnTo>
                      <a:pt x="272" y="101"/>
                    </a:lnTo>
                    <a:lnTo>
                      <a:pt x="270" y="113"/>
                    </a:lnTo>
                    <a:lnTo>
                      <a:pt x="267" y="125"/>
                    </a:lnTo>
                    <a:lnTo>
                      <a:pt x="263" y="136"/>
                    </a:lnTo>
                    <a:lnTo>
                      <a:pt x="256" y="159"/>
                    </a:lnTo>
                    <a:lnTo>
                      <a:pt x="248" y="181"/>
                    </a:lnTo>
                    <a:lnTo>
                      <a:pt x="247" y="182"/>
                    </a:lnTo>
                    <a:lnTo>
                      <a:pt x="246" y="183"/>
                    </a:lnTo>
                    <a:lnTo>
                      <a:pt x="244" y="185"/>
                    </a:lnTo>
                    <a:lnTo>
                      <a:pt x="239" y="188"/>
                    </a:lnTo>
                    <a:lnTo>
                      <a:pt x="233" y="192"/>
                    </a:lnTo>
                    <a:lnTo>
                      <a:pt x="227" y="197"/>
                    </a:lnTo>
                    <a:lnTo>
                      <a:pt x="219" y="202"/>
                    </a:lnTo>
                    <a:lnTo>
                      <a:pt x="211" y="207"/>
                    </a:lnTo>
                    <a:lnTo>
                      <a:pt x="203" y="212"/>
                    </a:lnTo>
                    <a:lnTo>
                      <a:pt x="186" y="221"/>
                    </a:lnTo>
                    <a:lnTo>
                      <a:pt x="178" y="225"/>
                    </a:lnTo>
                    <a:lnTo>
                      <a:pt x="170" y="229"/>
                    </a:lnTo>
                    <a:lnTo>
                      <a:pt x="164" y="233"/>
                    </a:lnTo>
                    <a:lnTo>
                      <a:pt x="158" y="236"/>
                    </a:lnTo>
                    <a:lnTo>
                      <a:pt x="154" y="238"/>
                    </a:lnTo>
                    <a:lnTo>
                      <a:pt x="151" y="239"/>
                    </a:lnTo>
                    <a:lnTo>
                      <a:pt x="145" y="244"/>
                    </a:lnTo>
                    <a:lnTo>
                      <a:pt x="140" y="248"/>
                    </a:lnTo>
                    <a:lnTo>
                      <a:pt x="135" y="252"/>
                    </a:lnTo>
                    <a:lnTo>
                      <a:pt x="129" y="255"/>
                    </a:lnTo>
                    <a:lnTo>
                      <a:pt x="118" y="261"/>
                    </a:lnTo>
                    <a:lnTo>
                      <a:pt x="107" y="265"/>
                    </a:lnTo>
                    <a:lnTo>
                      <a:pt x="95" y="268"/>
                    </a:lnTo>
                    <a:lnTo>
                      <a:pt x="82" y="271"/>
                    </a:lnTo>
                    <a:lnTo>
                      <a:pt x="69" y="275"/>
                    </a:lnTo>
                    <a:lnTo>
                      <a:pt x="55" y="278"/>
                    </a:lnTo>
                    <a:lnTo>
                      <a:pt x="44" y="275"/>
                    </a:lnTo>
                    <a:lnTo>
                      <a:pt x="35" y="273"/>
                    </a:lnTo>
                    <a:lnTo>
                      <a:pt x="27" y="270"/>
                    </a:lnTo>
                    <a:lnTo>
                      <a:pt x="20" y="267"/>
                    </a:lnTo>
                    <a:lnTo>
                      <a:pt x="14" y="262"/>
                    </a:lnTo>
                    <a:lnTo>
                      <a:pt x="8" y="256"/>
                    </a:lnTo>
                    <a:lnTo>
                      <a:pt x="6" y="253"/>
                    </a:lnTo>
                    <a:lnTo>
                      <a:pt x="4" y="249"/>
                    </a:lnTo>
                    <a:lnTo>
                      <a:pt x="2" y="244"/>
                    </a:lnTo>
                    <a:lnTo>
                      <a:pt x="0" y="239"/>
                    </a:lnTo>
                    <a:lnTo>
                      <a:pt x="1" y="231"/>
                    </a:lnTo>
                    <a:lnTo>
                      <a:pt x="3" y="222"/>
                    </a:lnTo>
                    <a:lnTo>
                      <a:pt x="8" y="203"/>
                    </a:lnTo>
                    <a:lnTo>
                      <a:pt x="10" y="194"/>
                    </a:lnTo>
                    <a:lnTo>
                      <a:pt x="13" y="184"/>
                    </a:lnTo>
                    <a:lnTo>
                      <a:pt x="16" y="176"/>
                    </a:lnTo>
                    <a:lnTo>
                      <a:pt x="20" y="168"/>
                    </a:lnTo>
                    <a:lnTo>
                      <a:pt x="24" y="162"/>
                    </a:lnTo>
                    <a:lnTo>
                      <a:pt x="28" y="156"/>
                    </a:lnTo>
                    <a:lnTo>
                      <a:pt x="32" y="150"/>
                    </a:lnTo>
                    <a:lnTo>
                      <a:pt x="37" y="144"/>
                    </a:lnTo>
                    <a:lnTo>
                      <a:pt x="41" y="138"/>
                    </a:lnTo>
                    <a:lnTo>
                      <a:pt x="45" y="134"/>
                    </a:lnTo>
                    <a:lnTo>
                      <a:pt x="46" y="132"/>
                    </a:lnTo>
                    <a:lnTo>
                      <a:pt x="47" y="131"/>
                    </a:lnTo>
                    <a:lnTo>
                      <a:pt x="48" y="130"/>
                    </a:lnTo>
                    <a:lnTo>
                      <a:pt x="48" y="130"/>
                    </a:lnTo>
                    <a:lnTo>
                      <a:pt x="49" y="128"/>
                    </a:lnTo>
                    <a:lnTo>
                      <a:pt x="50" y="125"/>
                    </a:lnTo>
                    <a:lnTo>
                      <a:pt x="52" y="121"/>
                    </a:lnTo>
                    <a:lnTo>
                      <a:pt x="53" y="118"/>
                    </a:lnTo>
                    <a:lnTo>
                      <a:pt x="57" y="108"/>
                    </a:lnTo>
                    <a:lnTo>
                      <a:pt x="62" y="99"/>
                    </a:lnTo>
                    <a:lnTo>
                      <a:pt x="66" y="89"/>
                    </a:lnTo>
                    <a:lnTo>
                      <a:pt x="68" y="85"/>
                    </a:lnTo>
                    <a:lnTo>
                      <a:pt x="70" y="81"/>
                    </a:lnTo>
                    <a:lnTo>
                      <a:pt x="72" y="78"/>
                    </a:lnTo>
                    <a:lnTo>
                      <a:pt x="73" y="75"/>
                    </a:lnTo>
                    <a:lnTo>
                      <a:pt x="75" y="72"/>
                    </a:lnTo>
                    <a:lnTo>
                      <a:pt x="76" y="71"/>
                    </a:lnTo>
                    <a:lnTo>
                      <a:pt x="78" y="69"/>
                    </a:lnTo>
                    <a:lnTo>
                      <a:pt x="80" y="68"/>
                    </a:lnTo>
                    <a:lnTo>
                      <a:pt x="85" y="67"/>
                    </a:lnTo>
                    <a:lnTo>
                      <a:pt x="91" y="66"/>
                    </a:lnTo>
                    <a:lnTo>
                      <a:pt x="97" y="65"/>
                    </a:lnTo>
                    <a:lnTo>
                      <a:pt x="102" y="61"/>
                    </a:lnTo>
                    <a:lnTo>
                      <a:pt x="106" y="57"/>
                    </a:lnTo>
                    <a:lnTo>
                      <a:pt x="111" y="54"/>
                    </a:lnTo>
                    <a:lnTo>
                      <a:pt x="117" y="52"/>
                    </a:lnTo>
                    <a:lnTo>
                      <a:pt x="120" y="51"/>
                    </a:lnTo>
                    <a:lnTo>
                      <a:pt x="124" y="50"/>
                    </a:lnTo>
                    <a:lnTo>
                      <a:pt x="133" y="47"/>
                    </a:lnTo>
                    <a:lnTo>
                      <a:pt x="142" y="45"/>
                    </a:lnTo>
                    <a:lnTo>
                      <a:pt x="151" y="43"/>
                    </a:lnTo>
                    <a:lnTo>
                      <a:pt x="159" y="42"/>
                    </a:lnTo>
                    <a:lnTo>
                      <a:pt x="163" y="41"/>
                    </a:lnTo>
                    <a:lnTo>
                      <a:pt x="166" y="40"/>
                    </a:lnTo>
                    <a:lnTo>
                      <a:pt x="168" y="40"/>
                    </a:lnTo>
                    <a:lnTo>
                      <a:pt x="170" y="39"/>
                    </a:lnTo>
                    <a:lnTo>
                      <a:pt x="172" y="39"/>
                    </a:lnTo>
                    <a:lnTo>
                      <a:pt x="172" y="39"/>
                    </a:lnTo>
                    <a:lnTo>
                      <a:pt x="176" y="36"/>
                    </a:lnTo>
                    <a:lnTo>
                      <a:pt x="180" y="34"/>
                    </a:lnTo>
                    <a:lnTo>
                      <a:pt x="183" y="32"/>
                    </a:lnTo>
                    <a:lnTo>
                      <a:pt x="185" y="30"/>
                    </a:lnTo>
                    <a:lnTo>
                      <a:pt x="188" y="28"/>
                    </a:lnTo>
                    <a:lnTo>
                      <a:pt x="191" y="26"/>
                    </a:lnTo>
                    <a:lnTo>
                      <a:pt x="192" y="26"/>
                    </a:lnTo>
                    <a:lnTo>
                      <a:pt x="195" y="26"/>
                    </a:lnTo>
                    <a:lnTo>
                      <a:pt x="198" y="26"/>
                    </a:lnTo>
                    <a:lnTo>
                      <a:pt x="200" y="26"/>
                    </a:lnTo>
                    <a:lnTo>
                      <a:pt x="203" y="26"/>
                    </a:lnTo>
                    <a:lnTo>
                      <a:pt x="207" y="26"/>
                    </a:lnTo>
                  </a:path>
                </a:pathLst>
              </a:custGeom>
              <a:solidFill>
                <a:srgbClr val="FF7C80"/>
              </a:solidFill>
              <a:ln w="127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</p:grpSp>
      </p:grpSp>
      <p:grpSp>
        <p:nvGrpSpPr>
          <p:cNvPr id="34863" name="Group 47"/>
          <p:cNvGrpSpPr>
            <a:grpSpLocks/>
          </p:cNvGrpSpPr>
          <p:nvPr/>
        </p:nvGrpSpPr>
        <p:grpSpPr bwMode="auto">
          <a:xfrm>
            <a:off x="2085975" y="3200400"/>
            <a:ext cx="1573213" cy="2209800"/>
            <a:chOff x="1314" y="2016"/>
            <a:chExt cx="991" cy="1392"/>
          </a:xfrm>
        </p:grpSpPr>
        <p:sp>
          <p:nvSpPr>
            <p:cNvPr id="34854" name="Freeform 38"/>
            <p:cNvSpPr>
              <a:spLocks/>
            </p:cNvSpPr>
            <p:nvPr/>
          </p:nvSpPr>
          <p:spPr bwMode="auto">
            <a:xfrm>
              <a:off x="1933" y="2329"/>
              <a:ext cx="244" cy="579"/>
            </a:xfrm>
            <a:custGeom>
              <a:avLst/>
              <a:gdLst/>
              <a:ahLst/>
              <a:cxnLst>
                <a:cxn ang="0">
                  <a:pos x="160" y="56"/>
                </a:cxn>
                <a:cxn ang="0">
                  <a:pos x="116" y="14"/>
                </a:cxn>
                <a:cxn ang="0">
                  <a:pos x="63" y="0"/>
                </a:cxn>
                <a:cxn ang="0">
                  <a:pos x="25" y="2"/>
                </a:cxn>
                <a:cxn ang="0">
                  <a:pos x="19" y="37"/>
                </a:cxn>
                <a:cxn ang="0">
                  <a:pos x="21" y="82"/>
                </a:cxn>
                <a:cxn ang="0">
                  <a:pos x="63" y="136"/>
                </a:cxn>
                <a:cxn ang="0">
                  <a:pos x="89" y="217"/>
                </a:cxn>
                <a:cxn ang="0">
                  <a:pos x="90" y="297"/>
                </a:cxn>
                <a:cxn ang="0">
                  <a:pos x="72" y="371"/>
                </a:cxn>
                <a:cxn ang="0">
                  <a:pos x="46" y="440"/>
                </a:cxn>
                <a:cxn ang="0">
                  <a:pos x="0" y="498"/>
                </a:cxn>
                <a:cxn ang="0">
                  <a:pos x="0" y="516"/>
                </a:cxn>
                <a:cxn ang="0">
                  <a:pos x="6" y="558"/>
                </a:cxn>
                <a:cxn ang="0">
                  <a:pos x="40" y="576"/>
                </a:cxn>
                <a:cxn ang="0">
                  <a:pos x="78" y="578"/>
                </a:cxn>
                <a:cxn ang="0">
                  <a:pos x="141" y="564"/>
                </a:cxn>
                <a:cxn ang="0">
                  <a:pos x="190" y="516"/>
                </a:cxn>
                <a:cxn ang="0">
                  <a:pos x="216" y="434"/>
                </a:cxn>
                <a:cxn ang="0">
                  <a:pos x="234" y="379"/>
                </a:cxn>
                <a:cxn ang="0">
                  <a:pos x="243" y="309"/>
                </a:cxn>
                <a:cxn ang="0">
                  <a:pos x="237" y="217"/>
                </a:cxn>
                <a:cxn ang="0">
                  <a:pos x="216" y="138"/>
                </a:cxn>
                <a:cxn ang="0">
                  <a:pos x="190" y="87"/>
                </a:cxn>
                <a:cxn ang="0">
                  <a:pos x="160" y="56"/>
                </a:cxn>
              </a:cxnLst>
              <a:rect l="0" t="0" r="r" b="b"/>
              <a:pathLst>
                <a:path w="244" h="579">
                  <a:moveTo>
                    <a:pt x="160" y="56"/>
                  </a:moveTo>
                  <a:lnTo>
                    <a:pt x="116" y="14"/>
                  </a:lnTo>
                  <a:lnTo>
                    <a:pt x="63" y="0"/>
                  </a:lnTo>
                  <a:lnTo>
                    <a:pt x="25" y="2"/>
                  </a:lnTo>
                  <a:lnTo>
                    <a:pt x="19" y="37"/>
                  </a:lnTo>
                  <a:lnTo>
                    <a:pt x="21" y="82"/>
                  </a:lnTo>
                  <a:lnTo>
                    <a:pt x="63" y="136"/>
                  </a:lnTo>
                  <a:lnTo>
                    <a:pt x="89" y="217"/>
                  </a:lnTo>
                  <a:lnTo>
                    <a:pt x="90" y="297"/>
                  </a:lnTo>
                  <a:lnTo>
                    <a:pt x="72" y="371"/>
                  </a:lnTo>
                  <a:lnTo>
                    <a:pt x="46" y="440"/>
                  </a:lnTo>
                  <a:lnTo>
                    <a:pt x="0" y="498"/>
                  </a:lnTo>
                  <a:lnTo>
                    <a:pt x="0" y="516"/>
                  </a:lnTo>
                  <a:lnTo>
                    <a:pt x="6" y="558"/>
                  </a:lnTo>
                  <a:lnTo>
                    <a:pt x="40" y="576"/>
                  </a:lnTo>
                  <a:lnTo>
                    <a:pt x="78" y="578"/>
                  </a:lnTo>
                  <a:lnTo>
                    <a:pt x="141" y="564"/>
                  </a:lnTo>
                  <a:lnTo>
                    <a:pt x="190" y="516"/>
                  </a:lnTo>
                  <a:lnTo>
                    <a:pt x="216" y="434"/>
                  </a:lnTo>
                  <a:lnTo>
                    <a:pt x="234" y="379"/>
                  </a:lnTo>
                  <a:lnTo>
                    <a:pt x="243" y="309"/>
                  </a:lnTo>
                  <a:lnTo>
                    <a:pt x="237" y="217"/>
                  </a:lnTo>
                  <a:lnTo>
                    <a:pt x="216" y="138"/>
                  </a:lnTo>
                  <a:lnTo>
                    <a:pt x="190" y="87"/>
                  </a:lnTo>
                  <a:lnTo>
                    <a:pt x="160" y="56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34855" name="Freeform 39"/>
            <p:cNvSpPr>
              <a:spLocks/>
            </p:cNvSpPr>
            <p:nvPr/>
          </p:nvSpPr>
          <p:spPr bwMode="auto">
            <a:xfrm>
              <a:off x="1622" y="2323"/>
              <a:ext cx="386" cy="399"/>
            </a:xfrm>
            <a:custGeom>
              <a:avLst/>
              <a:gdLst/>
              <a:ahLst/>
              <a:cxnLst>
                <a:cxn ang="0">
                  <a:pos x="385" y="29"/>
                </a:cxn>
                <a:cxn ang="0">
                  <a:pos x="372" y="0"/>
                </a:cxn>
                <a:cxn ang="0">
                  <a:pos x="347" y="0"/>
                </a:cxn>
                <a:cxn ang="0">
                  <a:pos x="315" y="31"/>
                </a:cxn>
                <a:cxn ang="0">
                  <a:pos x="294" y="106"/>
                </a:cxn>
                <a:cxn ang="0">
                  <a:pos x="278" y="193"/>
                </a:cxn>
                <a:cxn ang="0">
                  <a:pos x="265" y="283"/>
                </a:cxn>
                <a:cxn ang="0">
                  <a:pos x="225" y="352"/>
                </a:cxn>
                <a:cxn ang="0">
                  <a:pos x="225" y="353"/>
                </a:cxn>
                <a:cxn ang="0">
                  <a:pos x="225" y="366"/>
                </a:cxn>
                <a:cxn ang="0">
                  <a:pos x="171" y="358"/>
                </a:cxn>
                <a:cxn ang="0">
                  <a:pos x="114" y="322"/>
                </a:cxn>
                <a:cxn ang="0">
                  <a:pos x="89" y="290"/>
                </a:cxn>
                <a:cxn ang="0">
                  <a:pos x="44" y="199"/>
                </a:cxn>
                <a:cxn ang="0">
                  <a:pos x="44" y="165"/>
                </a:cxn>
                <a:cxn ang="0">
                  <a:pos x="62" y="134"/>
                </a:cxn>
                <a:cxn ang="0">
                  <a:pos x="80" y="91"/>
                </a:cxn>
                <a:cxn ang="0">
                  <a:pos x="87" y="75"/>
                </a:cxn>
                <a:cxn ang="0">
                  <a:pos x="63" y="66"/>
                </a:cxn>
                <a:cxn ang="0">
                  <a:pos x="35" y="68"/>
                </a:cxn>
                <a:cxn ang="0">
                  <a:pos x="18" y="85"/>
                </a:cxn>
                <a:cxn ang="0">
                  <a:pos x="0" y="122"/>
                </a:cxn>
                <a:cxn ang="0">
                  <a:pos x="10" y="190"/>
                </a:cxn>
                <a:cxn ang="0">
                  <a:pos x="18" y="227"/>
                </a:cxn>
                <a:cxn ang="0">
                  <a:pos x="62" y="304"/>
                </a:cxn>
                <a:cxn ang="0">
                  <a:pos x="99" y="360"/>
                </a:cxn>
                <a:cxn ang="0">
                  <a:pos x="168" y="385"/>
                </a:cxn>
                <a:cxn ang="0">
                  <a:pos x="225" y="398"/>
                </a:cxn>
                <a:cxn ang="0">
                  <a:pos x="269" y="377"/>
                </a:cxn>
                <a:cxn ang="0">
                  <a:pos x="290" y="304"/>
                </a:cxn>
                <a:cxn ang="0">
                  <a:pos x="314" y="215"/>
                </a:cxn>
                <a:cxn ang="0">
                  <a:pos x="332" y="149"/>
                </a:cxn>
                <a:cxn ang="0">
                  <a:pos x="358" y="112"/>
                </a:cxn>
                <a:cxn ang="0">
                  <a:pos x="383" y="75"/>
                </a:cxn>
                <a:cxn ang="0">
                  <a:pos x="385" y="29"/>
                </a:cxn>
              </a:cxnLst>
              <a:rect l="0" t="0" r="r" b="b"/>
              <a:pathLst>
                <a:path w="386" h="399">
                  <a:moveTo>
                    <a:pt x="385" y="29"/>
                  </a:moveTo>
                  <a:lnTo>
                    <a:pt x="372" y="0"/>
                  </a:lnTo>
                  <a:lnTo>
                    <a:pt x="347" y="0"/>
                  </a:lnTo>
                  <a:lnTo>
                    <a:pt x="315" y="31"/>
                  </a:lnTo>
                  <a:lnTo>
                    <a:pt x="294" y="106"/>
                  </a:lnTo>
                  <a:lnTo>
                    <a:pt x="278" y="193"/>
                  </a:lnTo>
                  <a:lnTo>
                    <a:pt x="265" y="283"/>
                  </a:lnTo>
                  <a:lnTo>
                    <a:pt x="225" y="352"/>
                  </a:lnTo>
                  <a:lnTo>
                    <a:pt x="225" y="353"/>
                  </a:lnTo>
                  <a:lnTo>
                    <a:pt x="225" y="366"/>
                  </a:lnTo>
                  <a:lnTo>
                    <a:pt x="171" y="358"/>
                  </a:lnTo>
                  <a:lnTo>
                    <a:pt x="114" y="322"/>
                  </a:lnTo>
                  <a:lnTo>
                    <a:pt x="89" y="290"/>
                  </a:lnTo>
                  <a:lnTo>
                    <a:pt x="44" y="199"/>
                  </a:lnTo>
                  <a:lnTo>
                    <a:pt x="44" y="165"/>
                  </a:lnTo>
                  <a:lnTo>
                    <a:pt x="62" y="134"/>
                  </a:lnTo>
                  <a:lnTo>
                    <a:pt x="80" y="91"/>
                  </a:lnTo>
                  <a:lnTo>
                    <a:pt x="87" y="75"/>
                  </a:lnTo>
                  <a:lnTo>
                    <a:pt x="63" y="66"/>
                  </a:lnTo>
                  <a:lnTo>
                    <a:pt x="35" y="68"/>
                  </a:lnTo>
                  <a:lnTo>
                    <a:pt x="18" y="85"/>
                  </a:lnTo>
                  <a:lnTo>
                    <a:pt x="0" y="122"/>
                  </a:lnTo>
                  <a:lnTo>
                    <a:pt x="10" y="190"/>
                  </a:lnTo>
                  <a:lnTo>
                    <a:pt x="18" y="227"/>
                  </a:lnTo>
                  <a:lnTo>
                    <a:pt x="62" y="304"/>
                  </a:lnTo>
                  <a:lnTo>
                    <a:pt x="99" y="360"/>
                  </a:lnTo>
                  <a:lnTo>
                    <a:pt x="168" y="385"/>
                  </a:lnTo>
                  <a:lnTo>
                    <a:pt x="225" y="398"/>
                  </a:lnTo>
                  <a:lnTo>
                    <a:pt x="269" y="377"/>
                  </a:lnTo>
                  <a:lnTo>
                    <a:pt x="290" y="304"/>
                  </a:lnTo>
                  <a:lnTo>
                    <a:pt x="314" y="215"/>
                  </a:lnTo>
                  <a:lnTo>
                    <a:pt x="332" y="149"/>
                  </a:lnTo>
                  <a:lnTo>
                    <a:pt x="358" y="112"/>
                  </a:lnTo>
                  <a:lnTo>
                    <a:pt x="383" y="75"/>
                  </a:lnTo>
                  <a:lnTo>
                    <a:pt x="385" y="29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34856" name="Freeform 40"/>
            <p:cNvSpPr>
              <a:spLocks/>
            </p:cNvSpPr>
            <p:nvPr/>
          </p:nvSpPr>
          <p:spPr bwMode="auto">
            <a:xfrm>
              <a:off x="1748" y="2315"/>
              <a:ext cx="557" cy="410"/>
            </a:xfrm>
            <a:custGeom>
              <a:avLst/>
              <a:gdLst/>
              <a:ahLst/>
              <a:cxnLst>
                <a:cxn ang="0">
                  <a:pos x="360" y="17"/>
                </a:cxn>
                <a:cxn ang="0">
                  <a:pos x="311" y="0"/>
                </a:cxn>
                <a:cxn ang="0">
                  <a:pos x="285" y="19"/>
                </a:cxn>
                <a:cxn ang="0">
                  <a:pos x="285" y="63"/>
                </a:cxn>
                <a:cxn ang="0">
                  <a:pos x="328" y="110"/>
                </a:cxn>
                <a:cxn ang="0">
                  <a:pos x="400" y="135"/>
                </a:cxn>
                <a:cxn ang="0">
                  <a:pos x="456" y="181"/>
                </a:cxn>
                <a:cxn ang="0">
                  <a:pos x="493" y="234"/>
                </a:cxn>
                <a:cxn ang="0">
                  <a:pos x="512" y="278"/>
                </a:cxn>
                <a:cxn ang="0">
                  <a:pos x="512" y="315"/>
                </a:cxn>
                <a:cxn ang="0">
                  <a:pos x="489" y="355"/>
                </a:cxn>
                <a:cxn ang="0">
                  <a:pos x="431" y="373"/>
                </a:cxn>
                <a:cxn ang="0">
                  <a:pos x="385" y="377"/>
                </a:cxn>
                <a:cxn ang="0">
                  <a:pos x="315" y="373"/>
                </a:cxn>
                <a:cxn ang="0">
                  <a:pos x="227" y="349"/>
                </a:cxn>
                <a:cxn ang="0">
                  <a:pos x="170" y="296"/>
                </a:cxn>
                <a:cxn ang="0">
                  <a:pos x="134" y="256"/>
                </a:cxn>
                <a:cxn ang="0">
                  <a:pos x="145" y="215"/>
                </a:cxn>
                <a:cxn ang="0">
                  <a:pos x="141" y="191"/>
                </a:cxn>
                <a:cxn ang="0">
                  <a:pos x="103" y="206"/>
                </a:cxn>
                <a:cxn ang="0">
                  <a:pos x="63" y="206"/>
                </a:cxn>
                <a:cxn ang="0">
                  <a:pos x="33" y="181"/>
                </a:cxn>
                <a:cxn ang="0">
                  <a:pos x="14" y="162"/>
                </a:cxn>
                <a:cxn ang="0">
                  <a:pos x="2" y="166"/>
                </a:cxn>
                <a:cxn ang="0">
                  <a:pos x="0" y="178"/>
                </a:cxn>
                <a:cxn ang="0">
                  <a:pos x="12" y="215"/>
                </a:cxn>
                <a:cxn ang="0">
                  <a:pos x="12" y="249"/>
                </a:cxn>
                <a:cxn ang="0">
                  <a:pos x="27" y="274"/>
                </a:cxn>
                <a:cxn ang="0">
                  <a:pos x="63" y="293"/>
                </a:cxn>
                <a:cxn ang="0">
                  <a:pos x="94" y="293"/>
                </a:cxn>
                <a:cxn ang="0">
                  <a:pos x="128" y="296"/>
                </a:cxn>
                <a:cxn ang="0">
                  <a:pos x="195" y="352"/>
                </a:cxn>
                <a:cxn ang="0">
                  <a:pos x="246" y="383"/>
                </a:cxn>
                <a:cxn ang="0">
                  <a:pos x="324" y="405"/>
                </a:cxn>
                <a:cxn ang="0">
                  <a:pos x="407" y="409"/>
                </a:cxn>
                <a:cxn ang="0">
                  <a:pos x="468" y="397"/>
                </a:cxn>
                <a:cxn ang="0">
                  <a:pos x="513" y="380"/>
                </a:cxn>
                <a:cxn ang="0">
                  <a:pos x="545" y="346"/>
                </a:cxn>
                <a:cxn ang="0">
                  <a:pos x="556" y="309"/>
                </a:cxn>
                <a:cxn ang="0">
                  <a:pos x="556" y="253"/>
                </a:cxn>
                <a:cxn ang="0">
                  <a:pos x="537" y="215"/>
                </a:cxn>
                <a:cxn ang="0">
                  <a:pos x="513" y="178"/>
                </a:cxn>
                <a:cxn ang="0">
                  <a:pos x="482" y="137"/>
                </a:cxn>
                <a:cxn ang="0">
                  <a:pos x="435" y="104"/>
                </a:cxn>
                <a:cxn ang="0">
                  <a:pos x="407" y="69"/>
                </a:cxn>
                <a:cxn ang="0">
                  <a:pos x="385" y="38"/>
                </a:cxn>
                <a:cxn ang="0">
                  <a:pos x="360" y="17"/>
                </a:cxn>
              </a:cxnLst>
              <a:rect l="0" t="0" r="r" b="b"/>
              <a:pathLst>
                <a:path w="557" h="410">
                  <a:moveTo>
                    <a:pt x="360" y="17"/>
                  </a:moveTo>
                  <a:lnTo>
                    <a:pt x="311" y="0"/>
                  </a:lnTo>
                  <a:lnTo>
                    <a:pt x="285" y="19"/>
                  </a:lnTo>
                  <a:lnTo>
                    <a:pt x="285" y="63"/>
                  </a:lnTo>
                  <a:lnTo>
                    <a:pt x="328" y="110"/>
                  </a:lnTo>
                  <a:lnTo>
                    <a:pt x="400" y="135"/>
                  </a:lnTo>
                  <a:lnTo>
                    <a:pt x="456" y="181"/>
                  </a:lnTo>
                  <a:lnTo>
                    <a:pt x="493" y="234"/>
                  </a:lnTo>
                  <a:lnTo>
                    <a:pt x="512" y="278"/>
                  </a:lnTo>
                  <a:lnTo>
                    <a:pt x="512" y="315"/>
                  </a:lnTo>
                  <a:lnTo>
                    <a:pt x="489" y="355"/>
                  </a:lnTo>
                  <a:lnTo>
                    <a:pt x="431" y="373"/>
                  </a:lnTo>
                  <a:lnTo>
                    <a:pt x="385" y="377"/>
                  </a:lnTo>
                  <a:lnTo>
                    <a:pt x="315" y="373"/>
                  </a:lnTo>
                  <a:lnTo>
                    <a:pt x="227" y="349"/>
                  </a:lnTo>
                  <a:lnTo>
                    <a:pt x="170" y="296"/>
                  </a:lnTo>
                  <a:lnTo>
                    <a:pt x="134" y="256"/>
                  </a:lnTo>
                  <a:lnTo>
                    <a:pt x="145" y="215"/>
                  </a:lnTo>
                  <a:lnTo>
                    <a:pt x="141" y="191"/>
                  </a:lnTo>
                  <a:lnTo>
                    <a:pt x="103" y="206"/>
                  </a:lnTo>
                  <a:lnTo>
                    <a:pt x="63" y="206"/>
                  </a:lnTo>
                  <a:lnTo>
                    <a:pt x="33" y="181"/>
                  </a:lnTo>
                  <a:lnTo>
                    <a:pt x="14" y="162"/>
                  </a:lnTo>
                  <a:lnTo>
                    <a:pt x="2" y="166"/>
                  </a:lnTo>
                  <a:lnTo>
                    <a:pt x="0" y="178"/>
                  </a:lnTo>
                  <a:lnTo>
                    <a:pt x="12" y="215"/>
                  </a:lnTo>
                  <a:lnTo>
                    <a:pt x="12" y="249"/>
                  </a:lnTo>
                  <a:lnTo>
                    <a:pt x="27" y="274"/>
                  </a:lnTo>
                  <a:lnTo>
                    <a:pt x="63" y="293"/>
                  </a:lnTo>
                  <a:lnTo>
                    <a:pt x="94" y="293"/>
                  </a:lnTo>
                  <a:lnTo>
                    <a:pt x="128" y="296"/>
                  </a:lnTo>
                  <a:lnTo>
                    <a:pt x="195" y="352"/>
                  </a:lnTo>
                  <a:lnTo>
                    <a:pt x="246" y="383"/>
                  </a:lnTo>
                  <a:lnTo>
                    <a:pt x="324" y="405"/>
                  </a:lnTo>
                  <a:lnTo>
                    <a:pt x="407" y="409"/>
                  </a:lnTo>
                  <a:lnTo>
                    <a:pt x="468" y="397"/>
                  </a:lnTo>
                  <a:lnTo>
                    <a:pt x="513" y="380"/>
                  </a:lnTo>
                  <a:lnTo>
                    <a:pt x="545" y="346"/>
                  </a:lnTo>
                  <a:lnTo>
                    <a:pt x="556" y="309"/>
                  </a:lnTo>
                  <a:lnTo>
                    <a:pt x="556" y="253"/>
                  </a:lnTo>
                  <a:lnTo>
                    <a:pt x="537" y="215"/>
                  </a:lnTo>
                  <a:lnTo>
                    <a:pt x="513" y="178"/>
                  </a:lnTo>
                  <a:lnTo>
                    <a:pt x="482" y="137"/>
                  </a:lnTo>
                  <a:lnTo>
                    <a:pt x="435" y="104"/>
                  </a:lnTo>
                  <a:lnTo>
                    <a:pt x="407" y="69"/>
                  </a:lnTo>
                  <a:lnTo>
                    <a:pt x="385" y="38"/>
                  </a:lnTo>
                  <a:lnTo>
                    <a:pt x="360" y="17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34857" name="Freeform 41"/>
            <p:cNvSpPr>
              <a:spLocks/>
            </p:cNvSpPr>
            <p:nvPr/>
          </p:nvSpPr>
          <p:spPr bwMode="auto">
            <a:xfrm>
              <a:off x="1753" y="2827"/>
              <a:ext cx="251" cy="581"/>
            </a:xfrm>
            <a:custGeom>
              <a:avLst/>
              <a:gdLst/>
              <a:ahLst/>
              <a:cxnLst>
                <a:cxn ang="0">
                  <a:pos x="231" y="0"/>
                </a:cxn>
                <a:cxn ang="0">
                  <a:pos x="186" y="25"/>
                </a:cxn>
                <a:cxn ang="0">
                  <a:pos x="143" y="97"/>
                </a:cxn>
                <a:cxn ang="0">
                  <a:pos x="113" y="147"/>
                </a:cxn>
                <a:cxn ang="0">
                  <a:pos x="92" y="204"/>
                </a:cxn>
                <a:cxn ang="0">
                  <a:pos x="69" y="260"/>
                </a:cxn>
                <a:cxn ang="0">
                  <a:pos x="51" y="325"/>
                </a:cxn>
                <a:cxn ang="0">
                  <a:pos x="51" y="372"/>
                </a:cxn>
                <a:cxn ang="0">
                  <a:pos x="80" y="409"/>
                </a:cxn>
                <a:cxn ang="0">
                  <a:pos x="99" y="446"/>
                </a:cxn>
                <a:cxn ang="0">
                  <a:pos x="132" y="475"/>
                </a:cxn>
                <a:cxn ang="0">
                  <a:pos x="145" y="501"/>
                </a:cxn>
                <a:cxn ang="0">
                  <a:pos x="130" y="518"/>
                </a:cxn>
                <a:cxn ang="0">
                  <a:pos x="107" y="520"/>
                </a:cxn>
                <a:cxn ang="0">
                  <a:pos x="55" y="526"/>
                </a:cxn>
                <a:cxn ang="0">
                  <a:pos x="18" y="543"/>
                </a:cxn>
                <a:cxn ang="0">
                  <a:pos x="0" y="557"/>
                </a:cxn>
                <a:cxn ang="0">
                  <a:pos x="12" y="575"/>
                </a:cxn>
                <a:cxn ang="0">
                  <a:pos x="44" y="580"/>
                </a:cxn>
                <a:cxn ang="0">
                  <a:pos x="86" y="563"/>
                </a:cxn>
                <a:cxn ang="0">
                  <a:pos x="111" y="549"/>
                </a:cxn>
                <a:cxn ang="0">
                  <a:pos x="164" y="537"/>
                </a:cxn>
                <a:cxn ang="0">
                  <a:pos x="176" y="532"/>
                </a:cxn>
                <a:cxn ang="0">
                  <a:pos x="182" y="514"/>
                </a:cxn>
                <a:cxn ang="0">
                  <a:pos x="174" y="487"/>
                </a:cxn>
                <a:cxn ang="0">
                  <a:pos x="132" y="440"/>
                </a:cxn>
                <a:cxn ang="0">
                  <a:pos x="111" y="409"/>
                </a:cxn>
                <a:cxn ang="0">
                  <a:pos x="86" y="351"/>
                </a:cxn>
                <a:cxn ang="0">
                  <a:pos x="80" y="322"/>
                </a:cxn>
                <a:cxn ang="0">
                  <a:pos x="105" y="247"/>
                </a:cxn>
                <a:cxn ang="0">
                  <a:pos x="151" y="171"/>
                </a:cxn>
                <a:cxn ang="0">
                  <a:pos x="195" y="122"/>
                </a:cxn>
                <a:cxn ang="0">
                  <a:pos x="219" y="85"/>
                </a:cxn>
                <a:cxn ang="0">
                  <a:pos x="244" y="62"/>
                </a:cxn>
                <a:cxn ang="0">
                  <a:pos x="250" y="29"/>
                </a:cxn>
                <a:cxn ang="0">
                  <a:pos x="231" y="0"/>
                </a:cxn>
              </a:cxnLst>
              <a:rect l="0" t="0" r="r" b="b"/>
              <a:pathLst>
                <a:path w="251" h="581">
                  <a:moveTo>
                    <a:pt x="231" y="0"/>
                  </a:moveTo>
                  <a:lnTo>
                    <a:pt x="186" y="25"/>
                  </a:lnTo>
                  <a:lnTo>
                    <a:pt x="143" y="97"/>
                  </a:lnTo>
                  <a:lnTo>
                    <a:pt x="113" y="147"/>
                  </a:lnTo>
                  <a:lnTo>
                    <a:pt x="92" y="204"/>
                  </a:lnTo>
                  <a:lnTo>
                    <a:pt x="69" y="260"/>
                  </a:lnTo>
                  <a:lnTo>
                    <a:pt x="51" y="325"/>
                  </a:lnTo>
                  <a:lnTo>
                    <a:pt x="51" y="372"/>
                  </a:lnTo>
                  <a:lnTo>
                    <a:pt x="80" y="409"/>
                  </a:lnTo>
                  <a:lnTo>
                    <a:pt x="99" y="446"/>
                  </a:lnTo>
                  <a:lnTo>
                    <a:pt x="132" y="475"/>
                  </a:lnTo>
                  <a:lnTo>
                    <a:pt x="145" y="501"/>
                  </a:lnTo>
                  <a:lnTo>
                    <a:pt x="130" y="518"/>
                  </a:lnTo>
                  <a:lnTo>
                    <a:pt x="107" y="520"/>
                  </a:lnTo>
                  <a:lnTo>
                    <a:pt x="55" y="526"/>
                  </a:lnTo>
                  <a:lnTo>
                    <a:pt x="18" y="543"/>
                  </a:lnTo>
                  <a:lnTo>
                    <a:pt x="0" y="557"/>
                  </a:lnTo>
                  <a:lnTo>
                    <a:pt x="12" y="575"/>
                  </a:lnTo>
                  <a:lnTo>
                    <a:pt x="44" y="580"/>
                  </a:lnTo>
                  <a:lnTo>
                    <a:pt x="86" y="563"/>
                  </a:lnTo>
                  <a:lnTo>
                    <a:pt x="111" y="549"/>
                  </a:lnTo>
                  <a:lnTo>
                    <a:pt x="164" y="537"/>
                  </a:lnTo>
                  <a:lnTo>
                    <a:pt x="176" y="532"/>
                  </a:lnTo>
                  <a:lnTo>
                    <a:pt x="182" y="514"/>
                  </a:lnTo>
                  <a:lnTo>
                    <a:pt x="174" y="487"/>
                  </a:lnTo>
                  <a:lnTo>
                    <a:pt x="132" y="440"/>
                  </a:lnTo>
                  <a:lnTo>
                    <a:pt x="111" y="409"/>
                  </a:lnTo>
                  <a:lnTo>
                    <a:pt x="86" y="351"/>
                  </a:lnTo>
                  <a:lnTo>
                    <a:pt x="80" y="322"/>
                  </a:lnTo>
                  <a:lnTo>
                    <a:pt x="105" y="247"/>
                  </a:lnTo>
                  <a:lnTo>
                    <a:pt x="151" y="171"/>
                  </a:lnTo>
                  <a:lnTo>
                    <a:pt x="195" y="122"/>
                  </a:lnTo>
                  <a:lnTo>
                    <a:pt x="219" y="85"/>
                  </a:lnTo>
                  <a:lnTo>
                    <a:pt x="244" y="62"/>
                  </a:lnTo>
                  <a:lnTo>
                    <a:pt x="250" y="29"/>
                  </a:lnTo>
                  <a:lnTo>
                    <a:pt x="231" y="0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34858" name="Freeform 42"/>
            <p:cNvSpPr>
              <a:spLocks/>
            </p:cNvSpPr>
            <p:nvPr/>
          </p:nvSpPr>
          <p:spPr bwMode="auto">
            <a:xfrm>
              <a:off x="2036" y="2823"/>
              <a:ext cx="229" cy="543"/>
            </a:xfrm>
            <a:custGeom>
              <a:avLst/>
              <a:gdLst/>
              <a:ahLst/>
              <a:cxnLst>
                <a:cxn ang="0">
                  <a:pos x="101" y="52"/>
                </a:cxn>
                <a:cxn ang="0">
                  <a:pos x="55" y="7"/>
                </a:cxn>
                <a:cxn ang="0">
                  <a:pos x="4" y="0"/>
                </a:cxn>
                <a:cxn ang="0">
                  <a:pos x="0" y="39"/>
                </a:cxn>
                <a:cxn ang="0">
                  <a:pos x="29" y="69"/>
                </a:cxn>
                <a:cxn ang="0">
                  <a:pos x="74" y="89"/>
                </a:cxn>
                <a:cxn ang="0">
                  <a:pos x="108" y="126"/>
                </a:cxn>
                <a:cxn ang="0">
                  <a:pos x="114" y="175"/>
                </a:cxn>
                <a:cxn ang="0">
                  <a:pos x="108" y="248"/>
                </a:cxn>
                <a:cxn ang="0">
                  <a:pos x="89" y="374"/>
                </a:cxn>
                <a:cxn ang="0">
                  <a:pos x="67" y="453"/>
                </a:cxn>
                <a:cxn ang="0">
                  <a:pos x="44" y="509"/>
                </a:cxn>
                <a:cxn ang="0">
                  <a:pos x="48" y="535"/>
                </a:cxn>
                <a:cxn ang="0">
                  <a:pos x="74" y="540"/>
                </a:cxn>
                <a:cxn ang="0">
                  <a:pos x="118" y="527"/>
                </a:cxn>
                <a:cxn ang="0">
                  <a:pos x="169" y="527"/>
                </a:cxn>
                <a:cxn ang="0">
                  <a:pos x="196" y="542"/>
                </a:cxn>
                <a:cxn ang="0">
                  <a:pos x="222" y="535"/>
                </a:cxn>
                <a:cxn ang="0">
                  <a:pos x="228" y="504"/>
                </a:cxn>
                <a:cxn ang="0">
                  <a:pos x="202" y="498"/>
                </a:cxn>
                <a:cxn ang="0">
                  <a:pos x="152" y="498"/>
                </a:cxn>
                <a:cxn ang="0">
                  <a:pos x="76" y="515"/>
                </a:cxn>
                <a:cxn ang="0">
                  <a:pos x="74" y="509"/>
                </a:cxn>
                <a:cxn ang="0">
                  <a:pos x="80" y="484"/>
                </a:cxn>
                <a:cxn ang="0">
                  <a:pos x="108" y="391"/>
                </a:cxn>
                <a:cxn ang="0">
                  <a:pos x="120" y="316"/>
                </a:cxn>
                <a:cxn ang="0">
                  <a:pos x="139" y="225"/>
                </a:cxn>
                <a:cxn ang="0">
                  <a:pos x="139" y="161"/>
                </a:cxn>
                <a:cxn ang="0">
                  <a:pos x="137" y="112"/>
                </a:cxn>
                <a:cxn ang="0">
                  <a:pos x="127" y="76"/>
                </a:cxn>
                <a:cxn ang="0">
                  <a:pos x="101" y="52"/>
                </a:cxn>
              </a:cxnLst>
              <a:rect l="0" t="0" r="r" b="b"/>
              <a:pathLst>
                <a:path w="229" h="543">
                  <a:moveTo>
                    <a:pt x="101" y="52"/>
                  </a:moveTo>
                  <a:lnTo>
                    <a:pt x="55" y="7"/>
                  </a:lnTo>
                  <a:lnTo>
                    <a:pt x="4" y="0"/>
                  </a:lnTo>
                  <a:lnTo>
                    <a:pt x="0" y="39"/>
                  </a:lnTo>
                  <a:lnTo>
                    <a:pt x="29" y="69"/>
                  </a:lnTo>
                  <a:lnTo>
                    <a:pt x="74" y="89"/>
                  </a:lnTo>
                  <a:lnTo>
                    <a:pt x="108" y="126"/>
                  </a:lnTo>
                  <a:lnTo>
                    <a:pt x="114" y="175"/>
                  </a:lnTo>
                  <a:lnTo>
                    <a:pt x="108" y="248"/>
                  </a:lnTo>
                  <a:lnTo>
                    <a:pt x="89" y="374"/>
                  </a:lnTo>
                  <a:lnTo>
                    <a:pt x="67" y="453"/>
                  </a:lnTo>
                  <a:lnTo>
                    <a:pt x="44" y="509"/>
                  </a:lnTo>
                  <a:lnTo>
                    <a:pt x="48" y="535"/>
                  </a:lnTo>
                  <a:lnTo>
                    <a:pt x="74" y="540"/>
                  </a:lnTo>
                  <a:lnTo>
                    <a:pt x="118" y="527"/>
                  </a:lnTo>
                  <a:lnTo>
                    <a:pt x="169" y="527"/>
                  </a:lnTo>
                  <a:lnTo>
                    <a:pt x="196" y="542"/>
                  </a:lnTo>
                  <a:lnTo>
                    <a:pt x="222" y="535"/>
                  </a:lnTo>
                  <a:lnTo>
                    <a:pt x="228" y="504"/>
                  </a:lnTo>
                  <a:lnTo>
                    <a:pt x="202" y="498"/>
                  </a:lnTo>
                  <a:lnTo>
                    <a:pt x="152" y="498"/>
                  </a:lnTo>
                  <a:lnTo>
                    <a:pt x="76" y="515"/>
                  </a:lnTo>
                  <a:lnTo>
                    <a:pt x="74" y="509"/>
                  </a:lnTo>
                  <a:lnTo>
                    <a:pt x="80" y="484"/>
                  </a:lnTo>
                  <a:lnTo>
                    <a:pt x="108" y="391"/>
                  </a:lnTo>
                  <a:lnTo>
                    <a:pt x="120" y="316"/>
                  </a:lnTo>
                  <a:lnTo>
                    <a:pt x="139" y="225"/>
                  </a:lnTo>
                  <a:lnTo>
                    <a:pt x="139" y="161"/>
                  </a:lnTo>
                  <a:lnTo>
                    <a:pt x="137" y="112"/>
                  </a:lnTo>
                  <a:lnTo>
                    <a:pt x="127" y="76"/>
                  </a:lnTo>
                  <a:lnTo>
                    <a:pt x="101" y="52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34859" name="Freeform 43"/>
            <p:cNvSpPr>
              <a:spLocks/>
            </p:cNvSpPr>
            <p:nvPr/>
          </p:nvSpPr>
          <p:spPr bwMode="auto">
            <a:xfrm>
              <a:off x="1773" y="2016"/>
              <a:ext cx="269" cy="293"/>
            </a:xfrm>
            <a:custGeom>
              <a:avLst/>
              <a:gdLst/>
              <a:ahLst/>
              <a:cxnLst>
                <a:cxn ang="0">
                  <a:pos x="268" y="261"/>
                </a:cxn>
                <a:cxn ang="0">
                  <a:pos x="268" y="196"/>
                </a:cxn>
                <a:cxn ang="0">
                  <a:pos x="255" y="124"/>
                </a:cxn>
                <a:cxn ang="0">
                  <a:pos x="224" y="66"/>
                </a:cxn>
                <a:cxn ang="0">
                  <a:pos x="183" y="31"/>
                </a:cxn>
                <a:cxn ang="0">
                  <a:pos x="139" y="4"/>
                </a:cxn>
                <a:cxn ang="0">
                  <a:pos x="101" y="0"/>
                </a:cxn>
                <a:cxn ang="0">
                  <a:pos x="59" y="11"/>
                </a:cxn>
                <a:cxn ang="0">
                  <a:pos x="40" y="35"/>
                </a:cxn>
                <a:cxn ang="0">
                  <a:pos x="27" y="66"/>
                </a:cxn>
                <a:cxn ang="0">
                  <a:pos x="31" y="99"/>
                </a:cxn>
                <a:cxn ang="0">
                  <a:pos x="38" y="136"/>
                </a:cxn>
                <a:cxn ang="0">
                  <a:pos x="59" y="167"/>
                </a:cxn>
                <a:cxn ang="0">
                  <a:pos x="0" y="241"/>
                </a:cxn>
                <a:cxn ang="0">
                  <a:pos x="8" y="259"/>
                </a:cxn>
                <a:cxn ang="0">
                  <a:pos x="76" y="202"/>
                </a:cxn>
                <a:cxn ang="0">
                  <a:pos x="113" y="247"/>
                </a:cxn>
                <a:cxn ang="0">
                  <a:pos x="154" y="278"/>
                </a:cxn>
                <a:cxn ang="0">
                  <a:pos x="196" y="292"/>
                </a:cxn>
                <a:cxn ang="0">
                  <a:pos x="230" y="292"/>
                </a:cxn>
                <a:cxn ang="0">
                  <a:pos x="255" y="279"/>
                </a:cxn>
                <a:cxn ang="0">
                  <a:pos x="268" y="261"/>
                </a:cxn>
              </a:cxnLst>
              <a:rect l="0" t="0" r="r" b="b"/>
              <a:pathLst>
                <a:path w="269" h="293">
                  <a:moveTo>
                    <a:pt x="268" y="261"/>
                  </a:moveTo>
                  <a:lnTo>
                    <a:pt x="268" y="196"/>
                  </a:lnTo>
                  <a:lnTo>
                    <a:pt x="255" y="124"/>
                  </a:lnTo>
                  <a:lnTo>
                    <a:pt x="224" y="66"/>
                  </a:lnTo>
                  <a:lnTo>
                    <a:pt x="183" y="31"/>
                  </a:lnTo>
                  <a:lnTo>
                    <a:pt x="139" y="4"/>
                  </a:lnTo>
                  <a:lnTo>
                    <a:pt x="101" y="0"/>
                  </a:lnTo>
                  <a:lnTo>
                    <a:pt x="59" y="11"/>
                  </a:lnTo>
                  <a:lnTo>
                    <a:pt x="40" y="35"/>
                  </a:lnTo>
                  <a:lnTo>
                    <a:pt x="27" y="66"/>
                  </a:lnTo>
                  <a:lnTo>
                    <a:pt x="31" y="99"/>
                  </a:lnTo>
                  <a:lnTo>
                    <a:pt x="38" y="136"/>
                  </a:lnTo>
                  <a:lnTo>
                    <a:pt x="59" y="167"/>
                  </a:lnTo>
                  <a:lnTo>
                    <a:pt x="0" y="241"/>
                  </a:lnTo>
                  <a:lnTo>
                    <a:pt x="8" y="259"/>
                  </a:lnTo>
                  <a:lnTo>
                    <a:pt x="76" y="202"/>
                  </a:lnTo>
                  <a:lnTo>
                    <a:pt x="113" y="247"/>
                  </a:lnTo>
                  <a:lnTo>
                    <a:pt x="154" y="278"/>
                  </a:lnTo>
                  <a:lnTo>
                    <a:pt x="196" y="292"/>
                  </a:lnTo>
                  <a:lnTo>
                    <a:pt x="230" y="292"/>
                  </a:lnTo>
                  <a:lnTo>
                    <a:pt x="255" y="279"/>
                  </a:lnTo>
                  <a:lnTo>
                    <a:pt x="268" y="261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grpSp>
          <p:nvGrpSpPr>
            <p:cNvPr id="34862" name="Group 46"/>
            <p:cNvGrpSpPr>
              <a:grpSpLocks/>
            </p:cNvGrpSpPr>
            <p:nvPr/>
          </p:nvGrpSpPr>
          <p:grpSpPr bwMode="auto">
            <a:xfrm>
              <a:off x="1314" y="2233"/>
              <a:ext cx="628" cy="376"/>
              <a:chOff x="1314" y="2233"/>
              <a:chExt cx="628" cy="376"/>
            </a:xfrm>
          </p:grpSpPr>
          <p:sp>
            <p:nvSpPr>
              <p:cNvPr id="34860" name="Freeform 44"/>
              <p:cNvSpPr>
                <a:spLocks/>
              </p:cNvSpPr>
              <p:nvPr/>
            </p:nvSpPr>
            <p:spPr bwMode="auto">
              <a:xfrm>
                <a:off x="1341" y="2233"/>
                <a:ext cx="601" cy="350"/>
              </a:xfrm>
              <a:custGeom>
                <a:avLst/>
                <a:gdLst/>
                <a:ahLst/>
                <a:cxnLst>
                  <a:cxn ang="0">
                    <a:pos x="20" y="97"/>
                  </a:cxn>
                  <a:cxn ang="0">
                    <a:pos x="88" y="100"/>
                  </a:cxn>
                  <a:cxn ang="0">
                    <a:pos x="186" y="103"/>
                  </a:cxn>
                  <a:cxn ang="0">
                    <a:pos x="285" y="103"/>
                  </a:cxn>
                  <a:cxn ang="0">
                    <a:pos x="379" y="97"/>
                  </a:cxn>
                  <a:cxn ang="0">
                    <a:pos x="398" y="93"/>
                  </a:cxn>
                  <a:cxn ang="0">
                    <a:pos x="417" y="86"/>
                  </a:cxn>
                  <a:cxn ang="0">
                    <a:pos x="433" y="76"/>
                  </a:cxn>
                  <a:cxn ang="0">
                    <a:pos x="464" y="53"/>
                  </a:cxn>
                  <a:cxn ang="0">
                    <a:pos x="495" y="30"/>
                  </a:cxn>
                  <a:cxn ang="0">
                    <a:pos x="510" y="16"/>
                  </a:cxn>
                  <a:cxn ang="0">
                    <a:pos x="511" y="7"/>
                  </a:cxn>
                  <a:cxn ang="0">
                    <a:pos x="514" y="2"/>
                  </a:cxn>
                  <a:cxn ang="0">
                    <a:pos x="517" y="0"/>
                  </a:cxn>
                  <a:cxn ang="0">
                    <a:pos x="522" y="2"/>
                  </a:cxn>
                  <a:cxn ang="0">
                    <a:pos x="525" y="7"/>
                  </a:cxn>
                  <a:cxn ang="0">
                    <a:pos x="531" y="19"/>
                  </a:cxn>
                  <a:cxn ang="0">
                    <a:pos x="536" y="34"/>
                  </a:cxn>
                  <a:cxn ang="0">
                    <a:pos x="538" y="43"/>
                  </a:cxn>
                  <a:cxn ang="0">
                    <a:pos x="538" y="48"/>
                  </a:cxn>
                  <a:cxn ang="0">
                    <a:pos x="537" y="50"/>
                  </a:cxn>
                  <a:cxn ang="0">
                    <a:pos x="538" y="53"/>
                  </a:cxn>
                  <a:cxn ang="0">
                    <a:pos x="543" y="57"/>
                  </a:cxn>
                  <a:cxn ang="0">
                    <a:pos x="551" y="64"/>
                  </a:cxn>
                  <a:cxn ang="0">
                    <a:pos x="556" y="80"/>
                  </a:cxn>
                  <a:cxn ang="0">
                    <a:pos x="563" y="88"/>
                  </a:cxn>
                  <a:cxn ang="0">
                    <a:pos x="584" y="101"/>
                  </a:cxn>
                  <a:cxn ang="0">
                    <a:pos x="594" y="108"/>
                  </a:cxn>
                  <a:cxn ang="0">
                    <a:pos x="600" y="110"/>
                  </a:cxn>
                  <a:cxn ang="0">
                    <a:pos x="585" y="114"/>
                  </a:cxn>
                  <a:cxn ang="0">
                    <a:pos x="575" y="116"/>
                  </a:cxn>
                  <a:cxn ang="0">
                    <a:pos x="566" y="118"/>
                  </a:cxn>
                  <a:cxn ang="0">
                    <a:pos x="566" y="116"/>
                  </a:cxn>
                  <a:cxn ang="0">
                    <a:pos x="567" y="114"/>
                  </a:cxn>
                  <a:cxn ang="0">
                    <a:pos x="561" y="112"/>
                  </a:cxn>
                  <a:cxn ang="0">
                    <a:pos x="552" y="111"/>
                  </a:cxn>
                  <a:cxn ang="0">
                    <a:pos x="538" y="111"/>
                  </a:cxn>
                  <a:cxn ang="0">
                    <a:pos x="518" y="113"/>
                  </a:cxn>
                  <a:cxn ang="0">
                    <a:pos x="492" y="114"/>
                  </a:cxn>
                  <a:cxn ang="0">
                    <a:pos x="458" y="118"/>
                  </a:cxn>
                  <a:cxn ang="0">
                    <a:pos x="413" y="122"/>
                  </a:cxn>
                  <a:cxn ang="0">
                    <a:pos x="403" y="125"/>
                  </a:cxn>
                  <a:cxn ang="0">
                    <a:pos x="393" y="131"/>
                  </a:cxn>
                  <a:cxn ang="0">
                    <a:pos x="377" y="140"/>
                  </a:cxn>
                  <a:cxn ang="0">
                    <a:pos x="345" y="162"/>
                  </a:cxn>
                  <a:cxn ang="0">
                    <a:pos x="316" y="183"/>
                  </a:cxn>
                  <a:cxn ang="0">
                    <a:pos x="313" y="190"/>
                  </a:cxn>
                  <a:cxn ang="0">
                    <a:pos x="310" y="200"/>
                  </a:cxn>
                  <a:cxn ang="0">
                    <a:pos x="296" y="214"/>
                  </a:cxn>
                  <a:cxn ang="0">
                    <a:pos x="282" y="227"/>
                  </a:cxn>
                  <a:cxn ang="0">
                    <a:pos x="276" y="246"/>
                  </a:cxn>
                  <a:cxn ang="0">
                    <a:pos x="268" y="255"/>
                  </a:cxn>
                  <a:cxn ang="0">
                    <a:pos x="262" y="265"/>
                  </a:cxn>
                  <a:cxn ang="0">
                    <a:pos x="257" y="286"/>
                  </a:cxn>
                  <a:cxn ang="0">
                    <a:pos x="253" y="309"/>
                  </a:cxn>
                  <a:cxn ang="0">
                    <a:pos x="247" y="331"/>
                  </a:cxn>
                  <a:cxn ang="0">
                    <a:pos x="234" y="349"/>
                  </a:cxn>
                </a:cxnLst>
                <a:rect l="0" t="0" r="r" b="b"/>
                <a:pathLst>
                  <a:path w="601" h="350">
                    <a:moveTo>
                      <a:pt x="0" y="97"/>
                    </a:moveTo>
                    <a:lnTo>
                      <a:pt x="20" y="97"/>
                    </a:lnTo>
                    <a:lnTo>
                      <a:pt x="42" y="99"/>
                    </a:lnTo>
                    <a:lnTo>
                      <a:pt x="88" y="100"/>
                    </a:lnTo>
                    <a:lnTo>
                      <a:pt x="136" y="102"/>
                    </a:lnTo>
                    <a:lnTo>
                      <a:pt x="186" y="103"/>
                    </a:lnTo>
                    <a:lnTo>
                      <a:pt x="236" y="104"/>
                    </a:lnTo>
                    <a:lnTo>
                      <a:pt x="285" y="103"/>
                    </a:lnTo>
                    <a:lnTo>
                      <a:pt x="334" y="101"/>
                    </a:lnTo>
                    <a:lnTo>
                      <a:pt x="379" y="97"/>
                    </a:lnTo>
                    <a:lnTo>
                      <a:pt x="389" y="95"/>
                    </a:lnTo>
                    <a:lnTo>
                      <a:pt x="398" y="93"/>
                    </a:lnTo>
                    <a:lnTo>
                      <a:pt x="408" y="90"/>
                    </a:lnTo>
                    <a:lnTo>
                      <a:pt x="417" y="86"/>
                    </a:lnTo>
                    <a:lnTo>
                      <a:pt x="425" y="81"/>
                    </a:lnTo>
                    <a:lnTo>
                      <a:pt x="433" y="76"/>
                    </a:lnTo>
                    <a:lnTo>
                      <a:pt x="449" y="65"/>
                    </a:lnTo>
                    <a:lnTo>
                      <a:pt x="464" y="53"/>
                    </a:lnTo>
                    <a:lnTo>
                      <a:pt x="480" y="41"/>
                    </a:lnTo>
                    <a:lnTo>
                      <a:pt x="495" y="30"/>
                    </a:lnTo>
                    <a:lnTo>
                      <a:pt x="510" y="19"/>
                    </a:lnTo>
                    <a:lnTo>
                      <a:pt x="510" y="16"/>
                    </a:lnTo>
                    <a:lnTo>
                      <a:pt x="511" y="13"/>
                    </a:lnTo>
                    <a:lnTo>
                      <a:pt x="511" y="7"/>
                    </a:lnTo>
                    <a:lnTo>
                      <a:pt x="513" y="4"/>
                    </a:lnTo>
                    <a:lnTo>
                      <a:pt x="514" y="2"/>
                    </a:lnTo>
                    <a:lnTo>
                      <a:pt x="515" y="1"/>
                    </a:lnTo>
                    <a:lnTo>
                      <a:pt x="517" y="0"/>
                    </a:lnTo>
                    <a:lnTo>
                      <a:pt x="520" y="1"/>
                    </a:lnTo>
                    <a:lnTo>
                      <a:pt x="522" y="2"/>
                    </a:lnTo>
                    <a:lnTo>
                      <a:pt x="524" y="4"/>
                    </a:lnTo>
                    <a:lnTo>
                      <a:pt x="525" y="7"/>
                    </a:lnTo>
                    <a:lnTo>
                      <a:pt x="529" y="13"/>
                    </a:lnTo>
                    <a:lnTo>
                      <a:pt x="531" y="19"/>
                    </a:lnTo>
                    <a:lnTo>
                      <a:pt x="534" y="27"/>
                    </a:lnTo>
                    <a:lnTo>
                      <a:pt x="536" y="34"/>
                    </a:lnTo>
                    <a:lnTo>
                      <a:pt x="537" y="39"/>
                    </a:lnTo>
                    <a:lnTo>
                      <a:pt x="538" y="43"/>
                    </a:lnTo>
                    <a:lnTo>
                      <a:pt x="538" y="46"/>
                    </a:lnTo>
                    <a:lnTo>
                      <a:pt x="538" y="48"/>
                    </a:lnTo>
                    <a:lnTo>
                      <a:pt x="538" y="49"/>
                    </a:lnTo>
                    <a:lnTo>
                      <a:pt x="537" y="50"/>
                    </a:lnTo>
                    <a:lnTo>
                      <a:pt x="537" y="51"/>
                    </a:lnTo>
                    <a:lnTo>
                      <a:pt x="538" y="53"/>
                    </a:lnTo>
                    <a:lnTo>
                      <a:pt x="541" y="54"/>
                    </a:lnTo>
                    <a:lnTo>
                      <a:pt x="543" y="57"/>
                    </a:lnTo>
                    <a:lnTo>
                      <a:pt x="547" y="60"/>
                    </a:lnTo>
                    <a:lnTo>
                      <a:pt x="551" y="64"/>
                    </a:lnTo>
                    <a:lnTo>
                      <a:pt x="553" y="75"/>
                    </a:lnTo>
                    <a:lnTo>
                      <a:pt x="556" y="80"/>
                    </a:lnTo>
                    <a:lnTo>
                      <a:pt x="558" y="84"/>
                    </a:lnTo>
                    <a:lnTo>
                      <a:pt x="563" y="88"/>
                    </a:lnTo>
                    <a:lnTo>
                      <a:pt x="570" y="93"/>
                    </a:lnTo>
                    <a:lnTo>
                      <a:pt x="584" y="101"/>
                    </a:lnTo>
                    <a:lnTo>
                      <a:pt x="590" y="105"/>
                    </a:lnTo>
                    <a:lnTo>
                      <a:pt x="594" y="108"/>
                    </a:lnTo>
                    <a:lnTo>
                      <a:pt x="599" y="109"/>
                    </a:lnTo>
                    <a:lnTo>
                      <a:pt x="600" y="110"/>
                    </a:lnTo>
                    <a:lnTo>
                      <a:pt x="591" y="112"/>
                    </a:lnTo>
                    <a:lnTo>
                      <a:pt x="585" y="114"/>
                    </a:lnTo>
                    <a:lnTo>
                      <a:pt x="579" y="115"/>
                    </a:lnTo>
                    <a:lnTo>
                      <a:pt x="575" y="116"/>
                    </a:lnTo>
                    <a:lnTo>
                      <a:pt x="570" y="117"/>
                    </a:lnTo>
                    <a:lnTo>
                      <a:pt x="566" y="118"/>
                    </a:lnTo>
                    <a:lnTo>
                      <a:pt x="566" y="118"/>
                    </a:lnTo>
                    <a:lnTo>
                      <a:pt x="566" y="116"/>
                    </a:lnTo>
                    <a:lnTo>
                      <a:pt x="567" y="115"/>
                    </a:lnTo>
                    <a:lnTo>
                      <a:pt x="567" y="114"/>
                    </a:lnTo>
                    <a:lnTo>
                      <a:pt x="565" y="113"/>
                    </a:lnTo>
                    <a:lnTo>
                      <a:pt x="561" y="112"/>
                    </a:lnTo>
                    <a:lnTo>
                      <a:pt x="557" y="112"/>
                    </a:lnTo>
                    <a:lnTo>
                      <a:pt x="552" y="111"/>
                    </a:lnTo>
                    <a:lnTo>
                      <a:pt x="546" y="111"/>
                    </a:lnTo>
                    <a:lnTo>
                      <a:pt x="538" y="111"/>
                    </a:lnTo>
                    <a:lnTo>
                      <a:pt x="529" y="112"/>
                    </a:lnTo>
                    <a:lnTo>
                      <a:pt x="518" y="113"/>
                    </a:lnTo>
                    <a:lnTo>
                      <a:pt x="506" y="113"/>
                    </a:lnTo>
                    <a:lnTo>
                      <a:pt x="492" y="114"/>
                    </a:lnTo>
                    <a:lnTo>
                      <a:pt x="476" y="116"/>
                    </a:lnTo>
                    <a:lnTo>
                      <a:pt x="458" y="118"/>
                    </a:lnTo>
                    <a:lnTo>
                      <a:pt x="436" y="120"/>
                    </a:lnTo>
                    <a:lnTo>
                      <a:pt x="413" y="122"/>
                    </a:lnTo>
                    <a:lnTo>
                      <a:pt x="408" y="123"/>
                    </a:lnTo>
                    <a:lnTo>
                      <a:pt x="403" y="125"/>
                    </a:lnTo>
                    <a:lnTo>
                      <a:pt x="397" y="128"/>
                    </a:lnTo>
                    <a:lnTo>
                      <a:pt x="393" y="131"/>
                    </a:lnTo>
                    <a:lnTo>
                      <a:pt x="382" y="137"/>
                    </a:lnTo>
                    <a:lnTo>
                      <a:pt x="377" y="140"/>
                    </a:lnTo>
                    <a:lnTo>
                      <a:pt x="371" y="142"/>
                    </a:lnTo>
                    <a:lnTo>
                      <a:pt x="345" y="162"/>
                    </a:lnTo>
                    <a:lnTo>
                      <a:pt x="317" y="181"/>
                    </a:lnTo>
                    <a:lnTo>
                      <a:pt x="316" y="183"/>
                    </a:lnTo>
                    <a:lnTo>
                      <a:pt x="314" y="185"/>
                    </a:lnTo>
                    <a:lnTo>
                      <a:pt x="313" y="190"/>
                    </a:lnTo>
                    <a:lnTo>
                      <a:pt x="312" y="195"/>
                    </a:lnTo>
                    <a:lnTo>
                      <a:pt x="310" y="200"/>
                    </a:lnTo>
                    <a:lnTo>
                      <a:pt x="304" y="208"/>
                    </a:lnTo>
                    <a:lnTo>
                      <a:pt x="296" y="214"/>
                    </a:lnTo>
                    <a:lnTo>
                      <a:pt x="289" y="221"/>
                    </a:lnTo>
                    <a:lnTo>
                      <a:pt x="282" y="227"/>
                    </a:lnTo>
                    <a:lnTo>
                      <a:pt x="279" y="236"/>
                    </a:lnTo>
                    <a:lnTo>
                      <a:pt x="276" y="246"/>
                    </a:lnTo>
                    <a:lnTo>
                      <a:pt x="272" y="250"/>
                    </a:lnTo>
                    <a:lnTo>
                      <a:pt x="268" y="255"/>
                    </a:lnTo>
                    <a:lnTo>
                      <a:pt x="264" y="260"/>
                    </a:lnTo>
                    <a:lnTo>
                      <a:pt x="262" y="265"/>
                    </a:lnTo>
                    <a:lnTo>
                      <a:pt x="258" y="274"/>
                    </a:lnTo>
                    <a:lnTo>
                      <a:pt x="257" y="286"/>
                    </a:lnTo>
                    <a:lnTo>
                      <a:pt x="255" y="297"/>
                    </a:lnTo>
                    <a:lnTo>
                      <a:pt x="253" y="309"/>
                    </a:lnTo>
                    <a:lnTo>
                      <a:pt x="250" y="320"/>
                    </a:lnTo>
                    <a:lnTo>
                      <a:pt x="247" y="331"/>
                    </a:lnTo>
                    <a:lnTo>
                      <a:pt x="241" y="341"/>
                    </a:lnTo>
                    <a:lnTo>
                      <a:pt x="234" y="349"/>
                    </a:lnTo>
                  </a:path>
                </a:pathLst>
              </a:custGeom>
              <a:solidFill>
                <a:srgbClr val="FF00FF"/>
              </a:solidFill>
              <a:ln w="127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34861" name="Freeform 45"/>
              <p:cNvSpPr>
                <a:spLocks/>
              </p:cNvSpPr>
              <p:nvPr/>
            </p:nvSpPr>
            <p:spPr bwMode="auto">
              <a:xfrm>
                <a:off x="1314" y="2330"/>
                <a:ext cx="276" cy="279"/>
              </a:xfrm>
              <a:custGeom>
                <a:avLst/>
                <a:gdLst/>
                <a:ahLst/>
                <a:cxnLst>
                  <a:cxn ang="0">
                    <a:pos x="108" y="61"/>
                  </a:cxn>
                  <a:cxn ang="0">
                    <a:pos x="103" y="45"/>
                  </a:cxn>
                  <a:cxn ang="0">
                    <a:pos x="92" y="32"/>
                  </a:cxn>
                  <a:cxn ang="0">
                    <a:pos x="66" y="18"/>
                  </a:cxn>
                  <a:cxn ang="0">
                    <a:pos x="30" y="5"/>
                  </a:cxn>
                  <a:cxn ang="0">
                    <a:pos x="9" y="21"/>
                  </a:cxn>
                  <a:cxn ang="0">
                    <a:pos x="1" y="54"/>
                  </a:cxn>
                  <a:cxn ang="0">
                    <a:pos x="1" y="89"/>
                  </a:cxn>
                  <a:cxn ang="0">
                    <a:pos x="8" y="125"/>
                  </a:cxn>
                  <a:cxn ang="0">
                    <a:pos x="27" y="181"/>
                  </a:cxn>
                  <a:cxn ang="0">
                    <a:pos x="31" y="185"/>
                  </a:cxn>
                  <a:cxn ang="0">
                    <a:pos x="48" y="197"/>
                  </a:cxn>
                  <a:cxn ang="0">
                    <a:pos x="72" y="212"/>
                  </a:cxn>
                  <a:cxn ang="0">
                    <a:pos x="104" y="229"/>
                  </a:cxn>
                  <a:cxn ang="0">
                    <a:pos x="121" y="238"/>
                  </a:cxn>
                  <a:cxn ang="0">
                    <a:pos x="135" y="248"/>
                  </a:cxn>
                  <a:cxn ang="0">
                    <a:pos x="157" y="261"/>
                  </a:cxn>
                  <a:cxn ang="0">
                    <a:pos x="193" y="271"/>
                  </a:cxn>
                  <a:cxn ang="0">
                    <a:pos x="231" y="275"/>
                  </a:cxn>
                  <a:cxn ang="0">
                    <a:pos x="255" y="267"/>
                  </a:cxn>
                  <a:cxn ang="0">
                    <a:pos x="269" y="253"/>
                  </a:cxn>
                  <a:cxn ang="0">
                    <a:pos x="275" y="239"/>
                  </a:cxn>
                  <a:cxn ang="0">
                    <a:pos x="268" y="203"/>
                  </a:cxn>
                  <a:cxn ang="0">
                    <a:pos x="259" y="176"/>
                  </a:cxn>
                  <a:cxn ang="0">
                    <a:pos x="247" y="156"/>
                  </a:cxn>
                  <a:cxn ang="0">
                    <a:pos x="234" y="138"/>
                  </a:cxn>
                  <a:cxn ang="0">
                    <a:pos x="228" y="131"/>
                  </a:cxn>
                  <a:cxn ang="0">
                    <a:pos x="226" y="128"/>
                  </a:cxn>
                  <a:cxn ang="0">
                    <a:pos x="222" y="118"/>
                  </a:cxn>
                  <a:cxn ang="0">
                    <a:pos x="209" y="89"/>
                  </a:cxn>
                  <a:cxn ang="0">
                    <a:pos x="204" y="78"/>
                  </a:cxn>
                  <a:cxn ang="0">
                    <a:pos x="199" y="71"/>
                  </a:cxn>
                  <a:cxn ang="0">
                    <a:pos x="190" y="67"/>
                  </a:cxn>
                  <a:cxn ang="0">
                    <a:pos x="173" y="61"/>
                  </a:cxn>
                  <a:cxn ang="0">
                    <a:pos x="158" y="52"/>
                  </a:cxn>
                  <a:cxn ang="0">
                    <a:pos x="142" y="47"/>
                  </a:cxn>
                  <a:cxn ang="0">
                    <a:pos x="116" y="42"/>
                  </a:cxn>
                  <a:cxn ang="0">
                    <a:pos x="107" y="40"/>
                  </a:cxn>
                  <a:cxn ang="0">
                    <a:pos x="103" y="39"/>
                  </a:cxn>
                  <a:cxn ang="0">
                    <a:pos x="93" y="32"/>
                  </a:cxn>
                  <a:cxn ang="0">
                    <a:pos x="85" y="26"/>
                  </a:cxn>
                  <a:cxn ang="0">
                    <a:pos x="78" y="26"/>
                  </a:cxn>
                  <a:cxn ang="0">
                    <a:pos x="68" y="26"/>
                  </a:cxn>
                </a:cxnLst>
                <a:rect l="0" t="0" r="r" b="b"/>
                <a:pathLst>
                  <a:path w="276" h="279">
                    <a:moveTo>
                      <a:pt x="110" y="78"/>
                    </a:moveTo>
                    <a:lnTo>
                      <a:pt x="109" y="70"/>
                    </a:lnTo>
                    <a:lnTo>
                      <a:pt x="108" y="61"/>
                    </a:lnTo>
                    <a:lnTo>
                      <a:pt x="106" y="53"/>
                    </a:lnTo>
                    <a:lnTo>
                      <a:pt x="105" y="49"/>
                    </a:lnTo>
                    <a:lnTo>
                      <a:pt x="103" y="45"/>
                    </a:lnTo>
                    <a:lnTo>
                      <a:pt x="100" y="40"/>
                    </a:lnTo>
                    <a:lnTo>
                      <a:pt x="96" y="36"/>
                    </a:lnTo>
                    <a:lnTo>
                      <a:pt x="92" y="32"/>
                    </a:lnTo>
                    <a:lnTo>
                      <a:pt x="87" y="29"/>
                    </a:lnTo>
                    <a:lnTo>
                      <a:pt x="77" y="23"/>
                    </a:lnTo>
                    <a:lnTo>
                      <a:pt x="66" y="18"/>
                    </a:lnTo>
                    <a:lnTo>
                      <a:pt x="54" y="14"/>
                    </a:lnTo>
                    <a:lnTo>
                      <a:pt x="42" y="10"/>
                    </a:lnTo>
                    <a:lnTo>
                      <a:pt x="30" y="5"/>
                    </a:lnTo>
                    <a:lnTo>
                      <a:pt x="20" y="0"/>
                    </a:lnTo>
                    <a:lnTo>
                      <a:pt x="14" y="10"/>
                    </a:lnTo>
                    <a:lnTo>
                      <a:pt x="9" y="21"/>
                    </a:lnTo>
                    <a:lnTo>
                      <a:pt x="5" y="32"/>
                    </a:lnTo>
                    <a:lnTo>
                      <a:pt x="2" y="43"/>
                    </a:lnTo>
                    <a:lnTo>
                      <a:pt x="1" y="54"/>
                    </a:lnTo>
                    <a:lnTo>
                      <a:pt x="0" y="66"/>
                    </a:lnTo>
                    <a:lnTo>
                      <a:pt x="0" y="78"/>
                    </a:lnTo>
                    <a:lnTo>
                      <a:pt x="1" y="89"/>
                    </a:lnTo>
                    <a:lnTo>
                      <a:pt x="3" y="101"/>
                    </a:lnTo>
                    <a:lnTo>
                      <a:pt x="6" y="113"/>
                    </a:lnTo>
                    <a:lnTo>
                      <a:pt x="8" y="125"/>
                    </a:lnTo>
                    <a:lnTo>
                      <a:pt x="12" y="136"/>
                    </a:lnTo>
                    <a:lnTo>
                      <a:pt x="19" y="159"/>
                    </a:lnTo>
                    <a:lnTo>
                      <a:pt x="27" y="181"/>
                    </a:lnTo>
                    <a:lnTo>
                      <a:pt x="28" y="182"/>
                    </a:lnTo>
                    <a:lnTo>
                      <a:pt x="29" y="183"/>
                    </a:lnTo>
                    <a:lnTo>
                      <a:pt x="31" y="185"/>
                    </a:lnTo>
                    <a:lnTo>
                      <a:pt x="36" y="188"/>
                    </a:lnTo>
                    <a:lnTo>
                      <a:pt x="42" y="192"/>
                    </a:lnTo>
                    <a:lnTo>
                      <a:pt x="48" y="197"/>
                    </a:lnTo>
                    <a:lnTo>
                      <a:pt x="56" y="202"/>
                    </a:lnTo>
                    <a:lnTo>
                      <a:pt x="64" y="207"/>
                    </a:lnTo>
                    <a:lnTo>
                      <a:pt x="72" y="212"/>
                    </a:lnTo>
                    <a:lnTo>
                      <a:pt x="89" y="221"/>
                    </a:lnTo>
                    <a:lnTo>
                      <a:pt x="97" y="225"/>
                    </a:lnTo>
                    <a:lnTo>
                      <a:pt x="104" y="229"/>
                    </a:lnTo>
                    <a:lnTo>
                      <a:pt x="111" y="233"/>
                    </a:lnTo>
                    <a:lnTo>
                      <a:pt x="117" y="236"/>
                    </a:lnTo>
                    <a:lnTo>
                      <a:pt x="121" y="238"/>
                    </a:lnTo>
                    <a:lnTo>
                      <a:pt x="124" y="239"/>
                    </a:lnTo>
                    <a:lnTo>
                      <a:pt x="130" y="244"/>
                    </a:lnTo>
                    <a:lnTo>
                      <a:pt x="135" y="248"/>
                    </a:lnTo>
                    <a:lnTo>
                      <a:pt x="141" y="252"/>
                    </a:lnTo>
                    <a:lnTo>
                      <a:pt x="146" y="255"/>
                    </a:lnTo>
                    <a:lnTo>
                      <a:pt x="157" y="261"/>
                    </a:lnTo>
                    <a:lnTo>
                      <a:pt x="168" y="265"/>
                    </a:lnTo>
                    <a:lnTo>
                      <a:pt x="180" y="268"/>
                    </a:lnTo>
                    <a:lnTo>
                      <a:pt x="193" y="271"/>
                    </a:lnTo>
                    <a:lnTo>
                      <a:pt x="206" y="275"/>
                    </a:lnTo>
                    <a:lnTo>
                      <a:pt x="220" y="278"/>
                    </a:lnTo>
                    <a:lnTo>
                      <a:pt x="231" y="275"/>
                    </a:lnTo>
                    <a:lnTo>
                      <a:pt x="240" y="273"/>
                    </a:lnTo>
                    <a:lnTo>
                      <a:pt x="249" y="270"/>
                    </a:lnTo>
                    <a:lnTo>
                      <a:pt x="255" y="267"/>
                    </a:lnTo>
                    <a:lnTo>
                      <a:pt x="261" y="262"/>
                    </a:lnTo>
                    <a:lnTo>
                      <a:pt x="267" y="256"/>
                    </a:lnTo>
                    <a:lnTo>
                      <a:pt x="269" y="253"/>
                    </a:lnTo>
                    <a:lnTo>
                      <a:pt x="271" y="249"/>
                    </a:lnTo>
                    <a:lnTo>
                      <a:pt x="273" y="244"/>
                    </a:lnTo>
                    <a:lnTo>
                      <a:pt x="275" y="239"/>
                    </a:lnTo>
                    <a:lnTo>
                      <a:pt x="274" y="231"/>
                    </a:lnTo>
                    <a:lnTo>
                      <a:pt x="272" y="222"/>
                    </a:lnTo>
                    <a:lnTo>
                      <a:pt x="268" y="203"/>
                    </a:lnTo>
                    <a:lnTo>
                      <a:pt x="265" y="194"/>
                    </a:lnTo>
                    <a:lnTo>
                      <a:pt x="262" y="184"/>
                    </a:lnTo>
                    <a:lnTo>
                      <a:pt x="259" y="176"/>
                    </a:lnTo>
                    <a:lnTo>
                      <a:pt x="255" y="168"/>
                    </a:lnTo>
                    <a:lnTo>
                      <a:pt x="252" y="162"/>
                    </a:lnTo>
                    <a:lnTo>
                      <a:pt x="247" y="156"/>
                    </a:lnTo>
                    <a:lnTo>
                      <a:pt x="243" y="150"/>
                    </a:lnTo>
                    <a:lnTo>
                      <a:pt x="238" y="144"/>
                    </a:lnTo>
                    <a:lnTo>
                      <a:pt x="234" y="138"/>
                    </a:lnTo>
                    <a:lnTo>
                      <a:pt x="230" y="134"/>
                    </a:lnTo>
                    <a:lnTo>
                      <a:pt x="229" y="132"/>
                    </a:lnTo>
                    <a:lnTo>
                      <a:pt x="228" y="131"/>
                    </a:lnTo>
                    <a:lnTo>
                      <a:pt x="228" y="130"/>
                    </a:lnTo>
                    <a:lnTo>
                      <a:pt x="227" y="130"/>
                    </a:lnTo>
                    <a:lnTo>
                      <a:pt x="226" y="128"/>
                    </a:lnTo>
                    <a:lnTo>
                      <a:pt x="225" y="125"/>
                    </a:lnTo>
                    <a:lnTo>
                      <a:pt x="223" y="121"/>
                    </a:lnTo>
                    <a:lnTo>
                      <a:pt x="222" y="118"/>
                    </a:lnTo>
                    <a:lnTo>
                      <a:pt x="218" y="108"/>
                    </a:lnTo>
                    <a:lnTo>
                      <a:pt x="214" y="99"/>
                    </a:lnTo>
                    <a:lnTo>
                      <a:pt x="209" y="89"/>
                    </a:lnTo>
                    <a:lnTo>
                      <a:pt x="207" y="85"/>
                    </a:lnTo>
                    <a:lnTo>
                      <a:pt x="205" y="81"/>
                    </a:lnTo>
                    <a:lnTo>
                      <a:pt x="204" y="78"/>
                    </a:lnTo>
                    <a:lnTo>
                      <a:pt x="202" y="75"/>
                    </a:lnTo>
                    <a:lnTo>
                      <a:pt x="200" y="72"/>
                    </a:lnTo>
                    <a:lnTo>
                      <a:pt x="199" y="71"/>
                    </a:lnTo>
                    <a:lnTo>
                      <a:pt x="197" y="69"/>
                    </a:lnTo>
                    <a:lnTo>
                      <a:pt x="195" y="68"/>
                    </a:lnTo>
                    <a:lnTo>
                      <a:pt x="190" y="67"/>
                    </a:lnTo>
                    <a:lnTo>
                      <a:pt x="184" y="66"/>
                    </a:lnTo>
                    <a:lnTo>
                      <a:pt x="178" y="65"/>
                    </a:lnTo>
                    <a:lnTo>
                      <a:pt x="173" y="61"/>
                    </a:lnTo>
                    <a:lnTo>
                      <a:pt x="169" y="57"/>
                    </a:lnTo>
                    <a:lnTo>
                      <a:pt x="164" y="54"/>
                    </a:lnTo>
                    <a:lnTo>
                      <a:pt x="158" y="52"/>
                    </a:lnTo>
                    <a:lnTo>
                      <a:pt x="155" y="51"/>
                    </a:lnTo>
                    <a:lnTo>
                      <a:pt x="151" y="50"/>
                    </a:lnTo>
                    <a:lnTo>
                      <a:pt x="142" y="47"/>
                    </a:lnTo>
                    <a:lnTo>
                      <a:pt x="133" y="45"/>
                    </a:lnTo>
                    <a:lnTo>
                      <a:pt x="124" y="43"/>
                    </a:lnTo>
                    <a:lnTo>
                      <a:pt x="116" y="42"/>
                    </a:lnTo>
                    <a:lnTo>
                      <a:pt x="112" y="41"/>
                    </a:lnTo>
                    <a:lnTo>
                      <a:pt x="109" y="40"/>
                    </a:lnTo>
                    <a:lnTo>
                      <a:pt x="107" y="40"/>
                    </a:lnTo>
                    <a:lnTo>
                      <a:pt x="105" y="39"/>
                    </a:lnTo>
                    <a:lnTo>
                      <a:pt x="103" y="39"/>
                    </a:lnTo>
                    <a:lnTo>
                      <a:pt x="103" y="39"/>
                    </a:lnTo>
                    <a:lnTo>
                      <a:pt x="99" y="36"/>
                    </a:lnTo>
                    <a:lnTo>
                      <a:pt x="95" y="34"/>
                    </a:lnTo>
                    <a:lnTo>
                      <a:pt x="93" y="32"/>
                    </a:lnTo>
                    <a:lnTo>
                      <a:pt x="90" y="30"/>
                    </a:lnTo>
                    <a:lnTo>
                      <a:pt x="87" y="28"/>
                    </a:lnTo>
                    <a:lnTo>
                      <a:pt x="85" y="26"/>
                    </a:lnTo>
                    <a:lnTo>
                      <a:pt x="83" y="26"/>
                    </a:lnTo>
                    <a:lnTo>
                      <a:pt x="80" y="26"/>
                    </a:lnTo>
                    <a:lnTo>
                      <a:pt x="78" y="26"/>
                    </a:lnTo>
                    <a:lnTo>
                      <a:pt x="75" y="26"/>
                    </a:lnTo>
                    <a:lnTo>
                      <a:pt x="72" y="26"/>
                    </a:lnTo>
                    <a:lnTo>
                      <a:pt x="68" y="26"/>
                    </a:lnTo>
                  </a:path>
                </a:pathLst>
              </a:custGeom>
              <a:solidFill>
                <a:srgbClr val="FF7C80"/>
              </a:solidFill>
              <a:ln w="127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</p:grpSp>
      </p:grpSp>
      <p:sp>
        <p:nvSpPr>
          <p:cNvPr id="34864" name="Freeform 48"/>
          <p:cNvSpPr>
            <a:spLocks/>
          </p:cNvSpPr>
          <p:nvPr/>
        </p:nvSpPr>
        <p:spPr bwMode="auto">
          <a:xfrm>
            <a:off x="6403975" y="1081088"/>
            <a:ext cx="1665288" cy="3779837"/>
          </a:xfrm>
          <a:custGeom>
            <a:avLst/>
            <a:gdLst/>
            <a:ahLst/>
            <a:cxnLst>
              <a:cxn ang="0">
                <a:pos x="986" y="2191"/>
              </a:cxn>
              <a:cxn ang="0">
                <a:pos x="958" y="2002"/>
              </a:cxn>
              <a:cxn ang="0">
                <a:pos x="914" y="1794"/>
              </a:cxn>
              <a:cxn ang="0">
                <a:pos x="855" y="1659"/>
              </a:cxn>
              <a:cxn ang="0">
                <a:pos x="782" y="1485"/>
              </a:cxn>
              <a:cxn ang="0">
                <a:pos x="724" y="1338"/>
              </a:cxn>
              <a:cxn ang="0">
                <a:pos x="704" y="1277"/>
              </a:cxn>
              <a:cxn ang="0">
                <a:pos x="681" y="1246"/>
              </a:cxn>
              <a:cxn ang="0">
                <a:pos x="620" y="1153"/>
              </a:cxn>
              <a:cxn ang="0">
                <a:pos x="547" y="987"/>
              </a:cxn>
              <a:cxn ang="0">
                <a:pos x="435" y="818"/>
              </a:cxn>
              <a:cxn ang="0">
                <a:pos x="362" y="702"/>
              </a:cxn>
              <a:cxn ang="0">
                <a:pos x="331" y="629"/>
              </a:cxn>
              <a:cxn ang="0">
                <a:pos x="288" y="413"/>
              </a:cxn>
              <a:cxn ang="0">
                <a:pos x="267" y="308"/>
              </a:cxn>
              <a:cxn ang="0">
                <a:pos x="246" y="262"/>
              </a:cxn>
              <a:cxn ang="0">
                <a:pos x="153" y="185"/>
              </a:cxn>
              <a:cxn ang="0">
                <a:pos x="56" y="108"/>
              </a:cxn>
              <a:cxn ang="0">
                <a:pos x="37" y="46"/>
              </a:cxn>
              <a:cxn ang="0">
                <a:pos x="6" y="11"/>
              </a:cxn>
              <a:cxn ang="0">
                <a:pos x="4" y="0"/>
              </a:cxn>
              <a:cxn ang="0">
                <a:pos x="40" y="46"/>
              </a:cxn>
              <a:cxn ang="0">
                <a:pos x="101" y="108"/>
              </a:cxn>
              <a:cxn ang="0">
                <a:pos x="159" y="119"/>
              </a:cxn>
              <a:cxn ang="0">
                <a:pos x="221" y="139"/>
              </a:cxn>
              <a:cxn ang="0">
                <a:pos x="251" y="158"/>
              </a:cxn>
              <a:cxn ang="0">
                <a:pos x="286" y="208"/>
              </a:cxn>
              <a:cxn ang="0">
                <a:pos x="321" y="262"/>
              </a:cxn>
              <a:cxn ang="0">
                <a:pos x="335" y="308"/>
              </a:cxn>
              <a:cxn ang="0">
                <a:pos x="352" y="355"/>
              </a:cxn>
              <a:cxn ang="0">
                <a:pos x="366" y="413"/>
              </a:cxn>
              <a:cxn ang="0">
                <a:pos x="390" y="486"/>
              </a:cxn>
              <a:cxn ang="0">
                <a:pos x="409" y="540"/>
              </a:cxn>
              <a:cxn ang="0">
                <a:pos x="441" y="598"/>
              </a:cxn>
              <a:cxn ang="0">
                <a:pos x="493" y="744"/>
              </a:cxn>
              <a:cxn ang="0">
                <a:pos x="552" y="872"/>
              </a:cxn>
              <a:cxn ang="0">
                <a:pos x="599" y="1022"/>
              </a:cxn>
              <a:cxn ang="0">
                <a:pos x="624" y="1084"/>
              </a:cxn>
              <a:cxn ang="0">
                <a:pos x="655" y="1126"/>
              </a:cxn>
              <a:cxn ang="0">
                <a:pos x="681" y="1180"/>
              </a:cxn>
              <a:cxn ang="0">
                <a:pos x="766" y="1358"/>
              </a:cxn>
              <a:cxn ang="0">
                <a:pos x="775" y="1392"/>
              </a:cxn>
              <a:cxn ang="0">
                <a:pos x="808" y="1446"/>
              </a:cxn>
              <a:cxn ang="0">
                <a:pos x="822" y="1485"/>
              </a:cxn>
              <a:cxn ang="0">
                <a:pos x="834" y="1512"/>
              </a:cxn>
              <a:cxn ang="0">
                <a:pos x="895" y="1666"/>
              </a:cxn>
              <a:cxn ang="0">
                <a:pos x="944" y="1794"/>
              </a:cxn>
              <a:cxn ang="0">
                <a:pos x="989" y="1944"/>
              </a:cxn>
              <a:cxn ang="0">
                <a:pos x="1013" y="2025"/>
              </a:cxn>
              <a:cxn ang="0">
                <a:pos x="1045" y="2291"/>
              </a:cxn>
            </a:cxnLst>
            <a:rect l="0" t="0" r="r" b="b"/>
            <a:pathLst>
              <a:path w="1049" h="2381">
                <a:moveTo>
                  <a:pt x="980" y="2241"/>
                </a:moveTo>
                <a:lnTo>
                  <a:pt x="986" y="2226"/>
                </a:lnTo>
                <a:lnTo>
                  <a:pt x="987" y="2206"/>
                </a:lnTo>
                <a:lnTo>
                  <a:pt x="986" y="2191"/>
                </a:lnTo>
                <a:lnTo>
                  <a:pt x="984" y="2176"/>
                </a:lnTo>
                <a:lnTo>
                  <a:pt x="979" y="2141"/>
                </a:lnTo>
                <a:lnTo>
                  <a:pt x="972" y="2106"/>
                </a:lnTo>
                <a:lnTo>
                  <a:pt x="958" y="2002"/>
                </a:lnTo>
                <a:lnTo>
                  <a:pt x="951" y="1948"/>
                </a:lnTo>
                <a:lnTo>
                  <a:pt x="942" y="1898"/>
                </a:lnTo>
                <a:lnTo>
                  <a:pt x="930" y="1844"/>
                </a:lnTo>
                <a:lnTo>
                  <a:pt x="914" y="1794"/>
                </a:lnTo>
                <a:lnTo>
                  <a:pt x="895" y="1747"/>
                </a:lnTo>
                <a:lnTo>
                  <a:pt x="869" y="1701"/>
                </a:lnTo>
                <a:lnTo>
                  <a:pt x="864" y="1682"/>
                </a:lnTo>
                <a:lnTo>
                  <a:pt x="855" y="1659"/>
                </a:lnTo>
                <a:lnTo>
                  <a:pt x="836" y="1612"/>
                </a:lnTo>
                <a:lnTo>
                  <a:pt x="815" y="1570"/>
                </a:lnTo>
                <a:lnTo>
                  <a:pt x="792" y="1531"/>
                </a:lnTo>
                <a:lnTo>
                  <a:pt x="782" y="1485"/>
                </a:lnTo>
                <a:lnTo>
                  <a:pt x="766" y="1443"/>
                </a:lnTo>
                <a:lnTo>
                  <a:pt x="749" y="1400"/>
                </a:lnTo>
                <a:lnTo>
                  <a:pt x="731" y="1358"/>
                </a:lnTo>
                <a:lnTo>
                  <a:pt x="724" y="1338"/>
                </a:lnTo>
                <a:lnTo>
                  <a:pt x="718" y="1323"/>
                </a:lnTo>
                <a:lnTo>
                  <a:pt x="711" y="1300"/>
                </a:lnTo>
                <a:lnTo>
                  <a:pt x="705" y="1284"/>
                </a:lnTo>
                <a:lnTo>
                  <a:pt x="704" y="1277"/>
                </a:lnTo>
                <a:lnTo>
                  <a:pt x="702" y="1269"/>
                </a:lnTo>
                <a:lnTo>
                  <a:pt x="697" y="1265"/>
                </a:lnTo>
                <a:lnTo>
                  <a:pt x="688" y="1254"/>
                </a:lnTo>
                <a:lnTo>
                  <a:pt x="681" y="1246"/>
                </a:lnTo>
                <a:lnTo>
                  <a:pt x="672" y="1238"/>
                </a:lnTo>
                <a:lnTo>
                  <a:pt x="662" y="1215"/>
                </a:lnTo>
                <a:lnTo>
                  <a:pt x="650" y="1196"/>
                </a:lnTo>
                <a:lnTo>
                  <a:pt x="620" y="1153"/>
                </a:lnTo>
                <a:lnTo>
                  <a:pt x="606" y="1115"/>
                </a:lnTo>
                <a:lnTo>
                  <a:pt x="589" y="1072"/>
                </a:lnTo>
                <a:lnTo>
                  <a:pt x="570" y="1030"/>
                </a:lnTo>
                <a:lnTo>
                  <a:pt x="547" y="987"/>
                </a:lnTo>
                <a:lnTo>
                  <a:pt x="500" y="906"/>
                </a:lnTo>
                <a:lnTo>
                  <a:pt x="476" y="872"/>
                </a:lnTo>
                <a:lnTo>
                  <a:pt x="449" y="837"/>
                </a:lnTo>
                <a:lnTo>
                  <a:pt x="435" y="818"/>
                </a:lnTo>
                <a:lnTo>
                  <a:pt x="423" y="798"/>
                </a:lnTo>
                <a:lnTo>
                  <a:pt x="401" y="760"/>
                </a:lnTo>
                <a:lnTo>
                  <a:pt x="376" y="721"/>
                </a:lnTo>
                <a:lnTo>
                  <a:pt x="362" y="702"/>
                </a:lnTo>
                <a:lnTo>
                  <a:pt x="347" y="683"/>
                </a:lnTo>
                <a:lnTo>
                  <a:pt x="343" y="667"/>
                </a:lnTo>
                <a:lnTo>
                  <a:pt x="340" y="652"/>
                </a:lnTo>
                <a:lnTo>
                  <a:pt x="331" y="629"/>
                </a:lnTo>
                <a:lnTo>
                  <a:pt x="322" y="606"/>
                </a:lnTo>
                <a:lnTo>
                  <a:pt x="312" y="579"/>
                </a:lnTo>
                <a:lnTo>
                  <a:pt x="298" y="467"/>
                </a:lnTo>
                <a:lnTo>
                  <a:pt x="288" y="413"/>
                </a:lnTo>
                <a:lnTo>
                  <a:pt x="277" y="355"/>
                </a:lnTo>
                <a:lnTo>
                  <a:pt x="275" y="347"/>
                </a:lnTo>
                <a:lnTo>
                  <a:pt x="274" y="335"/>
                </a:lnTo>
                <a:lnTo>
                  <a:pt x="267" y="308"/>
                </a:lnTo>
                <a:lnTo>
                  <a:pt x="260" y="285"/>
                </a:lnTo>
                <a:lnTo>
                  <a:pt x="256" y="274"/>
                </a:lnTo>
                <a:lnTo>
                  <a:pt x="253" y="270"/>
                </a:lnTo>
                <a:lnTo>
                  <a:pt x="246" y="262"/>
                </a:lnTo>
                <a:lnTo>
                  <a:pt x="235" y="254"/>
                </a:lnTo>
                <a:lnTo>
                  <a:pt x="213" y="231"/>
                </a:lnTo>
                <a:lnTo>
                  <a:pt x="185" y="208"/>
                </a:lnTo>
                <a:lnTo>
                  <a:pt x="153" y="185"/>
                </a:lnTo>
                <a:lnTo>
                  <a:pt x="122" y="158"/>
                </a:lnTo>
                <a:lnTo>
                  <a:pt x="93" y="135"/>
                </a:lnTo>
                <a:lnTo>
                  <a:pt x="66" y="116"/>
                </a:lnTo>
                <a:lnTo>
                  <a:pt x="56" y="108"/>
                </a:lnTo>
                <a:lnTo>
                  <a:pt x="46" y="100"/>
                </a:lnTo>
                <a:lnTo>
                  <a:pt x="44" y="73"/>
                </a:lnTo>
                <a:lnTo>
                  <a:pt x="40" y="62"/>
                </a:lnTo>
                <a:lnTo>
                  <a:pt x="37" y="46"/>
                </a:lnTo>
                <a:lnTo>
                  <a:pt x="32" y="42"/>
                </a:lnTo>
                <a:lnTo>
                  <a:pt x="25" y="31"/>
                </a:lnTo>
                <a:lnTo>
                  <a:pt x="14" y="19"/>
                </a:lnTo>
                <a:lnTo>
                  <a:pt x="6" y="11"/>
                </a:lnTo>
                <a:lnTo>
                  <a:pt x="0" y="4"/>
                </a:lnTo>
                <a:lnTo>
                  <a:pt x="0" y="0"/>
                </a:lnTo>
                <a:lnTo>
                  <a:pt x="0" y="0"/>
                </a:lnTo>
                <a:lnTo>
                  <a:pt x="4" y="0"/>
                </a:lnTo>
                <a:lnTo>
                  <a:pt x="9" y="0"/>
                </a:lnTo>
                <a:lnTo>
                  <a:pt x="18" y="4"/>
                </a:lnTo>
                <a:lnTo>
                  <a:pt x="28" y="11"/>
                </a:lnTo>
                <a:lnTo>
                  <a:pt x="40" y="46"/>
                </a:lnTo>
                <a:lnTo>
                  <a:pt x="53" y="73"/>
                </a:lnTo>
                <a:lnTo>
                  <a:pt x="65" y="89"/>
                </a:lnTo>
                <a:lnTo>
                  <a:pt x="80" y="104"/>
                </a:lnTo>
                <a:lnTo>
                  <a:pt x="101" y="108"/>
                </a:lnTo>
                <a:lnTo>
                  <a:pt x="113" y="112"/>
                </a:lnTo>
                <a:lnTo>
                  <a:pt x="127" y="116"/>
                </a:lnTo>
                <a:lnTo>
                  <a:pt x="143" y="116"/>
                </a:lnTo>
                <a:lnTo>
                  <a:pt x="159" y="119"/>
                </a:lnTo>
                <a:lnTo>
                  <a:pt x="180" y="119"/>
                </a:lnTo>
                <a:lnTo>
                  <a:pt x="200" y="123"/>
                </a:lnTo>
                <a:lnTo>
                  <a:pt x="213" y="131"/>
                </a:lnTo>
                <a:lnTo>
                  <a:pt x="221" y="139"/>
                </a:lnTo>
                <a:lnTo>
                  <a:pt x="230" y="143"/>
                </a:lnTo>
                <a:lnTo>
                  <a:pt x="235" y="146"/>
                </a:lnTo>
                <a:lnTo>
                  <a:pt x="246" y="154"/>
                </a:lnTo>
                <a:lnTo>
                  <a:pt x="251" y="158"/>
                </a:lnTo>
                <a:lnTo>
                  <a:pt x="256" y="166"/>
                </a:lnTo>
                <a:lnTo>
                  <a:pt x="263" y="173"/>
                </a:lnTo>
                <a:lnTo>
                  <a:pt x="272" y="189"/>
                </a:lnTo>
                <a:lnTo>
                  <a:pt x="286" y="208"/>
                </a:lnTo>
                <a:lnTo>
                  <a:pt x="294" y="224"/>
                </a:lnTo>
                <a:lnTo>
                  <a:pt x="305" y="235"/>
                </a:lnTo>
                <a:lnTo>
                  <a:pt x="314" y="247"/>
                </a:lnTo>
                <a:lnTo>
                  <a:pt x="321" y="262"/>
                </a:lnTo>
                <a:lnTo>
                  <a:pt x="326" y="281"/>
                </a:lnTo>
                <a:lnTo>
                  <a:pt x="331" y="293"/>
                </a:lnTo>
                <a:lnTo>
                  <a:pt x="333" y="301"/>
                </a:lnTo>
                <a:lnTo>
                  <a:pt x="335" y="308"/>
                </a:lnTo>
                <a:lnTo>
                  <a:pt x="338" y="320"/>
                </a:lnTo>
                <a:lnTo>
                  <a:pt x="341" y="328"/>
                </a:lnTo>
                <a:lnTo>
                  <a:pt x="347" y="339"/>
                </a:lnTo>
                <a:lnTo>
                  <a:pt x="352" y="355"/>
                </a:lnTo>
                <a:lnTo>
                  <a:pt x="357" y="370"/>
                </a:lnTo>
                <a:lnTo>
                  <a:pt x="361" y="386"/>
                </a:lnTo>
                <a:lnTo>
                  <a:pt x="362" y="389"/>
                </a:lnTo>
                <a:lnTo>
                  <a:pt x="366" y="413"/>
                </a:lnTo>
                <a:lnTo>
                  <a:pt x="369" y="428"/>
                </a:lnTo>
                <a:lnTo>
                  <a:pt x="375" y="451"/>
                </a:lnTo>
                <a:lnTo>
                  <a:pt x="383" y="470"/>
                </a:lnTo>
                <a:lnTo>
                  <a:pt x="390" y="486"/>
                </a:lnTo>
                <a:lnTo>
                  <a:pt x="397" y="501"/>
                </a:lnTo>
                <a:lnTo>
                  <a:pt x="401" y="513"/>
                </a:lnTo>
                <a:lnTo>
                  <a:pt x="404" y="528"/>
                </a:lnTo>
                <a:lnTo>
                  <a:pt x="409" y="540"/>
                </a:lnTo>
                <a:lnTo>
                  <a:pt x="415" y="551"/>
                </a:lnTo>
                <a:lnTo>
                  <a:pt x="425" y="571"/>
                </a:lnTo>
                <a:lnTo>
                  <a:pt x="434" y="582"/>
                </a:lnTo>
                <a:lnTo>
                  <a:pt x="441" y="598"/>
                </a:lnTo>
                <a:lnTo>
                  <a:pt x="449" y="613"/>
                </a:lnTo>
                <a:lnTo>
                  <a:pt x="462" y="644"/>
                </a:lnTo>
                <a:lnTo>
                  <a:pt x="472" y="679"/>
                </a:lnTo>
                <a:lnTo>
                  <a:pt x="493" y="744"/>
                </a:lnTo>
                <a:lnTo>
                  <a:pt x="505" y="775"/>
                </a:lnTo>
                <a:lnTo>
                  <a:pt x="519" y="810"/>
                </a:lnTo>
                <a:lnTo>
                  <a:pt x="533" y="841"/>
                </a:lnTo>
                <a:lnTo>
                  <a:pt x="552" y="872"/>
                </a:lnTo>
                <a:lnTo>
                  <a:pt x="561" y="918"/>
                </a:lnTo>
                <a:lnTo>
                  <a:pt x="573" y="960"/>
                </a:lnTo>
                <a:lnTo>
                  <a:pt x="589" y="1003"/>
                </a:lnTo>
                <a:lnTo>
                  <a:pt x="599" y="1022"/>
                </a:lnTo>
                <a:lnTo>
                  <a:pt x="611" y="1041"/>
                </a:lnTo>
                <a:lnTo>
                  <a:pt x="615" y="1057"/>
                </a:lnTo>
                <a:lnTo>
                  <a:pt x="618" y="1068"/>
                </a:lnTo>
                <a:lnTo>
                  <a:pt x="624" y="1084"/>
                </a:lnTo>
                <a:lnTo>
                  <a:pt x="627" y="1088"/>
                </a:lnTo>
                <a:lnTo>
                  <a:pt x="634" y="1095"/>
                </a:lnTo>
                <a:lnTo>
                  <a:pt x="643" y="1107"/>
                </a:lnTo>
                <a:lnTo>
                  <a:pt x="655" y="1126"/>
                </a:lnTo>
                <a:lnTo>
                  <a:pt x="667" y="1146"/>
                </a:lnTo>
                <a:lnTo>
                  <a:pt x="671" y="1149"/>
                </a:lnTo>
                <a:lnTo>
                  <a:pt x="672" y="1153"/>
                </a:lnTo>
                <a:lnTo>
                  <a:pt x="681" y="1180"/>
                </a:lnTo>
                <a:lnTo>
                  <a:pt x="691" y="1207"/>
                </a:lnTo>
                <a:lnTo>
                  <a:pt x="714" y="1257"/>
                </a:lnTo>
                <a:lnTo>
                  <a:pt x="740" y="1308"/>
                </a:lnTo>
                <a:lnTo>
                  <a:pt x="766" y="1358"/>
                </a:lnTo>
                <a:lnTo>
                  <a:pt x="770" y="1365"/>
                </a:lnTo>
                <a:lnTo>
                  <a:pt x="771" y="1377"/>
                </a:lnTo>
                <a:lnTo>
                  <a:pt x="771" y="1385"/>
                </a:lnTo>
                <a:lnTo>
                  <a:pt x="775" y="1392"/>
                </a:lnTo>
                <a:lnTo>
                  <a:pt x="784" y="1408"/>
                </a:lnTo>
                <a:lnTo>
                  <a:pt x="796" y="1427"/>
                </a:lnTo>
                <a:lnTo>
                  <a:pt x="806" y="1443"/>
                </a:lnTo>
                <a:lnTo>
                  <a:pt x="808" y="1446"/>
                </a:lnTo>
                <a:lnTo>
                  <a:pt x="810" y="1446"/>
                </a:lnTo>
                <a:lnTo>
                  <a:pt x="815" y="1466"/>
                </a:lnTo>
                <a:lnTo>
                  <a:pt x="820" y="1477"/>
                </a:lnTo>
                <a:lnTo>
                  <a:pt x="822" y="1485"/>
                </a:lnTo>
                <a:lnTo>
                  <a:pt x="824" y="1493"/>
                </a:lnTo>
                <a:lnTo>
                  <a:pt x="825" y="1497"/>
                </a:lnTo>
                <a:lnTo>
                  <a:pt x="829" y="1500"/>
                </a:lnTo>
                <a:lnTo>
                  <a:pt x="834" y="1512"/>
                </a:lnTo>
                <a:lnTo>
                  <a:pt x="843" y="1524"/>
                </a:lnTo>
                <a:lnTo>
                  <a:pt x="855" y="1562"/>
                </a:lnTo>
                <a:lnTo>
                  <a:pt x="867" y="1597"/>
                </a:lnTo>
                <a:lnTo>
                  <a:pt x="895" y="1666"/>
                </a:lnTo>
                <a:lnTo>
                  <a:pt x="907" y="1705"/>
                </a:lnTo>
                <a:lnTo>
                  <a:pt x="912" y="1724"/>
                </a:lnTo>
                <a:lnTo>
                  <a:pt x="919" y="1743"/>
                </a:lnTo>
                <a:lnTo>
                  <a:pt x="944" y="1794"/>
                </a:lnTo>
                <a:lnTo>
                  <a:pt x="954" y="1821"/>
                </a:lnTo>
                <a:lnTo>
                  <a:pt x="963" y="1848"/>
                </a:lnTo>
                <a:lnTo>
                  <a:pt x="980" y="1913"/>
                </a:lnTo>
                <a:lnTo>
                  <a:pt x="989" y="1944"/>
                </a:lnTo>
                <a:lnTo>
                  <a:pt x="998" y="1975"/>
                </a:lnTo>
                <a:lnTo>
                  <a:pt x="1003" y="1990"/>
                </a:lnTo>
                <a:lnTo>
                  <a:pt x="1008" y="2010"/>
                </a:lnTo>
                <a:lnTo>
                  <a:pt x="1013" y="2025"/>
                </a:lnTo>
                <a:lnTo>
                  <a:pt x="1015" y="2029"/>
                </a:lnTo>
                <a:lnTo>
                  <a:pt x="1026" y="2118"/>
                </a:lnTo>
                <a:lnTo>
                  <a:pt x="1036" y="2203"/>
                </a:lnTo>
                <a:lnTo>
                  <a:pt x="1045" y="2291"/>
                </a:lnTo>
                <a:lnTo>
                  <a:pt x="1048" y="2334"/>
                </a:lnTo>
                <a:lnTo>
                  <a:pt x="1048" y="2380"/>
                </a:lnTo>
              </a:path>
            </a:pathLst>
          </a:custGeom>
          <a:solidFill>
            <a:srgbClr val="996633"/>
          </a:solidFill>
          <a:ln w="12700" cap="rnd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fa-IR"/>
          </a:p>
        </p:txBody>
      </p:sp>
      <p:grpSp>
        <p:nvGrpSpPr>
          <p:cNvPr id="34871" name="Group 55"/>
          <p:cNvGrpSpPr>
            <a:grpSpLocks/>
          </p:cNvGrpSpPr>
          <p:nvPr/>
        </p:nvGrpSpPr>
        <p:grpSpPr bwMode="auto">
          <a:xfrm>
            <a:off x="1295400" y="3733800"/>
            <a:ext cx="1177925" cy="1830388"/>
            <a:chOff x="816" y="2352"/>
            <a:chExt cx="742" cy="1153"/>
          </a:xfrm>
        </p:grpSpPr>
        <p:sp>
          <p:nvSpPr>
            <p:cNvPr id="34865" name="Freeform 49"/>
            <p:cNvSpPr>
              <a:spLocks/>
            </p:cNvSpPr>
            <p:nvPr/>
          </p:nvSpPr>
          <p:spPr bwMode="auto">
            <a:xfrm>
              <a:off x="1184" y="2352"/>
              <a:ext cx="212" cy="260"/>
            </a:xfrm>
            <a:custGeom>
              <a:avLst/>
              <a:gdLst/>
              <a:ahLst/>
              <a:cxnLst>
                <a:cxn ang="0">
                  <a:pos x="92" y="21"/>
                </a:cxn>
                <a:cxn ang="0">
                  <a:pos x="119" y="7"/>
                </a:cxn>
                <a:cxn ang="0">
                  <a:pos x="143" y="0"/>
                </a:cxn>
                <a:cxn ang="0">
                  <a:pos x="168" y="0"/>
                </a:cxn>
                <a:cxn ang="0">
                  <a:pos x="188" y="6"/>
                </a:cxn>
                <a:cxn ang="0">
                  <a:pos x="205" y="27"/>
                </a:cxn>
                <a:cxn ang="0">
                  <a:pos x="211" y="66"/>
                </a:cxn>
                <a:cxn ang="0">
                  <a:pos x="202" y="101"/>
                </a:cxn>
                <a:cxn ang="0">
                  <a:pos x="191" y="127"/>
                </a:cxn>
                <a:cxn ang="0">
                  <a:pos x="166" y="159"/>
                </a:cxn>
                <a:cxn ang="0">
                  <a:pos x="168" y="180"/>
                </a:cxn>
                <a:cxn ang="0">
                  <a:pos x="205" y="230"/>
                </a:cxn>
                <a:cxn ang="0">
                  <a:pos x="198" y="249"/>
                </a:cxn>
                <a:cxn ang="0">
                  <a:pos x="146" y="192"/>
                </a:cxn>
                <a:cxn ang="0">
                  <a:pos x="124" y="213"/>
                </a:cxn>
                <a:cxn ang="0">
                  <a:pos x="92" y="235"/>
                </a:cxn>
                <a:cxn ang="0">
                  <a:pos x="64" y="254"/>
                </a:cxn>
                <a:cxn ang="0">
                  <a:pos x="37" y="259"/>
                </a:cxn>
                <a:cxn ang="0">
                  <a:pos x="15" y="249"/>
                </a:cxn>
                <a:cxn ang="0">
                  <a:pos x="5" y="222"/>
                </a:cxn>
                <a:cxn ang="0">
                  <a:pos x="0" y="172"/>
                </a:cxn>
                <a:cxn ang="0">
                  <a:pos x="13" y="124"/>
                </a:cxn>
                <a:cxn ang="0">
                  <a:pos x="37" y="82"/>
                </a:cxn>
                <a:cxn ang="0">
                  <a:pos x="62" y="49"/>
                </a:cxn>
                <a:cxn ang="0">
                  <a:pos x="77" y="34"/>
                </a:cxn>
                <a:cxn ang="0">
                  <a:pos x="92" y="21"/>
                </a:cxn>
              </a:cxnLst>
              <a:rect l="0" t="0" r="r" b="b"/>
              <a:pathLst>
                <a:path w="212" h="260">
                  <a:moveTo>
                    <a:pt x="92" y="21"/>
                  </a:moveTo>
                  <a:lnTo>
                    <a:pt x="119" y="7"/>
                  </a:lnTo>
                  <a:lnTo>
                    <a:pt x="143" y="0"/>
                  </a:lnTo>
                  <a:lnTo>
                    <a:pt x="168" y="0"/>
                  </a:lnTo>
                  <a:lnTo>
                    <a:pt x="188" y="6"/>
                  </a:lnTo>
                  <a:lnTo>
                    <a:pt x="205" y="27"/>
                  </a:lnTo>
                  <a:lnTo>
                    <a:pt x="211" y="66"/>
                  </a:lnTo>
                  <a:lnTo>
                    <a:pt x="202" y="101"/>
                  </a:lnTo>
                  <a:lnTo>
                    <a:pt x="191" y="127"/>
                  </a:lnTo>
                  <a:lnTo>
                    <a:pt x="166" y="159"/>
                  </a:lnTo>
                  <a:lnTo>
                    <a:pt x="168" y="180"/>
                  </a:lnTo>
                  <a:lnTo>
                    <a:pt x="205" y="230"/>
                  </a:lnTo>
                  <a:lnTo>
                    <a:pt x="198" y="249"/>
                  </a:lnTo>
                  <a:lnTo>
                    <a:pt x="146" y="192"/>
                  </a:lnTo>
                  <a:lnTo>
                    <a:pt x="124" y="213"/>
                  </a:lnTo>
                  <a:lnTo>
                    <a:pt x="92" y="235"/>
                  </a:lnTo>
                  <a:lnTo>
                    <a:pt x="64" y="254"/>
                  </a:lnTo>
                  <a:lnTo>
                    <a:pt x="37" y="259"/>
                  </a:lnTo>
                  <a:lnTo>
                    <a:pt x="15" y="249"/>
                  </a:lnTo>
                  <a:lnTo>
                    <a:pt x="5" y="222"/>
                  </a:lnTo>
                  <a:lnTo>
                    <a:pt x="0" y="172"/>
                  </a:lnTo>
                  <a:lnTo>
                    <a:pt x="13" y="124"/>
                  </a:lnTo>
                  <a:lnTo>
                    <a:pt x="37" y="82"/>
                  </a:lnTo>
                  <a:lnTo>
                    <a:pt x="62" y="49"/>
                  </a:lnTo>
                  <a:lnTo>
                    <a:pt x="77" y="34"/>
                  </a:lnTo>
                  <a:lnTo>
                    <a:pt x="92" y="21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34866" name="Freeform 50"/>
            <p:cNvSpPr>
              <a:spLocks/>
            </p:cNvSpPr>
            <p:nvPr/>
          </p:nvSpPr>
          <p:spPr bwMode="auto">
            <a:xfrm>
              <a:off x="816" y="2521"/>
              <a:ext cx="344" cy="281"/>
            </a:xfrm>
            <a:custGeom>
              <a:avLst/>
              <a:gdLst/>
              <a:ahLst/>
              <a:cxnLst>
                <a:cxn ang="0">
                  <a:pos x="288" y="64"/>
                </a:cxn>
                <a:cxn ang="0">
                  <a:pos x="315" y="64"/>
                </a:cxn>
                <a:cxn ang="0">
                  <a:pos x="339" y="70"/>
                </a:cxn>
                <a:cxn ang="0">
                  <a:pos x="343" y="95"/>
                </a:cxn>
                <a:cxn ang="0">
                  <a:pos x="325" y="116"/>
                </a:cxn>
                <a:cxn ang="0">
                  <a:pos x="290" y="122"/>
                </a:cxn>
                <a:cxn ang="0">
                  <a:pos x="254" y="113"/>
                </a:cxn>
                <a:cxn ang="0">
                  <a:pos x="184" y="90"/>
                </a:cxn>
                <a:cxn ang="0">
                  <a:pos x="134" y="70"/>
                </a:cxn>
                <a:cxn ang="0">
                  <a:pos x="94" y="53"/>
                </a:cxn>
                <a:cxn ang="0">
                  <a:pos x="59" y="39"/>
                </a:cxn>
                <a:cxn ang="0">
                  <a:pos x="46" y="32"/>
                </a:cxn>
                <a:cxn ang="0">
                  <a:pos x="36" y="39"/>
                </a:cxn>
                <a:cxn ang="0">
                  <a:pos x="41" y="65"/>
                </a:cxn>
                <a:cxn ang="0">
                  <a:pos x="45" y="102"/>
                </a:cxn>
                <a:cxn ang="0">
                  <a:pos x="61" y="148"/>
                </a:cxn>
                <a:cxn ang="0">
                  <a:pos x="74" y="185"/>
                </a:cxn>
                <a:cxn ang="0">
                  <a:pos x="94" y="217"/>
                </a:cxn>
                <a:cxn ang="0">
                  <a:pos x="111" y="240"/>
                </a:cxn>
                <a:cxn ang="0">
                  <a:pos x="119" y="266"/>
                </a:cxn>
                <a:cxn ang="0">
                  <a:pos x="114" y="280"/>
                </a:cxn>
                <a:cxn ang="0">
                  <a:pos x="99" y="280"/>
                </a:cxn>
                <a:cxn ang="0">
                  <a:pos x="69" y="266"/>
                </a:cxn>
                <a:cxn ang="0">
                  <a:pos x="26" y="264"/>
                </a:cxn>
                <a:cxn ang="0">
                  <a:pos x="5" y="261"/>
                </a:cxn>
                <a:cxn ang="0">
                  <a:pos x="0" y="249"/>
                </a:cxn>
                <a:cxn ang="0">
                  <a:pos x="7" y="240"/>
                </a:cxn>
                <a:cxn ang="0">
                  <a:pos x="29" y="240"/>
                </a:cxn>
                <a:cxn ang="0">
                  <a:pos x="64" y="240"/>
                </a:cxn>
                <a:cxn ang="0">
                  <a:pos x="76" y="234"/>
                </a:cxn>
                <a:cxn ang="0">
                  <a:pos x="69" y="224"/>
                </a:cxn>
                <a:cxn ang="0">
                  <a:pos x="51" y="197"/>
                </a:cxn>
                <a:cxn ang="0">
                  <a:pos x="36" y="163"/>
                </a:cxn>
                <a:cxn ang="0">
                  <a:pos x="29" y="127"/>
                </a:cxn>
                <a:cxn ang="0">
                  <a:pos x="17" y="90"/>
                </a:cxn>
                <a:cxn ang="0">
                  <a:pos x="10" y="55"/>
                </a:cxn>
                <a:cxn ang="0">
                  <a:pos x="10" y="18"/>
                </a:cxn>
                <a:cxn ang="0">
                  <a:pos x="17" y="2"/>
                </a:cxn>
                <a:cxn ang="0">
                  <a:pos x="40" y="0"/>
                </a:cxn>
                <a:cxn ang="0">
                  <a:pos x="55" y="0"/>
                </a:cxn>
                <a:cxn ang="0">
                  <a:pos x="79" y="7"/>
                </a:cxn>
                <a:cxn ang="0">
                  <a:pos x="129" y="23"/>
                </a:cxn>
                <a:cxn ang="0">
                  <a:pos x="164" y="37"/>
                </a:cxn>
                <a:cxn ang="0">
                  <a:pos x="210" y="49"/>
                </a:cxn>
                <a:cxn ang="0">
                  <a:pos x="254" y="58"/>
                </a:cxn>
                <a:cxn ang="0">
                  <a:pos x="288" y="64"/>
                </a:cxn>
              </a:cxnLst>
              <a:rect l="0" t="0" r="r" b="b"/>
              <a:pathLst>
                <a:path w="344" h="281">
                  <a:moveTo>
                    <a:pt x="288" y="64"/>
                  </a:moveTo>
                  <a:lnTo>
                    <a:pt x="315" y="64"/>
                  </a:lnTo>
                  <a:lnTo>
                    <a:pt x="339" y="70"/>
                  </a:lnTo>
                  <a:lnTo>
                    <a:pt x="343" y="95"/>
                  </a:lnTo>
                  <a:lnTo>
                    <a:pt x="325" y="116"/>
                  </a:lnTo>
                  <a:lnTo>
                    <a:pt x="290" y="122"/>
                  </a:lnTo>
                  <a:lnTo>
                    <a:pt x="254" y="113"/>
                  </a:lnTo>
                  <a:lnTo>
                    <a:pt x="184" y="90"/>
                  </a:lnTo>
                  <a:lnTo>
                    <a:pt x="134" y="70"/>
                  </a:lnTo>
                  <a:lnTo>
                    <a:pt x="94" y="53"/>
                  </a:lnTo>
                  <a:lnTo>
                    <a:pt x="59" y="39"/>
                  </a:lnTo>
                  <a:lnTo>
                    <a:pt x="46" y="32"/>
                  </a:lnTo>
                  <a:lnTo>
                    <a:pt x="36" y="39"/>
                  </a:lnTo>
                  <a:lnTo>
                    <a:pt x="41" y="65"/>
                  </a:lnTo>
                  <a:lnTo>
                    <a:pt x="45" y="102"/>
                  </a:lnTo>
                  <a:lnTo>
                    <a:pt x="61" y="148"/>
                  </a:lnTo>
                  <a:lnTo>
                    <a:pt x="74" y="185"/>
                  </a:lnTo>
                  <a:lnTo>
                    <a:pt x="94" y="217"/>
                  </a:lnTo>
                  <a:lnTo>
                    <a:pt x="111" y="240"/>
                  </a:lnTo>
                  <a:lnTo>
                    <a:pt x="119" y="266"/>
                  </a:lnTo>
                  <a:lnTo>
                    <a:pt x="114" y="280"/>
                  </a:lnTo>
                  <a:lnTo>
                    <a:pt x="99" y="280"/>
                  </a:lnTo>
                  <a:lnTo>
                    <a:pt x="69" y="266"/>
                  </a:lnTo>
                  <a:lnTo>
                    <a:pt x="26" y="264"/>
                  </a:lnTo>
                  <a:lnTo>
                    <a:pt x="5" y="261"/>
                  </a:lnTo>
                  <a:lnTo>
                    <a:pt x="0" y="249"/>
                  </a:lnTo>
                  <a:lnTo>
                    <a:pt x="7" y="240"/>
                  </a:lnTo>
                  <a:lnTo>
                    <a:pt x="29" y="240"/>
                  </a:lnTo>
                  <a:lnTo>
                    <a:pt x="64" y="240"/>
                  </a:lnTo>
                  <a:lnTo>
                    <a:pt x="76" y="234"/>
                  </a:lnTo>
                  <a:lnTo>
                    <a:pt x="69" y="224"/>
                  </a:lnTo>
                  <a:lnTo>
                    <a:pt x="51" y="197"/>
                  </a:lnTo>
                  <a:lnTo>
                    <a:pt x="36" y="163"/>
                  </a:lnTo>
                  <a:lnTo>
                    <a:pt x="29" y="127"/>
                  </a:lnTo>
                  <a:lnTo>
                    <a:pt x="17" y="90"/>
                  </a:lnTo>
                  <a:lnTo>
                    <a:pt x="10" y="55"/>
                  </a:lnTo>
                  <a:lnTo>
                    <a:pt x="10" y="18"/>
                  </a:lnTo>
                  <a:lnTo>
                    <a:pt x="17" y="2"/>
                  </a:lnTo>
                  <a:lnTo>
                    <a:pt x="40" y="0"/>
                  </a:lnTo>
                  <a:lnTo>
                    <a:pt x="55" y="0"/>
                  </a:lnTo>
                  <a:lnTo>
                    <a:pt x="79" y="7"/>
                  </a:lnTo>
                  <a:lnTo>
                    <a:pt x="129" y="23"/>
                  </a:lnTo>
                  <a:lnTo>
                    <a:pt x="164" y="37"/>
                  </a:lnTo>
                  <a:lnTo>
                    <a:pt x="210" y="49"/>
                  </a:lnTo>
                  <a:lnTo>
                    <a:pt x="254" y="58"/>
                  </a:lnTo>
                  <a:lnTo>
                    <a:pt x="288" y="64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34867" name="Freeform 51"/>
            <p:cNvSpPr>
              <a:spLocks/>
            </p:cNvSpPr>
            <p:nvPr/>
          </p:nvSpPr>
          <p:spPr bwMode="auto">
            <a:xfrm>
              <a:off x="1277" y="2622"/>
              <a:ext cx="281" cy="308"/>
            </a:xfrm>
            <a:custGeom>
              <a:avLst/>
              <a:gdLst/>
              <a:ahLst/>
              <a:cxnLst>
                <a:cxn ang="0">
                  <a:pos x="45" y="14"/>
                </a:cxn>
                <a:cxn ang="0">
                  <a:pos x="27" y="0"/>
                </a:cxn>
                <a:cxn ang="0">
                  <a:pos x="10" y="3"/>
                </a:cxn>
                <a:cxn ang="0">
                  <a:pos x="0" y="19"/>
                </a:cxn>
                <a:cxn ang="0">
                  <a:pos x="2" y="42"/>
                </a:cxn>
                <a:cxn ang="0">
                  <a:pos x="15" y="52"/>
                </a:cxn>
                <a:cxn ang="0">
                  <a:pos x="45" y="61"/>
                </a:cxn>
                <a:cxn ang="0">
                  <a:pos x="89" y="63"/>
                </a:cxn>
                <a:cxn ang="0">
                  <a:pos x="151" y="67"/>
                </a:cxn>
                <a:cxn ang="0">
                  <a:pos x="221" y="67"/>
                </a:cxn>
                <a:cxn ang="0">
                  <a:pos x="241" y="67"/>
                </a:cxn>
                <a:cxn ang="0">
                  <a:pos x="254" y="77"/>
                </a:cxn>
                <a:cxn ang="0">
                  <a:pos x="251" y="99"/>
                </a:cxn>
                <a:cxn ang="0">
                  <a:pos x="239" y="117"/>
                </a:cxn>
                <a:cxn ang="0">
                  <a:pos x="219" y="141"/>
                </a:cxn>
                <a:cxn ang="0">
                  <a:pos x="194" y="168"/>
                </a:cxn>
                <a:cxn ang="0">
                  <a:pos x="165" y="183"/>
                </a:cxn>
                <a:cxn ang="0">
                  <a:pos x="136" y="205"/>
                </a:cxn>
                <a:cxn ang="0">
                  <a:pos x="109" y="212"/>
                </a:cxn>
                <a:cxn ang="0">
                  <a:pos x="91" y="233"/>
                </a:cxn>
                <a:cxn ang="0">
                  <a:pos x="99" y="247"/>
                </a:cxn>
                <a:cxn ang="0">
                  <a:pos x="121" y="257"/>
                </a:cxn>
                <a:cxn ang="0">
                  <a:pos x="161" y="270"/>
                </a:cxn>
                <a:cxn ang="0">
                  <a:pos x="180" y="291"/>
                </a:cxn>
                <a:cxn ang="0">
                  <a:pos x="194" y="307"/>
                </a:cxn>
                <a:cxn ang="0">
                  <a:pos x="204" y="300"/>
                </a:cxn>
                <a:cxn ang="0">
                  <a:pos x="204" y="280"/>
                </a:cxn>
                <a:cxn ang="0">
                  <a:pos x="186" y="263"/>
                </a:cxn>
                <a:cxn ang="0">
                  <a:pos x="159" y="248"/>
                </a:cxn>
                <a:cxn ang="0">
                  <a:pos x="134" y="243"/>
                </a:cxn>
                <a:cxn ang="0">
                  <a:pos x="126" y="231"/>
                </a:cxn>
                <a:cxn ang="0">
                  <a:pos x="161" y="215"/>
                </a:cxn>
                <a:cxn ang="0">
                  <a:pos x="201" y="190"/>
                </a:cxn>
                <a:cxn ang="0">
                  <a:pos x="225" y="175"/>
                </a:cxn>
                <a:cxn ang="0">
                  <a:pos x="246" y="157"/>
                </a:cxn>
                <a:cxn ang="0">
                  <a:pos x="265" y="122"/>
                </a:cxn>
                <a:cxn ang="0">
                  <a:pos x="279" y="95"/>
                </a:cxn>
                <a:cxn ang="0">
                  <a:pos x="280" y="63"/>
                </a:cxn>
                <a:cxn ang="0">
                  <a:pos x="268" y="47"/>
                </a:cxn>
                <a:cxn ang="0">
                  <a:pos x="251" y="42"/>
                </a:cxn>
                <a:cxn ang="0">
                  <a:pos x="191" y="46"/>
                </a:cxn>
                <a:cxn ang="0">
                  <a:pos x="126" y="42"/>
                </a:cxn>
                <a:cxn ang="0">
                  <a:pos x="75" y="37"/>
                </a:cxn>
                <a:cxn ang="0">
                  <a:pos x="51" y="26"/>
                </a:cxn>
                <a:cxn ang="0">
                  <a:pos x="45" y="14"/>
                </a:cxn>
              </a:cxnLst>
              <a:rect l="0" t="0" r="r" b="b"/>
              <a:pathLst>
                <a:path w="281" h="308">
                  <a:moveTo>
                    <a:pt x="45" y="14"/>
                  </a:moveTo>
                  <a:lnTo>
                    <a:pt x="27" y="0"/>
                  </a:lnTo>
                  <a:lnTo>
                    <a:pt x="10" y="3"/>
                  </a:lnTo>
                  <a:lnTo>
                    <a:pt x="0" y="19"/>
                  </a:lnTo>
                  <a:lnTo>
                    <a:pt x="2" y="42"/>
                  </a:lnTo>
                  <a:lnTo>
                    <a:pt x="15" y="52"/>
                  </a:lnTo>
                  <a:lnTo>
                    <a:pt x="45" y="61"/>
                  </a:lnTo>
                  <a:lnTo>
                    <a:pt x="89" y="63"/>
                  </a:lnTo>
                  <a:lnTo>
                    <a:pt x="151" y="67"/>
                  </a:lnTo>
                  <a:lnTo>
                    <a:pt x="221" y="67"/>
                  </a:lnTo>
                  <a:lnTo>
                    <a:pt x="241" y="67"/>
                  </a:lnTo>
                  <a:lnTo>
                    <a:pt x="254" y="77"/>
                  </a:lnTo>
                  <a:lnTo>
                    <a:pt x="251" y="99"/>
                  </a:lnTo>
                  <a:lnTo>
                    <a:pt x="239" y="117"/>
                  </a:lnTo>
                  <a:lnTo>
                    <a:pt x="219" y="141"/>
                  </a:lnTo>
                  <a:lnTo>
                    <a:pt x="194" y="168"/>
                  </a:lnTo>
                  <a:lnTo>
                    <a:pt x="165" y="183"/>
                  </a:lnTo>
                  <a:lnTo>
                    <a:pt x="136" y="205"/>
                  </a:lnTo>
                  <a:lnTo>
                    <a:pt x="109" y="212"/>
                  </a:lnTo>
                  <a:lnTo>
                    <a:pt x="91" y="233"/>
                  </a:lnTo>
                  <a:lnTo>
                    <a:pt x="99" y="247"/>
                  </a:lnTo>
                  <a:lnTo>
                    <a:pt x="121" y="257"/>
                  </a:lnTo>
                  <a:lnTo>
                    <a:pt x="161" y="270"/>
                  </a:lnTo>
                  <a:lnTo>
                    <a:pt x="180" y="291"/>
                  </a:lnTo>
                  <a:lnTo>
                    <a:pt x="194" y="307"/>
                  </a:lnTo>
                  <a:lnTo>
                    <a:pt x="204" y="300"/>
                  </a:lnTo>
                  <a:lnTo>
                    <a:pt x="204" y="280"/>
                  </a:lnTo>
                  <a:lnTo>
                    <a:pt x="186" y="263"/>
                  </a:lnTo>
                  <a:lnTo>
                    <a:pt x="159" y="248"/>
                  </a:lnTo>
                  <a:lnTo>
                    <a:pt x="134" y="243"/>
                  </a:lnTo>
                  <a:lnTo>
                    <a:pt x="126" y="231"/>
                  </a:lnTo>
                  <a:lnTo>
                    <a:pt x="161" y="215"/>
                  </a:lnTo>
                  <a:lnTo>
                    <a:pt x="201" y="190"/>
                  </a:lnTo>
                  <a:lnTo>
                    <a:pt x="225" y="175"/>
                  </a:lnTo>
                  <a:lnTo>
                    <a:pt x="246" y="157"/>
                  </a:lnTo>
                  <a:lnTo>
                    <a:pt x="265" y="122"/>
                  </a:lnTo>
                  <a:lnTo>
                    <a:pt x="279" y="95"/>
                  </a:lnTo>
                  <a:lnTo>
                    <a:pt x="280" y="63"/>
                  </a:lnTo>
                  <a:lnTo>
                    <a:pt x="268" y="47"/>
                  </a:lnTo>
                  <a:lnTo>
                    <a:pt x="251" y="42"/>
                  </a:lnTo>
                  <a:lnTo>
                    <a:pt x="191" y="46"/>
                  </a:lnTo>
                  <a:lnTo>
                    <a:pt x="126" y="42"/>
                  </a:lnTo>
                  <a:lnTo>
                    <a:pt x="75" y="37"/>
                  </a:lnTo>
                  <a:lnTo>
                    <a:pt x="51" y="26"/>
                  </a:lnTo>
                  <a:lnTo>
                    <a:pt x="45" y="14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34868" name="Freeform 52"/>
            <p:cNvSpPr>
              <a:spLocks/>
            </p:cNvSpPr>
            <p:nvPr/>
          </p:nvSpPr>
          <p:spPr bwMode="auto">
            <a:xfrm>
              <a:off x="1089" y="2907"/>
              <a:ext cx="181" cy="598"/>
            </a:xfrm>
            <a:custGeom>
              <a:avLst/>
              <a:gdLst/>
              <a:ahLst/>
              <a:cxnLst>
                <a:cxn ang="0">
                  <a:pos x="159" y="0"/>
                </a:cxn>
                <a:cxn ang="0">
                  <a:pos x="120" y="16"/>
                </a:cxn>
                <a:cxn ang="0">
                  <a:pos x="79" y="60"/>
                </a:cxn>
                <a:cxn ang="0">
                  <a:pos x="24" y="121"/>
                </a:cxn>
                <a:cxn ang="0">
                  <a:pos x="0" y="182"/>
                </a:cxn>
                <a:cxn ang="0">
                  <a:pos x="7" y="218"/>
                </a:cxn>
                <a:cxn ang="0">
                  <a:pos x="61" y="224"/>
                </a:cxn>
                <a:cxn ang="0">
                  <a:pos x="81" y="196"/>
                </a:cxn>
                <a:cxn ang="0">
                  <a:pos x="91" y="153"/>
                </a:cxn>
                <a:cxn ang="0">
                  <a:pos x="101" y="110"/>
                </a:cxn>
                <a:cxn ang="0">
                  <a:pos x="114" y="74"/>
                </a:cxn>
                <a:cxn ang="0">
                  <a:pos x="135" y="52"/>
                </a:cxn>
                <a:cxn ang="0">
                  <a:pos x="143" y="65"/>
                </a:cxn>
                <a:cxn ang="0">
                  <a:pos x="134" y="134"/>
                </a:cxn>
                <a:cxn ang="0">
                  <a:pos x="110" y="218"/>
                </a:cxn>
                <a:cxn ang="0">
                  <a:pos x="94" y="282"/>
                </a:cxn>
                <a:cxn ang="0">
                  <a:pos x="61" y="356"/>
                </a:cxn>
                <a:cxn ang="0">
                  <a:pos x="35" y="407"/>
                </a:cxn>
                <a:cxn ang="0">
                  <a:pos x="10" y="417"/>
                </a:cxn>
                <a:cxn ang="0">
                  <a:pos x="7" y="429"/>
                </a:cxn>
                <a:cxn ang="0">
                  <a:pos x="45" y="467"/>
                </a:cxn>
                <a:cxn ang="0">
                  <a:pos x="106" y="528"/>
                </a:cxn>
                <a:cxn ang="0">
                  <a:pos x="129" y="597"/>
                </a:cxn>
                <a:cxn ang="0">
                  <a:pos x="143" y="597"/>
                </a:cxn>
                <a:cxn ang="0">
                  <a:pos x="145" y="556"/>
                </a:cxn>
                <a:cxn ang="0">
                  <a:pos x="131" y="507"/>
                </a:cxn>
                <a:cxn ang="0">
                  <a:pos x="99" y="470"/>
                </a:cxn>
                <a:cxn ang="0">
                  <a:pos x="79" y="449"/>
                </a:cxn>
                <a:cxn ang="0">
                  <a:pos x="74" y="422"/>
                </a:cxn>
                <a:cxn ang="0">
                  <a:pos x="86" y="377"/>
                </a:cxn>
                <a:cxn ang="0">
                  <a:pos x="114" y="319"/>
                </a:cxn>
                <a:cxn ang="0">
                  <a:pos x="148" y="238"/>
                </a:cxn>
                <a:cxn ang="0">
                  <a:pos x="165" y="166"/>
                </a:cxn>
                <a:cxn ang="0">
                  <a:pos x="180" y="91"/>
                </a:cxn>
                <a:cxn ang="0">
                  <a:pos x="180" y="44"/>
                </a:cxn>
                <a:cxn ang="0">
                  <a:pos x="173" y="11"/>
                </a:cxn>
                <a:cxn ang="0">
                  <a:pos x="159" y="0"/>
                </a:cxn>
              </a:cxnLst>
              <a:rect l="0" t="0" r="r" b="b"/>
              <a:pathLst>
                <a:path w="181" h="598">
                  <a:moveTo>
                    <a:pt x="159" y="0"/>
                  </a:moveTo>
                  <a:lnTo>
                    <a:pt x="120" y="16"/>
                  </a:lnTo>
                  <a:lnTo>
                    <a:pt x="79" y="60"/>
                  </a:lnTo>
                  <a:lnTo>
                    <a:pt x="24" y="121"/>
                  </a:lnTo>
                  <a:lnTo>
                    <a:pt x="0" y="182"/>
                  </a:lnTo>
                  <a:lnTo>
                    <a:pt x="7" y="218"/>
                  </a:lnTo>
                  <a:lnTo>
                    <a:pt x="61" y="224"/>
                  </a:lnTo>
                  <a:lnTo>
                    <a:pt x="81" y="196"/>
                  </a:lnTo>
                  <a:lnTo>
                    <a:pt x="91" y="153"/>
                  </a:lnTo>
                  <a:lnTo>
                    <a:pt x="101" y="110"/>
                  </a:lnTo>
                  <a:lnTo>
                    <a:pt x="114" y="74"/>
                  </a:lnTo>
                  <a:lnTo>
                    <a:pt x="135" y="52"/>
                  </a:lnTo>
                  <a:lnTo>
                    <a:pt x="143" y="65"/>
                  </a:lnTo>
                  <a:lnTo>
                    <a:pt x="134" y="134"/>
                  </a:lnTo>
                  <a:lnTo>
                    <a:pt x="110" y="218"/>
                  </a:lnTo>
                  <a:lnTo>
                    <a:pt x="94" y="282"/>
                  </a:lnTo>
                  <a:lnTo>
                    <a:pt x="61" y="356"/>
                  </a:lnTo>
                  <a:lnTo>
                    <a:pt x="35" y="407"/>
                  </a:lnTo>
                  <a:lnTo>
                    <a:pt x="10" y="417"/>
                  </a:lnTo>
                  <a:lnTo>
                    <a:pt x="7" y="429"/>
                  </a:lnTo>
                  <a:lnTo>
                    <a:pt x="45" y="467"/>
                  </a:lnTo>
                  <a:lnTo>
                    <a:pt x="106" y="528"/>
                  </a:lnTo>
                  <a:lnTo>
                    <a:pt x="129" y="597"/>
                  </a:lnTo>
                  <a:lnTo>
                    <a:pt x="143" y="597"/>
                  </a:lnTo>
                  <a:lnTo>
                    <a:pt x="145" y="556"/>
                  </a:lnTo>
                  <a:lnTo>
                    <a:pt x="131" y="507"/>
                  </a:lnTo>
                  <a:lnTo>
                    <a:pt x="99" y="470"/>
                  </a:lnTo>
                  <a:lnTo>
                    <a:pt x="79" y="449"/>
                  </a:lnTo>
                  <a:lnTo>
                    <a:pt x="74" y="422"/>
                  </a:lnTo>
                  <a:lnTo>
                    <a:pt x="86" y="377"/>
                  </a:lnTo>
                  <a:lnTo>
                    <a:pt x="114" y="319"/>
                  </a:lnTo>
                  <a:lnTo>
                    <a:pt x="148" y="238"/>
                  </a:lnTo>
                  <a:lnTo>
                    <a:pt x="165" y="166"/>
                  </a:lnTo>
                  <a:lnTo>
                    <a:pt x="180" y="91"/>
                  </a:lnTo>
                  <a:lnTo>
                    <a:pt x="180" y="44"/>
                  </a:lnTo>
                  <a:lnTo>
                    <a:pt x="173" y="11"/>
                  </a:lnTo>
                  <a:lnTo>
                    <a:pt x="159" y="0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34869" name="Freeform 53"/>
            <p:cNvSpPr>
              <a:spLocks/>
            </p:cNvSpPr>
            <p:nvPr/>
          </p:nvSpPr>
          <p:spPr bwMode="auto">
            <a:xfrm>
              <a:off x="1127" y="2940"/>
              <a:ext cx="357" cy="468"/>
            </a:xfrm>
            <a:custGeom>
              <a:avLst/>
              <a:gdLst/>
              <a:ahLst/>
              <a:cxnLst>
                <a:cxn ang="0">
                  <a:pos x="172" y="21"/>
                </a:cxn>
                <a:cxn ang="0">
                  <a:pos x="144" y="34"/>
                </a:cxn>
                <a:cxn ang="0">
                  <a:pos x="104" y="53"/>
                </a:cxn>
                <a:cxn ang="0">
                  <a:pos x="68" y="71"/>
                </a:cxn>
                <a:cxn ang="0">
                  <a:pos x="13" y="103"/>
                </a:cxn>
                <a:cxn ang="0">
                  <a:pos x="0" y="140"/>
                </a:cxn>
                <a:cxn ang="0">
                  <a:pos x="8" y="198"/>
                </a:cxn>
                <a:cxn ang="0">
                  <a:pos x="50" y="203"/>
                </a:cxn>
                <a:cxn ang="0">
                  <a:pos x="78" y="185"/>
                </a:cxn>
                <a:cxn ang="0">
                  <a:pos x="108" y="145"/>
                </a:cxn>
                <a:cxn ang="0">
                  <a:pos x="132" y="103"/>
                </a:cxn>
                <a:cxn ang="0">
                  <a:pos x="157" y="81"/>
                </a:cxn>
                <a:cxn ang="0">
                  <a:pos x="182" y="71"/>
                </a:cxn>
                <a:cxn ang="0">
                  <a:pos x="207" y="66"/>
                </a:cxn>
                <a:cxn ang="0">
                  <a:pos x="221" y="79"/>
                </a:cxn>
                <a:cxn ang="0">
                  <a:pos x="223" y="124"/>
                </a:cxn>
                <a:cxn ang="0">
                  <a:pos x="213" y="245"/>
                </a:cxn>
                <a:cxn ang="0">
                  <a:pos x="198" y="313"/>
                </a:cxn>
                <a:cxn ang="0">
                  <a:pos x="184" y="356"/>
                </a:cxn>
                <a:cxn ang="0">
                  <a:pos x="179" y="382"/>
                </a:cxn>
                <a:cxn ang="0">
                  <a:pos x="182" y="398"/>
                </a:cxn>
                <a:cxn ang="0">
                  <a:pos x="207" y="403"/>
                </a:cxn>
                <a:cxn ang="0">
                  <a:pos x="251" y="413"/>
                </a:cxn>
                <a:cxn ang="0">
                  <a:pos x="307" y="436"/>
                </a:cxn>
                <a:cxn ang="0">
                  <a:pos x="330" y="467"/>
                </a:cxn>
                <a:cxn ang="0">
                  <a:pos x="351" y="467"/>
                </a:cxn>
                <a:cxn ang="0">
                  <a:pos x="356" y="446"/>
                </a:cxn>
                <a:cxn ang="0">
                  <a:pos x="337" y="418"/>
                </a:cxn>
                <a:cxn ang="0">
                  <a:pos x="302" y="396"/>
                </a:cxn>
                <a:cxn ang="0">
                  <a:pos x="263" y="380"/>
                </a:cxn>
                <a:cxn ang="0">
                  <a:pos x="226" y="370"/>
                </a:cxn>
                <a:cxn ang="0">
                  <a:pos x="218" y="361"/>
                </a:cxn>
                <a:cxn ang="0">
                  <a:pos x="228" y="323"/>
                </a:cxn>
                <a:cxn ang="0">
                  <a:pos x="246" y="256"/>
                </a:cxn>
                <a:cxn ang="0">
                  <a:pos x="253" y="219"/>
                </a:cxn>
                <a:cxn ang="0">
                  <a:pos x="261" y="154"/>
                </a:cxn>
                <a:cxn ang="0">
                  <a:pos x="261" y="85"/>
                </a:cxn>
                <a:cxn ang="0">
                  <a:pos x="258" y="34"/>
                </a:cxn>
                <a:cxn ang="0">
                  <a:pos x="248" y="11"/>
                </a:cxn>
                <a:cxn ang="0">
                  <a:pos x="233" y="0"/>
                </a:cxn>
                <a:cxn ang="0">
                  <a:pos x="213" y="2"/>
                </a:cxn>
                <a:cxn ang="0">
                  <a:pos x="198" y="7"/>
                </a:cxn>
                <a:cxn ang="0">
                  <a:pos x="172" y="21"/>
                </a:cxn>
              </a:cxnLst>
              <a:rect l="0" t="0" r="r" b="b"/>
              <a:pathLst>
                <a:path w="357" h="468">
                  <a:moveTo>
                    <a:pt x="172" y="21"/>
                  </a:moveTo>
                  <a:lnTo>
                    <a:pt x="144" y="34"/>
                  </a:lnTo>
                  <a:lnTo>
                    <a:pt x="104" y="53"/>
                  </a:lnTo>
                  <a:lnTo>
                    <a:pt x="68" y="71"/>
                  </a:lnTo>
                  <a:lnTo>
                    <a:pt x="13" y="103"/>
                  </a:lnTo>
                  <a:lnTo>
                    <a:pt x="0" y="140"/>
                  </a:lnTo>
                  <a:lnTo>
                    <a:pt x="8" y="198"/>
                  </a:lnTo>
                  <a:lnTo>
                    <a:pt x="50" y="203"/>
                  </a:lnTo>
                  <a:lnTo>
                    <a:pt x="78" y="185"/>
                  </a:lnTo>
                  <a:lnTo>
                    <a:pt x="108" y="145"/>
                  </a:lnTo>
                  <a:lnTo>
                    <a:pt x="132" y="103"/>
                  </a:lnTo>
                  <a:lnTo>
                    <a:pt x="157" y="81"/>
                  </a:lnTo>
                  <a:lnTo>
                    <a:pt x="182" y="71"/>
                  </a:lnTo>
                  <a:lnTo>
                    <a:pt x="207" y="66"/>
                  </a:lnTo>
                  <a:lnTo>
                    <a:pt x="221" y="79"/>
                  </a:lnTo>
                  <a:lnTo>
                    <a:pt x="223" y="124"/>
                  </a:lnTo>
                  <a:lnTo>
                    <a:pt x="213" y="245"/>
                  </a:lnTo>
                  <a:lnTo>
                    <a:pt x="198" y="313"/>
                  </a:lnTo>
                  <a:lnTo>
                    <a:pt x="184" y="356"/>
                  </a:lnTo>
                  <a:lnTo>
                    <a:pt x="179" y="382"/>
                  </a:lnTo>
                  <a:lnTo>
                    <a:pt x="182" y="398"/>
                  </a:lnTo>
                  <a:lnTo>
                    <a:pt x="207" y="403"/>
                  </a:lnTo>
                  <a:lnTo>
                    <a:pt x="251" y="413"/>
                  </a:lnTo>
                  <a:lnTo>
                    <a:pt x="307" y="436"/>
                  </a:lnTo>
                  <a:lnTo>
                    <a:pt x="330" y="467"/>
                  </a:lnTo>
                  <a:lnTo>
                    <a:pt x="351" y="467"/>
                  </a:lnTo>
                  <a:lnTo>
                    <a:pt x="356" y="446"/>
                  </a:lnTo>
                  <a:lnTo>
                    <a:pt x="337" y="418"/>
                  </a:lnTo>
                  <a:lnTo>
                    <a:pt x="302" y="396"/>
                  </a:lnTo>
                  <a:lnTo>
                    <a:pt x="263" y="380"/>
                  </a:lnTo>
                  <a:lnTo>
                    <a:pt x="226" y="370"/>
                  </a:lnTo>
                  <a:lnTo>
                    <a:pt x="218" y="361"/>
                  </a:lnTo>
                  <a:lnTo>
                    <a:pt x="228" y="323"/>
                  </a:lnTo>
                  <a:lnTo>
                    <a:pt x="246" y="256"/>
                  </a:lnTo>
                  <a:lnTo>
                    <a:pt x="253" y="219"/>
                  </a:lnTo>
                  <a:lnTo>
                    <a:pt x="261" y="154"/>
                  </a:lnTo>
                  <a:lnTo>
                    <a:pt x="261" y="85"/>
                  </a:lnTo>
                  <a:lnTo>
                    <a:pt x="258" y="34"/>
                  </a:lnTo>
                  <a:lnTo>
                    <a:pt x="248" y="11"/>
                  </a:lnTo>
                  <a:lnTo>
                    <a:pt x="233" y="0"/>
                  </a:lnTo>
                  <a:lnTo>
                    <a:pt x="213" y="2"/>
                  </a:lnTo>
                  <a:lnTo>
                    <a:pt x="198" y="7"/>
                  </a:lnTo>
                  <a:lnTo>
                    <a:pt x="172" y="21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34870" name="Freeform 54"/>
            <p:cNvSpPr>
              <a:spLocks/>
            </p:cNvSpPr>
            <p:nvPr/>
          </p:nvSpPr>
          <p:spPr bwMode="auto">
            <a:xfrm>
              <a:off x="1016" y="2633"/>
              <a:ext cx="234" cy="508"/>
            </a:xfrm>
            <a:custGeom>
              <a:avLst/>
              <a:gdLst/>
              <a:ahLst/>
              <a:cxnLst>
                <a:cxn ang="0">
                  <a:pos x="218" y="14"/>
                </a:cxn>
                <a:cxn ang="0">
                  <a:pos x="194" y="0"/>
                </a:cxn>
                <a:cxn ang="0">
                  <a:pos x="154" y="4"/>
                </a:cxn>
                <a:cxn ang="0">
                  <a:pos x="118" y="19"/>
                </a:cxn>
                <a:cxn ang="0">
                  <a:pos x="80" y="67"/>
                </a:cxn>
                <a:cxn ang="0">
                  <a:pos x="40" y="141"/>
                </a:cxn>
                <a:cxn ang="0">
                  <a:pos x="13" y="218"/>
                </a:cxn>
                <a:cxn ang="0">
                  <a:pos x="0" y="289"/>
                </a:cxn>
                <a:cxn ang="0">
                  <a:pos x="5" y="354"/>
                </a:cxn>
                <a:cxn ang="0">
                  <a:pos x="21" y="414"/>
                </a:cxn>
                <a:cxn ang="0">
                  <a:pos x="40" y="456"/>
                </a:cxn>
                <a:cxn ang="0">
                  <a:pos x="64" y="477"/>
                </a:cxn>
                <a:cxn ang="0">
                  <a:pos x="109" y="507"/>
                </a:cxn>
                <a:cxn ang="0">
                  <a:pos x="142" y="507"/>
                </a:cxn>
                <a:cxn ang="0">
                  <a:pos x="182" y="486"/>
                </a:cxn>
                <a:cxn ang="0">
                  <a:pos x="212" y="451"/>
                </a:cxn>
                <a:cxn ang="0">
                  <a:pos x="204" y="417"/>
                </a:cxn>
                <a:cxn ang="0">
                  <a:pos x="189" y="374"/>
                </a:cxn>
                <a:cxn ang="0">
                  <a:pos x="162" y="344"/>
                </a:cxn>
                <a:cxn ang="0">
                  <a:pos x="144" y="318"/>
                </a:cxn>
                <a:cxn ang="0">
                  <a:pos x="135" y="289"/>
                </a:cxn>
                <a:cxn ang="0">
                  <a:pos x="135" y="254"/>
                </a:cxn>
                <a:cxn ang="0">
                  <a:pos x="144" y="212"/>
                </a:cxn>
                <a:cxn ang="0">
                  <a:pos x="164" y="175"/>
                </a:cxn>
                <a:cxn ang="0">
                  <a:pos x="197" y="136"/>
                </a:cxn>
                <a:cxn ang="0">
                  <a:pos x="221" y="106"/>
                </a:cxn>
                <a:cxn ang="0">
                  <a:pos x="233" y="74"/>
                </a:cxn>
                <a:cxn ang="0">
                  <a:pos x="233" y="41"/>
                </a:cxn>
                <a:cxn ang="0">
                  <a:pos x="218" y="14"/>
                </a:cxn>
              </a:cxnLst>
              <a:rect l="0" t="0" r="r" b="b"/>
              <a:pathLst>
                <a:path w="234" h="508">
                  <a:moveTo>
                    <a:pt x="218" y="14"/>
                  </a:moveTo>
                  <a:lnTo>
                    <a:pt x="194" y="0"/>
                  </a:lnTo>
                  <a:lnTo>
                    <a:pt x="154" y="4"/>
                  </a:lnTo>
                  <a:lnTo>
                    <a:pt x="118" y="19"/>
                  </a:lnTo>
                  <a:lnTo>
                    <a:pt x="80" y="67"/>
                  </a:lnTo>
                  <a:lnTo>
                    <a:pt x="40" y="141"/>
                  </a:lnTo>
                  <a:lnTo>
                    <a:pt x="13" y="218"/>
                  </a:lnTo>
                  <a:lnTo>
                    <a:pt x="0" y="289"/>
                  </a:lnTo>
                  <a:lnTo>
                    <a:pt x="5" y="354"/>
                  </a:lnTo>
                  <a:lnTo>
                    <a:pt x="21" y="414"/>
                  </a:lnTo>
                  <a:lnTo>
                    <a:pt x="40" y="456"/>
                  </a:lnTo>
                  <a:lnTo>
                    <a:pt x="64" y="477"/>
                  </a:lnTo>
                  <a:lnTo>
                    <a:pt x="109" y="507"/>
                  </a:lnTo>
                  <a:lnTo>
                    <a:pt x="142" y="507"/>
                  </a:lnTo>
                  <a:lnTo>
                    <a:pt x="182" y="486"/>
                  </a:lnTo>
                  <a:lnTo>
                    <a:pt x="212" y="451"/>
                  </a:lnTo>
                  <a:lnTo>
                    <a:pt x="204" y="417"/>
                  </a:lnTo>
                  <a:lnTo>
                    <a:pt x="189" y="374"/>
                  </a:lnTo>
                  <a:lnTo>
                    <a:pt x="162" y="344"/>
                  </a:lnTo>
                  <a:lnTo>
                    <a:pt x="144" y="318"/>
                  </a:lnTo>
                  <a:lnTo>
                    <a:pt x="135" y="289"/>
                  </a:lnTo>
                  <a:lnTo>
                    <a:pt x="135" y="254"/>
                  </a:lnTo>
                  <a:lnTo>
                    <a:pt x="144" y="212"/>
                  </a:lnTo>
                  <a:lnTo>
                    <a:pt x="164" y="175"/>
                  </a:lnTo>
                  <a:lnTo>
                    <a:pt x="197" y="136"/>
                  </a:lnTo>
                  <a:lnTo>
                    <a:pt x="221" y="106"/>
                  </a:lnTo>
                  <a:lnTo>
                    <a:pt x="233" y="74"/>
                  </a:lnTo>
                  <a:lnTo>
                    <a:pt x="233" y="41"/>
                  </a:lnTo>
                  <a:lnTo>
                    <a:pt x="218" y="14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</p:grpSp>
      <p:sp>
        <p:nvSpPr>
          <p:cNvPr id="34872" name="Freeform 56"/>
          <p:cNvSpPr>
            <a:spLocks/>
          </p:cNvSpPr>
          <p:nvPr/>
        </p:nvSpPr>
        <p:spPr bwMode="auto">
          <a:xfrm>
            <a:off x="42863" y="3836988"/>
            <a:ext cx="9051925" cy="2085975"/>
          </a:xfrm>
          <a:custGeom>
            <a:avLst/>
            <a:gdLst/>
            <a:ahLst/>
            <a:cxnLst>
              <a:cxn ang="0">
                <a:pos x="9" y="53"/>
              </a:cxn>
              <a:cxn ang="0">
                <a:pos x="19" y="61"/>
              </a:cxn>
              <a:cxn ang="0">
                <a:pos x="9" y="59"/>
              </a:cxn>
              <a:cxn ang="0">
                <a:pos x="19" y="80"/>
              </a:cxn>
              <a:cxn ang="0">
                <a:pos x="37" y="122"/>
              </a:cxn>
              <a:cxn ang="0">
                <a:pos x="129" y="267"/>
              </a:cxn>
              <a:cxn ang="0">
                <a:pos x="156" y="313"/>
              </a:cxn>
              <a:cxn ang="0">
                <a:pos x="174" y="353"/>
              </a:cxn>
              <a:cxn ang="0">
                <a:pos x="220" y="368"/>
              </a:cxn>
              <a:cxn ang="0">
                <a:pos x="303" y="412"/>
              </a:cxn>
              <a:cxn ang="0">
                <a:pos x="440" y="466"/>
              </a:cxn>
              <a:cxn ang="0">
                <a:pos x="550" y="506"/>
              </a:cxn>
              <a:cxn ang="0">
                <a:pos x="624" y="536"/>
              </a:cxn>
              <a:cxn ang="0">
                <a:pos x="770" y="557"/>
              </a:cxn>
              <a:cxn ang="0">
                <a:pos x="880" y="590"/>
              </a:cxn>
              <a:cxn ang="0">
                <a:pos x="1082" y="618"/>
              </a:cxn>
              <a:cxn ang="0">
                <a:pos x="1283" y="653"/>
              </a:cxn>
              <a:cxn ang="0">
                <a:pos x="1622" y="676"/>
              </a:cxn>
              <a:cxn ang="0">
                <a:pos x="1989" y="714"/>
              </a:cxn>
              <a:cxn ang="0">
                <a:pos x="2310" y="731"/>
              </a:cxn>
              <a:cxn ang="0">
                <a:pos x="2997" y="727"/>
              </a:cxn>
              <a:cxn ang="0">
                <a:pos x="3465" y="712"/>
              </a:cxn>
              <a:cxn ang="0">
                <a:pos x="4005" y="683"/>
              </a:cxn>
              <a:cxn ang="0">
                <a:pos x="4500" y="622"/>
              </a:cxn>
              <a:cxn ang="0">
                <a:pos x="4674" y="582"/>
              </a:cxn>
              <a:cxn ang="0">
                <a:pos x="4794" y="548"/>
              </a:cxn>
              <a:cxn ang="0">
                <a:pos x="4885" y="517"/>
              </a:cxn>
              <a:cxn ang="0">
                <a:pos x="5041" y="492"/>
              </a:cxn>
              <a:cxn ang="0">
                <a:pos x="5169" y="460"/>
              </a:cxn>
              <a:cxn ang="0">
                <a:pos x="5252" y="435"/>
              </a:cxn>
              <a:cxn ang="0">
                <a:pos x="5307" y="393"/>
              </a:cxn>
              <a:cxn ang="0">
                <a:pos x="5444" y="334"/>
              </a:cxn>
              <a:cxn ang="0">
                <a:pos x="5472" y="307"/>
              </a:cxn>
              <a:cxn ang="0">
                <a:pos x="5490" y="300"/>
              </a:cxn>
              <a:cxn ang="0">
                <a:pos x="5527" y="258"/>
              </a:cxn>
              <a:cxn ang="0">
                <a:pos x="5563" y="214"/>
              </a:cxn>
              <a:cxn ang="0">
                <a:pos x="5664" y="61"/>
              </a:cxn>
              <a:cxn ang="0">
                <a:pos x="5701" y="55"/>
              </a:cxn>
              <a:cxn ang="0">
                <a:pos x="5673" y="248"/>
              </a:cxn>
              <a:cxn ang="0">
                <a:pos x="5646" y="397"/>
              </a:cxn>
              <a:cxn ang="0">
                <a:pos x="5600" y="498"/>
              </a:cxn>
              <a:cxn ang="0">
                <a:pos x="5518" y="756"/>
              </a:cxn>
              <a:cxn ang="0">
                <a:pos x="5426" y="985"/>
              </a:cxn>
              <a:cxn ang="0">
                <a:pos x="5398" y="1006"/>
              </a:cxn>
              <a:cxn ang="0">
                <a:pos x="5343" y="1034"/>
              </a:cxn>
              <a:cxn ang="0">
                <a:pos x="5307" y="1071"/>
              </a:cxn>
              <a:cxn ang="0">
                <a:pos x="5087" y="1145"/>
              </a:cxn>
              <a:cxn ang="0">
                <a:pos x="4995" y="1168"/>
              </a:cxn>
              <a:cxn ang="0">
                <a:pos x="4931" y="1197"/>
              </a:cxn>
              <a:cxn ang="0">
                <a:pos x="4629" y="1216"/>
              </a:cxn>
              <a:cxn ang="0">
                <a:pos x="4152" y="1250"/>
              </a:cxn>
              <a:cxn ang="0">
                <a:pos x="3712" y="1292"/>
              </a:cxn>
              <a:cxn ang="0">
                <a:pos x="2310" y="1313"/>
              </a:cxn>
              <a:cxn ang="0">
                <a:pos x="1403" y="1265"/>
              </a:cxn>
              <a:cxn ang="0">
                <a:pos x="816" y="1221"/>
              </a:cxn>
              <a:cxn ang="0">
                <a:pos x="495" y="1155"/>
              </a:cxn>
              <a:cxn ang="0">
                <a:pos x="413" y="1063"/>
              </a:cxn>
              <a:cxn ang="0">
                <a:pos x="330" y="1027"/>
              </a:cxn>
              <a:cxn ang="0">
                <a:pos x="275" y="973"/>
              </a:cxn>
              <a:cxn ang="0">
                <a:pos x="211" y="899"/>
              </a:cxn>
              <a:cxn ang="0">
                <a:pos x="129" y="763"/>
              </a:cxn>
              <a:cxn ang="0">
                <a:pos x="74" y="445"/>
              </a:cxn>
              <a:cxn ang="0">
                <a:pos x="19" y="189"/>
              </a:cxn>
            </a:cxnLst>
            <a:rect l="0" t="0" r="r" b="b"/>
            <a:pathLst>
              <a:path w="5702" h="1314">
                <a:moveTo>
                  <a:pt x="0" y="34"/>
                </a:moveTo>
                <a:lnTo>
                  <a:pt x="9" y="44"/>
                </a:lnTo>
                <a:lnTo>
                  <a:pt x="9" y="53"/>
                </a:lnTo>
                <a:lnTo>
                  <a:pt x="19" y="59"/>
                </a:lnTo>
                <a:lnTo>
                  <a:pt x="19" y="61"/>
                </a:lnTo>
                <a:lnTo>
                  <a:pt x="19" y="61"/>
                </a:lnTo>
                <a:lnTo>
                  <a:pt x="19" y="57"/>
                </a:lnTo>
                <a:lnTo>
                  <a:pt x="9" y="57"/>
                </a:lnTo>
                <a:lnTo>
                  <a:pt x="9" y="59"/>
                </a:lnTo>
                <a:lnTo>
                  <a:pt x="9" y="63"/>
                </a:lnTo>
                <a:lnTo>
                  <a:pt x="9" y="69"/>
                </a:lnTo>
                <a:lnTo>
                  <a:pt x="19" y="80"/>
                </a:lnTo>
                <a:lnTo>
                  <a:pt x="19" y="92"/>
                </a:lnTo>
                <a:lnTo>
                  <a:pt x="28" y="111"/>
                </a:lnTo>
                <a:lnTo>
                  <a:pt x="37" y="122"/>
                </a:lnTo>
                <a:lnTo>
                  <a:pt x="46" y="128"/>
                </a:lnTo>
                <a:lnTo>
                  <a:pt x="101" y="197"/>
                </a:lnTo>
                <a:lnTo>
                  <a:pt x="129" y="267"/>
                </a:lnTo>
                <a:lnTo>
                  <a:pt x="138" y="284"/>
                </a:lnTo>
                <a:lnTo>
                  <a:pt x="156" y="300"/>
                </a:lnTo>
                <a:lnTo>
                  <a:pt x="156" y="313"/>
                </a:lnTo>
                <a:lnTo>
                  <a:pt x="165" y="328"/>
                </a:lnTo>
                <a:lnTo>
                  <a:pt x="165" y="342"/>
                </a:lnTo>
                <a:lnTo>
                  <a:pt x="174" y="353"/>
                </a:lnTo>
                <a:lnTo>
                  <a:pt x="184" y="361"/>
                </a:lnTo>
                <a:lnTo>
                  <a:pt x="202" y="366"/>
                </a:lnTo>
                <a:lnTo>
                  <a:pt x="220" y="368"/>
                </a:lnTo>
                <a:lnTo>
                  <a:pt x="239" y="370"/>
                </a:lnTo>
                <a:lnTo>
                  <a:pt x="275" y="393"/>
                </a:lnTo>
                <a:lnTo>
                  <a:pt x="303" y="412"/>
                </a:lnTo>
                <a:lnTo>
                  <a:pt x="339" y="426"/>
                </a:lnTo>
                <a:lnTo>
                  <a:pt x="376" y="441"/>
                </a:lnTo>
                <a:lnTo>
                  <a:pt x="440" y="466"/>
                </a:lnTo>
                <a:lnTo>
                  <a:pt x="514" y="489"/>
                </a:lnTo>
                <a:lnTo>
                  <a:pt x="532" y="498"/>
                </a:lnTo>
                <a:lnTo>
                  <a:pt x="550" y="506"/>
                </a:lnTo>
                <a:lnTo>
                  <a:pt x="569" y="515"/>
                </a:lnTo>
                <a:lnTo>
                  <a:pt x="578" y="523"/>
                </a:lnTo>
                <a:lnTo>
                  <a:pt x="624" y="536"/>
                </a:lnTo>
                <a:lnTo>
                  <a:pt x="679" y="546"/>
                </a:lnTo>
                <a:lnTo>
                  <a:pt x="724" y="553"/>
                </a:lnTo>
                <a:lnTo>
                  <a:pt x="770" y="557"/>
                </a:lnTo>
                <a:lnTo>
                  <a:pt x="807" y="571"/>
                </a:lnTo>
                <a:lnTo>
                  <a:pt x="843" y="582"/>
                </a:lnTo>
                <a:lnTo>
                  <a:pt x="880" y="590"/>
                </a:lnTo>
                <a:lnTo>
                  <a:pt x="917" y="599"/>
                </a:lnTo>
                <a:lnTo>
                  <a:pt x="999" y="609"/>
                </a:lnTo>
                <a:lnTo>
                  <a:pt x="1082" y="618"/>
                </a:lnTo>
                <a:lnTo>
                  <a:pt x="1146" y="632"/>
                </a:lnTo>
                <a:lnTo>
                  <a:pt x="1219" y="645"/>
                </a:lnTo>
                <a:lnTo>
                  <a:pt x="1283" y="653"/>
                </a:lnTo>
                <a:lnTo>
                  <a:pt x="1357" y="660"/>
                </a:lnTo>
                <a:lnTo>
                  <a:pt x="1485" y="670"/>
                </a:lnTo>
                <a:lnTo>
                  <a:pt x="1622" y="676"/>
                </a:lnTo>
                <a:lnTo>
                  <a:pt x="1760" y="693"/>
                </a:lnTo>
                <a:lnTo>
                  <a:pt x="1897" y="704"/>
                </a:lnTo>
                <a:lnTo>
                  <a:pt x="1989" y="714"/>
                </a:lnTo>
                <a:lnTo>
                  <a:pt x="2090" y="723"/>
                </a:lnTo>
                <a:lnTo>
                  <a:pt x="2200" y="729"/>
                </a:lnTo>
                <a:lnTo>
                  <a:pt x="2310" y="731"/>
                </a:lnTo>
                <a:lnTo>
                  <a:pt x="2539" y="735"/>
                </a:lnTo>
                <a:lnTo>
                  <a:pt x="2768" y="733"/>
                </a:lnTo>
                <a:lnTo>
                  <a:pt x="2997" y="727"/>
                </a:lnTo>
                <a:lnTo>
                  <a:pt x="3199" y="721"/>
                </a:lnTo>
                <a:lnTo>
                  <a:pt x="3382" y="714"/>
                </a:lnTo>
                <a:lnTo>
                  <a:pt x="3465" y="712"/>
                </a:lnTo>
                <a:lnTo>
                  <a:pt x="3529" y="712"/>
                </a:lnTo>
                <a:lnTo>
                  <a:pt x="3767" y="700"/>
                </a:lnTo>
                <a:lnTo>
                  <a:pt x="4005" y="683"/>
                </a:lnTo>
                <a:lnTo>
                  <a:pt x="4244" y="662"/>
                </a:lnTo>
                <a:lnTo>
                  <a:pt x="4473" y="634"/>
                </a:lnTo>
                <a:lnTo>
                  <a:pt x="4500" y="622"/>
                </a:lnTo>
                <a:lnTo>
                  <a:pt x="4537" y="609"/>
                </a:lnTo>
                <a:lnTo>
                  <a:pt x="4610" y="592"/>
                </a:lnTo>
                <a:lnTo>
                  <a:pt x="4674" y="582"/>
                </a:lnTo>
                <a:lnTo>
                  <a:pt x="4748" y="574"/>
                </a:lnTo>
                <a:lnTo>
                  <a:pt x="4775" y="557"/>
                </a:lnTo>
                <a:lnTo>
                  <a:pt x="4794" y="548"/>
                </a:lnTo>
                <a:lnTo>
                  <a:pt x="4803" y="540"/>
                </a:lnTo>
                <a:lnTo>
                  <a:pt x="4839" y="527"/>
                </a:lnTo>
                <a:lnTo>
                  <a:pt x="4885" y="517"/>
                </a:lnTo>
                <a:lnTo>
                  <a:pt x="4922" y="508"/>
                </a:lnTo>
                <a:lnTo>
                  <a:pt x="4968" y="502"/>
                </a:lnTo>
                <a:lnTo>
                  <a:pt x="5041" y="492"/>
                </a:lnTo>
                <a:lnTo>
                  <a:pt x="5123" y="479"/>
                </a:lnTo>
                <a:lnTo>
                  <a:pt x="5142" y="468"/>
                </a:lnTo>
                <a:lnTo>
                  <a:pt x="5169" y="460"/>
                </a:lnTo>
                <a:lnTo>
                  <a:pt x="5197" y="450"/>
                </a:lnTo>
                <a:lnTo>
                  <a:pt x="5233" y="441"/>
                </a:lnTo>
                <a:lnTo>
                  <a:pt x="5252" y="435"/>
                </a:lnTo>
                <a:lnTo>
                  <a:pt x="5270" y="429"/>
                </a:lnTo>
                <a:lnTo>
                  <a:pt x="5288" y="410"/>
                </a:lnTo>
                <a:lnTo>
                  <a:pt x="5307" y="393"/>
                </a:lnTo>
                <a:lnTo>
                  <a:pt x="5343" y="368"/>
                </a:lnTo>
                <a:lnTo>
                  <a:pt x="5398" y="349"/>
                </a:lnTo>
                <a:lnTo>
                  <a:pt x="5444" y="334"/>
                </a:lnTo>
                <a:lnTo>
                  <a:pt x="5453" y="321"/>
                </a:lnTo>
                <a:lnTo>
                  <a:pt x="5463" y="309"/>
                </a:lnTo>
                <a:lnTo>
                  <a:pt x="5472" y="307"/>
                </a:lnTo>
                <a:lnTo>
                  <a:pt x="5481" y="305"/>
                </a:lnTo>
                <a:lnTo>
                  <a:pt x="5490" y="305"/>
                </a:lnTo>
                <a:lnTo>
                  <a:pt x="5490" y="300"/>
                </a:lnTo>
                <a:lnTo>
                  <a:pt x="5499" y="292"/>
                </a:lnTo>
                <a:lnTo>
                  <a:pt x="5508" y="284"/>
                </a:lnTo>
                <a:lnTo>
                  <a:pt x="5527" y="258"/>
                </a:lnTo>
                <a:lnTo>
                  <a:pt x="5545" y="235"/>
                </a:lnTo>
                <a:lnTo>
                  <a:pt x="5554" y="223"/>
                </a:lnTo>
                <a:lnTo>
                  <a:pt x="5563" y="214"/>
                </a:lnTo>
                <a:lnTo>
                  <a:pt x="5600" y="164"/>
                </a:lnTo>
                <a:lnTo>
                  <a:pt x="5637" y="113"/>
                </a:lnTo>
                <a:lnTo>
                  <a:pt x="5664" y="61"/>
                </a:lnTo>
                <a:lnTo>
                  <a:pt x="5683" y="32"/>
                </a:lnTo>
                <a:lnTo>
                  <a:pt x="5692" y="0"/>
                </a:lnTo>
                <a:lnTo>
                  <a:pt x="5701" y="55"/>
                </a:lnTo>
                <a:lnTo>
                  <a:pt x="5701" y="107"/>
                </a:lnTo>
                <a:lnTo>
                  <a:pt x="5673" y="214"/>
                </a:lnTo>
                <a:lnTo>
                  <a:pt x="5673" y="248"/>
                </a:lnTo>
                <a:lnTo>
                  <a:pt x="5664" y="284"/>
                </a:lnTo>
                <a:lnTo>
                  <a:pt x="5655" y="359"/>
                </a:lnTo>
                <a:lnTo>
                  <a:pt x="5646" y="397"/>
                </a:lnTo>
                <a:lnTo>
                  <a:pt x="5637" y="435"/>
                </a:lnTo>
                <a:lnTo>
                  <a:pt x="5618" y="468"/>
                </a:lnTo>
                <a:lnTo>
                  <a:pt x="5600" y="498"/>
                </a:lnTo>
                <a:lnTo>
                  <a:pt x="5573" y="588"/>
                </a:lnTo>
                <a:lnTo>
                  <a:pt x="5545" y="676"/>
                </a:lnTo>
                <a:lnTo>
                  <a:pt x="5518" y="756"/>
                </a:lnTo>
                <a:lnTo>
                  <a:pt x="5490" y="834"/>
                </a:lnTo>
                <a:lnTo>
                  <a:pt x="5463" y="910"/>
                </a:lnTo>
                <a:lnTo>
                  <a:pt x="5426" y="985"/>
                </a:lnTo>
                <a:lnTo>
                  <a:pt x="5426" y="994"/>
                </a:lnTo>
                <a:lnTo>
                  <a:pt x="5417" y="998"/>
                </a:lnTo>
                <a:lnTo>
                  <a:pt x="5398" y="1006"/>
                </a:lnTo>
                <a:lnTo>
                  <a:pt x="5371" y="1013"/>
                </a:lnTo>
                <a:lnTo>
                  <a:pt x="5353" y="1021"/>
                </a:lnTo>
                <a:lnTo>
                  <a:pt x="5343" y="1034"/>
                </a:lnTo>
                <a:lnTo>
                  <a:pt x="5334" y="1046"/>
                </a:lnTo>
                <a:lnTo>
                  <a:pt x="5316" y="1061"/>
                </a:lnTo>
                <a:lnTo>
                  <a:pt x="5307" y="1071"/>
                </a:lnTo>
                <a:lnTo>
                  <a:pt x="5243" y="1101"/>
                </a:lnTo>
                <a:lnTo>
                  <a:pt x="5160" y="1124"/>
                </a:lnTo>
                <a:lnTo>
                  <a:pt x="5087" y="1145"/>
                </a:lnTo>
                <a:lnTo>
                  <a:pt x="5013" y="1158"/>
                </a:lnTo>
                <a:lnTo>
                  <a:pt x="5004" y="1162"/>
                </a:lnTo>
                <a:lnTo>
                  <a:pt x="4995" y="1168"/>
                </a:lnTo>
                <a:lnTo>
                  <a:pt x="4968" y="1181"/>
                </a:lnTo>
                <a:lnTo>
                  <a:pt x="4940" y="1193"/>
                </a:lnTo>
                <a:lnTo>
                  <a:pt x="4931" y="1197"/>
                </a:lnTo>
                <a:lnTo>
                  <a:pt x="4922" y="1200"/>
                </a:lnTo>
                <a:lnTo>
                  <a:pt x="4775" y="1210"/>
                </a:lnTo>
                <a:lnTo>
                  <a:pt x="4629" y="1216"/>
                </a:lnTo>
                <a:lnTo>
                  <a:pt x="4473" y="1225"/>
                </a:lnTo>
                <a:lnTo>
                  <a:pt x="4326" y="1233"/>
                </a:lnTo>
                <a:lnTo>
                  <a:pt x="4152" y="1250"/>
                </a:lnTo>
                <a:lnTo>
                  <a:pt x="3978" y="1269"/>
                </a:lnTo>
                <a:lnTo>
                  <a:pt x="3804" y="1286"/>
                </a:lnTo>
                <a:lnTo>
                  <a:pt x="3712" y="1292"/>
                </a:lnTo>
                <a:lnTo>
                  <a:pt x="3620" y="1294"/>
                </a:lnTo>
                <a:lnTo>
                  <a:pt x="2970" y="1305"/>
                </a:lnTo>
                <a:lnTo>
                  <a:pt x="2310" y="1313"/>
                </a:lnTo>
                <a:lnTo>
                  <a:pt x="2007" y="1298"/>
                </a:lnTo>
                <a:lnTo>
                  <a:pt x="1705" y="1279"/>
                </a:lnTo>
                <a:lnTo>
                  <a:pt x="1403" y="1265"/>
                </a:lnTo>
                <a:lnTo>
                  <a:pt x="1100" y="1252"/>
                </a:lnTo>
                <a:lnTo>
                  <a:pt x="953" y="1237"/>
                </a:lnTo>
                <a:lnTo>
                  <a:pt x="816" y="1221"/>
                </a:lnTo>
                <a:lnTo>
                  <a:pt x="523" y="1183"/>
                </a:lnTo>
                <a:lnTo>
                  <a:pt x="504" y="1170"/>
                </a:lnTo>
                <a:lnTo>
                  <a:pt x="495" y="1155"/>
                </a:lnTo>
                <a:lnTo>
                  <a:pt x="468" y="1124"/>
                </a:lnTo>
                <a:lnTo>
                  <a:pt x="440" y="1092"/>
                </a:lnTo>
                <a:lnTo>
                  <a:pt x="413" y="1063"/>
                </a:lnTo>
                <a:lnTo>
                  <a:pt x="385" y="1048"/>
                </a:lnTo>
                <a:lnTo>
                  <a:pt x="358" y="1038"/>
                </a:lnTo>
                <a:lnTo>
                  <a:pt x="330" y="1027"/>
                </a:lnTo>
                <a:lnTo>
                  <a:pt x="303" y="1013"/>
                </a:lnTo>
                <a:lnTo>
                  <a:pt x="294" y="992"/>
                </a:lnTo>
                <a:lnTo>
                  <a:pt x="275" y="973"/>
                </a:lnTo>
                <a:lnTo>
                  <a:pt x="257" y="958"/>
                </a:lnTo>
                <a:lnTo>
                  <a:pt x="239" y="943"/>
                </a:lnTo>
                <a:lnTo>
                  <a:pt x="211" y="899"/>
                </a:lnTo>
                <a:lnTo>
                  <a:pt x="174" y="857"/>
                </a:lnTo>
                <a:lnTo>
                  <a:pt x="147" y="811"/>
                </a:lnTo>
                <a:lnTo>
                  <a:pt x="129" y="763"/>
                </a:lnTo>
                <a:lnTo>
                  <a:pt x="110" y="658"/>
                </a:lnTo>
                <a:lnTo>
                  <a:pt x="92" y="550"/>
                </a:lnTo>
                <a:lnTo>
                  <a:pt x="74" y="445"/>
                </a:lnTo>
                <a:lnTo>
                  <a:pt x="46" y="342"/>
                </a:lnTo>
                <a:lnTo>
                  <a:pt x="37" y="265"/>
                </a:lnTo>
                <a:lnTo>
                  <a:pt x="19" y="189"/>
                </a:lnTo>
                <a:lnTo>
                  <a:pt x="9" y="111"/>
                </a:lnTo>
                <a:lnTo>
                  <a:pt x="0" y="34"/>
                </a:lnTo>
              </a:path>
            </a:pathLst>
          </a:custGeom>
          <a:solidFill>
            <a:srgbClr val="FFCC00"/>
          </a:solidFill>
          <a:ln w="12700" cap="rnd" cmpd="sng">
            <a:solidFill>
              <a:schemeClr val="tx1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endParaRPr lang="fa-IR"/>
          </a:p>
        </p:txBody>
      </p:sp>
      <p:grpSp>
        <p:nvGrpSpPr>
          <p:cNvPr id="34882" name="Group 66"/>
          <p:cNvGrpSpPr>
            <a:grpSpLocks/>
          </p:cNvGrpSpPr>
          <p:nvPr/>
        </p:nvGrpSpPr>
        <p:grpSpPr bwMode="auto">
          <a:xfrm>
            <a:off x="422275" y="4371975"/>
            <a:ext cx="2530475" cy="812800"/>
            <a:chOff x="266" y="2754"/>
            <a:chExt cx="1594" cy="512"/>
          </a:xfrm>
        </p:grpSpPr>
        <p:sp>
          <p:nvSpPr>
            <p:cNvPr id="34873" name="Freeform 57"/>
            <p:cNvSpPr>
              <a:spLocks/>
            </p:cNvSpPr>
            <p:nvPr/>
          </p:nvSpPr>
          <p:spPr bwMode="auto">
            <a:xfrm>
              <a:off x="598" y="2841"/>
              <a:ext cx="1262" cy="178"/>
            </a:xfrm>
            <a:custGeom>
              <a:avLst/>
              <a:gdLst/>
              <a:ahLst/>
              <a:cxnLst>
                <a:cxn ang="0">
                  <a:pos x="18" y="5"/>
                </a:cxn>
                <a:cxn ang="0">
                  <a:pos x="46" y="1"/>
                </a:cxn>
                <a:cxn ang="0">
                  <a:pos x="73" y="0"/>
                </a:cxn>
                <a:cxn ang="0">
                  <a:pos x="101" y="2"/>
                </a:cxn>
                <a:cxn ang="0">
                  <a:pos x="115" y="5"/>
                </a:cxn>
                <a:cxn ang="0">
                  <a:pos x="149" y="11"/>
                </a:cxn>
                <a:cxn ang="0">
                  <a:pos x="184" y="16"/>
                </a:cxn>
                <a:cxn ang="0">
                  <a:pos x="202" y="19"/>
                </a:cxn>
                <a:cxn ang="0">
                  <a:pos x="212" y="21"/>
                </a:cxn>
                <a:cxn ang="0">
                  <a:pos x="224" y="28"/>
                </a:cxn>
                <a:cxn ang="0">
                  <a:pos x="234" y="32"/>
                </a:cxn>
                <a:cxn ang="0">
                  <a:pos x="244" y="34"/>
                </a:cxn>
                <a:cxn ang="0">
                  <a:pos x="260" y="35"/>
                </a:cxn>
                <a:cxn ang="0">
                  <a:pos x="295" y="35"/>
                </a:cxn>
                <a:cxn ang="0">
                  <a:pos x="311" y="35"/>
                </a:cxn>
                <a:cxn ang="0">
                  <a:pos x="317" y="35"/>
                </a:cxn>
                <a:cxn ang="0">
                  <a:pos x="341" y="44"/>
                </a:cxn>
                <a:cxn ang="0">
                  <a:pos x="365" y="51"/>
                </a:cxn>
                <a:cxn ang="0">
                  <a:pos x="391" y="55"/>
                </a:cxn>
                <a:cxn ang="0">
                  <a:pos x="416" y="57"/>
                </a:cxn>
                <a:cxn ang="0">
                  <a:pos x="440" y="57"/>
                </a:cxn>
                <a:cxn ang="0">
                  <a:pos x="466" y="56"/>
                </a:cxn>
                <a:cxn ang="0">
                  <a:pos x="519" y="51"/>
                </a:cxn>
                <a:cxn ang="0">
                  <a:pos x="527" y="52"/>
                </a:cxn>
                <a:cxn ang="0">
                  <a:pos x="545" y="57"/>
                </a:cxn>
                <a:cxn ang="0">
                  <a:pos x="553" y="59"/>
                </a:cxn>
                <a:cxn ang="0">
                  <a:pos x="581" y="60"/>
                </a:cxn>
                <a:cxn ang="0">
                  <a:pos x="609" y="60"/>
                </a:cxn>
                <a:cxn ang="0">
                  <a:pos x="650" y="58"/>
                </a:cxn>
                <a:cxn ang="0">
                  <a:pos x="672" y="60"/>
                </a:cxn>
                <a:cxn ang="0">
                  <a:pos x="688" y="63"/>
                </a:cxn>
                <a:cxn ang="0">
                  <a:pos x="704" y="64"/>
                </a:cxn>
                <a:cxn ang="0">
                  <a:pos x="728" y="65"/>
                </a:cxn>
                <a:cxn ang="0">
                  <a:pos x="763" y="64"/>
                </a:cxn>
                <a:cxn ang="0">
                  <a:pos x="795" y="62"/>
                </a:cxn>
                <a:cxn ang="0">
                  <a:pos x="805" y="66"/>
                </a:cxn>
                <a:cxn ang="0">
                  <a:pos x="811" y="68"/>
                </a:cxn>
                <a:cxn ang="0">
                  <a:pos x="815" y="68"/>
                </a:cxn>
                <a:cxn ang="0">
                  <a:pos x="817" y="67"/>
                </a:cxn>
                <a:cxn ang="0">
                  <a:pos x="833" y="66"/>
                </a:cxn>
                <a:cxn ang="0">
                  <a:pos x="849" y="66"/>
                </a:cxn>
                <a:cxn ang="0">
                  <a:pos x="880" y="68"/>
                </a:cxn>
                <a:cxn ang="0">
                  <a:pos x="924" y="72"/>
                </a:cxn>
                <a:cxn ang="0">
                  <a:pos x="952" y="73"/>
                </a:cxn>
                <a:cxn ang="0">
                  <a:pos x="977" y="81"/>
                </a:cxn>
                <a:cxn ang="0">
                  <a:pos x="989" y="88"/>
                </a:cxn>
                <a:cxn ang="0">
                  <a:pos x="1001" y="94"/>
                </a:cxn>
                <a:cxn ang="0">
                  <a:pos x="1015" y="98"/>
                </a:cxn>
                <a:cxn ang="0">
                  <a:pos x="1023" y="100"/>
                </a:cxn>
                <a:cxn ang="0">
                  <a:pos x="1033" y="102"/>
                </a:cxn>
                <a:cxn ang="0">
                  <a:pos x="1041" y="103"/>
                </a:cxn>
                <a:cxn ang="0">
                  <a:pos x="1047" y="105"/>
                </a:cxn>
                <a:cxn ang="0">
                  <a:pos x="1053" y="108"/>
                </a:cxn>
                <a:cxn ang="0">
                  <a:pos x="1077" y="122"/>
                </a:cxn>
                <a:cxn ang="0">
                  <a:pos x="1116" y="146"/>
                </a:cxn>
                <a:cxn ang="0">
                  <a:pos x="1136" y="157"/>
                </a:cxn>
                <a:cxn ang="0">
                  <a:pos x="1148" y="162"/>
                </a:cxn>
                <a:cxn ang="0">
                  <a:pos x="1162" y="166"/>
                </a:cxn>
                <a:cxn ang="0">
                  <a:pos x="1176" y="168"/>
                </a:cxn>
                <a:cxn ang="0">
                  <a:pos x="1205" y="171"/>
                </a:cxn>
                <a:cxn ang="0">
                  <a:pos x="1245" y="171"/>
                </a:cxn>
                <a:cxn ang="0">
                  <a:pos x="1255" y="175"/>
                </a:cxn>
                <a:cxn ang="0">
                  <a:pos x="1261" y="177"/>
                </a:cxn>
              </a:cxnLst>
              <a:rect l="0" t="0" r="r" b="b"/>
              <a:pathLst>
                <a:path w="1262" h="178">
                  <a:moveTo>
                    <a:pt x="0" y="7"/>
                  </a:moveTo>
                  <a:lnTo>
                    <a:pt x="18" y="5"/>
                  </a:lnTo>
                  <a:lnTo>
                    <a:pt x="32" y="3"/>
                  </a:lnTo>
                  <a:lnTo>
                    <a:pt x="46" y="1"/>
                  </a:lnTo>
                  <a:lnTo>
                    <a:pt x="61" y="0"/>
                  </a:lnTo>
                  <a:lnTo>
                    <a:pt x="73" y="0"/>
                  </a:lnTo>
                  <a:lnTo>
                    <a:pt x="87" y="1"/>
                  </a:lnTo>
                  <a:lnTo>
                    <a:pt x="101" y="2"/>
                  </a:lnTo>
                  <a:lnTo>
                    <a:pt x="107" y="4"/>
                  </a:lnTo>
                  <a:lnTo>
                    <a:pt x="115" y="5"/>
                  </a:lnTo>
                  <a:lnTo>
                    <a:pt x="131" y="8"/>
                  </a:lnTo>
                  <a:lnTo>
                    <a:pt x="149" y="11"/>
                  </a:lnTo>
                  <a:lnTo>
                    <a:pt x="165" y="13"/>
                  </a:lnTo>
                  <a:lnTo>
                    <a:pt x="184" y="16"/>
                  </a:lnTo>
                  <a:lnTo>
                    <a:pt x="192" y="18"/>
                  </a:lnTo>
                  <a:lnTo>
                    <a:pt x="202" y="19"/>
                  </a:lnTo>
                  <a:lnTo>
                    <a:pt x="208" y="20"/>
                  </a:lnTo>
                  <a:lnTo>
                    <a:pt x="212" y="21"/>
                  </a:lnTo>
                  <a:lnTo>
                    <a:pt x="220" y="25"/>
                  </a:lnTo>
                  <a:lnTo>
                    <a:pt x="224" y="28"/>
                  </a:lnTo>
                  <a:lnTo>
                    <a:pt x="230" y="30"/>
                  </a:lnTo>
                  <a:lnTo>
                    <a:pt x="234" y="32"/>
                  </a:lnTo>
                  <a:lnTo>
                    <a:pt x="238" y="33"/>
                  </a:lnTo>
                  <a:lnTo>
                    <a:pt x="244" y="34"/>
                  </a:lnTo>
                  <a:lnTo>
                    <a:pt x="250" y="34"/>
                  </a:lnTo>
                  <a:lnTo>
                    <a:pt x="260" y="35"/>
                  </a:lnTo>
                  <a:lnTo>
                    <a:pt x="276" y="35"/>
                  </a:lnTo>
                  <a:lnTo>
                    <a:pt x="295" y="35"/>
                  </a:lnTo>
                  <a:lnTo>
                    <a:pt x="305" y="35"/>
                  </a:lnTo>
                  <a:lnTo>
                    <a:pt x="311" y="35"/>
                  </a:lnTo>
                  <a:lnTo>
                    <a:pt x="315" y="35"/>
                  </a:lnTo>
                  <a:lnTo>
                    <a:pt x="317" y="35"/>
                  </a:lnTo>
                  <a:lnTo>
                    <a:pt x="329" y="40"/>
                  </a:lnTo>
                  <a:lnTo>
                    <a:pt x="341" y="44"/>
                  </a:lnTo>
                  <a:lnTo>
                    <a:pt x="353" y="48"/>
                  </a:lnTo>
                  <a:lnTo>
                    <a:pt x="365" y="51"/>
                  </a:lnTo>
                  <a:lnTo>
                    <a:pt x="377" y="53"/>
                  </a:lnTo>
                  <a:lnTo>
                    <a:pt x="391" y="55"/>
                  </a:lnTo>
                  <a:lnTo>
                    <a:pt x="404" y="56"/>
                  </a:lnTo>
                  <a:lnTo>
                    <a:pt x="416" y="57"/>
                  </a:lnTo>
                  <a:lnTo>
                    <a:pt x="428" y="57"/>
                  </a:lnTo>
                  <a:lnTo>
                    <a:pt x="440" y="57"/>
                  </a:lnTo>
                  <a:lnTo>
                    <a:pt x="454" y="56"/>
                  </a:lnTo>
                  <a:lnTo>
                    <a:pt x="466" y="56"/>
                  </a:lnTo>
                  <a:lnTo>
                    <a:pt x="492" y="54"/>
                  </a:lnTo>
                  <a:lnTo>
                    <a:pt x="519" y="51"/>
                  </a:lnTo>
                  <a:lnTo>
                    <a:pt x="523" y="52"/>
                  </a:lnTo>
                  <a:lnTo>
                    <a:pt x="527" y="52"/>
                  </a:lnTo>
                  <a:lnTo>
                    <a:pt x="537" y="55"/>
                  </a:lnTo>
                  <a:lnTo>
                    <a:pt x="545" y="57"/>
                  </a:lnTo>
                  <a:lnTo>
                    <a:pt x="549" y="58"/>
                  </a:lnTo>
                  <a:lnTo>
                    <a:pt x="553" y="59"/>
                  </a:lnTo>
                  <a:lnTo>
                    <a:pt x="567" y="60"/>
                  </a:lnTo>
                  <a:lnTo>
                    <a:pt x="581" y="60"/>
                  </a:lnTo>
                  <a:lnTo>
                    <a:pt x="595" y="60"/>
                  </a:lnTo>
                  <a:lnTo>
                    <a:pt x="609" y="60"/>
                  </a:lnTo>
                  <a:lnTo>
                    <a:pt x="636" y="59"/>
                  </a:lnTo>
                  <a:lnTo>
                    <a:pt x="650" y="58"/>
                  </a:lnTo>
                  <a:lnTo>
                    <a:pt x="664" y="58"/>
                  </a:lnTo>
                  <a:lnTo>
                    <a:pt x="672" y="60"/>
                  </a:lnTo>
                  <a:lnTo>
                    <a:pt x="680" y="62"/>
                  </a:lnTo>
                  <a:lnTo>
                    <a:pt x="688" y="63"/>
                  </a:lnTo>
                  <a:lnTo>
                    <a:pt x="696" y="64"/>
                  </a:lnTo>
                  <a:lnTo>
                    <a:pt x="704" y="64"/>
                  </a:lnTo>
                  <a:lnTo>
                    <a:pt x="712" y="65"/>
                  </a:lnTo>
                  <a:lnTo>
                    <a:pt x="728" y="65"/>
                  </a:lnTo>
                  <a:lnTo>
                    <a:pt x="747" y="64"/>
                  </a:lnTo>
                  <a:lnTo>
                    <a:pt x="763" y="64"/>
                  </a:lnTo>
                  <a:lnTo>
                    <a:pt x="779" y="63"/>
                  </a:lnTo>
                  <a:lnTo>
                    <a:pt x="795" y="62"/>
                  </a:lnTo>
                  <a:lnTo>
                    <a:pt x="801" y="64"/>
                  </a:lnTo>
                  <a:lnTo>
                    <a:pt x="805" y="66"/>
                  </a:lnTo>
                  <a:lnTo>
                    <a:pt x="809" y="67"/>
                  </a:lnTo>
                  <a:lnTo>
                    <a:pt x="811" y="68"/>
                  </a:lnTo>
                  <a:lnTo>
                    <a:pt x="813" y="68"/>
                  </a:lnTo>
                  <a:lnTo>
                    <a:pt x="815" y="68"/>
                  </a:lnTo>
                  <a:lnTo>
                    <a:pt x="815" y="68"/>
                  </a:lnTo>
                  <a:lnTo>
                    <a:pt x="817" y="67"/>
                  </a:lnTo>
                  <a:lnTo>
                    <a:pt x="823" y="66"/>
                  </a:lnTo>
                  <a:lnTo>
                    <a:pt x="833" y="66"/>
                  </a:lnTo>
                  <a:lnTo>
                    <a:pt x="839" y="66"/>
                  </a:lnTo>
                  <a:lnTo>
                    <a:pt x="849" y="66"/>
                  </a:lnTo>
                  <a:lnTo>
                    <a:pt x="864" y="67"/>
                  </a:lnTo>
                  <a:lnTo>
                    <a:pt x="880" y="68"/>
                  </a:lnTo>
                  <a:lnTo>
                    <a:pt x="908" y="71"/>
                  </a:lnTo>
                  <a:lnTo>
                    <a:pt x="924" y="72"/>
                  </a:lnTo>
                  <a:lnTo>
                    <a:pt x="938" y="73"/>
                  </a:lnTo>
                  <a:lnTo>
                    <a:pt x="952" y="73"/>
                  </a:lnTo>
                  <a:lnTo>
                    <a:pt x="966" y="73"/>
                  </a:lnTo>
                  <a:lnTo>
                    <a:pt x="977" y="81"/>
                  </a:lnTo>
                  <a:lnTo>
                    <a:pt x="983" y="85"/>
                  </a:lnTo>
                  <a:lnTo>
                    <a:pt x="989" y="88"/>
                  </a:lnTo>
                  <a:lnTo>
                    <a:pt x="995" y="91"/>
                  </a:lnTo>
                  <a:lnTo>
                    <a:pt x="1001" y="94"/>
                  </a:lnTo>
                  <a:lnTo>
                    <a:pt x="1009" y="96"/>
                  </a:lnTo>
                  <a:lnTo>
                    <a:pt x="1015" y="98"/>
                  </a:lnTo>
                  <a:lnTo>
                    <a:pt x="1019" y="99"/>
                  </a:lnTo>
                  <a:lnTo>
                    <a:pt x="1023" y="100"/>
                  </a:lnTo>
                  <a:lnTo>
                    <a:pt x="1029" y="101"/>
                  </a:lnTo>
                  <a:lnTo>
                    <a:pt x="1033" y="102"/>
                  </a:lnTo>
                  <a:lnTo>
                    <a:pt x="1037" y="102"/>
                  </a:lnTo>
                  <a:lnTo>
                    <a:pt x="1041" y="103"/>
                  </a:lnTo>
                  <a:lnTo>
                    <a:pt x="1045" y="104"/>
                  </a:lnTo>
                  <a:lnTo>
                    <a:pt x="1047" y="105"/>
                  </a:lnTo>
                  <a:lnTo>
                    <a:pt x="1051" y="106"/>
                  </a:lnTo>
                  <a:lnTo>
                    <a:pt x="1053" y="108"/>
                  </a:lnTo>
                  <a:lnTo>
                    <a:pt x="1057" y="110"/>
                  </a:lnTo>
                  <a:lnTo>
                    <a:pt x="1077" y="122"/>
                  </a:lnTo>
                  <a:lnTo>
                    <a:pt x="1096" y="134"/>
                  </a:lnTo>
                  <a:lnTo>
                    <a:pt x="1116" y="146"/>
                  </a:lnTo>
                  <a:lnTo>
                    <a:pt x="1126" y="152"/>
                  </a:lnTo>
                  <a:lnTo>
                    <a:pt x="1136" y="157"/>
                  </a:lnTo>
                  <a:lnTo>
                    <a:pt x="1142" y="160"/>
                  </a:lnTo>
                  <a:lnTo>
                    <a:pt x="1148" y="162"/>
                  </a:lnTo>
                  <a:lnTo>
                    <a:pt x="1154" y="164"/>
                  </a:lnTo>
                  <a:lnTo>
                    <a:pt x="1162" y="166"/>
                  </a:lnTo>
                  <a:lnTo>
                    <a:pt x="1168" y="168"/>
                  </a:lnTo>
                  <a:lnTo>
                    <a:pt x="1176" y="168"/>
                  </a:lnTo>
                  <a:lnTo>
                    <a:pt x="1190" y="170"/>
                  </a:lnTo>
                  <a:lnTo>
                    <a:pt x="1205" y="171"/>
                  </a:lnTo>
                  <a:lnTo>
                    <a:pt x="1219" y="171"/>
                  </a:lnTo>
                  <a:lnTo>
                    <a:pt x="1245" y="171"/>
                  </a:lnTo>
                  <a:lnTo>
                    <a:pt x="1251" y="173"/>
                  </a:lnTo>
                  <a:lnTo>
                    <a:pt x="1255" y="175"/>
                  </a:lnTo>
                  <a:lnTo>
                    <a:pt x="1259" y="177"/>
                  </a:lnTo>
                  <a:lnTo>
                    <a:pt x="1261" y="177"/>
                  </a:lnTo>
                  <a:lnTo>
                    <a:pt x="1261" y="177"/>
                  </a:lnTo>
                </a:path>
              </a:pathLst>
            </a:custGeom>
            <a:noFill/>
            <a:ln w="76200" cap="rnd" cmpd="sng">
              <a:solidFill>
                <a:srgbClr val="996633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34874" name="Freeform 58"/>
            <p:cNvSpPr>
              <a:spLocks/>
            </p:cNvSpPr>
            <p:nvPr/>
          </p:nvSpPr>
          <p:spPr bwMode="auto">
            <a:xfrm>
              <a:off x="266" y="2754"/>
              <a:ext cx="382" cy="179"/>
            </a:xfrm>
            <a:custGeom>
              <a:avLst/>
              <a:gdLst/>
              <a:ahLst/>
              <a:cxnLst>
                <a:cxn ang="0">
                  <a:pos x="357" y="43"/>
                </a:cxn>
                <a:cxn ang="0">
                  <a:pos x="350" y="19"/>
                </a:cxn>
                <a:cxn ang="0">
                  <a:pos x="345" y="11"/>
                </a:cxn>
                <a:cxn ang="0">
                  <a:pos x="330" y="6"/>
                </a:cxn>
                <a:cxn ang="0">
                  <a:pos x="299" y="2"/>
                </a:cxn>
                <a:cxn ang="0">
                  <a:pos x="277" y="0"/>
                </a:cxn>
                <a:cxn ang="0">
                  <a:pos x="220" y="0"/>
                </a:cxn>
                <a:cxn ang="0">
                  <a:pos x="142" y="5"/>
                </a:cxn>
                <a:cxn ang="0">
                  <a:pos x="63" y="15"/>
                </a:cxn>
                <a:cxn ang="0">
                  <a:pos x="41" y="20"/>
                </a:cxn>
                <a:cxn ang="0">
                  <a:pos x="24" y="24"/>
                </a:cxn>
                <a:cxn ang="0">
                  <a:pos x="15" y="30"/>
                </a:cxn>
                <a:cxn ang="0">
                  <a:pos x="7" y="43"/>
                </a:cxn>
                <a:cxn ang="0">
                  <a:pos x="2" y="52"/>
                </a:cxn>
                <a:cxn ang="0">
                  <a:pos x="1" y="55"/>
                </a:cxn>
                <a:cxn ang="0">
                  <a:pos x="0" y="64"/>
                </a:cxn>
                <a:cxn ang="0">
                  <a:pos x="1" y="82"/>
                </a:cxn>
                <a:cxn ang="0">
                  <a:pos x="5" y="107"/>
                </a:cxn>
                <a:cxn ang="0">
                  <a:pos x="11" y="125"/>
                </a:cxn>
                <a:cxn ang="0">
                  <a:pos x="19" y="138"/>
                </a:cxn>
                <a:cxn ang="0">
                  <a:pos x="31" y="148"/>
                </a:cxn>
                <a:cxn ang="0">
                  <a:pos x="39" y="153"/>
                </a:cxn>
                <a:cxn ang="0">
                  <a:pos x="45" y="155"/>
                </a:cxn>
                <a:cxn ang="0">
                  <a:pos x="56" y="155"/>
                </a:cxn>
                <a:cxn ang="0">
                  <a:pos x="66" y="157"/>
                </a:cxn>
                <a:cxn ang="0">
                  <a:pos x="110" y="167"/>
                </a:cxn>
                <a:cxn ang="0">
                  <a:pos x="155" y="172"/>
                </a:cxn>
                <a:cxn ang="0">
                  <a:pos x="192" y="175"/>
                </a:cxn>
                <a:cxn ang="0">
                  <a:pos x="206" y="178"/>
                </a:cxn>
                <a:cxn ang="0">
                  <a:pos x="234" y="176"/>
                </a:cxn>
                <a:cxn ang="0">
                  <a:pos x="295" y="168"/>
                </a:cxn>
                <a:cxn ang="0">
                  <a:pos x="329" y="160"/>
                </a:cxn>
                <a:cxn ang="0">
                  <a:pos x="348" y="153"/>
                </a:cxn>
                <a:cxn ang="0">
                  <a:pos x="356" y="147"/>
                </a:cxn>
                <a:cxn ang="0">
                  <a:pos x="366" y="136"/>
                </a:cxn>
                <a:cxn ang="0">
                  <a:pos x="371" y="131"/>
                </a:cxn>
                <a:cxn ang="0">
                  <a:pos x="373" y="127"/>
                </a:cxn>
                <a:cxn ang="0">
                  <a:pos x="380" y="107"/>
                </a:cxn>
                <a:cxn ang="0">
                  <a:pos x="379" y="96"/>
                </a:cxn>
                <a:cxn ang="0">
                  <a:pos x="377" y="84"/>
                </a:cxn>
                <a:cxn ang="0">
                  <a:pos x="374" y="76"/>
                </a:cxn>
                <a:cxn ang="0">
                  <a:pos x="373" y="75"/>
                </a:cxn>
                <a:cxn ang="0">
                  <a:pos x="371" y="79"/>
                </a:cxn>
              </a:cxnLst>
              <a:rect l="0" t="0" r="r" b="b"/>
              <a:pathLst>
                <a:path w="382" h="179">
                  <a:moveTo>
                    <a:pt x="369" y="87"/>
                  </a:moveTo>
                  <a:lnTo>
                    <a:pt x="361" y="58"/>
                  </a:lnTo>
                  <a:lnTo>
                    <a:pt x="357" y="43"/>
                  </a:lnTo>
                  <a:lnTo>
                    <a:pt x="353" y="29"/>
                  </a:lnTo>
                  <a:lnTo>
                    <a:pt x="352" y="24"/>
                  </a:lnTo>
                  <a:lnTo>
                    <a:pt x="350" y="19"/>
                  </a:lnTo>
                  <a:lnTo>
                    <a:pt x="348" y="15"/>
                  </a:lnTo>
                  <a:lnTo>
                    <a:pt x="347" y="13"/>
                  </a:lnTo>
                  <a:lnTo>
                    <a:pt x="345" y="11"/>
                  </a:lnTo>
                  <a:lnTo>
                    <a:pt x="342" y="10"/>
                  </a:lnTo>
                  <a:lnTo>
                    <a:pt x="339" y="8"/>
                  </a:lnTo>
                  <a:lnTo>
                    <a:pt x="330" y="6"/>
                  </a:lnTo>
                  <a:lnTo>
                    <a:pt x="320" y="4"/>
                  </a:lnTo>
                  <a:lnTo>
                    <a:pt x="310" y="3"/>
                  </a:lnTo>
                  <a:lnTo>
                    <a:pt x="299" y="2"/>
                  </a:lnTo>
                  <a:lnTo>
                    <a:pt x="289" y="1"/>
                  </a:lnTo>
                  <a:lnTo>
                    <a:pt x="281" y="0"/>
                  </a:lnTo>
                  <a:lnTo>
                    <a:pt x="277" y="0"/>
                  </a:lnTo>
                  <a:lnTo>
                    <a:pt x="274" y="0"/>
                  </a:lnTo>
                  <a:lnTo>
                    <a:pt x="247" y="0"/>
                  </a:lnTo>
                  <a:lnTo>
                    <a:pt x="220" y="0"/>
                  </a:lnTo>
                  <a:lnTo>
                    <a:pt x="195" y="1"/>
                  </a:lnTo>
                  <a:lnTo>
                    <a:pt x="168" y="3"/>
                  </a:lnTo>
                  <a:lnTo>
                    <a:pt x="142" y="5"/>
                  </a:lnTo>
                  <a:lnTo>
                    <a:pt x="116" y="8"/>
                  </a:lnTo>
                  <a:lnTo>
                    <a:pt x="90" y="11"/>
                  </a:lnTo>
                  <a:lnTo>
                    <a:pt x="63" y="15"/>
                  </a:lnTo>
                  <a:lnTo>
                    <a:pt x="58" y="16"/>
                  </a:lnTo>
                  <a:lnTo>
                    <a:pt x="52" y="18"/>
                  </a:lnTo>
                  <a:lnTo>
                    <a:pt x="41" y="20"/>
                  </a:lnTo>
                  <a:lnTo>
                    <a:pt x="34" y="21"/>
                  </a:lnTo>
                  <a:lnTo>
                    <a:pt x="29" y="22"/>
                  </a:lnTo>
                  <a:lnTo>
                    <a:pt x="24" y="24"/>
                  </a:lnTo>
                  <a:lnTo>
                    <a:pt x="19" y="27"/>
                  </a:lnTo>
                  <a:lnTo>
                    <a:pt x="17" y="28"/>
                  </a:lnTo>
                  <a:lnTo>
                    <a:pt x="15" y="30"/>
                  </a:lnTo>
                  <a:lnTo>
                    <a:pt x="12" y="34"/>
                  </a:lnTo>
                  <a:lnTo>
                    <a:pt x="9" y="38"/>
                  </a:lnTo>
                  <a:lnTo>
                    <a:pt x="7" y="43"/>
                  </a:lnTo>
                  <a:lnTo>
                    <a:pt x="4" y="48"/>
                  </a:lnTo>
                  <a:lnTo>
                    <a:pt x="4" y="50"/>
                  </a:lnTo>
                  <a:lnTo>
                    <a:pt x="2" y="52"/>
                  </a:lnTo>
                  <a:lnTo>
                    <a:pt x="2" y="53"/>
                  </a:lnTo>
                  <a:lnTo>
                    <a:pt x="2" y="54"/>
                  </a:lnTo>
                  <a:lnTo>
                    <a:pt x="1" y="55"/>
                  </a:lnTo>
                  <a:lnTo>
                    <a:pt x="1" y="55"/>
                  </a:lnTo>
                  <a:lnTo>
                    <a:pt x="0" y="59"/>
                  </a:lnTo>
                  <a:lnTo>
                    <a:pt x="0" y="64"/>
                  </a:lnTo>
                  <a:lnTo>
                    <a:pt x="0" y="70"/>
                  </a:lnTo>
                  <a:lnTo>
                    <a:pt x="0" y="75"/>
                  </a:lnTo>
                  <a:lnTo>
                    <a:pt x="1" y="82"/>
                  </a:lnTo>
                  <a:lnTo>
                    <a:pt x="2" y="88"/>
                  </a:lnTo>
                  <a:lnTo>
                    <a:pt x="4" y="101"/>
                  </a:lnTo>
                  <a:lnTo>
                    <a:pt x="5" y="107"/>
                  </a:lnTo>
                  <a:lnTo>
                    <a:pt x="7" y="114"/>
                  </a:lnTo>
                  <a:lnTo>
                    <a:pt x="9" y="119"/>
                  </a:lnTo>
                  <a:lnTo>
                    <a:pt x="11" y="125"/>
                  </a:lnTo>
                  <a:lnTo>
                    <a:pt x="13" y="130"/>
                  </a:lnTo>
                  <a:lnTo>
                    <a:pt x="16" y="134"/>
                  </a:lnTo>
                  <a:lnTo>
                    <a:pt x="19" y="138"/>
                  </a:lnTo>
                  <a:lnTo>
                    <a:pt x="22" y="141"/>
                  </a:lnTo>
                  <a:lnTo>
                    <a:pt x="26" y="145"/>
                  </a:lnTo>
                  <a:lnTo>
                    <a:pt x="31" y="148"/>
                  </a:lnTo>
                  <a:lnTo>
                    <a:pt x="34" y="150"/>
                  </a:lnTo>
                  <a:lnTo>
                    <a:pt x="37" y="152"/>
                  </a:lnTo>
                  <a:lnTo>
                    <a:pt x="39" y="153"/>
                  </a:lnTo>
                  <a:lnTo>
                    <a:pt x="42" y="154"/>
                  </a:lnTo>
                  <a:lnTo>
                    <a:pt x="44" y="154"/>
                  </a:lnTo>
                  <a:lnTo>
                    <a:pt x="45" y="155"/>
                  </a:lnTo>
                  <a:lnTo>
                    <a:pt x="49" y="155"/>
                  </a:lnTo>
                  <a:lnTo>
                    <a:pt x="53" y="155"/>
                  </a:lnTo>
                  <a:lnTo>
                    <a:pt x="56" y="155"/>
                  </a:lnTo>
                  <a:lnTo>
                    <a:pt x="59" y="155"/>
                  </a:lnTo>
                  <a:lnTo>
                    <a:pt x="62" y="156"/>
                  </a:lnTo>
                  <a:lnTo>
                    <a:pt x="66" y="157"/>
                  </a:lnTo>
                  <a:lnTo>
                    <a:pt x="81" y="161"/>
                  </a:lnTo>
                  <a:lnTo>
                    <a:pt x="95" y="164"/>
                  </a:lnTo>
                  <a:lnTo>
                    <a:pt x="110" y="167"/>
                  </a:lnTo>
                  <a:lnTo>
                    <a:pt x="125" y="169"/>
                  </a:lnTo>
                  <a:lnTo>
                    <a:pt x="140" y="170"/>
                  </a:lnTo>
                  <a:lnTo>
                    <a:pt x="155" y="172"/>
                  </a:lnTo>
                  <a:lnTo>
                    <a:pt x="185" y="174"/>
                  </a:lnTo>
                  <a:lnTo>
                    <a:pt x="188" y="174"/>
                  </a:lnTo>
                  <a:lnTo>
                    <a:pt x="192" y="175"/>
                  </a:lnTo>
                  <a:lnTo>
                    <a:pt x="199" y="177"/>
                  </a:lnTo>
                  <a:lnTo>
                    <a:pt x="203" y="177"/>
                  </a:lnTo>
                  <a:lnTo>
                    <a:pt x="206" y="178"/>
                  </a:lnTo>
                  <a:lnTo>
                    <a:pt x="209" y="178"/>
                  </a:lnTo>
                  <a:lnTo>
                    <a:pt x="213" y="178"/>
                  </a:lnTo>
                  <a:lnTo>
                    <a:pt x="234" y="176"/>
                  </a:lnTo>
                  <a:lnTo>
                    <a:pt x="254" y="173"/>
                  </a:lnTo>
                  <a:lnTo>
                    <a:pt x="275" y="171"/>
                  </a:lnTo>
                  <a:lnTo>
                    <a:pt x="295" y="168"/>
                  </a:lnTo>
                  <a:lnTo>
                    <a:pt x="308" y="165"/>
                  </a:lnTo>
                  <a:lnTo>
                    <a:pt x="322" y="162"/>
                  </a:lnTo>
                  <a:lnTo>
                    <a:pt x="329" y="160"/>
                  </a:lnTo>
                  <a:lnTo>
                    <a:pt x="336" y="158"/>
                  </a:lnTo>
                  <a:lnTo>
                    <a:pt x="342" y="156"/>
                  </a:lnTo>
                  <a:lnTo>
                    <a:pt x="348" y="153"/>
                  </a:lnTo>
                  <a:lnTo>
                    <a:pt x="350" y="152"/>
                  </a:lnTo>
                  <a:lnTo>
                    <a:pt x="352" y="151"/>
                  </a:lnTo>
                  <a:lnTo>
                    <a:pt x="356" y="147"/>
                  </a:lnTo>
                  <a:lnTo>
                    <a:pt x="360" y="144"/>
                  </a:lnTo>
                  <a:lnTo>
                    <a:pt x="363" y="140"/>
                  </a:lnTo>
                  <a:lnTo>
                    <a:pt x="366" y="136"/>
                  </a:lnTo>
                  <a:lnTo>
                    <a:pt x="369" y="133"/>
                  </a:lnTo>
                  <a:lnTo>
                    <a:pt x="370" y="132"/>
                  </a:lnTo>
                  <a:lnTo>
                    <a:pt x="371" y="131"/>
                  </a:lnTo>
                  <a:lnTo>
                    <a:pt x="371" y="130"/>
                  </a:lnTo>
                  <a:lnTo>
                    <a:pt x="371" y="130"/>
                  </a:lnTo>
                  <a:lnTo>
                    <a:pt x="373" y="127"/>
                  </a:lnTo>
                  <a:lnTo>
                    <a:pt x="374" y="123"/>
                  </a:lnTo>
                  <a:lnTo>
                    <a:pt x="377" y="115"/>
                  </a:lnTo>
                  <a:lnTo>
                    <a:pt x="380" y="107"/>
                  </a:lnTo>
                  <a:lnTo>
                    <a:pt x="381" y="103"/>
                  </a:lnTo>
                  <a:lnTo>
                    <a:pt x="380" y="100"/>
                  </a:lnTo>
                  <a:lnTo>
                    <a:pt x="379" y="96"/>
                  </a:lnTo>
                  <a:lnTo>
                    <a:pt x="379" y="94"/>
                  </a:lnTo>
                  <a:lnTo>
                    <a:pt x="377" y="88"/>
                  </a:lnTo>
                  <a:lnTo>
                    <a:pt x="377" y="84"/>
                  </a:lnTo>
                  <a:lnTo>
                    <a:pt x="376" y="80"/>
                  </a:lnTo>
                  <a:lnTo>
                    <a:pt x="375" y="78"/>
                  </a:lnTo>
                  <a:lnTo>
                    <a:pt x="374" y="76"/>
                  </a:lnTo>
                  <a:lnTo>
                    <a:pt x="374" y="75"/>
                  </a:lnTo>
                  <a:lnTo>
                    <a:pt x="373" y="75"/>
                  </a:lnTo>
                  <a:lnTo>
                    <a:pt x="373" y="75"/>
                  </a:lnTo>
                  <a:lnTo>
                    <a:pt x="372" y="76"/>
                  </a:lnTo>
                  <a:lnTo>
                    <a:pt x="371" y="77"/>
                  </a:lnTo>
                  <a:lnTo>
                    <a:pt x="371" y="79"/>
                  </a:lnTo>
                  <a:lnTo>
                    <a:pt x="370" y="83"/>
                  </a:lnTo>
                  <a:lnTo>
                    <a:pt x="369" y="87"/>
                  </a:lnTo>
                </a:path>
              </a:pathLst>
            </a:custGeom>
            <a:solidFill>
              <a:srgbClr val="996633"/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34875" name="Freeform 59"/>
            <p:cNvSpPr>
              <a:spLocks/>
            </p:cNvSpPr>
            <p:nvPr/>
          </p:nvSpPr>
          <p:spPr bwMode="auto">
            <a:xfrm>
              <a:off x="333" y="2962"/>
              <a:ext cx="23" cy="72"/>
            </a:xfrm>
            <a:custGeom>
              <a:avLst/>
              <a:gdLst/>
              <a:ahLst/>
              <a:cxnLst>
                <a:cxn ang="0">
                  <a:pos x="12" y="4"/>
                </a:cxn>
                <a:cxn ang="0">
                  <a:pos x="10" y="7"/>
                </a:cxn>
                <a:cxn ang="0">
                  <a:pos x="8" y="11"/>
                </a:cxn>
                <a:cxn ang="0">
                  <a:pos x="5" y="15"/>
                </a:cxn>
                <a:cxn ang="0">
                  <a:pos x="4" y="17"/>
                </a:cxn>
                <a:cxn ang="0">
                  <a:pos x="3" y="19"/>
                </a:cxn>
                <a:cxn ang="0">
                  <a:pos x="2" y="24"/>
                </a:cxn>
                <a:cxn ang="0">
                  <a:pos x="1" y="31"/>
                </a:cxn>
                <a:cxn ang="0">
                  <a:pos x="1" y="37"/>
                </a:cxn>
                <a:cxn ang="0">
                  <a:pos x="0" y="43"/>
                </a:cxn>
                <a:cxn ang="0">
                  <a:pos x="0" y="49"/>
                </a:cxn>
                <a:cxn ang="0">
                  <a:pos x="0" y="54"/>
                </a:cxn>
                <a:cxn ang="0">
                  <a:pos x="0" y="56"/>
                </a:cxn>
                <a:cxn ang="0">
                  <a:pos x="0" y="57"/>
                </a:cxn>
                <a:cxn ang="0">
                  <a:pos x="0" y="58"/>
                </a:cxn>
                <a:cxn ang="0">
                  <a:pos x="1" y="59"/>
                </a:cxn>
                <a:cxn ang="0">
                  <a:pos x="1" y="61"/>
                </a:cxn>
                <a:cxn ang="0">
                  <a:pos x="3" y="64"/>
                </a:cxn>
                <a:cxn ang="0">
                  <a:pos x="4" y="67"/>
                </a:cxn>
                <a:cxn ang="0">
                  <a:pos x="5" y="68"/>
                </a:cxn>
                <a:cxn ang="0">
                  <a:pos x="6" y="70"/>
                </a:cxn>
                <a:cxn ang="0">
                  <a:pos x="7" y="71"/>
                </a:cxn>
                <a:cxn ang="0">
                  <a:pos x="10" y="71"/>
                </a:cxn>
                <a:cxn ang="0">
                  <a:pos x="13" y="70"/>
                </a:cxn>
                <a:cxn ang="0">
                  <a:pos x="15" y="69"/>
                </a:cxn>
                <a:cxn ang="0">
                  <a:pos x="17" y="66"/>
                </a:cxn>
                <a:cxn ang="0">
                  <a:pos x="18" y="64"/>
                </a:cxn>
                <a:cxn ang="0">
                  <a:pos x="19" y="60"/>
                </a:cxn>
                <a:cxn ang="0">
                  <a:pos x="20" y="57"/>
                </a:cxn>
                <a:cxn ang="0">
                  <a:pos x="20" y="53"/>
                </a:cxn>
                <a:cxn ang="0">
                  <a:pos x="21" y="49"/>
                </a:cxn>
                <a:cxn ang="0">
                  <a:pos x="20" y="46"/>
                </a:cxn>
                <a:cxn ang="0">
                  <a:pos x="20" y="40"/>
                </a:cxn>
                <a:cxn ang="0">
                  <a:pos x="19" y="36"/>
                </a:cxn>
                <a:cxn ang="0">
                  <a:pos x="19" y="33"/>
                </a:cxn>
                <a:cxn ang="0">
                  <a:pos x="18" y="31"/>
                </a:cxn>
                <a:cxn ang="0">
                  <a:pos x="18" y="30"/>
                </a:cxn>
                <a:cxn ang="0">
                  <a:pos x="18" y="30"/>
                </a:cxn>
                <a:cxn ang="0">
                  <a:pos x="18" y="29"/>
                </a:cxn>
                <a:cxn ang="0">
                  <a:pos x="19" y="27"/>
                </a:cxn>
                <a:cxn ang="0">
                  <a:pos x="20" y="23"/>
                </a:cxn>
                <a:cxn ang="0">
                  <a:pos x="20" y="18"/>
                </a:cxn>
                <a:cxn ang="0">
                  <a:pos x="21" y="13"/>
                </a:cxn>
                <a:cxn ang="0">
                  <a:pos x="22" y="8"/>
                </a:cxn>
                <a:cxn ang="0">
                  <a:pos x="22" y="4"/>
                </a:cxn>
                <a:cxn ang="0">
                  <a:pos x="22" y="2"/>
                </a:cxn>
                <a:cxn ang="0">
                  <a:pos x="22" y="1"/>
                </a:cxn>
                <a:cxn ang="0">
                  <a:pos x="22" y="1"/>
                </a:cxn>
                <a:cxn ang="0">
                  <a:pos x="21" y="0"/>
                </a:cxn>
                <a:cxn ang="0">
                  <a:pos x="20" y="1"/>
                </a:cxn>
                <a:cxn ang="0">
                  <a:pos x="18" y="1"/>
                </a:cxn>
                <a:cxn ang="0">
                  <a:pos x="16" y="2"/>
                </a:cxn>
                <a:cxn ang="0">
                  <a:pos x="14" y="3"/>
                </a:cxn>
              </a:cxnLst>
              <a:rect l="0" t="0" r="r" b="b"/>
              <a:pathLst>
                <a:path w="23" h="72">
                  <a:moveTo>
                    <a:pt x="13" y="3"/>
                  </a:moveTo>
                  <a:lnTo>
                    <a:pt x="12" y="4"/>
                  </a:lnTo>
                  <a:lnTo>
                    <a:pt x="12" y="5"/>
                  </a:lnTo>
                  <a:lnTo>
                    <a:pt x="10" y="7"/>
                  </a:lnTo>
                  <a:lnTo>
                    <a:pt x="9" y="9"/>
                  </a:lnTo>
                  <a:lnTo>
                    <a:pt x="8" y="11"/>
                  </a:lnTo>
                  <a:lnTo>
                    <a:pt x="6" y="13"/>
                  </a:lnTo>
                  <a:lnTo>
                    <a:pt x="5" y="15"/>
                  </a:lnTo>
                  <a:lnTo>
                    <a:pt x="4" y="16"/>
                  </a:lnTo>
                  <a:lnTo>
                    <a:pt x="4" y="17"/>
                  </a:lnTo>
                  <a:lnTo>
                    <a:pt x="3" y="18"/>
                  </a:lnTo>
                  <a:lnTo>
                    <a:pt x="3" y="19"/>
                  </a:lnTo>
                  <a:lnTo>
                    <a:pt x="2" y="22"/>
                  </a:lnTo>
                  <a:lnTo>
                    <a:pt x="2" y="24"/>
                  </a:lnTo>
                  <a:lnTo>
                    <a:pt x="2" y="27"/>
                  </a:lnTo>
                  <a:lnTo>
                    <a:pt x="1" y="31"/>
                  </a:lnTo>
                  <a:lnTo>
                    <a:pt x="1" y="34"/>
                  </a:lnTo>
                  <a:lnTo>
                    <a:pt x="1" y="37"/>
                  </a:lnTo>
                  <a:lnTo>
                    <a:pt x="1" y="40"/>
                  </a:lnTo>
                  <a:lnTo>
                    <a:pt x="0" y="43"/>
                  </a:lnTo>
                  <a:lnTo>
                    <a:pt x="0" y="46"/>
                  </a:lnTo>
                  <a:lnTo>
                    <a:pt x="0" y="49"/>
                  </a:lnTo>
                  <a:lnTo>
                    <a:pt x="0" y="52"/>
                  </a:lnTo>
                  <a:lnTo>
                    <a:pt x="0" y="54"/>
                  </a:lnTo>
                  <a:lnTo>
                    <a:pt x="0" y="55"/>
                  </a:lnTo>
                  <a:lnTo>
                    <a:pt x="0" y="56"/>
                  </a:lnTo>
                  <a:lnTo>
                    <a:pt x="0" y="57"/>
                  </a:lnTo>
                  <a:lnTo>
                    <a:pt x="0" y="57"/>
                  </a:lnTo>
                  <a:lnTo>
                    <a:pt x="0" y="58"/>
                  </a:lnTo>
                  <a:lnTo>
                    <a:pt x="0" y="58"/>
                  </a:lnTo>
                  <a:lnTo>
                    <a:pt x="0" y="58"/>
                  </a:lnTo>
                  <a:lnTo>
                    <a:pt x="1" y="59"/>
                  </a:lnTo>
                  <a:lnTo>
                    <a:pt x="1" y="60"/>
                  </a:lnTo>
                  <a:lnTo>
                    <a:pt x="1" y="61"/>
                  </a:lnTo>
                  <a:lnTo>
                    <a:pt x="2" y="62"/>
                  </a:lnTo>
                  <a:lnTo>
                    <a:pt x="3" y="64"/>
                  </a:lnTo>
                  <a:lnTo>
                    <a:pt x="3" y="66"/>
                  </a:lnTo>
                  <a:lnTo>
                    <a:pt x="4" y="67"/>
                  </a:lnTo>
                  <a:lnTo>
                    <a:pt x="4" y="68"/>
                  </a:lnTo>
                  <a:lnTo>
                    <a:pt x="5" y="68"/>
                  </a:lnTo>
                  <a:lnTo>
                    <a:pt x="5" y="69"/>
                  </a:lnTo>
                  <a:lnTo>
                    <a:pt x="6" y="70"/>
                  </a:lnTo>
                  <a:lnTo>
                    <a:pt x="6" y="70"/>
                  </a:lnTo>
                  <a:lnTo>
                    <a:pt x="7" y="71"/>
                  </a:lnTo>
                  <a:lnTo>
                    <a:pt x="8" y="71"/>
                  </a:lnTo>
                  <a:lnTo>
                    <a:pt x="10" y="71"/>
                  </a:lnTo>
                  <a:lnTo>
                    <a:pt x="11" y="71"/>
                  </a:lnTo>
                  <a:lnTo>
                    <a:pt x="13" y="70"/>
                  </a:lnTo>
                  <a:lnTo>
                    <a:pt x="14" y="70"/>
                  </a:lnTo>
                  <a:lnTo>
                    <a:pt x="15" y="69"/>
                  </a:lnTo>
                  <a:lnTo>
                    <a:pt x="16" y="68"/>
                  </a:lnTo>
                  <a:lnTo>
                    <a:pt x="17" y="66"/>
                  </a:lnTo>
                  <a:lnTo>
                    <a:pt x="18" y="65"/>
                  </a:lnTo>
                  <a:lnTo>
                    <a:pt x="18" y="64"/>
                  </a:lnTo>
                  <a:lnTo>
                    <a:pt x="19" y="62"/>
                  </a:lnTo>
                  <a:lnTo>
                    <a:pt x="19" y="60"/>
                  </a:lnTo>
                  <a:lnTo>
                    <a:pt x="20" y="59"/>
                  </a:lnTo>
                  <a:lnTo>
                    <a:pt x="20" y="57"/>
                  </a:lnTo>
                  <a:lnTo>
                    <a:pt x="20" y="55"/>
                  </a:lnTo>
                  <a:lnTo>
                    <a:pt x="20" y="53"/>
                  </a:lnTo>
                  <a:lnTo>
                    <a:pt x="21" y="51"/>
                  </a:lnTo>
                  <a:lnTo>
                    <a:pt x="21" y="49"/>
                  </a:lnTo>
                  <a:lnTo>
                    <a:pt x="20" y="47"/>
                  </a:lnTo>
                  <a:lnTo>
                    <a:pt x="20" y="46"/>
                  </a:lnTo>
                  <a:lnTo>
                    <a:pt x="20" y="44"/>
                  </a:lnTo>
                  <a:lnTo>
                    <a:pt x="20" y="40"/>
                  </a:lnTo>
                  <a:lnTo>
                    <a:pt x="20" y="37"/>
                  </a:lnTo>
                  <a:lnTo>
                    <a:pt x="19" y="36"/>
                  </a:lnTo>
                  <a:lnTo>
                    <a:pt x="19" y="34"/>
                  </a:lnTo>
                  <a:lnTo>
                    <a:pt x="19" y="33"/>
                  </a:lnTo>
                  <a:lnTo>
                    <a:pt x="19" y="32"/>
                  </a:lnTo>
                  <a:lnTo>
                    <a:pt x="18" y="31"/>
                  </a:lnTo>
                  <a:lnTo>
                    <a:pt x="18" y="31"/>
                  </a:lnTo>
                  <a:lnTo>
                    <a:pt x="18" y="30"/>
                  </a:lnTo>
                  <a:lnTo>
                    <a:pt x="18" y="30"/>
                  </a:lnTo>
                  <a:lnTo>
                    <a:pt x="18" y="30"/>
                  </a:lnTo>
                  <a:lnTo>
                    <a:pt x="18" y="30"/>
                  </a:lnTo>
                  <a:lnTo>
                    <a:pt x="18" y="29"/>
                  </a:lnTo>
                  <a:lnTo>
                    <a:pt x="19" y="29"/>
                  </a:lnTo>
                  <a:lnTo>
                    <a:pt x="19" y="27"/>
                  </a:lnTo>
                  <a:lnTo>
                    <a:pt x="19" y="25"/>
                  </a:lnTo>
                  <a:lnTo>
                    <a:pt x="20" y="23"/>
                  </a:lnTo>
                  <a:lnTo>
                    <a:pt x="20" y="21"/>
                  </a:lnTo>
                  <a:lnTo>
                    <a:pt x="20" y="18"/>
                  </a:lnTo>
                  <a:lnTo>
                    <a:pt x="21" y="16"/>
                  </a:lnTo>
                  <a:lnTo>
                    <a:pt x="21" y="13"/>
                  </a:lnTo>
                  <a:lnTo>
                    <a:pt x="21" y="11"/>
                  </a:lnTo>
                  <a:lnTo>
                    <a:pt x="22" y="8"/>
                  </a:lnTo>
                  <a:lnTo>
                    <a:pt x="22" y="6"/>
                  </a:lnTo>
                  <a:lnTo>
                    <a:pt x="22" y="4"/>
                  </a:lnTo>
                  <a:lnTo>
                    <a:pt x="22" y="3"/>
                  </a:lnTo>
                  <a:lnTo>
                    <a:pt x="22" y="2"/>
                  </a:lnTo>
                  <a:lnTo>
                    <a:pt x="22" y="2"/>
                  </a:lnTo>
                  <a:lnTo>
                    <a:pt x="22" y="1"/>
                  </a:lnTo>
                  <a:lnTo>
                    <a:pt x="22" y="1"/>
                  </a:lnTo>
                  <a:lnTo>
                    <a:pt x="22" y="1"/>
                  </a:lnTo>
                  <a:lnTo>
                    <a:pt x="21" y="1"/>
                  </a:lnTo>
                  <a:lnTo>
                    <a:pt x="21" y="0"/>
                  </a:lnTo>
                  <a:lnTo>
                    <a:pt x="21" y="1"/>
                  </a:lnTo>
                  <a:lnTo>
                    <a:pt x="20" y="1"/>
                  </a:lnTo>
                  <a:lnTo>
                    <a:pt x="19" y="1"/>
                  </a:lnTo>
                  <a:lnTo>
                    <a:pt x="18" y="1"/>
                  </a:lnTo>
                  <a:lnTo>
                    <a:pt x="17" y="2"/>
                  </a:lnTo>
                  <a:lnTo>
                    <a:pt x="16" y="2"/>
                  </a:lnTo>
                  <a:lnTo>
                    <a:pt x="14" y="3"/>
                  </a:lnTo>
                  <a:lnTo>
                    <a:pt x="14" y="3"/>
                  </a:lnTo>
                  <a:lnTo>
                    <a:pt x="13" y="3"/>
                  </a:lnTo>
                </a:path>
              </a:pathLst>
            </a:custGeom>
            <a:solidFill>
              <a:srgbClr val="6699FF"/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34876" name="Freeform 60"/>
            <p:cNvSpPr>
              <a:spLocks/>
            </p:cNvSpPr>
            <p:nvPr/>
          </p:nvSpPr>
          <p:spPr bwMode="auto">
            <a:xfrm>
              <a:off x="344" y="3100"/>
              <a:ext cx="24" cy="72"/>
            </a:xfrm>
            <a:custGeom>
              <a:avLst/>
              <a:gdLst/>
              <a:ahLst/>
              <a:cxnLst>
                <a:cxn ang="0">
                  <a:pos x="13" y="4"/>
                </a:cxn>
                <a:cxn ang="0">
                  <a:pos x="12" y="6"/>
                </a:cxn>
                <a:cxn ang="0">
                  <a:pos x="10" y="9"/>
                </a:cxn>
                <a:cxn ang="0">
                  <a:pos x="7" y="13"/>
                </a:cxn>
                <a:cxn ang="0">
                  <a:pos x="5" y="15"/>
                </a:cxn>
                <a:cxn ang="0">
                  <a:pos x="4" y="17"/>
                </a:cxn>
                <a:cxn ang="0">
                  <a:pos x="3" y="19"/>
                </a:cxn>
                <a:cxn ang="0">
                  <a:pos x="2" y="24"/>
                </a:cxn>
                <a:cxn ang="0">
                  <a:pos x="1" y="31"/>
                </a:cxn>
                <a:cxn ang="0">
                  <a:pos x="1" y="37"/>
                </a:cxn>
                <a:cxn ang="0">
                  <a:pos x="0" y="43"/>
                </a:cxn>
                <a:cxn ang="0">
                  <a:pos x="0" y="49"/>
                </a:cxn>
                <a:cxn ang="0">
                  <a:pos x="0" y="54"/>
                </a:cxn>
                <a:cxn ang="0">
                  <a:pos x="0" y="56"/>
                </a:cxn>
                <a:cxn ang="0">
                  <a:pos x="0" y="57"/>
                </a:cxn>
                <a:cxn ang="0">
                  <a:pos x="0" y="58"/>
                </a:cxn>
                <a:cxn ang="0">
                  <a:pos x="1" y="59"/>
                </a:cxn>
                <a:cxn ang="0">
                  <a:pos x="1" y="61"/>
                </a:cxn>
                <a:cxn ang="0">
                  <a:pos x="3" y="64"/>
                </a:cxn>
                <a:cxn ang="0">
                  <a:pos x="4" y="67"/>
                </a:cxn>
                <a:cxn ang="0">
                  <a:pos x="5" y="68"/>
                </a:cxn>
                <a:cxn ang="0">
                  <a:pos x="6" y="70"/>
                </a:cxn>
                <a:cxn ang="0">
                  <a:pos x="7" y="71"/>
                </a:cxn>
                <a:cxn ang="0">
                  <a:pos x="10" y="71"/>
                </a:cxn>
                <a:cxn ang="0">
                  <a:pos x="13" y="70"/>
                </a:cxn>
                <a:cxn ang="0">
                  <a:pos x="15" y="69"/>
                </a:cxn>
                <a:cxn ang="0">
                  <a:pos x="17" y="66"/>
                </a:cxn>
                <a:cxn ang="0">
                  <a:pos x="18" y="64"/>
                </a:cxn>
                <a:cxn ang="0">
                  <a:pos x="19" y="60"/>
                </a:cxn>
                <a:cxn ang="0">
                  <a:pos x="20" y="57"/>
                </a:cxn>
                <a:cxn ang="0">
                  <a:pos x="21" y="53"/>
                </a:cxn>
                <a:cxn ang="0">
                  <a:pos x="21" y="49"/>
                </a:cxn>
                <a:cxn ang="0">
                  <a:pos x="21" y="44"/>
                </a:cxn>
                <a:cxn ang="0">
                  <a:pos x="20" y="37"/>
                </a:cxn>
                <a:cxn ang="0">
                  <a:pos x="20" y="34"/>
                </a:cxn>
                <a:cxn ang="0">
                  <a:pos x="19" y="32"/>
                </a:cxn>
                <a:cxn ang="0">
                  <a:pos x="19" y="31"/>
                </a:cxn>
                <a:cxn ang="0">
                  <a:pos x="19" y="30"/>
                </a:cxn>
                <a:cxn ang="0">
                  <a:pos x="19" y="30"/>
                </a:cxn>
                <a:cxn ang="0">
                  <a:pos x="19" y="29"/>
                </a:cxn>
                <a:cxn ang="0">
                  <a:pos x="20" y="25"/>
                </a:cxn>
                <a:cxn ang="0">
                  <a:pos x="21" y="21"/>
                </a:cxn>
                <a:cxn ang="0">
                  <a:pos x="21" y="16"/>
                </a:cxn>
                <a:cxn ang="0">
                  <a:pos x="22" y="11"/>
                </a:cxn>
                <a:cxn ang="0">
                  <a:pos x="23" y="6"/>
                </a:cxn>
                <a:cxn ang="0">
                  <a:pos x="23" y="3"/>
                </a:cxn>
                <a:cxn ang="0">
                  <a:pos x="23" y="2"/>
                </a:cxn>
                <a:cxn ang="0">
                  <a:pos x="23" y="1"/>
                </a:cxn>
                <a:cxn ang="0">
                  <a:pos x="22" y="1"/>
                </a:cxn>
                <a:cxn ang="0">
                  <a:pos x="22" y="0"/>
                </a:cxn>
                <a:cxn ang="0">
                  <a:pos x="20" y="1"/>
                </a:cxn>
                <a:cxn ang="0">
                  <a:pos x="18" y="1"/>
                </a:cxn>
                <a:cxn ang="0">
                  <a:pos x="15" y="3"/>
                </a:cxn>
                <a:cxn ang="0">
                  <a:pos x="14" y="3"/>
                </a:cxn>
              </a:cxnLst>
              <a:rect l="0" t="0" r="r" b="b"/>
              <a:pathLst>
                <a:path w="24" h="72">
                  <a:moveTo>
                    <a:pt x="14" y="3"/>
                  </a:moveTo>
                  <a:lnTo>
                    <a:pt x="13" y="4"/>
                  </a:lnTo>
                  <a:lnTo>
                    <a:pt x="13" y="5"/>
                  </a:lnTo>
                  <a:lnTo>
                    <a:pt x="12" y="6"/>
                  </a:lnTo>
                  <a:lnTo>
                    <a:pt x="11" y="7"/>
                  </a:lnTo>
                  <a:lnTo>
                    <a:pt x="10" y="9"/>
                  </a:lnTo>
                  <a:lnTo>
                    <a:pt x="8" y="11"/>
                  </a:lnTo>
                  <a:lnTo>
                    <a:pt x="7" y="13"/>
                  </a:lnTo>
                  <a:lnTo>
                    <a:pt x="6" y="14"/>
                  </a:lnTo>
                  <a:lnTo>
                    <a:pt x="5" y="15"/>
                  </a:lnTo>
                  <a:lnTo>
                    <a:pt x="5" y="16"/>
                  </a:lnTo>
                  <a:lnTo>
                    <a:pt x="4" y="17"/>
                  </a:lnTo>
                  <a:lnTo>
                    <a:pt x="3" y="18"/>
                  </a:lnTo>
                  <a:lnTo>
                    <a:pt x="3" y="19"/>
                  </a:lnTo>
                  <a:lnTo>
                    <a:pt x="2" y="22"/>
                  </a:lnTo>
                  <a:lnTo>
                    <a:pt x="2" y="24"/>
                  </a:lnTo>
                  <a:lnTo>
                    <a:pt x="2" y="27"/>
                  </a:lnTo>
                  <a:lnTo>
                    <a:pt x="1" y="31"/>
                  </a:lnTo>
                  <a:lnTo>
                    <a:pt x="1" y="34"/>
                  </a:lnTo>
                  <a:lnTo>
                    <a:pt x="1" y="37"/>
                  </a:lnTo>
                  <a:lnTo>
                    <a:pt x="1" y="40"/>
                  </a:lnTo>
                  <a:lnTo>
                    <a:pt x="0" y="43"/>
                  </a:lnTo>
                  <a:lnTo>
                    <a:pt x="0" y="46"/>
                  </a:lnTo>
                  <a:lnTo>
                    <a:pt x="0" y="49"/>
                  </a:lnTo>
                  <a:lnTo>
                    <a:pt x="0" y="52"/>
                  </a:lnTo>
                  <a:lnTo>
                    <a:pt x="0" y="54"/>
                  </a:lnTo>
                  <a:lnTo>
                    <a:pt x="0" y="55"/>
                  </a:lnTo>
                  <a:lnTo>
                    <a:pt x="0" y="56"/>
                  </a:lnTo>
                  <a:lnTo>
                    <a:pt x="0" y="57"/>
                  </a:lnTo>
                  <a:lnTo>
                    <a:pt x="0" y="57"/>
                  </a:lnTo>
                  <a:lnTo>
                    <a:pt x="0" y="58"/>
                  </a:lnTo>
                  <a:lnTo>
                    <a:pt x="0" y="58"/>
                  </a:lnTo>
                  <a:lnTo>
                    <a:pt x="0" y="58"/>
                  </a:lnTo>
                  <a:lnTo>
                    <a:pt x="1" y="59"/>
                  </a:lnTo>
                  <a:lnTo>
                    <a:pt x="1" y="60"/>
                  </a:lnTo>
                  <a:lnTo>
                    <a:pt x="1" y="61"/>
                  </a:lnTo>
                  <a:lnTo>
                    <a:pt x="2" y="62"/>
                  </a:lnTo>
                  <a:lnTo>
                    <a:pt x="3" y="64"/>
                  </a:lnTo>
                  <a:lnTo>
                    <a:pt x="3" y="66"/>
                  </a:lnTo>
                  <a:lnTo>
                    <a:pt x="4" y="67"/>
                  </a:lnTo>
                  <a:lnTo>
                    <a:pt x="4" y="68"/>
                  </a:lnTo>
                  <a:lnTo>
                    <a:pt x="5" y="68"/>
                  </a:lnTo>
                  <a:lnTo>
                    <a:pt x="5" y="69"/>
                  </a:lnTo>
                  <a:lnTo>
                    <a:pt x="6" y="70"/>
                  </a:lnTo>
                  <a:lnTo>
                    <a:pt x="6" y="70"/>
                  </a:lnTo>
                  <a:lnTo>
                    <a:pt x="7" y="71"/>
                  </a:lnTo>
                  <a:lnTo>
                    <a:pt x="8" y="71"/>
                  </a:lnTo>
                  <a:lnTo>
                    <a:pt x="10" y="71"/>
                  </a:lnTo>
                  <a:lnTo>
                    <a:pt x="11" y="71"/>
                  </a:lnTo>
                  <a:lnTo>
                    <a:pt x="13" y="70"/>
                  </a:lnTo>
                  <a:lnTo>
                    <a:pt x="14" y="70"/>
                  </a:lnTo>
                  <a:lnTo>
                    <a:pt x="15" y="69"/>
                  </a:lnTo>
                  <a:lnTo>
                    <a:pt x="16" y="68"/>
                  </a:lnTo>
                  <a:lnTo>
                    <a:pt x="17" y="66"/>
                  </a:lnTo>
                  <a:lnTo>
                    <a:pt x="18" y="65"/>
                  </a:lnTo>
                  <a:lnTo>
                    <a:pt x="18" y="64"/>
                  </a:lnTo>
                  <a:lnTo>
                    <a:pt x="19" y="62"/>
                  </a:lnTo>
                  <a:lnTo>
                    <a:pt x="19" y="60"/>
                  </a:lnTo>
                  <a:lnTo>
                    <a:pt x="20" y="59"/>
                  </a:lnTo>
                  <a:lnTo>
                    <a:pt x="20" y="57"/>
                  </a:lnTo>
                  <a:lnTo>
                    <a:pt x="20" y="55"/>
                  </a:lnTo>
                  <a:lnTo>
                    <a:pt x="21" y="53"/>
                  </a:lnTo>
                  <a:lnTo>
                    <a:pt x="21" y="51"/>
                  </a:lnTo>
                  <a:lnTo>
                    <a:pt x="21" y="49"/>
                  </a:lnTo>
                  <a:lnTo>
                    <a:pt x="21" y="47"/>
                  </a:lnTo>
                  <a:lnTo>
                    <a:pt x="21" y="44"/>
                  </a:lnTo>
                  <a:lnTo>
                    <a:pt x="20" y="40"/>
                  </a:lnTo>
                  <a:lnTo>
                    <a:pt x="20" y="37"/>
                  </a:lnTo>
                  <a:lnTo>
                    <a:pt x="20" y="36"/>
                  </a:lnTo>
                  <a:lnTo>
                    <a:pt x="20" y="34"/>
                  </a:lnTo>
                  <a:lnTo>
                    <a:pt x="19" y="33"/>
                  </a:lnTo>
                  <a:lnTo>
                    <a:pt x="19" y="32"/>
                  </a:lnTo>
                  <a:lnTo>
                    <a:pt x="19" y="31"/>
                  </a:lnTo>
                  <a:lnTo>
                    <a:pt x="19" y="31"/>
                  </a:lnTo>
                  <a:lnTo>
                    <a:pt x="19" y="30"/>
                  </a:lnTo>
                  <a:lnTo>
                    <a:pt x="19" y="30"/>
                  </a:lnTo>
                  <a:lnTo>
                    <a:pt x="19" y="30"/>
                  </a:lnTo>
                  <a:lnTo>
                    <a:pt x="19" y="30"/>
                  </a:lnTo>
                  <a:lnTo>
                    <a:pt x="19" y="29"/>
                  </a:lnTo>
                  <a:lnTo>
                    <a:pt x="19" y="29"/>
                  </a:lnTo>
                  <a:lnTo>
                    <a:pt x="19" y="27"/>
                  </a:lnTo>
                  <a:lnTo>
                    <a:pt x="20" y="25"/>
                  </a:lnTo>
                  <a:lnTo>
                    <a:pt x="20" y="23"/>
                  </a:lnTo>
                  <a:lnTo>
                    <a:pt x="21" y="21"/>
                  </a:lnTo>
                  <a:lnTo>
                    <a:pt x="21" y="18"/>
                  </a:lnTo>
                  <a:lnTo>
                    <a:pt x="21" y="16"/>
                  </a:lnTo>
                  <a:lnTo>
                    <a:pt x="22" y="13"/>
                  </a:lnTo>
                  <a:lnTo>
                    <a:pt x="22" y="11"/>
                  </a:lnTo>
                  <a:lnTo>
                    <a:pt x="23" y="8"/>
                  </a:lnTo>
                  <a:lnTo>
                    <a:pt x="23" y="6"/>
                  </a:lnTo>
                  <a:lnTo>
                    <a:pt x="23" y="4"/>
                  </a:lnTo>
                  <a:lnTo>
                    <a:pt x="23" y="3"/>
                  </a:lnTo>
                  <a:lnTo>
                    <a:pt x="23" y="2"/>
                  </a:lnTo>
                  <a:lnTo>
                    <a:pt x="23" y="2"/>
                  </a:lnTo>
                  <a:lnTo>
                    <a:pt x="23" y="1"/>
                  </a:lnTo>
                  <a:lnTo>
                    <a:pt x="23" y="1"/>
                  </a:lnTo>
                  <a:lnTo>
                    <a:pt x="23" y="1"/>
                  </a:lnTo>
                  <a:lnTo>
                    <a:pt x="22" y="1"/>
                  </a:lnTo>
                  <a:lnTo>
                    <a:pt x="22" y="0"/>
                  </a:lnTo>
                  <a:lnTo>
                    <a:pt x="22" y="0"/>
                  </a:lnTo>
                  <a:lnTo>
                    <a:pt x="21" y="0"/>
                  </a:lnTo>
                  <a:lnTo>
                    <a:pt x="20" y="1"/>
                  </a:lnTo>
                  <a:lnTo>
                    <a:pt x="19" y="1"/>
                  </a:lnTo>
                  <a:lnTo>
                    <a:pt x="18" y="1"/>
                  </a:lnTo>
                  <a:lnTo>
                    <a:pt x="17" y="2"/>
                  </a:lnTo>
                  <a:lnTo>
                    <a:pt x="15" y="3"/>
                  </a:lnTo>
                  <a:lnTo>
                    <a:pt x="15" y="3"/>
                  </a:lnTo>
                  <a:lnTo>
                    <a:pt x="14" y="3"/>
                  </a:lnTo>
                </a:path>
              </a:pathLst>
            </a:custGeom>
            <a:solidFill>
              <a:srgbClr val="6699FF"/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34877" name="Freeform 61"/>
            <p:cNvSpPr>
              <a:spLocks/>
            </p:cNvSpPr>
            <p:nvPr/>
          </p:nvSpPr>
          <p:spPr bwMode="auto">
            <a:xfrm>
              <a:off x="413" y="3194"/>
              <a:ext cx="23" cy="72"/>
            </a:xfrm>
            <a:custGeom>
              <a:avLst/>
              <a:gdLst/>
              <a:ahLst/>
              <a:cxnLst>
                <a:cxn ang="0">
                  <a:pos x="12" y="3"/>
                </a:cxn>
                <a:cxn ang="0">
                  <a:pos x="11" y="5"/>
                </a:cxn>
                <a:cxn ang="0">
                  <a:pos x="9" y="8"/>
                </a:cxn>
                <a:cxn ang="0">
                  <a:pos x="6" y="11"/>
                </a:cxn>
                <a:cxn ang="0">
                  <a:pos x="5" y="13"/>
                </a:cxn>
                <a:cxn ang="0">
                  <a:pos x="4" y="15"/>
                </a:cxn>
                <a:cxn ang="0">
                  <a:pos x="3" y="18"/>
                </a:cxn>
                <a:cxn ang="0">
                  <a:pos x="2" y="21"/>
                </a:cxn>
                <a:cxn ang="0">
                  <a:pos x="2" y="27"/>
                </a:cxn>
                <a:cxn ang="0">
                  <a:pos x="1" y="33"/>
                </a:cxn>
                <a:cxn ang="0">
                  <a:pos x="1" y="39"/>
                </a:cxn>
                <a:cxn ang="0">
                  <a:pos x="0" y="45"/>
                </a:cxn>
                <a:cxn ang="0">
                  <a:pos x="0" y="51"/>
                </a:cxn>
                <a:cxn ang="0">
                  <a:pos x="0" y="55"/>
                </a:cxn>
                <a:cxn ang="0">
                  <a:pos x="0" y="56"/>
                </a:cxn>
                <a:cxn ang="0">
                  <a:pos x="0" y="57"/>
                </a:cxn>
                <a:cxn ang="0">
                  <a:pos x="0" y="57"/>
                </a:cxn>
                <a:cxn ang="0">
                  <a:pos x="1" y="59"/>
                </a:cxn>
                <a:cxn ang="0">
                  <a:pos x="2" y="61"/>
                </a:cxn>
                <a:cxn ang="0">
                  <a:pos x="3" y="65"/>
                </a:cxn>
                <a:cxn ang="0">
                  <a:pos x="4" y="67"/>
                </a:cxn>
                <a:cxn ang="0">
                  <a:pos x="5" y="69"/>
                </a:cxn>
                <a:cxn ang="0">
                  <a:pos x="6" y="70"/>
                </a:cxn>
                <a:cxn ang="0">
                  <a:pos x="8" y="71"/>
                </a:cxn>
                <a:cxn ang="0">
                  <a:pos x="11" y="71"/>
                </a:cxn>
                <a:cxn ang="0">
                  <a:pos x="14" y="70"/>
                </a:cxn>
                <a:cxn ang="0">
                  <a:pos x="16" y="68"/>
                </a:cxn>
                <a:cxn ang="0">
                  <a:pos x="18" y="65"/>
                </a:cxn>
                <a:cxn ang="0">
                  <a:pos x="19" y="62"/>
                </a:cxn>
                <a:cxn ang="0">
                  <a:pos x="20" y="59"/>
                </a:cxn>
                <a:cxn ang="0">
                  <a:pos x="20" y="55"/>
                </a:cxn>
                <a:cxn ang="0">
                  <a:pos x="21" y="51"/>
                </a:cxn>
                <a:cxn ang="0">
                  <a:pos x="20" y="47"/>
                </a:cxn>
                <a:cxn ang="0">
                  <a:pos x="20" y="44"/>
                </a:cxn>
                <a:cxn ang="0">
                  <a:pos x="20" y="37"/>
                </a:cxn>
                <a:cxn ang="0">
                  <a:pos x="19" y="34"/>
                </a:cxn>
                <a:cxn ang="0">
                  <a:pos x="19" y="32"/>
                </a:cxn>
                <a:cxn ang="0">
                  <a:pos x="18" y="31"/>
                </a:cxn>
                <a:cxn ang="0">
                  <a:pos x="18" y="30"/>
                </a:cxn>
                <a:cxn ang="0">
                  <a:pos x="18" y="29"/>
                </a:cxn>
                <a:cxn ang="0">
                  <a:pos x="19" y="28"/>
                </a:cxn>
                <a:cxn ang="0">
                  <a:pos x="19" y="25"/>
                </a:cxn>
                <a:cxn ang="0">
                  <a:pos x="20" y="20"/>
                </a:cxn>
                <a:cxn ang="0">
                  <a:pos x="21" y="15"/>
                </a:cxn>
                <a:cxn ang="0">
                  <a:pos x="21" y="10"/>
                </a:cxn>
                <a:cxn ang="0">
                  <a:pos x="22" y="6"/>
                </a:cxn>
                <a:cxn ang="0">
                  <a:pos x="22" y="2"/>
                </a:cxn>
                <a:cxn ang="0">
                  <a:pos x="22" y="1"/>
                </a:cxn>
                <a:cxn ang="0">
                  <a:pos x="22" y="1"/>
                </a:cxn>
                <a:cxn ang="0">
                  <a:pos x="21" y="0"/>
                </a:cxn>
                <a:cxn ang="0">
                  <a:pos x="21" y="0"/>
                </a:cxn>
                <a:cxn ang="0">
                  <a:pos x="19" y="0"/>
                </a:cxn>
                <a:cxn ang="0">
                  <a:pos x="17" y="1"/>
                </a:cxn>
                <a:cxn ang="0">
                  <a:pos x="14" y="2"/>
                </a:cxn>
                <a:cxn ang="0">
                  <a:pos x="13" y="2"/>
                </a:cxn>
              </a:cxnLst>
              <a:rect l="0" t="0" r="r" b="b"/>
              <a:pathLst>
                <a:path w="23" h="72">
                  <a:moveTo>
                    <a:pt x="13" y="2"/>
                  </a:moveTo>
                  <a:lnTo>
                    <a:pt x="12" y="3"/>
                  </a:lnTo>
                  <a:lnTo>
                    <a:pt x="12" y="4"/>
                  </a:lnTo>
                  <a:lnTo>
                    <a:pt x="11" y="5"/>
                  </a:lnTo>
                  <a:lnTo>
                    <a:pt x="10" y="6"/>
                  </a:lnTo>
                  <a:lnTo>
                    <a:pt x="9" y="8"/>
                  </a:lnTo>
                  <a:lnTo>
                    <a:pt x="7" y="10"/>
                  </a:lnTo>
                  <a:lnTo>
                    <a:pt x="6" y="11"/>
                  </a:lnTo>
                  <a:lnTo>
                    <a:pt x="6" y="12"/>
                  </a:lnTo>
                  <a:lnTo>
                    <a:pt x="5" y="13"/>
                  </a:lnTo>
                  <a:lnTo>
                    <a:pt x="5" y="14"/>
                  </a:lnTo>
                  <a:lnTo>
                    <a:pt x="4" y="15"/>
                  </a:lnTo>
                  <a:lnTo>
                    <a:pt x="4" y="16"/>
                  </a:lnTo>
                  <a:lnTo>
                    <a:pt x="3" y="18"/>
                  </a:lnTo>
                  <a:lnTo>
                    <a:pt x="3" y="19"/>
                  </a:lnTo>
                  <a:lnTo>
                    <a:pt x="2" y="21"/>
                  </a:lnTo>
                  <a:lnTo>
                    <a:pt x="2" y="24"/>
                  </a:lnTo>
                  <a:lnTo>
                    <a:pt x="2" y="27"/>
                  </a:lnTo>
                  <a:lnTo>
                    <a:pt x="1" y="30"/>
                  </a:lnTo>
                  <a:lnTo>
                    <a:pt x="1" y="33"/>
                  </a:lnTo>
                  <a:lnTo>
                    <a:pt x="1" y="36"/>
                  </a:lnTo>
                  <a:lnTo>
                    <a:pt x="1" y="39"/>
                  </a:lnTo>
                  <a:lnTo>
                    <a:pt x="0" y="43"/>
                  </a:lnTo>
                  <a:lnTo>
                    <a:pt x="0" y="45"/>
                  </a:lnTo>
                  <a:lnTo>
                    <a:pt x="0" y="48"/>
                  </a:lnTo>
                  <a:lnTo>
                    <a:pt x="0" y="51"/>
                  </a:lnTo>
                  <a:lnTo>
                    <a:pt x="0" y="53"/>
                  </a:lnTo>
                  <a:lnTo>
                    <a:pt x="0" y="55"/>
                  </a:lnTo>
                  <a:lnTo>
                    <a:pt x="0" y="55"/>
                  </a:lnTo>
                  <a:lnTo>
                    <a:pt x="0" y="56"/>
                  </a:lnTo>
                  <a:lnTo>
                    <a:pt x="0" y="56"/>
                  </a:lnTo>
                  <a:lnTo>
                    <a:pt x="0" y="57"/>
                  </a:lnTo>
                  <a:lnTo>
                    <a:pt x="0" y="57"/>
                  </a:lnTo>
                  <a:lnTo>
                    <a:pt x="0" y="57"/>
                  </a:lnTo>
                  <a:lnTo>
                    <a:pt x="1" y="58"/>
                  </a:lnTo>
                  <a:lnTo>
                    <a:pt x="1" y="59"/>
                  </a:lnTo>
                  <a:lnTo>
                    <a:pt x="1" y="60"/>
                  </a:lnTo>
                  <a:lnTo>
                    <a:pt x="2" y="61"/>
                  </a:lnTo>
                  <a:lnTo>
                    <a:pt x="3" y="63"/>
                  </a:lnTo>
                  <a:lnTo>
                    <a:pt x="3" y="65"/>
                  </a:lnTo>
                  <a:lnTo>
                    <a:pt x="4" y="67"/>
                  </a:lnTo>
                  <a:lnTo>
                    <a:pt x="4" y="67"/>
                  </a:lnTo>
                  <a:lnTo>
                    <a:pt x="5" y="68"/>
                  </a:lnTo>
                  <a:lnTo>
                    <a:pt x="5" y="69"/>
                  </a:lnTo>
                  <a:lnTo>
                    <a:pt x="6" y="70"/>
                  </a:lnTo>
                  <a:lnTo>
                    <a:pt x="6" y="70"/>
                  </a:lnTo>
                  <a:lnTo>
                    <a:pt x="7" y="71"/>
                  </a:lnTo>
                  <a:lnTo>
                    <a:pt x="8" y="71"/>
                  </a:lnTo>
                  <a:lnTo>
                    <a:pt x="10" y="71"/>
                  </a:lnTo>
                  <a:lnTo>
                    <a:pt x="11" y="71"/>
                  </a:lnTo>
                  <a:lnTo>
                    <a:pt x="13" y="70"/>
                  </a:lnTo>
                  <a:lnTo>
                    <a:pt x="14" y="70"/>
                  </a:lnTo>
                  <a:lnTo>
                    <a:pt x="15" y="69"/>
                  </a:lnTo>
                  <a:lnTo>
                    <a:pt x="16" y="68"/>
                  </a:lnTo>
                  <a:lnTo>
                    <a:pt x="17" y="67"/>
                  </a:lnTo>
                  <a:lnTo>
                    <a:pt x="18" y="65"/>
                  </a:lnTo>
                  <a:lnTo>
                    <a:pt x="18" y="64"/>
                  </a:lnTo>
                  <a:lnTo>
                    <a:pt x="19" y="62"/>
                  </a:lnTo>
                  <a:lnTo>
                    <a:pt x="19" y="61"/>
                  </a:lnTo>
                  <a:lnTo>
                    <a:pt x="20" y="59"/>
                  </a:lnTo>
                  <a:lnTo>
                    <a:pt x="20" y="57"/>
                  </a:lnTo>
                  <a:lnTo>
                    <a:pt x="20" y="55"/>
                  </a:lnTo>
                  <a:lnTo>
                    <a:pt x="20" y="53"/>
                  </a:lnTo>
                  <a:lnTo>
                    <a:pt x="21" y="51"/>
                  </a:lnTo>
                  <a:lnTo>
                    <a:pt x="21" y="49"/>
                  </a:lnTo>
                  <a:lnTo>
                    <a:pt x="20" y="47"/>
                  </a:lnTo>
                  <a:lnTo>
                    <a:pt x="20" y="46"/>
                  </a:lnTo>
                  <a:lnTo>
                    <a:pt x="20" y="44"/>
                  </a:lnTo>
                  <a:lnTo>
                    <a:pt x="20" y="40"/>
                  </a:lnTo>
                  <a:lnTo>
                    <a:pt x="20" y="37"/>
                  </a:lnTo>
                  <a:lnTo>
                    <a:pt x="19" y="36"/>
                  </a:lnTo>
                  <a:lnTo>
                    <a:pt x="19" y="34"/>
                  </a:lnTo>
                  <a:lnTo>
                    <a:pt x="19" y="33"/>
                  </a:lnTo>
                  <a:lnTo>
                    <a:pt x="19" y="32"/>
                  </a:lnTo>
                  <a:lnTo>
                    <a:pt x="18" y="31"/>
                  </a:lnTo>
                  <a:lnTo>
                    <a:pt x="18" y="31"/>
                  </a:lnTo>
                  <a:lnTo>
                    <a:pt x="18" y="30"/>
                  </a:lnTo>
                  <a:lnTo>
                    <a:pt x="18" y="30"/>
                  </a:lnTo>
                  <a:lnTo>
                    <a:pt x="18" y="30"/>
                  </a:lnTo>
                  <a:lnTo>
                    <a:pt x="18" y="29"/>
                  </a:lnTo>
                  <a:lnTo>
                    <a:pt x="18" y="29"/>
                  </a:lnTo>
                  <a:lnTo>
                    <a:pt x="19" y="28"/>
                  </a:lnTo>
                  <a:lnTo>
                    <a:pt x="19" y="27"/>
                  </a:lnTo>
                  <a:lnTo>
                    <a:pt x="19" y="25"/>
                  </a:lnTo>
                  <a:lnTo>
                    <a:pt x="20" y="23"/>
                  </a:lnTo>
                  <a:lnTo>
                    <a:pt x="20" y="20"/>
                  </a:lnTo>
                  <a:lnTo>
                    <a:pt x="20" y="18"/>
                  </a:lnTo>
                  <a:lnTo>
                    <a:pt x="21" y="15"/>
                  </a:lnTo>
                  <a:lnTo>
                    <a:pt x="21" y="13"/>
                  </a:lnTo>
                  <a:lnTo>
                    <a:pt x="21" y="10"/>
                  </a:lnTo>
                  <a:lnTo>
                    <a:pt x="22" y="8"/>
                  </a:lnTo>
                  <a:lnTo>
                    <a:pt x="22" y="6"/>
                  </a:lnTo>
                  <a:lnTo>
                    <a:pt x="22" y="4"/>
                  </a:lnTo>
                  <a:lnTo>
                    <a:pt x="22" y="2"/>
                  </a:lnTo>
                  <a:lnTo>
                    <a:pt x="22" y="2"/>
                  </a:lnTo>
                  <a:lnTo>
                    <a:pt x="22" y="1"/>
                  </a:lnTo>
                  <a:lnTo>
                    <a:pt x="22" y="1"/>
                  </a:lnTo>
                  <a:lnTo>
                    <a:pt x="22" y="1"/>
                  </a:lnTo>
                  <a:lnTo>
                    <a:pt x="22" y="1"/>
                  </a:lnTo>
                  <a:lnTo>
                    <a:pt x="21" y="0"/>
                  </a:lnTo>
                  <a:lnTo>
                    <a:pt x="21" y="0"/>
                  </a:lnTo>
                  <a:lnTo>
                    <a:pt x="21" y="0"/>
                  </a:lnTo>
                  <a:lnTo>
                    <a:pt x="20" y="0"/>
                  </a:lnTo>
                  <a:lnTo>
                    <a:pt x="19" y="0"/>
                  </a:lnTo>
                  <a:lnTo>
                    <a:pt x="18" y="0"/>
                  </a:lnTo>
                  <a:lnTo>
                    <a:pt x="17" y="1"/>
                  </a:lnTo>
                  <a:lnTo>
                    <a:pt x="16" y="1"/>
                  </a:lnTo>
                  <a:lnTo>
                    <a:pt x="14" y="2"/>
                  </a:lnTo>
                  <a:lnTo>
                    <a:pt x="14" y="2"/>
                  </a:lnTo>
                  <a:lnTo>
                    <a:pt x="13" y="2"/>
                  </a:lnTo>
                </a:path>
              </a:pathLst>
            </a:custGeom>
            <a:solidFill>
              <a:srgbClr val="6699FF"/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34878" name="Freeform 62"/>
            <p:cNvSpPr>
              <a:spLocks/>
            </p:cNvSpPr>
            <p:nvPr/>
          </p:nvSpPr>
          <p:spPr bwMode="auto">
            <a:xfrm>
              <a:off x="409" y="3034"/>
              <a:ext cx="24" cy="72"/>
            </a:xfrm>
            <a:custGeom>
              <a:avLst/>
              <a:gdLst/>
              <a:ahLst/>
              <a:cxnLst>
                <a:cxn ang="0">
                  <a:pos x="13" y="4"/>
                </a:cxn>
                <a:cxn ang="0">
                  <a:pos x="12" y="6"/>
                </a:cxn>
                <a:cxn ang="0">
                  <a:pos x="10" y="9"/>
                </a:cxn>
                <a:cxn ang="0">
                  <a:pos x="7" y="13"/>
                </a:cxn>
                <a:cxn ang="0">
                  <a:pos x="5" y="15"/>
                </a:cxn>
                <a:cxn ang="0">
                  <a:pos x="4" y="17"/>
                </a:cxn>
                <a:cxn ang="0">
                  <a:pos x="3" y="19"/>
                </a:cxn>
                <a:cxn ang="0">
                  <a:pos x="2" y="24"/>
                </a:cxn>
                <a:cxn ang="0">
                  <a:pos x="1" y="31"/>
                </a:cxn>
                <a:cxn ang="0">
                  <a:pos x="1" y="37"/>
                </a:cxn>
                <a:cxn ang="0">
                  <a:pos x="0" y="43"/>
                </a:cxn>
                <a:cxn ang="0">
                  <a:pos x="0" y="49"/>
                </a:cxn>
                <a:cxn ang="0">
                  <a:pos x="0" y="54"/>
                </a:cxn>
                <a:cxn ang="0">
                  <a:pos x="0" y="56"/>
                </a:cxn>
                <a:cxn ang="0">
                  <a:pos x="0" y="57"/>
                </a:cxn>
                <a:cxn ang="0">
                  <a:pos x="0" y="58"/>
                </a:cxn>
                <a:cxn ang="0">
                  <a:pos x="1" y="59"/>
                </a:cxn>
                <a:cxn ang="0">
                  <a:pos x="1" y="61"/>
                </a:cxn>
                <a:cxn ang="0">
                  <a:pos x="3" y="64"/>
                </a:cxn>
                <a:cxn ang="0">
                  <a:pos x="4" y="67"/>
                </a:cxn>
                <a:cxn ang="0">
                  <a:pos x="5" y="68"/>
                </a:cxn>
                <a:cxn ang="0">
                  <a:pos x="6" y="70"/>
                </a:cxn>
                <a:cxn ang="0">
                  <a:pos x="7" y="71"/>
                </a:cxn>
                <a:cxn ang="0">
                  <a:pos x="10" y="71"/>
                </a:cxn>
                <a:cxn ang="0">
                  <a:pos x="13" y="70"/>
                </a:cxn>
                <a:cxn ang="0">
                  <a:pos x="15" y="69"/>
                </a:cxn>
                <a:cxn ang="0">
                  <a:pos x="17" y="66"/>
                </a:cxn>
                <a:cxn ang="0">
                  <a:pos x="18" y="64"/>
                </a:cxn>
                <a:cxn ang="0">
                  <a:pos x="19" y="60"/>
                </a:cxn>
                <a:cxn ang="0">
                  <a:pos x="20" y="57"/>
                </a:cxn>
                <a:cxn ang="0">
                  <a:pos x="21" y="53"/>
                </a:cxn>
                <a:cxn ang="0">
                  <a:pos x="21" y="49"/>
                </a:cxn>
                <a:cxn ang="0">
                  <a:pos x="21" y="44"/>
                </a:cxn>
                <a:cxn ang="0">
                  <a:pos x="20" y="37"/>
                </a:cxn>
                <a:cxn ang="0">
                  <a:pos x="20" y="34"/>
                </a:cxn>
                <a:cxn ang="0">
                  <a:pos x="19" y="32"/>
                </a:cxn>
                <a:cxn ang="0">
                  <a:pos x="19" y="31"/>
                </a:cxn>
                <a:cxn ang="0">
                  <a:pos x="19" y="30"/>
                </a:cxn>
                <a:cxn ang="0">
                  <a:pos x="19" y="30"/>
                </a:cxn>
                <a:cxn ang="0">
                  <a:pos x="19" y="29"/>
                </a:cxn>
                <a:cxn ang="0">
                  <a:pos x="20" y="25"/>
                </a:cxn>
                <a:cxn ang="0">
                  <a:pos x="21" y="21"/>
                </a:cxn>
                <a:cxn ang="0">
                  <a:pos x="21" y="16"/>
                </a:cxn>
                <a:cxn ang="0">
                  <a:pos x="22" y="11"/>
                </a:cxn>
                <a:cxn ang="0">
                  <a:pos x="23" y="6"/>
                </a:cxn>
                <a:cxn ang="0">
                  <a:pos x="23" y="3"/>
                </a:cxn>
                <a:cxn ang="0">
                  <a:pos x="23" y="2"/>
                </a:cxn>
                <a:cxn ang="0">
                  <a:pos x="23" y="1"/>
                </a:cxn>
                <a:cxn ang="0">
                  <a:pos x="22" y="1"/>
                </a:cxn>
                <a:cxn ang="0">
                  <a:pos x="22" y="0"/>
                </a:cxn>
                <a:cxn ang="0">
                  <a:pos x="20" y="1"/>
                </a:cxn>
                <a:cxn ang="0">
                  <a:pos x="18" y="1"/>
                </a:cxn>
                <a:cxn ang="0">
                  <a:pos x="15" y="3"/>
                </a:cxn>
                <a:cxn ang="0">
                  <a:pos x="14" y="3"/>
                </a:cxn>
              </a:cxnLst>
              <a:rect l="0" t="0" r="r" b="b"/>
              <a:pathLst>
                <a:path w="24" h="72">
                  <a:moveTo>
                    <a:pt x="14" y="3"/>
                  </a:moveTo>
                  <a:lnTo>
                    <a:pt x="13" y="4"/>
                  </a:lnTo>
                  <a:lnTo>
                    <a:pt x="13" y="5"/>
                  </a:lnTo>
                  <a:lnTo>
                    <a:pt x="12" y="6"/>
                  </a:lnTo>
                  <a:lnTo>
                    <a:pt x="11" y="7"/>
                  </a:lnTo>
                  <a:lnTo>
                    <a:pt x="10" y="9"/>
                  </a:lnTo>
                  <a:lnTo>
                    <a:pt x="8" y="11"/>
                  </a:lnTo>
                  <a:lnTo>
                    <a:pt x="7" y="13"/>
                  </a:lnTo>
                  <a:lnTo>
                    <a:pt x="6" y="14"/>
                  </a:lnTo>
                  <a:lnTo>
                    <a:pt x="5" y="15"/>
                  </a:lnTo>
                  <a:lnTo>
                    <a:pt x="5" y="16"/>
                  </a:lnTo>
                  <a:lnTo>
                    <a:pt x="4" y="17"/>
                  </a:lnTo>
                  <a:lnTo>
                    <a:pt x="3" y="18"/>
                  </a:lnTo>
                  <a:lnTo>
                    <a:pt x="3" y="19"/>
                  </a:lnTo>
                  <a:lnTo>
                    <a:pt x="2" y="22"/>
                  </a:lnTo>
                  <a:lnTo>
                    <a:pt x="2" y="24"/>
                  </a:lnTo>
                  <a:lnTo>
                    <a:pt x="2" y="27"/>
                  </a:lnTo>
                  <a:lnTo>
                    <a:pt x="1" y="31"/>
                  </a:lnTo>
                  <a:lnTo>
                    <a:pt x="1" y="34"/>
                  </a:lnTo>
                  <a:lnTo>
                    <a:pt x="1" y="37"/>
                  </a:lnTo>
                  <a:lnTo>
                    <a:pt x="1" y="40"/>
                  </a:lnTo>
                  <a:lnTo>
                    <a:pt x="0" y="43"/>
                  </a:lnTo>
                  <a:lnTo>
                    <a:pt x="0" y="46"/>
                  </a:lnTo>
                  <a:lnTo>
                    <a:pt x="0" y="49"/>
                  </a:lnTo>
                  <a:lnTo>
                    <a:pt x="0" y="52"/>
                  </a:lnTo>
                  <a:lnTo>
                    <a:pt x="0" y="54"/>
                  </a:lnTo>
                  <a:lnTo>
                    <a:pt x="0" y="55"/>
                  </a:lnTo>
                  <a:lnTo>
                    <a:pt x="0" y="56"/>
                  </a:lnTo>
                  <a:lnTo>
                    <a:pt x="0" y="57"/>
                  </a:lnTo>
                  <a:lnTo>
                    <a:pt x="0" y="57"/>
                  </a:lnTo>
                  <a:lnTo>
                    <a:pt x="0" y="58"/>
                  </a:lnTo>
                  <a:lnTo>
                    <a:pt x="0" y="58"/>
                  </a:lnTo>
                  <a:lnTo>
                    <a:pt x="0" y="58"/>
                  </a:lnTo>
                  <a:lnTo>
                    <a:pt x="1" y="59"/>
                  </a:lnTo>
                  <a:lnTo>
                    <a:pt x="1" y="60"/>
                  </a:lnTo>
                  <a:lnTo>
                    <a:pt x="1" y="61"/>
                  </a:lnTo>
                  <a:lnTo>
                    <a:pt x="2" y="62"/>
                  </a:lnTo>
                  <a:lnTo>
                    <a:pt x="3" y="64"/>
                  </a:lnTo>
                  <a:lnTo>
                    <a:pt x="3" y="66"/>
                  </a:lnTo>
                  <a:lnTo>
                    <a:pt x="4" y="67"/>
                  </a:lnTo>
                  <a:lnTo>
                    <a:pt x="4" y="68"/>
                  </a:lnTo>
                  <a:lnTo>
                    <a:pt x="5" y="68"/>
                  </a:lnTo>
                  <a:lnTo>
                    <a:pt x="5" y="69"/>
                  </a:lnTo>
                  <a:lnTo>
                    <a:pt x="6" y="70"/>
                  </a:lnTo>
                  <a:lnTo>
                    <a:pt x="6" y="70"/>
                  </a:lnTo>
                  <a:lnTo>
                    <a:pt x="7" y="71"/>
                  </a:lnTo>
                  <a:lnTo>
                    <a:pt x="8" y="71"/>
                  </a:lnTo>
                  <a:lnTo>
                    <a:pt x="10" y="71"/>
                  </a:lnTo>
                  <a:lnTo>
                    <a:pt x="11" y="71"/>
                  </a:lnTo>
                  <a:lnTo>
                    <a:pt x="13" y="70"/>
                  </a:lnTo>
                  <a:lnTo>
                    <a:pt x="14" y="70"/>
                  </a:lnTo>
                  <a:lnTo>
                    <a:pt x="15" y="69"/>
                  </a:lnTo>
                  <a:lnTo>
                    <a:pt x="16" y="68"/>
                  </a:lnTo>
                  <a:lnTo>
                    <a:pt x="17" y="66"/>
                  </a:lnTo>
                  <a:lnTo>
                    <a:pt x="18" y="65"/>
                  </a:lnTo>
                  <a:lnTo>
                    <a:pt x="18" y="64"/>
                  </a:lnTo>
                  <a:lnTo>
                    <a:pt x="19" y="62"/>
                  </a:lnTo>
                  <a:lnTo>
                    <a:pt x="19" y="60"/>
                  </a:lnTo>
                  <a:lnTo>
                    <a:pt x="20" y="59"/>
                  </a:lnTo>
                  <a:lnTo>
                    <a:pt x="20" y="57"/>
                  </a:lnTo>
                  <a:lnTo>
                    <a:pt x="20" y="55"/>
                  </a:lnTo>
                  <a:lnTo>
                    <a:pt x="21" y="53"/>
                  </a:lnTo>
                  <a:lnTo>
                    <a:pt x="21" y="51"/>
                  </a:lnTo>
                  <a:lnTo>
                    <a:pt x="21" y="49"/>
                  </a:lnTo>
                  <a:lnTo>
                    <a:pt x="21" y="47"/>
                  </a:lnTo>
                  <a:lnTo>
                    <a:pt x="21" y="44"/>
                  </a:lnTo>
                  <a:lnTo>
                    <a:pt x="20" y="40"/>
                  </a:lnTo>
                  <a:lnTo>
                    <a:pt x="20" y="37"/>
                  </a:lnTo>
                  <a:lnTo>
                    <a:pt x="20" y="36"/>
                  </a:lnTo>
                  <a:lnTo>
                    <a:pt x="20" y="34"/>
                  </a:lnTo>
                  <a:lnTo>
                    <a:pt x="19" y="33"/>
                  </a:lnTo>
                  <a:lnTo>
                    <a:pt x="19" y="32"/>
                  </a:lnTo>
                  <a:lnTo>
                    <a:pt x="19" y="31"/>
                  </a:lnTo>
                  <a:lnTo>
                    <a:pt x="19" y="31"/>
                  </a:lnTo>
                  <a:lnTo>
                    <a:pt x="19" y="30"/>
                  </a:lnTo>
                  <a:lnTo>
                    <a:pt x="19" y="30"/>
                  </a:lnTo>
                  <a:lnTo>
                    <a:pt x="19" y="30"/>
                  </a:lnTo>
                  <a:lnTo>
                    <a:pt x="19" y="30"/>
                  </a:lnTo>
                  <a:lnTo>
                    <a:pt x="19" y="29"/>
                  </a:lnTo>
                  <a:lnTo>
                    <a:pt x="19" y="29"/>
                  </a:lnTo>
                  <a:lnTo>
                    <a:pt x="19" y="27"/>
                  </a:lnTo>
                  <a:lnTo>
                    <a:pt x="20" y="25"/>
                  </a:lnTo>
                  <a:lnTo>
                    <a:pt x="20" y="23"/>
                  </a:lnTo>
                  <a:lnTo>
                    <a:pt x="21" y="21"/>
                  </a:lnTo>
                  <a:lnTo>
                    <a:pt x="21" y="18"/>
                  </a:lnTo>
                  <a:lnTo>
                    <a:pt x="21" y="16"/>
                  </a:lnTo>
                  <a:lnTo>
                    <a:pt x="22" y="13"/>
                  </a:lnTo>
                  <a:lnTo>
                    <a:pt x="22" y="11"/>
                  </a:lnTo>
                  <a:lnTo>
                    <a:pt x="23" y="8"/>
                  </a:lnTo>
                  <a:lnTo>
                    <a:pt x="23" y="6"/>
                  </a:lnTo>
                  <a:lnTo>
                    <a:pt x="23" y="4"/>
                  </a:lnTo>
                  <a:lnTo>
                    <a:pt x="23" y="3"/>
                  </a:lnTo>
                  <a:lnTo>
                    <a:pt x="23" y="2"/>
                  </a:lnTo>
                  <a:lnTo>
                    <a:pt x="23" y="2"/>
                  </a:lnTo>
                  <a:lnTo>
                    <a:pt x="23" y="1"/>
                  </a:lnTo>
                  <a:lnTo>
                    <a:pt x="23" y="1"/>
                  </a:lnTo>
                  <a:lnTo>
                    <a:pt x="23" y="1"/>
                  </a:lnTo>
                  <a:lnTo>
                    <a:pt x="22" y="1"/>
                  </a:lnTo>
                  <a:lnTo>
                    <a:pt x="22" y="0"/>
                  </a:lnTo>
                  <a:lnTo>
                    <a:pt x="22" y="0"/>
                  </a:lnTo>
                  <a:lnTo>
                    <a:pt x="21" y="0"/>
                  </a:lnTo>
                  <a:lnTo>
                    <a:pt x="20" y="1"/>
                  </a:lnTo>
                  <a:lnTo>
                    <a:pt x="19" y="1"/>
                  </a:lnTo>
                  <a:lnTo>
                    <a:pt x="18" y="1"/>
                  </a:lnTo>
                  <a:lnTo>
                    <a:pt x="17" y="2"/>
                  </a:lnTo>
                  <a:lnTo>
                    <a:pt x="15" y="3"/>
                  </a:lnTo>
                  <a:lnTo>
                    <a:pt x="15" y="3"/>
                  </a:lnTo>
                  <a:lnTo>
                    <a:pt x="14" y="3"/>
                  </a:lnTo>
                </a:path>
              </a:pathLst>
            </a:custGeom>
            <a:solidFill>
              <a:srgbClr val="6699FF"/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34879" name="Freeform 63"/>
            <p:cNvSpPr>
              <a:spLocks/>
            </p:cNvSpPr>
            <p:nvPr/>
          </p:nvSpPr>
          <p:spPr bwMode="auto">
            <a:xfrm>
              <a:off x="483" y="3154"/>
              <a:ext cx="24" cy="73"/>
            </a:xfrm>
            <a:custGeom>
              <a:avLst/>
              <a:gdLst/>
              <a:ahLst/>
              <a:cxnLst>
                <a:cxn ang="0">
                  <a:pos x="13" y="4"/>
                </a:cxn>
                <a:cxn ang="0">
                  <a:pos x="12" y="6"/>
                </a:cxn>
                <a:cxn ang="0">
                  <a:pos x="10" y="9"/>
                </a:cxn>
                <a:cxn ang="0">
                  <a:pos x="7" y="13"/>
                </a:cxn>
                <a:cxn ang="0">
                  <a:pos x="5" y="15"/>
                </a:cxn>
                <a:cxn ang="0">
                  <a:pos x="4" y="17"/>
                </a:cxn>
                <a:cxn ang="0">
                  <a:pos x="3" y="20"/>
                </a:cxn>
                <a:cxn ang="0">
                  <a:pos x="2" y="25"/>
                </a:cxn>
                <a:cxn ang="0">
                  <a:pos x="1" y="31"/>
                </a:cxn>
                <a:cxn ang="0">
                  <a:pos x="1" y="37"/>
                </a:cxn>
                <a:cxn ang="0">
                  <a:pos x="0" y="44"/>
                </a:cxn>
                <a:cxn ang="0">
                  <a:pos x="0" y="49"/>
                </a:cxn>
                <a:cxn ang="0">
                  <a:pos x="0" y="54"/>
                </a:cxn>
                <a:cxn ang="0">
                  <a:pos x="0" y="56"/>
                </a:cxn>
                <a:cxn ang="0">
                  <a:pos x="0" y="57"/>
                </a:cxn>
                <a:cxn ang="0">
                  <a:pos x="0" y="58"/>
                </a:cxn>
                <a:cxn ang="0">
                  <a:pos x="1" y="59"/>
                </a:cxn>
                <a:cxn ang="0">
                  <a:pos x="1" y="61"/>
                </a:cxn>
                <a:cxn ang="0">
                  <a:pos x="3" y="64"/>
                </a:cxn>
                <a:cxn ang="0">
                  <a:pos x="4" y="68"/>
                </a:cxn>
                <a:cxn ang="0">
                  <a:pos x="5" y="69"/>
                </a:cxn>
                <a:cxn ang="0">
                  <a:pos x="6" y="71"/>
                </a:cxn>
                <a:cxn ang="0">
                  <a:pos x="7" y="72"/>
                </a:cxn>
                <a:cxn ang="0">
                  <a:pos x="10" y="72"/>
                </a:cxn>
                <a:cxn ang="0">
                  <a:pos x="13" y="71"/>
                </a:cxn>
                <a:cxn ang="0">
                  <a:pos x="15" y="70"/>
                </a:cxn>
                <a:cxn ang="0">
                  <a:pos x="17" y="68"/>
                </a:cxn>
                <a:cxn ang="0">
                  <a:pos x="18" y="65"/>
                </a:cxn>
                <a:cxn ang="0">
                  <a:pos x="19" y="62"/>
                </a:cxn>
                <a:cxn ang="0">
                  <a:pos x="20" y="58"/>
                </a:cxn>
                <a:cxn ang="0">
                  <a:pos x="21" y="54"/>
                </a:cxn>
                <a:cxn ang="0">
                  <a:pos x="21" y="50"/>
                </a:cxn>
                <a:cxn ang="0">
                  <a:pos x="21" y="45"/>
                </a:cxn>
                <a:cxn ang="0">
                  <a:pos x="20" y="38"/>
                </a:cxn>
                <a:cxn ang="0">
                  <a:pos x="20" y="35"/>
                </a:cxn>
                <a:cxn ang="0">
                  <a:pos x="19" y="33"/>
                </a:cxn>
                <a:cxn ang="0">
                  <a:pos x="19" y="32"/>
                </a:cxn>
                <a:cxn ang="0">
                  <a:pos x="19" y="31"/>
                </a:cxn>
                <a:cxn ang="0">
                  <a:pos x="19" y="30"/>
                </a:cxn>
                <a:cxn ang="0">
                  <a:pos x="19" y="29"/>
                </a:cxn>
                <a:cxn ang="0">
                  <a:pos x="20" y="26"/>
                </a:cxn>
                <a:cxn ang="0">
                  <a:pos x="21" y="21"/>
                </a:cxn>
                <a:cxn ang="0">
                  <a:pos x="21" y="16"/>
                </a:cxn>
                <a:cxn ang="0">
                  <a:pos x="22" y="11"/>
                </a:cxn>
                <a:cxn ang="0">
                  <a:pos x="23" y="6"/>
                </a:cxn>
                <a:cxn ang="0">
                  <a:pos x="23" y="3"/>
                </a:cxn>
                <a:cxn ang="0">
                  <a:pos x="23" y="2"/>
                </a:cxn>
                <a:cxn ang="0">
                  <a:pos x="23" y="1"/>
                </a:cxn>
                <a:cxn ang="0">
                  <a:pos x="22" y="1"/>
                </a:cxn>
                <a:cxn ang="0">
                  <a:pos x="20" y="1"/>
                </a:cxn>
                <a:cxn ang="0">
                  <a:pos x="18" y="2"/>
                </a:cxn>
                <a:cxn ang="0">
                  <a:pos x="15" y="3"/>
                </a:cxn>
              </a:cxnLst>
              <a:rect l="0" t="0" r="r" b="b"/>
              <a:pathLst>
                <a:path w="24" h="73">
                  <a:moveTo>
                    <a:pt x="14" y="3"/>
                  </a:moveTo>
                  <a:lnTo>
                    <a:pt x="13" y="4"/>
                  </a:lnTo>
                  <a:lnTo>
                    <a:pt x="13" y="5"/>
                  </a:lnTo>
                  <a:lnTo>
                    <a:pt x="12" y="6"/>
                  </a:lnTo>
                  <a:lnTo>
                    <a:pt x="11" y="7"/>
                  </a:lnTo>
                  <a:lnTo>
                    <a:pt x="10" y="9"/>
                  </a:lnTo>
                  <a:lnTo>
                    <a:pt x="8" y="11"/>
                  </a:lnTo>
                  <a:lnTo>
                    <a:pt x="7" y="13"/>
                  </a:lnTo>
                  <a:lnTo>
                    <a:pt x="6" y="14"/>
                  </a:lnTo>
                  <a:lnTo>
                    <a:pt x="5" y="15"/>
                  </a:lnTo>
                  <a:lnTo>
                    <a:pt x="5" y="16"/>
                  </a:lnTo>
                  <a:lnTo>
                    <a:pt x="4" y="17"/>
                  </a:lnTo>
                  <a:lnTo>
                    <a:pt x="3" y="19"/>
                  </a:lnTo>
                  <a:lnTo>
                    <a:pt x="3" y="20"/>
                  </a:lnTo>
                  <a:lnTo>
                    <a:pt x="2" y="22"/>
                  </a:lnTo>
                  <a:lnTo>
                    <a:pt x="2" y="25"/>
                  </a:lnTo>
                  <a:lnTo>
                    <a:pt x="2" y="28"/>
                  </a:lnTo>
                  <a:lnTo>
                    <a:pt x="1" y="31"/>
                  </a:lnTo>
                  <a:lnTo>
                    <a:pt x="1" y="34"/>
                  </a:lnTo>
                  <a:lnTo>
                    <a:pt x="1" y="37"/>
                  </a:lnTo>
                  <a:lnTo>
                    <a:pt x="1" y="40"/>
                  </a:lnTo>
                  <a:lnTo>
                    <a:pt x="0" y="44"/>
                  </a:lnTo>
                  <a:lnTo>
                    <a:pt x="0" y="46"/>
                  </a:lnTo>
                  <a:lnTo>
                    <a:pt x="0" y="49"/>
                  </a:lnTo>
                  <a:lnTo>
                    <a:pt x="0" y="52"/>
                  </a:lnTo>
                  <a:lnTo>
                    <a:pt x="0" y="54"/>
                  </a:lnTo>
                  <a:lnTo>
                    <a:pt x="0" y="56"/>
                  </a:lnTo>
                  <a:lnTo>
                    <a:pt x="0" y="56"/>
                  </a:lnTo>
                  <a:lnTo>
                    <a:pt x="0" y="57"/>
                  </a:lnTo>
                  <a:lnTo>
                    <a:pt x="0" y="57"/>
                  </a:lnTo>
                  <a:lnTo>
                    <a:pt x="0" y="58"/>
                  </a:lnTo>
                  <a:lnTo>
                    <a:pt x="0" y="58"/>
                  </a:lnTo>
                  <a:lnTo>
                    <a:pt x="0" y="58"/>
                  </a:lnTo>
                  <a:lnTo>
                    <a:pt x="1" y="59"/>
                  </a:lnTo>
                  <a:lnTo>
                    <a:pt x="1" y="60"/>
                  </a:lnTo>
                  <a:lnTo>
                    <a:pt x="1" y="61"/>
                  </a:lnTo>
                  <a:lnTo>
                    <a:pt x="2" y="62"/>
                  </a:lnTo>
                  <a:lnTo>
                    <a:pt x="3" y="64"/>
                  </a:lnTo>
                  <a:lnTo>
                    <a:pt x="3" y="66"/>
                  </a:lnTo>
                  <a:lnTo>
                    <a:pt x="4" y="68"/>
                  </a:lnTo>
                  <a:lnTo>
                    <a:pt x="4" y="68"/>
                  </a:lnTo>
                  <a:lnTo>
                    <a:pt x="5" y="69"/>
                  </a:lnTo>
                  <a:lnTo>
                    <a:pt x="5" y="70"/>
                  </a:lnTo>
                  <a:lnTo>
                    <a:pt x="6" y="71"/>
                  </a:lnTo>
                  <a:lnTo>
                    <a:pt x="6" y="71"/>
                  </a:lnTo>
                  <a:lnTo>
                    <a:pt x="7" y="72"/>
                  </a:lnTo>
                  <a:lnTo>
                    <a:pt x="8" y="72"/>
                  </a:lnTo>
                  <a:lnTo>
                    <a:pt x="10" y="72"/>
                  </a:lnTo>
                  <a:lnTo>
                    <a:pt x="11" y="72"/>
                  </a:lnTo>
                  <a:lnTo>
                    <a:pt x="13" y="71"/>
                  </a:lnTo>
                  <a:lnTo>
                    <a:pt x="14" y="71"/>
                  </a:lnTo>
                  <a:lnTo>
                    <a:pt x="15" y="70"/>
                  </a:lnTo>
                  <a:lnTo>
                    <a:pt x="16" y="69"/>
                  </a:lnTo>
                  <a:lnTo>
                    <a:pt x="17" y="68"/>
                  </a:lnTo>
                  <a:lnTo>
                    <a:pt x="18" y="66"/>
                  </a:lnTo>
                  <a:lnTo>
                    <a:pt x="18" y="65"/>
                  </a:lnTo>
                  <a:lnTo>
                    <a:pt x="19" y="63"/>
                  </a:lnTo>
                  <a:lnTo>
                    <a:pt x="19" y="62"/>
                  </a:lnTo>
                  <a:lnTo>
                    <a:pt x="20" y="60"/>
                  </a:lnTo>
                  <a:lnTo>
                    <a:pt x="20" y="58"/>
                  </a:lnTo>
                  <a:lnTo>
                    <a:pt x="20" y="56"/>
                  </a:lnTo>
                  <a:lnTo>
                    <a:pt x="21" y="54"/>
                  </a:lnTo>
                  <a:lnTo>
                    <a:pt x="21" y="52"/>
                  </a:lnTo>
                  <a:lnTo>
                    <a:pt x="21" y="50"/>
                  </a:lnTo>
                  <a:lnTo>
                    <a:pt x="21" y="48"/>
                  </a:lnTo>
                  <a:lnTo>
                    <a:pt x="21" y="45"/>
                  </a:lnTo>
                  <a:lnTo>
                    <a:pt x="20" y="41"/>
                  </a:lnTo>
                  <a:lnTo>
                    <a:pt x="20" y="38"/>
                  </a:lnTo>
                  <a:lnTo>
                    <a:pt x="20" y="37"/>
                  </a:lnTo>
                  <a:lnTo>
                    <a:pt x="20" y="35"/>
                  </a:lnTo>
                  <a:lnTo>
                    <a:pt x="19" y="34"/>
                  </a:lnTo>
                  <a:lnTo>
                    <a:pt x="19" y="33"/>
                  </a:lnTo>
                  <a:lnTo>
                    <a:pt x="19" y="32"/>
                  </a:lnTo>
                  <a:lnTo>
                    <a:pt x="19" y="32"/>
                  </a:lnTo>
                  <a:lnTo>
                    <a:pt x="19" y="31"/>
                  </a:lnTo>
                  <a:lnTo>
                    <a:pt x="19" y="31"/>
                  </a:lnTo>
                  <a:lnTo>
                    <a:pt x="19" y="31"/>
                  </a:lnTo>
                  <a:lnTo>
                    <a:pt x="19" y="30"/>
                  </a:lnTo>
                  <a:lnTo>
                    <a:pt x="19" y="30"/>
                  </a:lnTo>
                  <a:lnTo>
                    <a:pt x="19" y="29"/>
                  </a:lnTo>
                  <a:lnTo>
                    <a:pt x="19" y="28"/>
                  </a:lnTo>
                  <a:lnTo>
                    <a:pt x="20" y="26"/>
                  </a:lnTo>
                  <a:lnTo>
                    <a:pt x="20" y="24"/>
                  </a:lnTo>
                  <a:lnTo>
                    <a:pt x="21" y="21"/>
                  </a:lnTo>
                  <a:lnTo>
                    <a:pt x="21" y="19"/>
                  </a:lnTo>
                  <a:lnTo>
                    <a:pt x="21" y="16"/>
                  </a:lnTo>
                  <a:lnTo>
                    <a:pt x="22" y="13"/>
                  </a:lnTo>
                  <a:lnTo>
                    <a:pt x="22" y="11"/>
                  </a:lnTo>
                  <a:lnTo>
                    <a:pt x="23" y="8"/>
                  </a:lnTo>
                  <a:lnTo>
                    <a:pt x="23" y="6"/>
                  </a:lnTo>
                  <a:lnTo>
                    <a:pt x="23" y="4"/>
                  </a:lnTo>
                  <a:lnTo>
                    <a:pt x="23" y="3"/>
                  </a:lnTo>
                  <a:lnTo>
                    <a:pt x="23" y="2"/>
                  </a:lnTo>
                  <a:lnTo>
                    <a:pt x="23" y="2"/>
                  </a:lnTo>
                  <a:lnTo>
                    <a:pt x="23" y="1"/>
                  </a:lnTo>
                  <a:lnTo>
                    <a:pt x="23" y="1"/>
                  </a:lnTo>
                  <a:lnTo>
                    <a:pt x="23" y="1"/>
                  </a:lnTo>
                  <a:lnTo>
                    <a:pt x="22" y="1"/>
                  </a:lnTo>
                  <a:lnTo>
                    <a:pt x="21" y="0"/>
                  </a:lnTo>
                  <a:lnTo>
                    <a:pt x="20" y="1"/>
                  </a:lnTo>
                  <a:lnTo>
                    <a:pt x="19" y="1"/>
                  </a:lnTo>
                  <a:lnTo>
                    <a:pt x="18" y="2"/>
                  </a:lnTo>
                  <a:lnTo>
                    <a:pt x="16" y="2"/>
                  </a:lnTo>
                  <a:lnTo>
                    <a:pt x="15" y="3"/>
                  </a:lnTo>
                  <a:lnTo>
                    <a:pt x="14" y="3"/>
                  </a:lnTo>
                </a:path>
              </a:pathLst>
            </a:custGeom>
            <a:solidFill>
              <a:srgbClr val="6699FF"/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34880" name="Freeform 64"/>
            <p:cNvSpPr>
              <a:spLocks/>
            </p:cNvSpPr>
            <p:nvPr/>
          </p:nvSpPr>
          <p:spPr bwMode="auto">
            <a:xfrm>
              <a:off x="485" y="3020"/>
              <a:ext cx="23" cy="72"/>
            </a:xfrm>
            <a:custGeom>
              <a:avLst/>
              <a:gdLst/>
              <a:ahLst/>
              <a:cxnLst>
                <a:cxn ang="0">
                  <a:pos x="12" y="4"/>
                </a:cxn>
                <a:cxn ang="0">
                  <a:pos x="10" y="7"/>
                </a:cxn>
                <a:cxn ang="0">
                  <a:pos x="8" y="11"/>
                </a:cxn>
                <a:cxn ang="0">
                  <a:pos x="5" y="15"/>
                </a:cxn>
                <a:cxn ang="0">
                  <a:pos x="4" y="17"/>
                </a:cxn>
                <a:cxn ang="0">
                  <a:pos x="3" y="19"/>
                </a:cxn>
                <a:cxn ang="0">
                  <a:pos x="2" y="24"/>
                </a:cxn>
                <a:cxn ang="0">
                  <a:pos x="1" y="31"/>
                </a:cxn>
                <a:cxn ang="0">
                  <a:pos x="1" y="37"/>
                </a:cxn>
                <a:cxn ang="0">
                  <a:pos x="0" y="43"/>
                </a:cxn>
                <a:cxn ang="0">
                  <a:pos x="0" y="49"/>
                </a:cxn>
                <a:cxn ang="0">
                  <a:pos x="0" y="54"/>
                </a:cxn>
                <a:cxn ang="0">
                  <a:pos x="0" y="56"/>
                </a:cxn>
                <a:cxn ang="0">
                  <a:pos x="0" y="57"/>
                </a:cxn>
                <a:cxn ang="0">
                  <a:pos x="0" y="58"/>
                </a:cxn>
                <a:cxn ang="0">
                  <a:pos x="1" y="59"/>
                </a:cxn>
                <a:cxn ang="0">
                  <a:pos x="1" y="61"/>
                </a:cxn>
                <a:cxn ang="0">
                  <a:pos x="3" y="64"/>
                </a:cxn>
                <a:cxn ang="0">
                  <a:pos x="4" y="67"/>
                </a:cxn>
                <a:cxn ang="0">
                  <a:pos x="5" y="68"/>
                </a:cxn>
                <a:cxn ang="0">
                  <a:pos x="6" y="70"/>
                </a:cxn>
                <a:cxn ang="0">
                  <a:pos x="7" y="71"/>
                </a:cxn>
                <a:cxn ang="0">
                  <a:pos x="10" y="71"/>
                </a:cxn>
                <a:cxn ang="0">
                  <a:pos x="13" y="70"/>
                </a:cxn>
                <a:cxn ang="0">
                  <a:pos x="15" y="69"/>
                </a:cxn>
                <a:cxn ang="0">
                  <a:pos x="17" y="66"/>
                </a:cxn>
                <a:cxn ang="0">
                  <a:pos x="18" y="64"/>
                </a:cxn>
                <a:cxn ang="0">
                  <a:pos x="19" y="60"/>
                </a:cxn>
                <a:cxn ang="0">
                  <a:pos x="20" y="57"/>
                </a:cxn>
                <a:cxn ang="0">
                  <a:pos x="20" y="53"/>
                </a:cxn>
                <a:cxn ang="0">
                  <a:pos x="21" y="49"/>
                </a:cxn>
                <a:cxn ang="0">
                  <a:pos x="20" y="46"/>
                </a:cxn>
                <a:cxn ang="0">
                  <a:pos x="20" y="40"/>
                </a:cxn>
                <a:cxn ang="0">
                  <a:pos x="19" y="36"/>
                </a:cxn>
                <a:cxn ang="0">
                  <a:pos x="19" y="33"/>
                </a:cxn>
                <a:cxn ang="0">
                  <a:pos x="18" y="31"/>
                </a:cxn>
                <a:cxn ang="0">
                  <a:pos x="18" y="30"/>
                </a:cxn>
                <a:cxn ang="0">
                  <a:pos x="18" y="30"/>
                </a:cxn>
                <a:cxn ang="0">
                  <a:pos x="18" y="29"/>
                </a:cxn>
                <a:cxn ang="0">
                  <a:pos x="19" y="27"/>
                </a:cxn>
                <a:cxn ang="0">
                  <a:pos x="20" y="23"/>
                </a:cxn>
                <a:cxn ang="0">
                  <a:pos x="20" y="18"/>
                </a:cxn>
                <a:cxn ang="0">
                  <a:pos x="21" y="13"/>
                </a:cxn>
                <a:cxn ang="0">
                  <a:pos x="22" y="8"/>
                </a:cxn>
                <a:cxn ang="0">
                  <a:pos x="22" y="4"/>
                </a:cxn>
                <a:cxn ang="0">
                  <a:pos x="22" y="2"/>
                </a:cxn>
                <a:cxn ang="0">
                  <a:pos x="22" y="1"/>
                </a:cxn>
                <a:cxn ang="0">
                  <a:pos x="22" y="1"/>
                </a:cxn>
                <a:cxn ang="0">
                  <a:pos x="21" y="0"/>
                </a:cxn>
                <a:cxn ang="0">
                  <a:pos x="20" y="1"/>
                </a:cxn>
                <a:cxn ang="0">
                  <a:pos x="18" y="1"/>
                </a:cxn>
                <a:cxn ang="0">
                  <a:pos x="16" y="2"/>
                </a:cxn>
                <a:cxn ang="0">
                  <a:pos x="14" y="3"/>
                </a:cxn>
              </a:cxnLst>
              <a:rect l="0" t="0" r="r" b="b"/>
              <a:pathLst>
                <a:path w="23" h="72">
                  <a:moveTo>
                    <a:pt x="13" y="3"/>
                  </a:moveTo>
                  <a:lnTo>
                    <a:pt x="12" y="4"/>
                  </a:lnTo>
                  <a:lnTo>
                    <a:pt x="12" y="5"/>
                  </a:lnTo>
                  <a:lnTo>
                    <a:pt x="10" y="7"/>
                  </a:lnTo>
                  <a:lnTo>
                    <a:pt x="9" y="9"/>
                  </a:lnTo>
                  <a:lnTo>
                    <a:pt x="8" y="11"/>
                  </a:lnTo>
                  <a:lnTo>
                    <a:pt x="6" y="13"/>
                  </a:lnTo>
                  <a:lnTo>
                    <a:pt x="5" y="15"/>
                  </a:lnTo>
                  <a:lnTo>
                    <a:pt x="4" y="16"/>
                  </a:lnTo>
                  <a:lnTo>
                    <a:pt x="4" y="17"/>
                  </a:lnTo>
                  <a:lnTo>
                    <a:pt x="3" y="18"/>
                  </a:lnTo>
                  <a:lnTo>
                    <a:pt x="3" y="19"/>
                  </a:lnTo>
                  <a:lnTo>
                    <a:pt x="2" y="22"/>
                  </a:lnTo>
                  <a:lnTo>
                    <a:pt x="2" y="24"/>
                  </a:lnTo>
                  <a:lnTo>
                    <a:pt x="2" y="27"/>
                  </a:lnTo>
                  <a:lnTo>
                    <a:pt x="1" y="31"/>
                  </a:lnTo>
                  <a:lnTo>
                    <a:pt x="1" y="34"/>
                  </a:lnTo>
                  <a:lnTo>
                    <a:pt x="1" y="37"/>
                  </a:lnTo>
                  <a:lnTo>
                    <a:pt x="1" y="40"/>
                  </a:lnTo>
                  <a:lnTo>
                    <a:pt x="0" y="43"/>
                  </a:lnTo>
                  <a:lnTo>
                    <a:pt x="0" y="46"/>
                  </a:lnTo>
                  <a:lnTo>
                    <a:pt x="0" y="49"/>
                  </a:lnTo>
                  <a:lnTo>
                    <a:pt x="0" y="52"/>
                  </a:lnTo>
                  <a:lnTo>
                    <a:pt x="0" y="54"/>
                  </a:lnTo>
                  <a:lnTo>
                    <a:pt x="0" y="55"/>
                  </a:lnTo>
                  <a:lnTo>
                    <a:pt x="0" y="56"/>
                  </a:lnTo>
                  <a:lnTo>
                    <a:pt x="0" y="57"/>
                  </a:lnTo>
                  <a:lnTo>
                    <a:pt x="0" y="57"/>
                  </a:lnTo>
                  <a:lnTo>
                    <a:pt x="0" y="58"/>
                  </a:lnTo>
                  <a:lnTo>
                    <a:pt x="0" y="58"/>
                  </a:lnTo>
                  <a:lnTo>
                    <a:pt x="0" y="58"/>
                  </a:lnTo>
                  <a:lnTo>
                    <a:pt x="1" y="59"/>
                  </a:lnTo>
                  <a:lnTo>
                    <a:pt x="1" y="60"/>
                  </a:lnTo>
                  <a:lnTo>
                    <a:pt x="1" y="61"/>
                  </a:lnTo>
                  <a:lnTo>
                    <a:pt x="2" y="62"/>
                  </a:lnTo>
                  <a:lnTo>
                    <a:pt x="3" y="64"/>
                  </a:lnTo>
                  <a:lnTo>
                    <a:pt x="3" y="66"/>
                  </a:lnTo>
                  <a:lnTo>
                    <a:pt x="4" y="67"/>
                  </a:lnTo>
                  <a:lnTo>
                    <a:pt x="4" y="68"/>
                  </a:lnTo>
                  <a:lnTo>
                    <a:pt x="5" y="68"/>
                  </a:lnTo>
                  <a:lnTo>
                    <a:pt x="5" y="69"/>
                  </a:lnTo>
                  <a:lnTo>
                    <a:pt x="6" y="70"/>
                  </a:lnTo>
                  <a:lnTo>
                    <a:pt x="6" y="70"/>
                  </a:lnTo>
                  <a:lnTo>
                    <a:pt x="7" y="71"/>
                  </a:lnTo>
                  <a:lnTo>
                    <a:pt x="8" y="71"/>
                  </a:lnTo>
                  <a:lnTo>
                    <a:pt x="10" y="71"/>
                  </a:lnTo>
                  <a:lnTo>
                    <a:pt x="11" y="71"/>
                  </a:lnTo>
                  <a:lnTo>
                    <a:pt x="13" y="70"/>
                  </a:lnTo>
                  <a:lnTo>
                    <a:pt x="14" y="70"/>
                  </a:lnTo>
                  <a:lnTo>
                    <a:pt x="15" y="69"/>
                  </a:lnTo>
                  <a:lnTo>
                    <a:pt x="16" y="68"/>
                  </a:lnTo>
                  <a:lnTo>
                    <a:pt x="17" y="66"/>
                  </a:lnTo>
                  <a:lnTo>
                    <a:pt x="18" y="65"/>
                  </a:lnTo>
                  <a:lnTo>
                    <a:pt x="18" y="64"/>
                  </a:lnTo>
                  <a:lnTo>
                    <a:pt x="19" y="62"/>
                  </a:lnTo>
                  <a:lnTo>
                    <a:pt x="19" y="60"/>
                  </a:lnTo>
                  <a:lnTo>
                    <a:pt x="20" y="59"/>
                  </a:lnTo>
                  <a:lnTo>
                    <a:pt x="20" y="57"/>
                  </a:lnTo>
                  <a:lnTo>
                    <a:pt x="20" y="55"/>
                  </a:lnTo>
                  <a:lnTo>
                    <a:pt x="20" y="53"/>
                  </a:lnTo>
                  <a:lnTo>
                    <a:pt x="21" y="51"/>
                  </a:lnTo>
                  <a:lnTo>
                    <a:pt x="21" y="49"/>
                  </a:lnTo>
                  <a:lnTo>
                    <a:pt x="20" y="47"/>
                  </a:lnTo>
                  <a:lnTo>
                    <a:pt x="20" y="46"/>
                  </a:lnTo>
                  <a:lnTo>
                    <a:pt x="20" y="44"/>
                  </a:lnTo>
                  <a:lnTo>
                    <a:pt x="20" y="40"/>
                  </a:lnTo>
                  <a:lnTo>
                    <a:pt x="20" y="37"/>
                  </a:lnTo>
                  <a:lnTo>
                    <a:pt x="19" y="36"/>
                  </a:lnTo>
                  <a:lnTo>
                    <a:pt x="19" y="34"/>
                  </a:lnTo>
                  <a:lnTo>
                    <a:pt x="19" y="33"/>
                  </a:lnTo>
                  <a:lnTo>
                    <a:pt x="19" y="32"/>
                  </a:lnTo>
                  <a:lnTo>
                    <a:pt x="18" y="31"/>
                  </a:lnTo>
                  <a:lnTo>
                    <a:pt x="18" y="31"/>
                  </a:lnTo>
                  <a:lnTo>
                    <a:pt x="18" y="30"/>
                  </a:lnTo>
                  <a:lnTo>
                    <a:pt x="18" y="30"/>
                  </a:lnTo>
                  <a:lnTo>
                    <a:pt x="18" y="30"/>
                  </a:lnTo>
                  <a:lnTo>
                    <a:pt x="18" y="30"/>
                  </a:lnTo>
                  <a:lnTo>
                    <a:pt x="18" y="29"/>
                  </a:lnTo>
                  <a:lnTo>
                    <a:pt x="19" y="29"/>
                  </a:lnTo>
                  <a:lnTo>
                    <a:pt x="19" y="27"/>
                  </a:lnTo>
                  <a:lnTo>
                    <a:pt x="19" y="25"/>
                  </a:lnTo>
                  <a:lnTo>
                    <a:pt x="20" y="23"/>
                  </a:lnTo>
                  <a:lnTo>
                    <a:pt x="20" y="21"/>
                  </a:lnTo>
                  <a:lnTo>
                    <a:pt x="20" y="18"/>
                  </a:lnTo>
                  <a:lnTo>
                    <a:pt x="21" y="16"/>
                  </a:lnTo>
                  <a:lnTo>
                    <a:pt x="21" y="13"/>
                  </a:lnTo>
                  <a:lnTo>
                    <a:pt x="21" y="11"/>
                  </a:lnTo>
                  <a:lnTo>
                    <a:pt x="22" y="8"/>
                  </a:lnTo>
                  <a:lnTo>
                    <a:pt x="22" y="6"/>
                  </a:lnTo>
                  <a:lnTo>
                    <a:pt x="22" y="4"/>
                  </a:lnTo>
                  <a:lnTo>
                    <a:pt x="22" y="3"/>
                  </a:lnTo>
                  <a:lnTo>
                    <a:pt x="22" y="2"/>
                  </a:lnTo>
                  <a:lnTo>
                    <a:pt x="22" y="2"/>
                  </a:lnTo>
                  <a:lnTo>
                    <a:pt x="22" y="1"/>
                  </a:lnTo>
                  <a:lnTo>
                    <a:pt x="22" y="1"/>
                  </a:lnTo>
                  <a:lnTo>
                    <a:pt x="22" y="1"/>
                  </a:lnTo>
                  <a:lnTo>
                    <a:pt x="21" y="1"/>
                  </a:lnTo>
                  <a:lnTo>
                    <a:pt x="21" y="0"/>
                  </a:lnTo>
                  <a:lnTo>
                    <a:pt x="21" y="1"/>
                  </a:lnTo>
                  <a:lnTo>
                    <a:pt x="20" y="1"/>
                  </a:lnTo>
                  <a:lnTo>
                    <a:pt x="19" y="1"/>
                  </a:lnTo>
                  <a:lnTo>
                    <a:pt x="18" y="1"/>
                  </a:lnTo>
                  <a:lnTo>
                    <a:pt x="17" y="2"/>
                  </a:lnTo>
                  <a:lnTo>
                    <a:pt x="16" y="2"/>
                  </a:lnTo>
                  <a:lnTo>
                    <a:pt x="14" y="3"/>
                  </a:lnTo>
                  <a:lnTo>
                    <a:pt x="14" y="3"/>
                  </a:lnTo>
                  <a:lnTo>
                    <a:pt x="13" y="3"/>
                  </a:lnTo>
                </a:path>
              </a:pathLst>
            </a:custGeom>
            <a:solidFill>
              <a:srgbClr val="6699FF"/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34881" name="Freeform 65"/>
            <p:cNvSpPr>
              <a:spLocks/>
            </p:cNvSpPr>
            <p:nvPr/>
          </p:nvSpPr>
          <p:spPr bwMode="auto">
            <a:xfrm>
              <a:off x="270" y="2858"/>
              <a:ext cx="243" cy="145"/>
            </a:xfrm>
            <a:custGeom>
              <a:avLst/>
              <a:gdLst/>
              <a:ahLst/>
              <a:cxnLst>
                <a:cxn ang="0">
                  <a:pos x="13" y="11"/>
                </a:cxn>
                <a:cxn ang="0">
                  <a:pos x="34" y="9"/>
                </a:cxn>
                <a:cxn ang="0">
                  <a:pos x="55" y="11"/>
                </a:cxn>
                <a:cxn ang="0">
                  <a:pos x="72" y="19"/>
                </a:cxn>
                <a:cxn ang="0">
                  <a:pos x="88" y="28"/>
                </a:cxn>
                <a:cxn ang="0">
                  <a:pos x="98" y="31"/>
                </a:cxn>
                <a:cxn ang="0">
                  <a:pos x="125" y="32"/>
                </a:cxn>
                <a:cxn ang="0">
                  <a:pos x="173" y="30"/>
                </a:cxn>
                <a:cxn ang="0">
                  <a:pos x="209" y="30"/>
                </a:cxn>
                <a:cxn ang="0">
                  <a:pos x="221" y="31"/>
                </a:cxn>
                <a:cxn ang="0">
                  <a:pos x="227" y="33"/>
                </a:cxn>
                <a:cxn ang="0">
                  <a:pos x="230" y="38"/>
                </a:cxn>
                <a:cxn ang="0">
                  <a:pos x="235" y="48"/>
                </a:cxn>
                <a:cxn ang="0">
                  <a:pos x="240" y="59"/>
                </a:cxn>
                <a:cxn ang="0">
                  <a:pos x="241" y="87"/>
                </a:cxn>
                <a:cxn ang="0">
                  <a:pos x="242" y="104"/>
                </a:cxn>
                <a:cxn ang="0">
                  <a:pos x="241" y="110"/>
                </a:cxn>
                <a:cxn ang="0">
                  <a:pos x="237" y="112"/>
                </a:cxn>
                <a:cxn ang="0">
                  <a:pos x="229" y="109"/>
                </a:cxn>
                <a:cxn ang="0">
                  <a:pos x="220" y="104"/>
                </a:cxn>
                <a:cxn ang="0">
                  <a:pos x="204" y="95"/>
                </a:cxn>
                <a:cxn ang="0">
                  <a:pos x="187" y="89"/>
                </a:cxn>
                <a:cxn ang="0">
                  <a:pos x="173" y="101"/>
                </a:cxn>
                <a:cxn ang="0">
                  <a:pos x="167" y="121"/>
                </a:cxn>
                <a:cxn ang="0">
                  <a:pos x="163" y="144"/>
                </a:cxn>
                <a:cxn ang="0">
                  <a:pos x="147" y="125"/>
                </a:cxn>
                <a:cxn ang="0">
                  <a:pos x="131" y="101"/>
                </a:cxn>
                <a:cxn ang="0">
                  <a:pos x="125" y="80"/>
                </a:cxn>
                <a:cxn ang="0">
                  <a:pos x="116" y="67"/>
                </a:cxn>
                <a:cxn ang="0">
                  <a:pos x="113" y="67"/>
                </a:cxn>
                <a:cxn ang="0">
                  <a:pos x="111" y="69"/>
                </a:cxn>
                <a:cxn ang="0">
                  <a:pos x="108" y="78"/>
                </a:cxn>
                <a:cxn ang="0">
                  <a:pos x="104" y="85"/>
                </a:cxn>
                <a:cxn ang="0">
                  <a:pos x="100" y="93"/>
                </a:cxn>
                <a:cxn ang="0">
                  <a:pos x="99" y="97"/>
                </a:cxn>
                <a:cxn ang="0">
                  <a:pos x="98" y="99"/>
                </a:cxn>
                <a:cxn ang="0">
                  <a:pos x="95" y="102"/>
                </a:cxn>
                <a:cxn ang="0">
                  <a:pos x="89" y="108"/>
                </a:cxn>
                <a:cxn ang="0">
                  <a:pos x="82" y="104"/>
                </a:cxn>
                <a:cxn ang="0">
                  <a:pos x="78" y="97"/>
                </a:cxn>
                <a:cxn ang="0">
                  <a:pos x="75" y="94"/>
                </a:cxn>
                <a:cxn ang="0">
                  <a:pos x="74" y="94"/>
                </a:cxn>
                <a:cxn ang="0">
                  <a:pos x="74" y="97"/>
                </a:cxn>
                <a:cxn ang="0">
                  <a:pos x="67" y="101"/>
                </a:cxn>
                <a:cxn ang="0">
                  <a:pos x="60" y="101"/>
                </a:cxn>
                <a:cxn ang="0">
                  <a:pos x="48" y="98"/>
                </a:cxn>
                <a:cxn ang="0">
                  <a:pos x="36" y="94"/>
                </a:cxn>
                <a:cxn ang="0">
                  <a:pos x="32" y="90"/>
                </a:cxn>
                <a:cxn ang="0">
                  <a:pos x="28" y="78"/>
                </a:cxn>
                <a:cxn ang="0">
                  <a:pos x="24" y="65"/>
                </a:cxn>
                <a:cxn ang="0">
                  <a:pos x="12" y="16"/>
                </a:cxn>
                <a:cxn ang="0">
                  <a:pos x="7" y="0"/>
                </a:cxn>
                <a:cxn ang="0">
                  <a:pos x="6" y="1"/>
                </a:cxn>
                <a:cxn ang="0">
                  <a:pos x="6" y="5"/>
                </a:cxn>
                <a:cxn ang="0">
                  <a:pos x="5" y="13"/>
                </a:cxn>
                <a:cxn ang="0">
                  <a:pos x="5" y="16"/>
                </a:cxn>
                <a:cxn ang="0">
                  <a:pos x="3" y="15"/>
                </a:cxn>
                <a:cxn ang="0">
                  <a:pos x="0" y="12"/>
                </a:cxn>
              </a:cxnLst>
              <a:rect l="0" t="0" r="r" b="b"/>
              <a:pathLst>
                <a:path w="243" h="145">
                  <a:moveTo>
                    <a:pt x="0" y="12"/>
                  </a:moveTo>
                  <a:lnTo>
                    <a:pt x="6" y="11"/>
                  </a:lnTo>
                  <a:lnTo>
                    <a:pt x="13" y="11"/>
                  </a:lnTo>
                  <a:lnTo>
                    <a:pt x="20" y="10"/>
                  </a:lnTo>
                  <a:lnTo>
                    <a:pt x="27" y="9"/>
                  </a:lnTo>
                  <a:lnTo>
                    <a:pt x="34" y="9"/>
                  </a:lnTo>
                  <a:lnTo>
                    <a:pt x="41" y="9"/>
                  </a:lnTo>
                  <a:lnTo>
                    <a:pt x="48" y="10"/>
                  </a:lnTo>
                  <a:lnTo>
                    <a:pt x="55" y="11"/>
                  </a:lnTo>
                  <a:lnTo>
                    <a:pt x="61" y="13"/>
                  </a:lnTo>
                  <a:lnTo>
                    <a:pt x="67" y="16"/>
                  </a:lnTo>
                  <a:lnTo>
                    <a:pt x="72" y="19"/>
                  </a:lnTo>
                  <a:lnTo>
                    <a:pt x="77" y="22"/>
                  </a:lnTo>
                  <a:lnTo>
                    <a:pt x="83" y="26"/>
                  </a:lnTo>
                  <a:lnTo>
                    <a:pt x="88" y="28"/>
                  </a:lnTo>
                  <a:lnTo>
                    <a:pt x="91" y="29"/>
                  </a:lnTo>
                  <a:lnTo>
                    <a:pt x="94" y="30"/>
                  </a:lnTo>
                  <a:lnTo>
                    <a:pt x="98" y="31"/>
                  </a:lnTo>
                  <a:lnTo>
                    <a:pt x="101" y="31"/>
                  </a:lnTo>
                  <a:lnTo>
                    <a:pt x="113" y="32"/>
                  </a:lnTo>
                  <a:lnTo>
                    <a:pt x="125" y="32"/>
                  </a:lnTo>
                  <a:lnTo>
                    <a:pt x="137" y="32"/>
                  </a:lnTo>
                  <a:lnTo>
                    <a:pt x="149" y="31"/>
                  </a:lnTo>
                  <a:lnTo>
                    <a:pt x="173" y="30"/>
                  </a:lnTo>
                  <a:lnTo>
                    <a:pt x="197" y="28"/>
                  </a:lnTo>
                  <a:lnTo>
                    <a:pt x="204" y="29"/>
                  </a:lnTo>
                  <a:lnTo>
                    <a:pt x="209" y="30"/>
                  </a:lnTo>
                  <a:lnTo>
                    <a:pt x="214" y="30"/>
                  </a:lnTo>
                  <a:lnTo>
                    <a:pt x="218" y="31"/>
                  </a:lnTo>
                  <a:lnTo>
                    <a:pt x="221" y="31"/>
                  </a:lnTo>
                  <a:lnTo>
                    <a:pt x="223" y="32"/>
                  </a:lnTo>
                  <a:lnTo>
                    <a:pt x="225" y="32"/>
                  </a:lnTo>
                  <a:lnTo>
                    <a:pt x="227" y="33"/>
                  </a:lnTo>
                  <a:lnTo>
                    <a:pt x="228" y="35"/>
                  </a:lnTo>
                  <a:lnTo>
                    <a:pt x="229" y="36"/>
                  </a:lnTo>
                  <a:lnTo>
                    <a:pt x="230" y="38"/>
                  </a:lnTo>
                  <a:lnTo>
                    <a:pt x="232" y="41"/>
                  </a:lnTo>
                  <a:lnTo>
                    <a:pt x="233" y="44"/>
                  </a:lnTo>
                  <a:lnTo>
                    <a:pt x="235" y="48"/>
                  </a:lnTo>
                  <a:lnTo>
                    <a:pt x="237" y="53"/>
                  </a:lnTo>
                  <a:lnTo>
                    <a:pt x="238" y="56"/>
                  </a:lnTo>
                  <a:lnTo>
                    <a:pt x="240" y="59"/>
                  </a:lnTo>
                  <a:lnTo>
                    <a:pt x="240" y="68"/>
                  </a:lnTo>
                  <a:lnTo>
                    <a:pt x="241" y="78"/>
                  </a:lnTo>
                  <a:lnTo>
                    <a:pt x="241" y="87"/>
                  </a:lnTo>
                  <a:lnTo>
                    <a:pt x="242" y="96"/>
                  </a:lnTo>
                  <a:lnTo>
                    <a:pt x="242" y="100"/>
                  </a:lnTo>
                  <a:lnTo>
                    <a:pt x="242" y="104"/>
                  </a:lnTo>
                  <a:lnTo>
                    <a:pt x="242" y="106"/>
                  </a:lnTo>
                  <a:lnTo>
                    <a:pt x="242" y="108"/>
                  </a:lnTo>
                  <a:lnTo>
                    <a:pt x="241" y="110"/>
                  </a:lnTo>
                  <a:lnTo>
                    <a:pt x="240" y="111"/>
                  </a:lnTo>
                  <a:lnTo>
                    <a:pt x="238" y="112"/>
                  </a:lnTo>
                  <a:lnTo>
                    <a:pt x="237" y="112"/>
                  </a:lnTo>
                  <a:lnTo>
                    <a:pt x="235" y="112"/>
                  </a:lnTo>
                  <a:lnTo>
                    <a:pt x="233" y="111"/>
                  </a:lnTo>
                  <a:lnTo>
                    <a:pt x="229" y="109"/>
                  </a:lnTo>
                  <a:lnTo>
                    <a:pt x="228" y="109"/>
                  </a:lnTo>
                  <a:lnTo>
                    <a:pt x="226" y="108"/>
                  </a:lnTo>
                  <a:lnTo>
                    <a:pt x="220" y="104"/>
                  </a:lnTo>
                  <a:lnTo>
                    <a:pt x="215" y="101"/>
                  </a:lnTo>
                  <a:lnTo>
                    <a:pt x="210" y="98"/>
                  </a:lnTo>
                  <a:lnTo>
                    <a:pt x="204" y="95"/>
                  </a:lnTo>
                  <a:lnTo>
                    <a:pt x="199" y="93"/>
                  </a:lnTo>
                  <a:lnTo>
                    <a:pt x="193" y="91"/>
                  </a:lnTo>
                  <a:lnTo>
                    <a:pt x="187" y="89"/>
                  </a:lnTo>
                  <a:lnTo>
                    <a:pt x="180" y="88"/>
                  </a:lnTo>
                  <a:lnTo>
                    <a:pt x="176" y="95"/>
                  </a:lnTo>
                  <a:lnTo>
                    <a:pt x="173" y="101"/>
                  </a:lnTo>
                  <a:lnTo>
                    <a:pt x="170" y="108"/>
                  </a:lnTo>
                  <a:lnTo>
                    <a:pt x="168" y="114"/>
                  </a:lnTo>
                  <a:lnTo>
                    <a:pt x="167" y="121"/>
                  </a:lnTo>
                  <a:lnTo>
                    <a:pt x="165" y="129"/>
                  </a:lnTo>
                  <a:lnTo>
                    <a:pt x="164" y="136"/>
                  </a:lnTo>
                  <a:lnTo>
                    <a:pt x="163" y="144"/>
                  </a:lnTo>
                  <a:lnTo>
                    <a:pt x="159" y="139"/>
                  </a:lnTo>
                  <a:lnTo>
                    <a:pt x="155" y="135"/>
                  </a:lnTo>
                  <a:lnTo>
                    <a:pt x="147" y="125"/>
                  </a:lnTo>
                  <a:lnTo>
                    <a:pt x="141" y="116"/>
                  </a:lnTo>
                  <a:lnTo>
                    <a:pt x="133" y="106"/>
                  </a:lnTo>
                  <a:lnTo>
                    <a:pt x="131" y="101"/>
                  </a:lnTo>
                  <a:lnTo>
                    <a:pt x="129" y="96"/>
                  </a:lnTo>
                  <a:lnTo>
                    <a:pt x="126" y="85"/>
                  </a:lnTo>
                  <a:lnTo>
                    <a:pt x="125" y="80"/>
                  </a:lnTo>
                  <a:lnTo>
                    <a:pt x="122" y="75"/>
                  </a:lnTo>
                  <a:lnTo>
                    <a:pt x="120" y="71"/>
                  </a:lnTo>
                  <a:lnTo>
                    <a:pt x="116" y="67"/>
                  </a:lnTo>
                  <a:lnTo>
                    <a:pt x="115" y="67"/>
                  </a:lnTo>
                  <a:lnTo>
                    <a:pt x="114" y="66"/>
                  </a:lnTo>
                  <a:lnTo>
                    <a:pt x="113" y="67"/>
                  </a:lnTo>
                  <a:lnTo>
                    <a:pt x="113" y="67"/>
                  </a:lnTo>
                  <a:lnTo>
                    <a:pt x="112" y="68"/>
                  </a:lnTo>
                  <a:lnTo>
                    <a:pt x="111" y="69"/>
                  </a:lnTo>
                  <a:lnTo>
                    <a:pt x="110" y="71"/>
                  </a:lnTo>
                  <a:lnTo>
                    <a:pt x="109" y="74"/>
                  </a:lnTo>
                  <a:lnTo>
                    <a:pt x="108" y="78"/>
                  </a:lnTo>
                  <a:lnTo>
                    <a:pt x="107" y="80"/>
                  </a:lnTo>
                  <a:lnTo>
                    <a:pt x="105" y="83"/>
                  </a:lnTo>
                  <a:lnTo>
                    <a:pt x="104" y="85"/>
                  </a:lnTo>
                  <a:lnTo>
                    <a:pt x="103" y="87"/>
                  </a:lnTo>
                  <a:lnTo>
                    <a:pt x="101" y="91"/>
                  </a:lnTo>
                  <a:lnTo>
                    <a:pt x="100" y="93"/>
                  </a:lnTo>
                  <a:lnTo>
                    <a:pt x="99" y="95"/>
                  </a:lnTo>
                  <a:lnTo>
                    <a:pt x="99" y="97"/>
                  </a:lnTo>
                  <a:lnTo>
                    <a:pt x="99" y="97"/>
                  </a:lnTo>
                  <a:lnTo>
                    <a:pt x="99" y="98"/>
                  </a:lnTo>
                  <a:lnTo>
                    <a:pt x="99" y="98"/>
                  </a:lnTo>
                  <a:lnTo>
                    <a:pt x="98" y="99"/>
                  </a:lnTo>
                  <a:lnTo>
                    <a:pt x="98" y="100"/>
                  </a:lnTo>
                  <a:lnTo>
                    <a:pt x="97" y="101"/>
                  </a:lnTo>
                  <a:lnTo>
                    <a:pt x="95" y="102"/>
                  </a:lnTo>
                  <a:lnTo>
                    <a:pt x="93" y="104"/>
                  </a:lnTo>
                  <a:lnTo>
                    <a:pt x="91" y="106"/>
                  </a:lnTo>
                  <a:lnTo>
                    <a:pt x="89" y="108"/>
                  </a:lnTo>
                  <a:lnTo>
                    <a:pt x="87" y="110"/>
                  </a:lnTo>
                  <a:lnTo>
                    <a:pt x="84" y="106"/>
                  </a:lnTo>
                  <a:lnTo>
                    <a:pt x="82" y="104"/>
                  </a:lnTo>
                  <a:lnTo>
                    <a:pt x="80" y="101"/>
                  </a:lnTo>
                  <a:lnTo>
                    <a:pt x="79" y="99"/>
                  </a:lnTo>
                  <a:lnTo>
                    <a:pt x="78" y="97"/>
                  </a:lnTo>
                  <a:lnTo>
                    <a:pt x="76" y="96"/>
                  </a:lnTo>
                  <a:lnTo>
                    <a:pt x="76" y="94"/>
                  </a:lnTo>
                  <a:lnTo>
                    <a:pt x="75" y="94"/>
                  </a:lnTo>
                  <a:lnTo>
                    <a:pt x="75" y="94"/>
                  </a:lnTo>
                  <a:lnTo>
                    <a:pt x="74" y="93"/>
                  </a:lnTo>
                  <a:lnTo>
                    <a:pt x="74" y="94"/>
                  </a:lnTo>
                  <a:lnTo>
                    <a:pt x="74" y="94"/>
                  </a:lnTo>
                  <a:lnTo>
                    <a:pt x="74" y="96"/>
                  </a:lnTo>
                  <a:lnTo>
                    <a:pt x="74" y="97"/>
                  </a:lnTo>
                  <a:lnTo>
                    <a:pt x="73" y="99"/>
                  </a:lnTo>
                  <a:lnTo>
                    <a:pt x="71" y="100"/>
                  </a:lnTo>
                  <a:lnTo>
                    <a:pt x="67" y="101"/>
                  </a:lnTo>
                  <a:lnTo>
                    <a:pt x="65" y="101"/>
                  </a:lnTo>
                  <a:lnTo>
                    <a:pt x="63" y="101"/>
                  </a:lnTo>
                  <a:lnTo>
                    <a:pt x="60" y="101"/>
                  </a:lnTo>
                  <a:lnTo>
                    <a:pt x="56" y="100"/>
                  </a:lnTo>
                  <a:lnTo>
                    <a:pt x="53" y="99"/>
                  </a:lnTo>
                  <a:lnTo>
                    <a:pt x="48" y="98"/>
                  </a:lnTo>
                  <a:lnTo>
                    <a:pt x="44" y="97"/>
                  </a:lnTo>
                  <a:lnTo>
                    <a:pt x="38" y="95"/>
                  </a:lnTo>
                  <a:lnTo>
                    <a:pt x="36" y="94"/>
                  </a:lnTo>
                  <a:lnTo>
                    <a:pt x="35" y="93"/>
                  </a:lnTo>
                  <a:lnTo>
                    <a:pt x="33" y="92"/>
                  </a:lnTo>
                  <a:lnTo>
                    <a:pt x="32" y="90"/>
                  </a:lnTo>
                  <a:lnTo>
                    <a:pt x="31" y="87"/>
                  </a:lnTo>
                  <a:lnTo>
                    <a:pt x="29" y="83"/>
                  </a:lnTo>
                  <a:lnTo>
                    <a:pt x="28" y="78"/>
                  </a:lnTo>
                  <a:lnTo>
                    <a:pt x="27" y="73"/>
                  </a:lnTo>
                  <a:lnTo>
                    <a:pt x="25" y="69"/>
                  </a:lnTo>
                  <a:lnTo>
                    <a:pt x="24" y="65"/>
                  </a:lnTo>
                  <a:lnTo>
                    <a:pt x="20" y="48"/>
                  </a:lnTo>
                  <a:lnTo>
                    <a:pt x="16" y="32"/>
                  </a:lnTo>
                  <a:lnTo>
                    <a:pt x="12" y="16"/>
                  </a:lnTo>
                  <a:lnTo>
                    <a:pt x="10" y="9"/>
                  </a:lnTo>
                  <a:lnTo>
                    <a:pt x="7" y="1"/>
                  </a:lnTo>
                  <a:lnTo>
                    <a:pt x="7" y="0"/>
                  </a:lnTo>
                  <a:lnTo>
                    <a:pt x="7" y="0"/>
                  </a:lnTo>
                  <a:lnTo>
                    <a:pt x="6" y="0"/>
                  </a:lnTo>
                  <a:lnTo>
                    <a:pt x="6" y="1"/>
                  </a:lnTo>
                  <a:lnTo>
                    <a:pt x="6" y="1"/>
                  </a:lnTo>
                  <a:lnTo>
                    <a:pt x="6" y="2"/>
                  </a:lnTo>
                  <a:lnTo>
                    <a:pt x="6" y="5"/>
                  </a:lnTo>
                  <a:lnTo>
                    <a:pt x="6" y="8"/>
                  </a:lnTo>
                  <a:lnTo>
                    <a:pt x="6" y="11"/>
                  </a:lnTo>
                  <a:lnTo>
                    <a:pt x="5" y="13"/>
                  </a:lnTo>
                  <a:lnTo>
                    <a:pt x="5" y="14"/>
                  </a:lnTo>
                  <a:lnTo>
                    <a:pt x="5" y="15"/>
                  </a:lnTo>
                  <a:lnTo>
                    <a:pt x="5" y="16"/>
                  </a:lnTo>
                  <a:lnTo>
                    <a:pt x="4" y="16"/>
                  </a:lnTo>
                  <a:lnTo>
                    <a:pt x="4" y="15"/>
                  </a:lnTo>
                  <a:lnTo>
                    <a:pt x="3" y="15"/>
                  </a:lnTo>
                  <a:lnTo>
                    <a:pt x="2" y="13"/>
                  </a:lnTo>
                  <a:lnTo>
                    <a:pt x="1" y="12"/>
                  </a:lnTo>
                  <a:lnTo>
                    <a:pt x="0" y="12"/>
                  </a:lnTo>
                </a:path>
              </a:pathLst>
            </a:custGeom>
            <a:solidFill>
              <a:srgbClr val="6699FF"/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</p:grpSp>
      <p:sp>
        <p:nvSpPr>
          <p:cNvPr id="34883" name="Freeform 67"/>
          <p:cNvSpPr>
            <a:spLocks/>
          </p:cNvSpPr>
          <p:nvPr/>
        </p:nvSpPr>
        <p:spPr bwMode="auto">
          <a:xfrm>
            <a:off x="2857500" y="4967288"/>
            <a:ext cx="633413" cy="735012"/>
          </a:xfrm>
          <a:custGeom>
            <a:avLst/>
            <a:gdLst/>
            <a:ahLst/>
            <a:cxnLst>
              <a:cxn ang="0">
                <a:pos x="18" y="54"/>
              </a:cxn>
              <a:cxn ang="0">
                <a:pos x="67" y="30"/>
              </a:cxn>
              <a:cxn ang="0">
                <a:pos x="118" y="6"/>
              </a:cxn>
              <a:cxn ang="0">
                <a:pos x="148" y="4"/>
              </a:cxn>
              <a:cxn ang="0">
                <a:pos x="171" y="14"/>
              </a:cxn>
              <a:cxn ang="0">
                <a:pos x="208" y="35"/>
              </a:cxn>
              <a:cxn ang="0">
                <a:pos x="243" y="62"/>
              </a:cxn>
              <a:cxn ang="0">
                <a:pos x="264" y="82"/>
              </a:cxn>
              <a:cxn ang="0">
                <a:pos x="281" y="103"/>
              </a:cxn>
              <a:cxn ang="0">
                <a:pos x="295" y="125"/>
              </a:cxn>
              <a:cxn ang="0">
                <a:pos x="310" y="166"/>
              </a:cxn>
              <a:cxn ang="0">
                <a:pos x="327" y="223"/>
              </a:cxn>
              <a:cxn ang="0">
                <a:pos x="346" y="280"/>
              </a:cxn>
              <a:cxn ang="0">
                <a:pos x="370" y="334"/>
              </a:cxn>
              <a:cxn ang="0">
                <a:pos x="386" y="360"/>
              </a:cxn>
              <a:cxn ang="0">
                <a:pos x="393" y="383"/>
              </a:cxn>
              <a:cxn ang="0">
                <a:pos x="398" y="405"/>
              </a:cxn>
              <a:cxn ang="0">
                <a:pos x="397" y="428"/>
              </a:cxn>
              <a:cxn ang="0">
                <a:pos x="393" y="440"/>
              </a:cxn>
              <a:cxn ang="0">
                <a:pos x="386" y="454"/>
              </a:cxn>
              <a:cxn ang="0">
                <a:pos x="380" y="459"/>
              </a:cxn>
              <a:cxn ang="0">
                <a:pos x="371" y="461"/>
              </a:cxn>
              <a:cxn ang="0">
                <a:pos x="351" y="462"/>
              </a:cxn>
              <a:cxn ang="0">
                <a:pos x="312" y="459"/>
              </a:cxn>
              <a:cxn ang="0">
                <a:pos x="279" y="458"/>
              </a:cxn>
              <a:cxn ang="0">
                <a:pos x="251" y="457"/>
              </a:cxn>
              <a:cxn ang="0">
                <a:pos x="228" y="457"/>
              </a:cxn>
              <a:cxn ang="0">
                <a:pos x="209" y="457"/>
              </a:cxn>
              <a:cxn ang="0">
                <a:pos x="193" y="457"/>
              </a:cxn>
              <a:cxn ang="0">
                <a:pos x="181" y="456"/>
              </a:cxn>
              <a:cxn ang="0">
                <a:pos x="162" y="451"/>
              </a:cxn>
              <a:cxn ang="0">
                <a:pos x="150" y="440"/>
              </a:cxn>
              <a:cxn ang="0">
                <a:pos x="143" y="425"/>
              </a:cxn>
              <a:cxn ang="0">
                <a:pos x="137" y="410"/>
              </a:cxn>
              <a:cxn ang="0">
                <a:pos x="132" y="394"/>
              </a:cxn>
              <a:cxn ang="0">
                <a:pos x="124" y="372"/>
              </a:cxn>
              <a:cxn ang="0">
                <a:pos x="117" y="330"/>
              </a:cxn>
              <a:cxn ang="0">
                <a:pos x="109" y="270"/>
              </a:cxn>
              <a:cxn ang="0">
                <a:pos x="101" y="241"/>
              </a:cxn>
              <a:cxn ang="0">
                <a:pos x="90" y="213"/>
              </a:cxn>
              <a:cxn ang="0">
                <a:pos x="77" y="188"/>
              </a:cxn>
              <a:cxn ang="0">
                <a:pos x="58" y="165"/>
              </a:cxn>
              <a:cxn ang="0">
                <a:pos x="34" y="145"/>
              </a:cxn>
              <a:cxn ang="0">
                <a:pos x="22" y="124"/>
              </a:cxn>
              <a:cxn ang="0">
                <a:pos x="13" y="104"/>
              </a:cxn>
              <a:cxn ang="0">
                <a:pos x="3" y="72"/>
              </a:cxn>
            </a:cxnLst>
            <a:rect l="0" t="0" r="r" b="b"/>
            <a:pathLst>
              <a:path w="399" h="463">
                <a:moveTo>
                  <a:pt x="0" y="60"/>
                </a:moveTo>
                <a:lnTo>
                  <a:pt x="18" y="54"/>
                </a:lnTo>
                <a:lnTo>
                  <a:pt x="35" y="46"/>
                </a:lnTo>
                <a:lnTo>
                  <a:pt x="67" y="30"/>
                </a:lnTo>
                <a:lnTo>
                  <a:pt x="101" y="13"/>
                </a:lnTo>
                <a:lnTo>
                  <a:pt x="118" y="6"/>
                </a:lnTo>
                <a:lnTo>
                  <a:pt x="137" y="0"/>
                </a:lnTo>
                <a:lnTo>
                  <a:pt x="148" y="4"/>
                </a:lnTo>
                <a:lnTo>
                  <a:pt x="160" y="9"/>
                </a:lnTo>
                <a:lnTo>
                  <a:pt x="171" y="14"/>
                </a:lnTo>
                <a:lnTo>
                  <a:pt x="184" y="21"/>
                </a:lnTo>
                <a:lnTo>
                  <a:pt x="208" y="35"/>
                </a:lnTo>
                <a:lnTo>
                  <a:pt x="232" y="52"/>
                </a:lnTo>
                <a:lnTo>
                  <a:pt x="243" y="62"/>
                </a:lnTo>
                <a:lnTo>
                  <a:pt x="254" y="71"/>
                </a:lnTo>
                <a:lnTo>
                  <a:pt x="264" y="82"/>
                </a:lnTo>
                <a:lnTo>
                  <a:pt x="274" y="92"/>
                </a:lnTo>
                <a:lnTo>
                  <a:pt x="281" y="103"/>
                </a:lnTo>
                <a:lnTo>
                  <a:pt x="289" y="114"/>
                </a:lnTo>
                <a:lnTo>
                  <a:pt x="295" y="125"/>
                </a:lnTo>
                <a:lnTo>
                  <a:pt x="300" y="137"/>
                </a:lnTo>
                <a:lnTo>
                  <a:pt x="310" y="166"/>
                </a:lnTo>
                <a:lnTo>
                  <a:pt x="319" y="195"/>
                </a:lnTo>
                <a:lnTo>
                  <a:pt x="327" y="223"/>
                </a:lnTo>
                <a:lnTo>
                  <a:pt x="336" y="252"/>
                </a:lnTo>
                <a:lnTo>
                  <a:pt x="346" y="280"/>
                </a:lnTo>
                <a:lnTo>
                  <a:pt x="357" y="307"/>
                </a:lnTo>
                <a:lnTo>
                  <a:pt x="370" y="334"/>
                </a:lnTo>
                <a:lnTo>
                  <a:pt x="378" y="348"/>
                </a:lnTo>
                <a:lnTo>
                  <a:pt x="386" y="360"/>
                </a:lnTo>
                <a:lnTo>
                  <a:pt x="390" y="372"/>
                </a:lnTo>
                <a:lnTo>
                  <a:pt x="393" y="383"/>
                </a:lnTo>
                <a:lnTo>
                  <a:pt x="396" y="394"/>
                </a:lnTo>
                <a:lnTo>
                  <a:pt x="398" y="405"/>
                </a:lnTo>
                <a:lnTo>
                  <a:pt x="398" y="416"/>
                </a:lnTo>
                <a:lnTo>
                  <a:pt x="397" y="428"/>
                </a:lnTo>
                <a:lnTo>
                  <a:pt x="395" y="433"/>
                </a:lnTo>
                <a:lnTo>
                  <a:pt x="393" y="440"/>
                </a:lnTo>
                <a:lnTo>
                  <a:pt x="390" y="447"/>
                </a:lnTo>
                <a:lnTo>
                  <a:pt x="386" y="454"/>
                </a:lnTo>
                <a:lnTo>
                  <a:pt x="383" y="457"/>
                </a:lnTo>
                <a:lnTo>
                  <a:pt x="380" y="459"/>
                </a:lnTo>
                <a:lnTo>
                  <a:pt x="376" y="460"/>
                </a:lnTo>
                <a:lnTo>
                  <a:pt x="371" y="461"/>
                </a:lnTo>
                <a:lnTo>
                  <a:pt x="361" y="461"/>
                </a:lnTo>
                <a:lnTo>
                  <a:pt x="351" y="462"/>
                </a:lnTo>
                <a:lnTo>
                  <a:pt x="330" y="460"/>
                </a:lnTo>
                <a:lnTo>
                  <a:pt x="312" y="459"/>
                </a:lnTo>
                <a:lnTo>
                  <a:pt x="295" y="458"/>
                </a:lnTo>
                <a:lnTo>
                  <a:pt x="279" y="458"/>
                </a:lnTo>
                <a:lnTo>
                  <a:pt x="264" y="457"/>
                </a:lnTo>
                <a:lnTo>
                  <a:pt x="251" y="457"/>
                </a:lnTo>
                <a:lnTo>
                  <a:pt x="239" y="457"/>
                </a:lnTo>
                <a:lnTo>
                  <a:pt x="228" y="457"/>
                </a:lnTo>
                <a:lnTo>
                  <a:pt x="218" y="457"/>
                </a:lnTo>
                <a:lnTo>
                  <a:pt x="209" y="457"/>
                </a:lnTo>
                <a:lnTo>
                  <a:pt x="200" y="457"/>
                </a:lnTo>
                <a:lnTo>
                  <a:pt x="193" y="457"/>
                </a:lnTo>
                <a:lnTo>
                  <a:pt x="187" y="456"/>
                </a:lnTo>
                <a:lnTo>
                  <a:pt x="181" y="456"/>
                </a:lnTo>
                <a:lnTo>
                  <a:pt x="170" y="454"/>
                </a:lnTo>
                <a:lnTo>
                  <a:pt x="162" y="451"/>
                </a:lnTo>
                <a:lnTo>
                  <a:pt x="156" y="446"/>
                </a:lnTo>
                <a:lnTo>
                  <a:pt x="150" y="440"/>
                </a:lnTo>
                <a:lnTo>
                  <a:pt x="145" y="430"/>
                </a:lnTo>
                <a:lnTo>
                  <a:pt x="143" y="425"/>
                </a:lnTo>
                <a:lnTo>
                  <a:pt x="140" y="418"/>
                </a:lnTo>
                <a:lnTo>
                  <a:pt x="137" y="410"/>
                </a:lnTo>
                <a:lnTo>
                  <a:pt x="135" y="402"/>
                </a:lnTo>
                <a:lnTo>
                  <a:pt x="132" y="394"/>
                </a:lnTo>
                <a:lnTo>
                  <a:pt x="128" y="383"/>
                </a:lnTo>
                <a:lnTo>
                  <a:pt x="124" y="372"/>
                </a:lnTo>
                <a:lnTo>
                  <a:pt x="120" y="360"/>
                </a:lnTo>
                <a:lnTo>
                  <a:pt x="117" y="330"/>
                </a:lnTo>
                <a:lnTo>
                  <a:pt x="114" y="300"/>
                </a:lnTo>
                <a:lnTo>
                  <a:pt x="109" y="270"/>
                </a:lnTo>
                <a:lnTo>
                  <a:pt x="105" y="255"/>
                </a:lnTo>
                <a:lnTo>
                  <a:pt x="101" y="241"/>
                </a:lnTo>
                <a:lnTo>
                  <a:pt x="96" y="227"/>
                </a:lnTo>
                <a:lnTo>
                  <a:pt x="90" y="213"/>
                </a:lnTo>
                <a:lnTo>
                  <a:pt x="84" y="200"/>
                </a:lnTo>
                <a:lnTo>
                  <a:pt x="77" y="188"/>
                </a:lnTo>
                <a:lnTo>
                  <a:pt x="67" y="176"/>
                </a:lnTo>
                <a:lnTo>
                  <a:pt x="58" y="165"/>
                </a:lnTo>
                <a:lnTo>
                  <a:pt x="46" y="154"/>
                </a:lnTo>
                <a:lnTo>
                  <a:pt x="34" y="145"/>
                </a:lnTo>
                <a:lnTo>
                  <a:pt x="27" y="134"/>
                </a:lnTo>
                <a:lnTo>
                  <a:pt x="22" y="124"/>
                </a:lnTo>
                <a:lnTo>
                  <a:pt x="18" y="114"/>
                </a:lnTo>
                <a:lnTo>
                  <a:pt x="13" y="104"/>
                </a:lnTo>
                <a:lnTo>
                  <a:pt x="7" y="83"/>
                </a:lnTo>
                <a:lnTo>
                  <a:pt x="3" y="72"/>
                </a:lnTo>
                <a:lnTo>
                  <a:pt x="0" y="60"/>
                </a:lnTo>
              </a:path>
            </a:pathLst>
          </a:custGeom>
          <a:solidFill>
            <a:srgbClr val="FFCC00"/>
          </a:solidFill>
          <a:ln w="12700" cap="rnd" cmpd="sng">
            <a:solidFill>
              <a:srgbClr val="FFCC00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34884" name="Freeform 68"/>
          <p:cNvSpPr>
            <a:spLocks/>
          </p:cNvSpPr>
          <p:nvPr/>
        </p:nvSpPr>
        <p:spPr bwMode="auto">
          <a:xfrm>
            <a:off x="6232525" y="4886325"/>
            <a:ext cx="885825" cy="790575"/>
          </a:xfrm>
          <a:custGeom>
            <a:avLst/>
            <a:gdLst/>
            <a:ahLst/>
            <a:cxnLst>
              <a:cxn ang="0">
                <a:pos x="64" y="35"/>
              </a:cxn>
              <a:cxn ang="0">
                <a:pos x="93" y="26"/>
              </a:cxn>
              <a:cxn ang="0">
                <a:pos x="138" y="17"/>
              </a:cxn>
              <a:cxn ang="0">
                <a:pos x="199" y="13"/>
              </a:cxn>
              <a:cxn ang="0">
                <a:pos x="261" y="10"/>
              </a:cxn>
              <a:cxn ang="0">
                <a:pos x="321" y="9"/>
              </a:cxn>
              <a:cxn ang="0">
                <a:pos x="374" y="6"/>
              </a:cxn>
              <a:cxn ang="0">
                <a:pos x="419" y="2"/>
              </a:cxn>
              <a:cxn ang="0">
                <a:pos x="457" y="0"/>
              </a:cxn>
              <a:cxn ang="0">
                <a:pos x="488" y="1"/>
              </a:cxn>
              <a:cxn ang="0">
                <a:pos x="514" y="11"/>
              </a:cxn>
              <a:cxn ang="0">
                <a:pos x="534" y="30"/>
              </a:cxn>
              <a:cxn ang="0">
                <a:pos x="542" y="45"/>
              </a:cxn>
              <a:cxn ang="0">
                <a:pos x="550" y="63"/>
              </a:cxn>
              <a:cxn ang="0">
                <a:pos x="557" y="85"/>
              </a:cxn>
              <a:cxn ang="0">
                <a:pos x="555" y="145"/>
              </a:cxn>
              <a:cxn ang="0">
                <a:pos x="554" y="236"/>
              </a:cxn>
              <a:cxn ang="0">
                <a:pos x="547" y="295"/>
              </a:cxn>
              <a:cxn ang="0">
                <a:pos x="536" y="335"/>
              </a:cxn>
              <a:cxn ang="0">
                <a:pos x="518" y="357"/>
              </a:cxn>
              <a:cxn ang="0">
                <a:pos x="493" y="379"/>
              </a:cxn>
              <a:cxn ang="0">
                <a:pos x="462" y="400"/>
              </a:cxn>
              <a:cxn ang="0">
                <a:pos x="412" y="427"/>
              </a:cxn>
              <a:cxn ang="0">
                <a:pos x="363" y="450"/>
              </a:cxn>
              <a:cxn ang="0">
                <a:pos x="336" y="459"/>
              </a:cxn>
              <a:cxn ang="0">
                <a:pos x="306" y="471"/>
              </a:cxn>
              <a:cxn ang="0">
                <a:pos x="268" y="484"/>
              </a:cxn>
              <a:cxn ang="0">
                <a:pos x="228" y="493"/>
              </a:cxn>
              <a:cxn ang="0">
                <a:pos x="187" y="497"/>
              </a:cxn>
              <a:cxn ang="0">
                <a:pos x="147" y="496"/>
              </a:cxn>
              <a:cxn ang="0">
                <a:pos x="107" y="489"/>
              </a:cxn>
              <a:cxn ang="0">
                <a:pos x="69" y="476"/>
              </a:cxn>
              <a:cxn ang="0">
                <a:pos x="33" y="457"/>
              </a:cxn>
              <a:cxn ang="0">
                <a:pos x="12" y="432"/>
              </a:cxn>
              <a:cxn ang="0">
                <a:pos x="4" y="397"/>
              </a:cxn>
              <a:cxn ang="0">
                <a:pos x="0" y="355"/>
              </a:cxn>
              <a:cxn ang="0">
                <a:pos x="2" y="321"/>
              </a:cxn>
              <a:cxn ang="0">
                <a:pos x="4" y="295"/>
              </a:cxn>
              <a:cxn ang="0">
                <a:pos x="8" y="265"/>
              </a:cxn>
              <a:cxn ang="0">
                <a:pos x="11" y="217"/>
              </a:cxn>
              <a:cxn ang="0">
                <a:pos x="19" y="164"/>
              </a:cxn>
              <a:cxn ang="0">
                <a:pos x="30" y="128"/>
              </a:cxn>
              <a:cxn ang="0">
                <a:pos x="43" y="107"/>
              </a:cxn>
              <a:cxn ang="0">
                <a:pos x="60" y="87"/>
              </a:cxn>
              <a:cxn ang="0">
                <a:pos x="81" y="67"/>
              </a:cxn>
              <a:cxn ang="0">
                <a:pos x="97" y="53"/>
              </a:cxn>
              <a:cxn ang="0">
                <a:pos x="105" y="43"/>
              </a:cxn>
              <a:cxn ang="0">
                <a:pos x="110" y="36"/>
              </a:cxn>
              <a:cxn ang="0">
                <a:pos x="111" y="30"/>
              </a:cxn>
              <a:cxn ang="0">
                <a:pos x="111" y="20"/>
              </a:cxn>
            </a:cxnLst>
            <a:rect l="0" t="0" r="r" b="b"/>
            <a:pathLst>
              <a:path w="558" h="498">
                <a:moveTo>
                  <a:pt x="51" y="42"/>
                </a:moveTo>
                <a:lnTo>
                  <a:pt x="64" y="35"/>
                </a:lnTo>
                <a:lnTo>
                  <a:pt x="79" y="30"/>
                </a:lnTo>
                <a:lnTo>
                  <a:pt x="93" y="26"/>
                </a:lnTo>
                <a:lnTo>
                  <a:pt x="107" y="22"/>
                </a:lnTo>
                <a:lnTo>
                  <a:pt x="138" y="17"/>
                </a:lnTo>
                <a:lnTo>
                  <a:pt x="168" y="14"/>
                </a:lnTo>
                <a:lnTo>
                  <a:pt x="199" y="13"/>
                </a:lnTo>
                <a:lnTo>
                  <a:pt x="230" y="11"/>
                </a:lnTo>
                <a:lnTo>
                  <a:pt x="261" y="10"/>
                </a:lnTo>
                <a:lnTo>
                  <a:pt x="291" y="8"/>
                </a:lnTo>
                <a:lnTo>
                  <a:pt x="321" y="9"/>
                </a:lnTo>
                <a:lnTo>
                  <a:pt x="349" y="8"/>
                </a:lnTo>
                <a:lnTo>
                  <a:pt x="374" y="6"/>
                </a:lnTo>
                <a:lnTo>
                  <a:pt x="398" y="4"/>
                </a:lnTo>
                <a:lnTo>
                  <a:pt x="419" y="2"/>
                </a:lnTo>
                <a:lnTo>
                  <a:pt x="439" y="1"/>
                </a:lnTo>
                <a:lnTo>
                  <a:pt x="457" y="0"/>
                </a:lnTo>
                <a:lnTo>
                  <a:pt x="473" y="0"/>
                </a:lnTo>
                <a:lnTo>
                  <a:pt x="488" y="1"/>
                </a:lnTo>
                <a:lnTo>
                  <a:pt x="502" y="5"/>
                </a:lnTo>
                <a:lnTo>
                  <a:pt x="514" y="11"/>
                </a:lnTo>
                <a:lnTo>
                  <a:pt x="525" y="19"/>
                </a:lnTo>
                <a:lnTo>
                  <a:pt x="534" y="30"/>
                </a:lnTo>
                <a:lnTo>
                  <a:pt x="538" y="37"/>
                </a:lnTo>
                <a:lnTo>
                  <a:pt x="542" y="45"/>
                </a:lnTo>
                <a:lnTo>
                  <a:pt x="547" y="53"/>
                </a:lnTo>
                <a:lnTo>
                  <a:pt x="550" y="63"/>
                </a:lnTo>
                <a:lnTo>
                  <a:pt x="553" y="74"/>
                </a:lnTo>
                <a:lnTo>
                  <a:pt x="557" y="85"/>
                </a:lnTo>
                <a:lnTo>
                  <a:pt x="556" y="116"/>
                </a:lnTo>
                <a:lnTo>
                  <a:pt x="555" y="145"/>
                </a:lnTo>
                <a:lnTo>
                  <a:pt x="555" y="206"/>
                </a:lnTo>
                <a:lnTo>
                  <a:pt x="554" y="236"/>
                </a:lnTo>
                <a:lnTo>
                  <a:pt x="552" y="266"/>
                </a:lnTo>
                <a:lnTo>
                  <a:pt x="547" y="295"/>
                </a:lnTo>
                <a:lnTo>
                  <a:pt x="540" y="325"/>
                </a:lnTo>
                <a:lnTo>
                  <a:pt x="536" y="335"/>
                </a:lnTo>
                <a:lnTo>
                  <a:pt x="528" y="346"/>
                </a:lnTo>
                <a:lnTo>
                  <a:pt x="518" y="357"/>
                </a:lnTo>
                <a:lnTo>
                  <a:pt x="506" y="368"/>
                </a:lnTo>
                <a:lnTo>
                  <a:pt x="493" y="379"/>
                </a:lnTo>
                <a:lnTo>
                  <a:pt x="479" y="389"/>
                </a:lnTo>
                <a:lnTo>
                  <a:pt x="462" y="400"/>
                </a:lnTo>
                <a:lnTo>
                  <a:pt x="446" y="409"/>
                </a:lnTo>
                <a:lnTo>
                  <a:pt x="412" y="427"/>
                </a:lnTo>
                <a:lnTo>
                  <a:pt x="379" y="443"/>
                </a:lnTo>
                <a:lnTo>
                  <a:pt x="363" y="450"/>
                </a:lnTo>
                <a:lnTo>
                  <a:pt x="349" y="455"/>
                </a:lnTo>
                <a:lnTo>
                  <a:pt x="336" y="459"/>
                </a:lnTo>
                <a:lnTo>
                  <a:pt x="325" y="462"/>
                </a:lnTo>
                <a:lnTo>
                  <a:pt x="306" y="471"/>
                </a:lnTo>
                <a:lnTo>
                  <a:pt x="287" y="478"/>
                </a:lnTo>
                <a:lnTo>
                  <a:pt x="268" y="484"/>
                </a:lnTo>
                <a:lnTo>
                  <a:pt x="249" y="490"/>
                </a:lnTo>
                <a:lnTo>
                  <a:pt x="228" y="493"/>
                </a:lnTo>
                <a:lnTo>
                  <a:pt x="208" y="496"/>
                </a:lnTo>
                <a:lnTo>
                  <a:pt x="187" y="497"/>
                </a:lnTo>
                <a:lnTo>
                  <a:pt x="167" y="497"/>
                </a:lnTo>
                <a:lnTo>
                  <a:pt x="147" y="496"/>
                </a:lnTo>
                <a:lnTo>
                  <a:pt x="127" y="493"/>
                </a:lnTo>
                <a:lnTo>
                  <a:pt x="107" y="489"/>
                </a:lnTo>
                <a:lnTo>
                  <a:pt x="88" y="483"/>
                </a:lnTo>
                <a:lnTo>
                  <a:pt x="69" y="476"/>
                </a:lnTo>
                <a:lnTo>
                  <a:pt x="51" y="467"/>
                </a:lnTo>
                <a:lnTo>
                  <a:pt x="33" y="457"/>
                </a:lnTo>
                <a:lnTo>
                  <a:pt x="17" y="445"/>
                </a:lnTo>
                <a:lnTo>
                  <a:pt x="12" y="432"/>
                </a:lnTo>
                <a:lnTo>
                  <a:pt x="8" y="419"/>
                </a:lnTo>
                <a:lnTo>
                  <a:pt x="4" y="397"/>
                </a:lnTo>
                <a:lnTo>
                  <a:pt x="1" y="376"/>
                </a:lnTo>
                <a:lnTo>
                  <a:pt x="0" y="355"/>
                </a:lnTo>
                <a:lnTo>
                  <a:pt x="1" y="333"/>
                </a:lnTo>
                <a:lnTo>
                  <a:pt x="2" y="321"/>
                </a:lnTo>
                <a:lnTo>
                  <a:pt x="3" y="309"/>
                </a:lnTo>
                <a:lnTo>
                  <a:pt x="4" y="295"/>
                </a:lnTo>
                <a:lnTo>
                  <a:pt x="6" y="281"/>
                </a:lnTo>
                <a:lnTo>
                  <a:pt x="8" y="265"/>
                </a:lnTo>
                <a:lnTo>
                  <a:pt x="8" y="248"/>
                </a:lnTo>
                <a:lnTo>
                  <a:pt x="11" y="217"/>
                </a:lnTo>
                <a:lnTo>
                  <a:pt x="14" y="190"/>
                </a:lnTo>
                <a:lnTo>
                  <a:pt x="19" y="164"/>
                </a:lnTo>
                <a:lnTo>
                  <a:pt x="26" y="140"/>
                </a:lnTo>
                <a:lnTo>
                  <a:pt x="30" y="128"/>
                </a:lnTo>
                <a:lnTo>
                  <a:pt x="36" y="117"/>
                </a:lnTo>
                <a:lnTo>
                  <a:pt x="43" y="107"/>
                </a:lnTo>
                <a:lnTo>
                  <a:pt x="51" y="97"/>
                </a:lnTo>
                <a:lnTo>
                  <a:pt x="60" y="87"/>
                </a:lnTo>
                <a:lnTo>
                  <a:pt x="70" y="77"/>
                </a:lnTo>
                <a:lnTo>
                  <a:pt x="81" y="67"/>
                </a:lnTo>
                <a:lnTo>
                  <a:pt x="94" y="59"/>
                </a:lnTo>
                <a:lnTo>
                  <a:pt x="97" y="53"/>
                </a:lnTo>
                <a:lnTo>
                  <a:pt x="100" y="49"/>
                </a:lnTo>
                <a:lnTo>
                  <a:pt x="105" y="43"/>
                </a:lnTo>
                <a:lnTo>
                  <a:pt x="108" y="39"/>
                </a:lnTo>
                <a:lnTo>
                  <a:pt x="110" y="36"/>
                </a:lnTo>
                <a:lnTo>
                  <a:pt x="111" y="34"/>
                </a:lnTo>
                <a:lnTo>
                  <a:pt x="111" y="30"/>
                </a:lnTo>
                <a:lnTo>
                  <a:pt x="111" y="25"/>
                </a:lnTo>
                <a:lnTo>
                  <a:pt x="111" y="20"/>
                </a:lnTo>
                <a:lnTo>
                  <a:pt x="111" y="16"/>
                </a:lnTo>
              </a:path>
            </a:pathLst>
          </a:custGeom>
          <a:solidFill>
            <a:srgbClr val="FFCC00"/>
          </a:solidFill>
          <a:ln w="12700" cap="rnd" cmpd="sng">
            <a:solidFill>
              <a:srgbClr val="FFCC0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34885" name="Freeform 69"/>
          <p:cNvSpPr>
            <a:spLocks/>
          </p:cNvSpPr>
          <p:nvPr/>
        </p:nvSpPr>
        <p:spPr bwMode="auto">
          <a:xfrm>
            <a:off x="68263" y="5265738"/>
            <a:ext cx="8843962" cy="1090612"/>
          </a:xfrm>
          <a:custGeom>
            <a:avLst/>
            <a:gdLst/>
            <a:ahLst/>
            <a:cxnLst>
              <a:cxn ang="0">
                <a:pos x="187" y="7"/>
              </a:cxn>
              <a:cxn ang="0">
                <a:pos x="286" y="14"/>
              </a:cxn>
              <a:cxn ang="0">
                <a:pos x="384" y="33"/>
              </a:cxn>
              <a:cxn ang="0">
                <a:pos x="768" y="47"/>
              </a:cxn>
              <a:cxn ang="0">
                <a:pos x="1160" y="66"/>
              </a:cxn>
              <a:cxn ang="0">
                <a:pos x="1285" y="96"/>
              </a:cxn>
              <a:cxn ang="0">
                <a:pos x="1384" y="112"/>
              </a:cxn>
              <a:cxn ang="0">
                <a:pos x="1580" y="128"/>
              </a:cxn>
              <a:cxn ang="0">
                <a:pos x="2044" y="123"/>
              </a:cxn>
              <a:cxn ang="0">
                <a:pos x="3330" y="103"/>
              </a:cxn>
              <a:cxn ang="0">
                <a:pos x="3945" y="80"/>
              </a:cxn>
              <a:cxn ang="0">
                <a:pos x="4561" y="73"/>
              </a:cxn>
              <a:cxn ang="0">
                <a:pos x="5026" y="57"/>
              </a:cxn>
              <a:cxn ang="0">
                <a:pos x="5151" y="45"/>
              </a:cxn>
              <a:cxn ang="0">
                <a:pos x="5365" y="44"/>
              </a:cxn>
              <a:cxn ang="0">
                <a:pos x="5490" y="45"/>
              </a:cxn>
              <a:cxn ang="0">
                <a:pos x="5534" y="47"/>
              </a:cxn>
              <a:cxn ang="0">
                <a:pos x="5561" y="60"/>
              </a:cxn>
              <a:cxn ang="0">
                <a:pos x="5570" y="92"/>
              </a:cxn>
              <a:cxn ang="0">
                <a:pos x="5552" y="147"/>
              </a:cxn>
              <a:cxn ang="0">
                <a:pos x="5543" y="223"/>
              </a:cxn>
              <a:cxn ang="0">
                <a:pos x="5499" y="266"/>
              </a:cxn>
              <a:cxn ang="0">
                <a:pos x="5427" y="296"/>
              </a:cxn>
              <a:cxn ang="0">
                <a:pos x="5284" y="319"/>
              </a:cxn>
              <a:cxn ang="0">
                <a:pos x="5142" y="334"/>
              </a:cxn>
              <a:cxn ang="0">
                <a:pos x="5052" y="365"/>
              </a:cxn>
              <a:cxn ang="0">
                <a:pos x="4954" y="377"/>
              </a:cxn>
              <a:cxn ang="0">
                <a:pos x="4856" y="398"/>
              </a:cxn>
              <a:cxn ang="0">
                <a:pos x="4749" y="450"/>
              </a:cxn>
              <a:cxn ang="0">
                <a:pos x="4660" y="480"/>
              </a:cxn>
              <a:cxn ang="0">
                <a:pos x="4642" y="519"/>
              </a:cxn>
              <a:cxn ang="0">
                <a:pos x="4615" y="561"/>
              </a:cxn>
              <a:cxn ang="0">
                <a:pos x="4544" y="596"/>
              </a:cxn>
              <a:cxn ang="0">
                <a:pos x="4454" y="630"/>
              </a:cxn>
              <a:cxn ang="0">
                <a:pos x="4338" y="657"/>
              </a:cxn>
              <a:cxn ang="0">
                <a:pos x="4160" y="676"/>
              </a:cxn>
              <a:cxn ang="0">
                <a:pos x="3749" y="684"/>
              </a:cxn>
              <a:cxn ang="0">
                <a:pos x="2892" y="677"/>
              </a:cxn>
              <a:cxn ang="0">
                <a:pos x="2598" y="671"/>
              </a:cxn>
              <a:cxn ang="0">
                <a:pos x="2330" y="662"/>
              </a:cxn>
              <a:cxn ang="0">
                <a:pos x="2258" y="660"/>
              </a:cxn>
              <a:cxn ang="0">
                <a:pos x="2053" y="642"/>
              </a:cxn>
              <a:cxn ang="0">
                <a:pos x="1696" y="633"/>
              </a:cxn>
              <a:cxn ang="0">
                <a:pos x="1276" y="634"/>
              </a:cxn>
              <a:cxn ang="0">
                <a:pos x="1000" y="619"/>
              </a:cxn>
              <a:cxn ang="0">
                <a:pos x="786" y="584"/>
              </a:cxn>
              <a:cxn ang="0">
                <a:pos x="571" y="532"/>
              </a:cxn>
              <a:cxn ang="0">
                <a:pos x="536" y="512"/>
              </a:cxn>
              <a:cxn ang="0">
                <a:pos x="446" y="458"/>
              </a:cxn>
              <a:cxn ang="0">
                <a:pos x="366" y="394"/>
              </a:cxn>
              <a:cxn ang="0">
                <a:pos x="339" y="329"/>
              </a:cxn>
              <a:cxn ang="0">
                <a:pos x="312" y="288"/>
              </a:cxn>
              <a:cxn ang="0">
                <a:pos x="259" y="252"/>
              </a:cxn>
              <a:cxn ang="0">
                <a:pos x="232" y="195"/>
              </a:cxn>
              <a:cxn ang="0">
                <a:pos x="179" y="145"/>
              </a:cxn>
              <a:cxn ang="0">
                <a:pos x="125" y="102"/>
              </a:cxn>
              <a:cxn ang="0">
                <a:pos x="80" y="41"/>
              </a:cxn>
            </a:cxnLst>
            <a:rect l="0" t="0" r="r" b="b"/>
            <a:pathLst>
              <a:path w="5571" h="687">
                <a:moveTo>
                  <a:pt x="0" y="0"/>
                </a:moveTo>
                <a:lnTo>
                  <a:pt x="125" y="4"/>
                </a:lnTo>
                <a:lnTo>
                  <a:pt x="187" y="7"/>
                </a:lnTo>
                <a:lnTo>
                  <a:pt x="250" y="9"/>
                </a:lnTo>
                <a:lnTo>
                  <a:pt x="268" y="11"/>
                </a:lnTo>
                <a:lnTo>
                  <a:pt x="286" y="14"/>
                </a:lnTo>
                <a:lnTo>
                  <a:pt x="330" y="22"/>
                </a:lnTo>
                <a:lnTo>
                  <a:pt x="366" y="30"/>
                </a:lnTo>
                <a:lnTo>
                  <a:pt x="384" y="33"/>
                </a:lnTo>
                <a:lnTo>
                  <a:pt x="402" y="34"/>
                </a:lnTo>
                <a:lnTo>
                  <a:pt x="580" y="42"/>
                </a:lnTo>
                <a:lnTo>
                  <a:pt x="768" y="47"/>
                </a:lnTo>
                <a:lnTo>
                  <a:pt x="946" y="54"/>
                </a:lnTo>
                <a:lnTo>
                  <a:pt x="1125" y="60"/>
                </a:lnTo>
                <a:lnTo>
                  <a:pt x="1160" y="66"/>
                </a:lnTo>
                <a:lnTo>
                  <a:pt x="1187" y="73"/>
                </a:lnTo>
                <a:lnTo>
                  <a:pt x="1259" y="88"/>
                </a:lnTo>
                <a:lnTo>
                  <a:pt x="1285" y="96"/>
                </a:lnTo>
                <a:lnTo>
                  <a:pt x="1321" y="102"/>
                </a:lnTo>
                <a:lnTo>
                  <a:pt x="1348" y="108"/>
                </a:lnTo>
                <a:lnTo>
                  <a:pt x="1384" y="112"/>
                </a:lnTo>
                <a:lnTo>
                  <a:pt x="1455" y="118"/>
                </a:lnTo>
                <a:lnTo>
                  <a:pt x="1526" y="123"/>
                </a:lnTo>
                <a:lnTo>
                  <a:pt x="1580" y="128"/>
                </a:lnTo>
                <a:lnTo>
                  <a:pt x="1598" y="129"/>
                </a:lnTo>
                <a:lnTo>
                  <a:pt x="1607" y="129"/>
                </a:lnTo>
                <a:lnTo>
                  <a:pt x="2044" y="123"/>
                </a:lnTo>
                <a:lnTo>
                  <a:pt x="2473" y="115"/>
                </a:lnTo>
                <a:lnTo>
                  <a:pt x="2901" y="109"/>
                </a:lnTo>
                <a:lnTo>
                  <a:pt x="3330" y="103"/>
                </a:lnTo>
                <a:lnTo>
                  <a:pt x="3535" y="93"/>
                </a:lnTo>
                <a:lnTo>
                  <a:pt x="3740" y="86"/>
                </a:lnTo>
                <a:lnTo>
                  <a:pt x="3945" y="80"/>
                </a:lnTo>
                <a:lnTo>
                  <a:pt x="4151" y="77"/>
                </a:lnTo>
                <a:lnTo>
                  <a:pt x="4356" y="74"/>
                </a:lnTo>
                <a:lnTo>
                  <a:pt x="4561" y="73"/>
                </a:lnTo>
                <a:lnTo>
                  <a:pt x="4972" y="69"/>
                </a:lnTo>
                <a:lnTo>
                  <a:pt x="4999" y="63"/>
                </a:lnTo>
                <a:lnTo>
                  <a:pt x="5026" y="57"/>
                </a:lnTo>
                <a:lnTo>
                  <a:pt x="5052" y="53"/>
                </a:lnTo>
                <a:lnTo>
                  <a:pt x="5079" y="49"/>
                </a:lnTo>
                <a:lnTo>
                  <a:pt x="5151" y="45"/>
                </a:lnTo>
                <a:lnTo>
                  <a:pt x="5222" y="43"/>
                </a:lnTo>
                <a:lnTo>
                  <a:pt x="5293" y="43"/>
                </a:lnTo>
                <a:lnTo>
                  <a:pt x="5365" y="44"/>
                </a:lnTo>
                <a:lnTo>
                  <a:pt x="5427" y="44"/>
                </a:lnTo>
                <a:lnTo>
                  <a:pt x="5481" y="43"/>
                </a:lnTo>
                <a:lnTo>
                  <a:pt x="5490" y="45"/>
                </a:lnTo>
                <a:lnTo>
                  <a:pt x="5499" y="45"/>
                </a:lnTo>
                <a:lnTo>
                  <a:pt x="5525" y="46"/>
                </a:lnTo>
                <a:lnTo>
                  <a:pt x="5534" y="47"/>
                </a:lnTo>
                <a:lnTo>
                  <a:pt x="5543" y="49"/>
                </a:lnTo>
                <a:lnTo>
                  <a:pt x="5552" y="54"/>
                </a:lnTo>
                <a:lnTo>
                  <a:pt x="5561" y="60"/>
                </a:lnTo>
                <a:lnTo>
                  <a:pt x="5570" y="67"/>
                </a:lnTo>
                <a:lnTo>
                  <a:pt x="5570" y="75"/>
                </a:lnTo>
                <a:lnTo>
                  <a:pt x="5570" y="92"/>
                </a:lnTo>
                <a:lnTo>
                  <a:pt x="5561" y="111"/>
                </a:lnTo>
                <a:lnTo>
                  <a:pt x="5552" y="129"/>
                </a:lnTo>
                <a:lnTo>
                  <a:pt x="5552" y="147"/>
                </a:lnTo>
                <a:lnTo>
                  <a:pt x="5552" y="167"/>
                </a:lnTo>
                <a:lnTo>
                  <a:pt x="5543" y="206"/>
                </a:lnTo>
                <a:lnTo>
                  <a:pt x="5543" y="223"/>
                </a:lnTo>
                <a:lnTo>
                  <a:pt x="5534" y="240"/>
                </a:lnTo>
                <a:lnTo>
                  <a:pt x="5517" y="254"/>
                </a:lnTo>
                <a:lnTo>
                  <a:pt x="5499" y="266"/>
                </a:lnTo>
                <a:lnTo>
                  <a:pt x="5481" y="275"/>
                </a:lnTo>
                <a:lnTo>
                  <a:pt x="5463" y="282"/>
                </a:lnTo>
                <a:lnTo>
                  <a:pt x="5427" y="296"/>
                </a:lnTo>
                <a:lnTo>
                  <a:pt x="5383" y="304"/>
                </a:lnTo>
                <a:lnTo>
                  <a:pt x="5329" y="312"/>
                </a:lnTo>
                <a:lnTo>
                  <a:pt x="5284" y="319"/>
                </a:lnTo>
                <a:lnTo>
                  <a:pt x="5231" y="323"/>
                </a:lnTo>
                <a:lnTo>
                  <a:pt x="5186" y="329"/>
                </a:lnTo>
                <a:lnTo>
                  <a:pt x="5142" y="334"/>
                </a:lnTo>
                <a:lnTo>
                  <a:pt x="5115" y="347"/>
                </a:lnTo>
                <a:lnTo>
                  <a:pt x="5079" y="357"/>
                </a:lnTo>
                <a:lnTo>
                  <a:pt x="5052" y="365"/>
                </a:lnTo>
                <a:lnTo>
                  <a:pt x="5017" y="370"/>
                </a:lnTo>
                <a:lnTo>
                  <a:pt x="4981" y="374"/>
                </a:lnTo>
                <a:lnTo>
                  <a:pt x="4954" y="377"/>
                </a:lnTo>
                <a:lnTo>
                  <a:pt x="4918" y="381"/>
                </a:lnTo>
                <a:lnTo>
                  <a:pt x="4883" y="386"/>
                </a:lnTo>
                <a:lnTo>
                  <a:pt x="4856" y="398"/>
                </a:lnTo>
                <a:lnTo>
                  <a:pt x="4829" y="410"/>
                </a:lnTo>
                <a:lnTo>
                  <a:pt x="4776" y="436"/>
                </a:lnTo>
                <a:lnTo>
                  <a:pt x="4749" y="450"/>
                </a:lnTo>
                <a:lnTo>
                  <a:pt x="4722" y="461"/>
                </a:lnTo>
                <a:lnTo>
                  <a:pt x="4686" y="472"/>
                </a:lnTo>
                <a:lnTo>
                  <a:pt x="4660" y="480"/>
                </a:lnTo>
                <a:lnTo>
                  <a:pt x="4651" y="495"/>
                </a:lnTo>
                <a:lnTo>
                  <a:pt x="4651" y="507"/>
                </a:lnTo>
                <a:lnTo>
                  <a:pt x="4642" y="519"/>
                </a:lnTo>
                <a:lnTo>
                  <a:pt x="4642" y="529"/>
                </a:lnTo>
                <a:lnTo>
                  <a:pt x="4624" y="546"/>
                </a:lnTo>
                <a:lnTo>
                  <a:pt x="4615" y="561"/>
                </a:lnTo>
                <a:lnTo>
                  <a:pt x="4597" y="573"/>
                </a:lnTo>
                <a:lnTo>
                  <a:pt x="4570" y="585"/>
                </a:lnTo>
                <a:lnTo>
                  <a:pt x="4544" y="596"/>
                </a:lnTo>
                <a:lnTo>
                  <a:pt x="4517" y="609"/>
                </a:lnTo>
                <a:lnTo>
                  <a:pt x="4490" y="620"/>
                </a:lnTo>
                <a:lnTo>
                  <a:pt x="4454" y="630"/>
                </a:lnTo>
                <a:lnTo>
                  <a:pt x="4427" y="639"/>
                </a:lnTo>
                <a:lnTo>
                  <a:pt x="4401" y="645"/>
                </a:lnTo>
                <a:lnTo>
                  <a:pt x="4338" y="657"/>
                </a:lnTo>
                <a:lnTo>
                  <a:pt x="4276" y="665"/>
                </a:lnTo>
                <a:lnTo>
                  <a:pt x="4222" y="672"/>
                </a:lnTo>
                <a:lnTo>
                  <a:pt x="4160" y="676"/>
                </a:lnTo>
                <a:lnTo>
                  <a:pt x="4097" y="680"/>
                </a:lnTo>
                <a:lnTo>
                  <a:pt x="4035" y="686"/>
                </a:lnTo>
                <a:lnTo>
                  <a:pt x="3749" y="684"/>
                </a:lnTo>
                <a:lnTo>
                  <a:pt x="3463" y="683"/>
                </a:lnTo>
                <a:lnTo>
                  <a:pt x="3178" y="680"/>
                </a:lnTo>
                <a:lnTo>
                  <a:pt x="2892" y="677"/>
                </a:lnTo>
                <a:lnTo>
                  <a:pt x="2803" y="675"/>
                </a:lnTo>
                <a:lnTo>
                  <a:pt x="2705" y="673"/>
                </a:lnTo>
                <a:lnTo>
                  <a:pt x="2598" y="671"/>
                </a:lnTo>
                <a:lnTo>
                  <a:pt x="2499" y="667"/>
                </a:lnTo>
                <a:lnTo>
                  <a:pt x="2401" y="664"/>
                </a:lnTo>
                <a:lnTo>
                  <a:pt x="2330" y="662"/>
                </a:lnTo>
                <a:lnTo>
                  <a:pt x="2276" y="661"/>
                </a:lnTo>
                <a:lnTo>
                  <a:pt x="2267" y="660"/>
                </a:lnTo>
                <a:lnTo>
                  <a:pt x="2258" y="660"/>
                </a:lnTo>
                <a:lnTo>
                  <a:pt x="2187" y="653"/>
                </a:lnTo>
                <a:lnTo>
                  <a:pt x="2124" y="647"/>
                </a:lnTo>
                <a:lnTo>
                  <a:pt x="2053" y="642"/>
                </a:lnTo>
                <a:lnTo>
                  <a:pt x="1982" y="639"/>
                </a:lnTo>
                <a:lnTo>
                  <a:pt x="1839" y="634"/>
                </a:lnTo>
                <a:lnTo>
                  <a:pt x="1696" y="633"/>
                </a:lnTo>
                <a:lnTo>
                  <a:pt x="1553" y="633"/>
                </a:lnTo>
                <a:lnTo>
                  <a:pt x="1410" y="634"/>
                </a:lnTo>
                <a:lnTo>
                  <a:pt x="1276" y="634"/>
                </a:lnTo>
                <a:lnTo>
                  <a:pt x="1143" y="634"/>
                </a:lnTo>
                <a:lnTo>
                  <a:pt x="1071" y="628"/>
                </a:lnTo>
                <a:lnTo>
                  <a:pt x="1000" y="619"/>
                </a:lnTo>
                <a:lnTo>
                  <a:pt x="928" y="609"/>
                </a:lnTo>
                <a:lnTo>
                  <a:pt x="857" y="598"/>
                </a:lnTo>
                <a:lnTo>
                  <a:pt x="786" y="584"/>
                </a:lnTo>
                <a:lnTo>
                  <a:pt x="714" y="568"/>
                </a:lnTo>
                <a:lnTo>
                  <a:pt x="643" y="552"/>
                </a:lnTo>
                <a:lnTo>
                  <a:pt x="571" y="532"/>
                </a:lnTo>
                <a:lnTo>
                  <a:pt x="562" y="529"/>
                </a:lnTo>
                <a:lnTo>
                  <a:pt x="562" y="524"/>
                </a:lnTo>
                <a:lnTo>
                  <a:pt x="536" y="512"/>
                </a:lnTo>
                <a:lnTo>
                  <a:pt x="509" y="497"/>
                </a:lnTo>
                <a:lnTo>
                  <a:pt x="482" y="479"/>
                </a:lnTo>
                <a:lnTo>
                  <a:pt x="446" y="458"/>
                </a:lnTo>
                <a:lnTo>
                  <a:pt x="411" y="437"/>
                </a:lnTo>
                <a:lnTo>
                  <a:pt x="384" y="415"/>
                </a:lnTo>
                <a:lnTo>
                  <a:pt x="366" y="394"/>
                </a:lnTo>
                <a:lnTo>
                  <a:pt x="348" y="368"/>
                </a:lnTo>
                <a:lnTo>
                  <a:pt x="339" y="347"/>
                </a:lnTo>
                <a:lnTo>
                  <a:pt x="339" y="329"/>
                </a:lnTo>
                <a:lnTo>
                  <a:pt x="330" y="313"/>
                </a:lnTo>
                <a:lnTo>
                  <a:pt x="321" y="300"/>
                </a:lnTo>
                <a:lnTo>
                  <a:pt x="312" y="288"/>
                </a:lnTo>
                <a:lnTo>
                  <a:pt x="295" y="277"/>
                </a:lnTo>
                <a:lnTo>
                  <a:pt x="268" y="266"/>
                </a:lnTo>
                <a:lnTo>
                  <a:pt x="259" y="252"/>
                </a:lnTo>
                <a:lnTo>
                  <a:pt x="259" y="239"/>
                </a:lnTo>
                <a:lnTo>
                  <a:pt x="241" y="215"/>
                </a:lnTo>
                <a:lnTo>
                  <a:pt x="232" y="195"/>
                </a:lnTo>
                <a:lnTo>
                  <a:pt x="214" y="177"/>
                </a:lnTo>
                <a:lnTo>
                  <a:pt x="196" y="160"/>
                </a:lnTo>
                <a:lnTo>
                  <a:pt x="179" y="145"/>
                </a:lnTo>
                <a:lnTo>
                  <a:pt x="161" y="130"/>
                </a:lnTo>
                <a:lnTo>
                  <a:pt x="134" y="112"/>
                </a:lnTo>
                <a:lnTo>
                  <a:pt x="125" y="102"/>
                </a:lnTo>
                <a:lnTo>
                  <a:pt x="116" y="91"/>
                </a:lnTo>
                <a:lnTo>
                  <a:pt x="98" y="66"/>
                </a:lnTo>
                <a:lnTo>
                  <a:pt x="80" y="41"/>
                </a:lnTo>
                <a:lnTo>
                  <a:pt x="62" y="16"/>
                </a:lnTo>
              </a:path>
            </a:pathLst>
          </a:custGeom>
          <a:solidFill>
            <a:srgbClr val="6699FF"/>
          </a:solidFill>
          <a:ln w="12700" cap="rnd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fa-IR"/>
          </a:p>
        </p:txBody>
      </p:sp>
      <p:grpSp>
        <p:nvGrpSpPr>
          <p:cNvPr id="34892" name="Group 76"/>
          <p:cNvGrpSpPr>
            <a:grpSpLocks/>
          </p:cNvGrpSpPr>
          <p:nvPr/>
        </p:nvGrpSpPr>
        <p:grpSpPr bwMode="auto">
          <a:xfrm>
            <a:off x="6397625" y="1195388"/>
            <a:ext cx="1389063" cy="2398712"/>
            <a:chOff x="4030" y="753"/>
            <a:chExt cx="875" cy="1511"/>
          </a:xfrm>
        </p:grpSpPr>
        <p:sp>
          <p:nvSpPr>
            <p:cNvPr id="34886" name="Freeform 70"/>
            <p:cNvSpPr>
              <a:spLocks/>
            </p:cNvSpPr>
            <p:nvPr/>
          </p:nvSpPr>
          <p:spPr bwMode="auto">
            <a:xfrm>
              <a:off x="4030" y="753"/>
              <a:ext cx="342" cy="315"/>
            </a:xfrm>
            <a:custGeom>
              <a:avLst/>
              <a:gdLst/>
              <a:ahLst/>
              <a:cxnLst>
                <a:cxn ang="0">
                  <a:pos x="232" y="158"/>
                </a:cxn>
                <a:cxn ang="0">
                  <a:pos x="217" y="120"/>
                </a:cxn>
                <a:cxn ang="0">
                  <a:pos x="201" y="83"/>
                </a:cxn>
                <a:cxn ang="0">
                  <a:pos x="179" y="43"/>
                </a:cxn>
                <a:cxn ang="0">
                  <a:pos x="158" y="18"/>
                </a:cxn>
                <a:cxn ang="0">
                  <a:pos x="136" y="5"/>
                </a:cxn>
                <a:cxn ang="0">
                  <a:pos x="108" y="0"/>
                </a:cxn>
                <a:cxn ang="0">
                  <a:pos x="77" y="0"/>
                </a:cxn>
                <a:cxn ang="0">
                  <a:pos x="50" y="7"/>
                </a:cxn>
                <a:cxn ang="0">
                  <a:pos x="27" y="29"/>
                </a:cxn>
                <a:cxn ang="0">
                  <a:pos x="11" y="59"/>
                </a:cxn>
                <a:cxn ang="0">
                  <a:pos x="0" y="92"/>
                </a:cxn>
                <a:cxn ang="0">
                  <a:pos x="0" y="129"/>
                </a:cxn>
                <a:cxn ang="0">
                  <a:pos x="11" y="179"/>
                </a:cxn>
                <a:cxn ang="0">
                  <a:pos x="32" y="226"/>
                </a:cxn>
                <a:cxn ang="0">
                  <a:pos x="54" y="258"/>
                </a:cxn>
                <a:cxn ang="0">
                  <a:pos x="83" y="285"/>
                </a:cxn>
                <a:cxn ang="0">
                  <a:pos x="120" y="309"/>
                </a:cxn>
                <a:cxn ang="0">
                  <a:pos x="156" y="314"/>
                </a:cxn>
                <a:cxn ang="0">
                  <a:pos x="183" y="314"/>
                </a:cxn>
                <a:cxn ang="0">
                  <a:pos x="205" y="307"/>
                </a:cxn>
                <a:cxn ang="0">
                  <a:pos x="217" y="291"/>
                </a:cxn>
                <a:cxn ang="0">
                  <a:pos x="233" y="269"/>
                </a:cxn>
                <a:cxn ang="0">
                  <a:pos x="239" y="231"/>
                </a:cxn>
                <a:cxn ang="0">
                  <a:pos x="242" y="201"/>
                </a:cxn>
                <a:cxn ang="0">
                  <a:pos x="280" y="221"/>
                </a:cxn>
                <a:cxn ang="0">
                  <a:pos x="328" y="231"/>
                </a:cxn>
                <a:cxn ang="0">
                  <a:pos x="341" y="215"/>
                </a:cxn>
                <a:cxn ang="0">
                  <a:pos x="339" y="194"/>
                </a:cxn>
                <a:cxn ang="0">
                  <a:pos x="298" y="179"/>
                </a:cxn>
                <a:cxn ang="0">
                  <a:pos x="255" y="172"/>
                </a:cxn>
                <a:cxn ang="0">
                  <a:pos x="232" y="158"/>
                </a:cxn>
              </a:cxnLst>
              <a:rect l="0" t="0" r="r" b="b"/>
              <a:pathLst>
                <a:path w="342" h="315">
                  <a:moveTo>
                    <a:pt x="232" y="158"/>
                  </a:moveTo>
                  <a:lnTo>
                    <a:pt x="217" y="120"/>
                  </a:lnTo>
                  <a:lnTo>
                    <a:pt x="201" y="83"/>
                  </a:lnTo>
                  <a:lnTo>
                    <a:pt x="179" y="43"/>
                  </a:lnTo>
                  <a:lnTo>
                    <a:pt x="158" y="18"/>
                  </a:lnTo>
                  <a:lnTo>
                    <a:pt x="136" y="5"/>
                  </a:lnTo>
                  <a:lnTo>
                    <a:pt x="108" y="0"/>
                  </a:lnTo>
                  <a:lnTo>
                    <a:pt x="77" y="0"/>
                  </a:lnTo>
                  <a:lnTo>
                    <a:pt x="50" y="7"/>
                  </a:lnTo>
                  <a:lnTo>
                    <a:pt x="27" y="29"/>
                  </a:lnTo>
                  <a:lnTo>
                    <a:pt x="11" y="59"/>
                  </a:lnTo>
                  <a:lnTo>
                    <a:pt x="0" y="92"/>
                  </a:lnTo>
                  <a:lnTo>
                    <a:pt x="0" y="129"/>
                  </a:lnTo>
                  <a:lnTo>
                    <a:pt x="11" y="179"/>
                  </a:lnTo>
                  <a:lnTo>
                    <a:pt x="32" y="226"/>
                  </a:lnTo>
                  <a:lnTo>
                    <a:pt x="54" y="258"/>
                  </a:lnTo>
                  <a:lnTo>
                    <a:pt x="83" y="285"/>
                  </a:lnTo>
                  <a:lnTo>
                    <a:pt x="120" y="309"/>
                  </a:lnTo>
                  <a:lnTo>
                    <a:pt x="156" y="314"/>
                  </a:lnTo>
                  <a:lnTo>
                    <a:pt x="183" y="314"/>
                  </a:lnTo>
                  <a:lnTo>
                    <a:pt x="205" y="307"/>
                  </a:lnTo>
                  <a:lnTo>
                    <a:pt x="217" y="291"/>
                  </a:lnTo>
                  <a:lnTo>
                    <a:pt x="233" y="269"/>
                  </a:lnTo>
                  <a:lnTo>
                    <a:pt x="239" y="231"/>
                  </a:lnTo>
                  <a:lnTo>
                    <a:pt x="242" y="201"/>
                  </a:lnTo>
                  <a:lnTo>
                    <a:pt x="280" y="221"/>
                  </a:lnTo>
                  <a:lnTo>
                    <a:pt x="328" y="231"/>
                  </a:lnTo>
                  <a:lnTo>
                    <a:pt x="341" y="215"/>
                  </a:lnTo>
                  <a:lnTo>
                    <a:pt x="339" y="194"/>
                  </a:lnTo>
                  <a:lnTo>
                    <a:pt x="298" y="179"/>
                  </a:lnTo>
                  <a:lnTo>
                    <a:pt x="255" y="172"/>
                  </a:lnTo>
                  <a:lnTo>
                    <a:pt x="232" y="158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34887" name="Freeform 71"/>
            <p:cNvSpPr>
              <a:spLocks/>
            </p:cNvSpPr>
            <p:nvPr/>
          </p:nvSpPr>
          <p:spPr bwMode="auto">
            <a:xfrm>
              <a:off x="4125" y="1106"/>
              <a:ext cx="300" cy="528"/>
            </a:xfrm>
            <a:custGeom>
              <a:avLst/>
              <a:gdLst/>
              <a:ahLst/>
              <a:cxnLst>
                <a:cxn ang="0">
                  <a:pos x="61" y="11"/>
                </a:cxn>
                <a:cxn ang="0">
                  <a:pos x="110" y="0"/>
                </a:cxn>
                <a:cxn ang="0">
                  <a:pos x="148" y="4"/>
                </a:cxn>
                <a:cxn ang="0">
                  <a:pos x="169" y="14"/>
                </a:cxn>
                <a:cxn ang="0">
                  <a:pos x="207" y="46"/>
                </a:cxn>
                <a:cxn ang="0">
                  <a:pos x="232" y="84"/>
                </a:cxn>
                <a:cxn ang="0">
                  <a:pos x="250" y="121"/>
                </a:cxn>
                <a:cxn ang="0">
                  <a:pos x="270" y="171"/>
                </a:cxn>
                <a:cxn ang="0">
                  <a:pos x="288" y="224"/>
                </a:cxn>
                <a:cxn ang="0">
                  <a:pos x="299" y="292"/>
                </a:cxn>
                <a:cxn ang="0">
                  <a:pos x="297" y="340"/>
                </a:cxn>
                <a:cxn ang="0">
                  <a:pos x="292" y="390"/>
                </a:cxn>
                <a:cxn ang="0">
                  <a:pos x="277" y="431"/>
                </a:cxn>
                <a:cxn ang="0">
                  <a:pos x="261" y="463"/>
                </a:cxn>
                <a:cxn ang="0">
                  <a:pos x="232" y="493"/>
                </a:cxn>
                <a:cxn ang="0">
                  <a:pos x="195" y="515"/>
                </a:cxn>
                <a:cxn ang="0">
                  <a:pos x="153" y="525"/>
                </a:cxn>
                <a:cxn ang="0">
                  <a:pos x="110" y="527"/>
                </a:cxn>
                <a:cxn ang="0">
                  <a:pos x="70" y="516"/>
                </a:cxn>
                <a:cxn ang="0">
                  <a:pos x="49" y="500"/>
                </a:cxn>
                <a:cxn ang="0">
                  <a:pos x="27" y="474"/>
                </a:cxn>
                <a:cxn ang="0">
                  <a:pos x="18" y="442"/>
                </a:cxn>
                <a:cxn ang="0">
                  <a:pos x="16" y="408"/>
                </a:cxn>
                <a:cxn ang="0">
                  <a:pos x="18" y="369"/>
                </a:cxn>
                <a:cxn ang="0">
                  <a:pos x="38" y="336"/>
                </a:cxn>
                <a:cxn ang="0">
                  <a:pos x="59" y="299"/>
                </a:cxn>
                <a:cxn ang="0">
                  <a:pos x="70" y="276"/>
                </a:cxn>
                <a:cxn ang="0">
                  <a:pos x="65" y="240"/>
                </a:cxn>
                <a:cxn ang="0">
                  <a:pos x="50" y="214"/>
                </a:cxn>
                <a:cxn ang="0">
                  <a:pos x="29" y="187"/>
                </a:cxn>
                <a:cxn ang="0">
                  <a:pos x="7" y="150"/>
                </a:cxn>
                <a:cxn ang="0">
                  <a:pos x="0" y="112"/>
                </a:cxn>
                <a:cxn ang="0">
                  <a:pos x="5" y="75"/>
                </a:cxn>
                <a:cxn ang="0">
                  <a:pos x="18" y="46"/>
                </a:cxn>
                <a:cxn ang="0">
                  <a:pos x="38" y="27"/>
                </a:cxn>
                <a:cxn ang="0">
                  <a:pos x="61" y="11"/>
                </a:cxn>
              </a:cxnLst>
              <a:rect l="0" t="0" r="r" b="b"/>
              <a:pathLst>
                <a:path w="300" h="528">
                  <a:moveTo>
                    <a:pt x="61" y="11"/>
                  </a:moveTo>
                  <a:lnTo>
                    <a:pt x="110" y="0"/>
                  </a:lnTo>
                  <a:lnTo>
                    <a:pt x="148" y="4"/>
                  </a:lnTo>
                  <a:lnTo>
                    <a:pt x="169" y="14"/>
                  </a:lnTo>
                  <a:lnTo>
                    <a:pt x="207" y="46"/>
                  </a:lnTo>
                  <a:lnTo>
                    <a:pt x="232" y="84"/>
                  </a:lnTo>
                  <a:lnTo>
                    <a:pt x="250" y="121"/>
                  </a:lnTo>
                  <a:lnTo>
                    <a:pt x="270" y="171"/>
                  </a:lnTo>
                  <a:lnTo>
                    <a:pt x="288" y="224"/>
                  </a:lnTo>
                  <a:lnTo>
                    <a:pt x="299" y="292"/>
                  </a:lnTo>
                  <a:lnTo>
                    <a:pt x="297" y="340"/>
                  </a:lnTo>
                  <a:lnTo>
                    <a:pt x="292" y="390"/>
                  </a:lnTo>
                  <a:lnTo>
                    <a:pt x="277" y="431"/>
                  </a:lnTo>
                  <a:lnTo>
                    <a:pt x="261" y="463"/>
                  </a:lnTo>
                  <a:lnTo>
                    <a:pt x="232" y="493"/>
                  </a:lnTo>
                  <a:lnTo>
                    <a:pt x="195" y="515"/>
                  </a:lnTo>
                  <a:lnTo>
                    <a:pt x="153" y="525"/>
                  </a:lnTo>
                  <a:lnTo>
                    <a:pt x="110" y="527"/>
                  </a:lnTo>
                  <a:lnTo>
                    <a:pt x="70" y="516"/>
                  </a:lnTo>
                  <a:lnTo>
                    <a:pt x="49" y="500"/>
                  </a:lnTo>
                  <a:lnTo>
                    <a:pt x="27" y="474"/>
                  </a:lnTo>
                  <a:lnTo>
                    <a:pt x="18" y="442"/>
                  </a:lnTo>
                  <a:lnTo>
                    <a:pt x="16" y="408"/>
                  </a:lnTo>
                  <a:lnTo>
                    <a:pt x="18" y="369"/>
                  </a:lnTo>
                  <a:lnTo>
                    <a:pt x="38" y="336"/>
                  </a:lnTo>
                  <a:lnTo>
                    <a:pt x="59" y="299"/>
                  </a:lnTo>
                  <a:lnTo>
                    <a:pt x="70" y="276"/>
                  </a:lnTo>
                  <a:lnTo>
                    <a:pt x="65" y="240"/>
                  </a:lnTo>
                  <a:lnTo>
                    <a:pt x="50" y="214"/>
                  </a:lnTo>
                  <a:lnTo>
                    <a:pt x="29" y="187"/>
                  </a:lnTo>
                  <a:lnTo>
                    <a:pt x="7" y="150"/>
                  </a:lnTo>
                  <a:lnTo>
                    <a:pt x="0" y="112"/>
                  </a:lnTo>
                  <a:lnTo>
                    <a:pt x="5" y="75"/>
                  </a:lnTo>
                  <a:lnTo>
                    <a:pt x="18" y="46"/>
                  </a:lnTo>
                  <a:lnTo>
                    <a:pt x="38" y="27"/>
                  </a:lnTo>
                  <a:lnTo>
                    <a:pt x="61" y="11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34888" name="Freeform 72"/>
            <p:cNvSpPr>
              <a:spLocks/>
            </p:cNvSpPr>
            <p:nvPr/>
          </p:nvSpPr>
          <p:spPr bwMode="auto">
            <a:xfrm>
              <a:off x="4189" y="868"/>
              <a:ext cx="716" cy="372"/>
            </a:xfrm>
            <a:custGeom>
              <a:avLst/>
              <a:gdLst/>
              <a:ahLst/>
              <a:cxnLst>
                <a:cxn ang="0">
                  <a:pos x="41" y="269"/>
                </a:cxn>
                <a:cxn ang="0">
                  <a:pos x="20" y="276"/>
                </a:cxn>
                <a:cxn ang="0">
                  <a:pos x="0" y="303"/>
                </a:cxn>
                <a:cxn ang="0">
                  <a:pos x="11" y="330"/>
                </a:cxn>
                <a:cxn ang="0">
                  <a:pos x="51" y="351"/>
                </a:cxn>
                <a:cxn ang="0">
                  <a:pos x="126" y="367"/>
                </a:cxn>
                <a:cxn ang="0">
                  <a:pos x="192" y="371"/>
                </a:cxn>
                <a:cxn ang="0">
                  <a:pos x="287" y="362"/>
                </a:cxn>
                <a:cxn ang="0">
                  <a:pos x="367" y="351"/>
                </a:cxn>
                <a:cxn ang="0">
                  <a:pos x="394" y="351"/>
                </a:cxn>
                <a:cxn ang="0">
                  <a:pos x="413" y="341"/>
                </a:cxn>
                <a:cxn ang="0">
                  <a:pos x="431" y="312"/>
                </a:cxn>
                <a:cxn ang="0">
                  <a:pos x="463" y="263"/>
                </a:cxn>
                <a:cxn ang="0">
                  <a:pos x="504" y="228"/>
                </a:cxn>
                <a:cxn ang="0">
                  <a:pos x="548" y="185"/>
                </a:cxn>
                <a:cxn ang="0">
                  <a:pos x="584" y="158"/>
                </a:cxn>
                <a:cxn ang="0">
                  <a:pos x="623" y="136"/>
                </a:cxn>
                <a:cxn ang="0">
                  <a:pos x="669" y="125"/>
                </a:cxn>
                <a:cxn ang="0">
                  <a:pos x="694" y="115"/>
                </a:cxn>
                <a:cxn ang="0">
                  <a:pos x="715" y="97"/>
                </a:cxn>
                <a:cxn ang="0">
                  <a:pos x="706" y="72"/>
                </a:cxn>
                <a:cxn ang="0">
                  <a:pos x="674" y="65"/>
                </a:cxn>
                <a:cxn ang="0">
                  <a:pos x="649" y="54"/>
                </a:cxn>
                <a:cxn ang="0">
                  <a:pos x="642" y="23"/>
                </a:cxn>
                <a:cxn ang="0">
                  <a:pos x="623" y="0"/>
                </a:cxn>
                <a:cxn ang="0">
                  <a:pos x="600" y="11"/>
                </a:cxn>
                <a:cxn ang="0">
                  <a:pos x="601" y="50"/>
                </a:cxn>
                <a:cxn ang="0">
                  <a:pos x="623" y="81"/>
                </a:cxn>
                <a:cxn ang="0">
                  <a:pos x="612" y="99"/>
                </a:cxn>
                <a:cxn ang="0">
                  <a:pos x="575" y="129"/>
                </a:cxn>
                <a:cxn ang="0">
                  <a:pos x="516" y="163"/>
                </a:cxn>
                <a:cxn ang="0">
                  <a:pos x="452" y="206"/>
                </a:cxn>
                <a:cxn ang="0">
                  <a:pos x="408" y="247"/>
                </a:cxn>
                <a:cxn ang="0">
                  <a:pos x="378" y="285"/>
                </a:cxn>
                <a:cxn ang="0">
                  <a:pos x="357" y="292"/>
                </a:cxn>
                <a:cxn ang="0">
                  <a:pos x="312" y="296"/>
                </a:cxn>
                <a:cxn ang="0">
                  <a:pos x="229" y="298"/>
                </a:cxn>
                <a:cxn ang="0">
                  <a:pos x="160" y="298"/>
                </a:cxn>
                <a:cxn ang="0">
                  <a:pos x="101" y="287"/>
                </a:cxn>
                <a:cxn ang="0">
                  <a:pos x="41" y="269"/>
                </a:cxn>
              </a:cxnLst>
              <a:rect l="0" t="0" r="r" b="b"/>
              <a:pathLst>
                <a:path w="716" h="372">
                  <a:moveTo>
                    <a:pt x="41" y="269"/>
                  </a:moveTo>
                  <a:lnTo>
                    <a:pt x="20" y="276"/>
                  </a:lnTo>
                  <a:lnTo>
                    <a:pt x="0" y="303"/>
                  </a:lnTo>
                  <a:lnTo>
                    <a:pt x="11" y="330"/>
                  </a:lnTo>
                  <a:lnTo>
                    <a:pt x="51" y="351"/>
                  </a:lnTo>
                  <a:lnTo>
                    <a:pt x="126" y="367"/>
                  </a:lnTo>
                  <a:lnTo>
                    <a:pt x="192" y="371"/>
                  </a:lnTo>
                  <a:lnTo>
                    <a:pt x="287" y="362"/>
                  </a:lnTo>
                  <a:lnTo>
                    <a:pt x="367" y="351"/>
                  </a:lnTo>
                  <a:lnTo>
                    <a:pt x="394" y="351"/>
                  </a:lnTo>
                  <a:lnTo>
                    <a:pt x="413" y="341"/>
                  </a:lnTo>
                  <a:lnTo>
                    <a:pt x="431" y="312"/>
                  </a:lnTo>
                  <a:lnTo>
                    <a:pt x="463" y="263"/>
                  </a:lnTo>
                  <a:lnTo>
                    <a:pt x="504" y="228"/>
                  </a:lnTo>
                  <a:lnTo>
                    <a:pt x="548" y="185"/>
                  </a:lnTo>
                  <a:lnTo>
                    <a:pt x="584" y="158"/>
                  </a:lnTo>
                  <a:lnTo>
                    <a:pt x="623" y="136"/>
                  </a:lnTo>
                  <a:lnTo>
                    <a:pt x="669" y="125"/>
                  </a:lnTo>
                  <a:lnTo>
                    <a:pt x="694" y="115"/>
                  </a:lnTo>
                  <a:lnTo>
                    <a:pt x="715" y="97"/>
                  </a:lnTo>
                  <a:lnTo>
                    <a:pt x="706" y="72"/>
                  </a:lnTo>
                  <a:lnTo>
                    <a:pt x="674" y="65"/>
                  </a:lnTo>
                  <a:lnTo>
                    <a:pt x="649" y="54"/>
                  </a:lnTo>
                  <a:lnTo>
                    <a:pt x="642" y="23"/>
                  </a:lnTo>
                  <a:lnTo>
                    <a:pt x="623" y="0"/>
                  </a:lnTo>
                  <a:lnTo>
                    <a:pt x="600" y="11"/>
                  </a:lnTo>
                  <a:lnTo>
                    <a:pt x="601" y="50"/>
                  </a:lnTo>
                  <a:lnTo>
                    <a:pt x="623" y="81"/>
                  </a:lnTo>
                  <a:lnTo>
                    <a:pt x="612" y="99"/>
                  </a:lnTo>
                  <a:lnTo>
                    <a:pt x="575" y="129"/>
                  </a:lnTo>
                  <a:lnTo>
                    <a:pt x="516" y="163"/>
                  </a:lnTo>
                  <a:lnTo>
                    <a:pt x="452" y="206"/>
                  </a:lnTo>
                  <a:lnTo>
                    <a:pt x="408" y="247"/>
                  </a:lnTo>
                  <a:lnTo>
                    <a:pt x="378" y="285"/>
                  </a:lnTo>
                  <a:lnTo>
                    <a:pt x="357" y="292"/>
                  </a:lnTo>
                  <a:lnTo>
                    <a:pt x="312" y="296"/>
                  </a:lnTo>
                  <a:lnTo>
                    <a:pt x="229" y="298"/>
                  </a:lnTo>
                  <a:lnTo>
                    <a:pt x="160" y="298"/>
                  </a:lnTo>
                  <a:lnTo>
                    <a:pt x="101" y="287"/>
                  </a:lnTo>
                  <a:lnTo>
                    <a:pt x="41" y="269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34889" name="Freeform 73"/>
            <p:cNvSpPr>
              <a:spLocks/>
            </p:cNvSpPr>
            <p:nvPr/>
          </p:nvSpPr>
          <p:spPr bwMode="auto">
            <a:xfrm>
              <a:off x="4216" y="796"/>
              <a:ext cx="377" cy="456"/>
            </a:xfrm>
            <a:custGeom>
              <a:avLst/>
              <a:gdLst/>
              <a:ahLst/>
              <a:cxnLst>
                <a:cxn ang="0">
                  <a:pos x="32" y="325"/>
                </a:cxn>
                <a:cxn ang="0">
                  <a:pos x="4" y="332"/>
                </a:cxn>
                <a:cxn ang="0">
                  <a:pos x="0" y="357"/>
                </a:cxn>
                <a:cxn ang="0">
                  <a:pos x="21" y="391"/>
                </a:cxn>
                <a:cxn ang="0">
                  <a:pos x="64" y="416"/>
                </a:cxn>
                <a:cxn ang="0">
                  <a:pos x="113" y="439"/>
                </a:cxn>
                <a:cxn ang="0">
                  <a:pos x="186" y="455"/>
                </a:cxn>
                <a:cxn ang="0">
                  <a:pos x="274" y="455"/>
                </a:cxn>
                <a:cxn ang="0">
                  <a:pos x="295" y="453"/>
                </a:cxn>
                <a:cxn ang="0">
                  <a:pos x="301" y="405"/>
                </a:cxn>
                <a:cxn ang="0">
                  <a:pos x="310" y="341"/>
                </a:cxn>
                <a:cxn ang="0">
                  <a:pos x="312" y="268"/>
                </a:cxn>
                <a:cxn ang="0">
                  <a:pos x="315" y="228"/>
                </a:cxn>
                <a:cxn ang="0">
                  <a:pos x="322" y="196"/>
                </a:cxn>
                <a:cxn ang="0">
                  <a:pos x="342" y="180"/>
                </a:cxn>
                <a:cxn ang="0">
                  <a:pos x="376" y="171"/>
                </a:cxn>
                <a:cxn ang="0">
                  <a:pos x="374" y="153"/>
                </a:cxn>
                <a:cxn ang="0">
                  <a:pos x="317" y="153"/>
                </a:cxn>
                <a:cxn ang="0">
                  <a:pos x="304" y="118"/>
                </a:cxn>
                <a:cxn ang="0">
                  <a:pos x="288" y="96"/>
                </a:cxn>
                <a:cxn ang="0">
                  <a:pos x="285" y="68"/>
                </a:cxn>
                <a:cxn ang="0">
                  <a:pos x="299" y="43"/>
                </a:cxn>
                <a:cxn ang="0">
                  <a:pos x="322" y="37"/>
                </a:cxn>
                <a:cxn ang="0">
                  <a:pos x="328" y="20"/>
                </a:cxn>
                <a:cxn ang="0">
                  <a:pos x="299" y="4"/>
                </a:cxn>
                <a:cxn ang="0">
                  <a:pos x="261" y="0"/>
                </a:cxn>
                <a:cxn ang="0">
                  <a:pos x="240" y="11"/>
                </a:cxn>
                <a:cxn ang="0">
                  <a:pos x="224" y="43"/>
                </a:cxn>
                <a:cxn ang="0">
                  <a:pos x="213" y="64"/>
                </a:cxn>
                <a:cxn ang="0">
                  <a:pos x="220" y="96"/>
                </a:cxn>
                <a:cxn ang="0">
                  <a:pos x="231" y="128"/>
                </a:cxn>
                <a:cxn ang="0">
                  <a:pos x="258" y="159"/>
                </a:cxn>
                <a:cxn ang="0">
                  <a:pos x="283" y="177"/>
                </a:cxn>
                <a:cxn ang="0">
                  <a:pos x="285" y="214"/>
                </a:cxn>
                <a:cxn ang="0">
                  <a:pos x="279" y="284"/>
                </a:cxn>
                <a:cxn ang="0">
                  <a:pos x="272" y="337"/>
                </a:cxn>
                <a:cxn ang="0">
                  <a:pos x="252" y="389"/>
                </a:cxn>
                <a:cxn ang="0">
                  <a:pos x="242" y="394"/>
                </a:cxn>
                <a:cxn ang="0">
                  <a:pos x="186" y="389"/>
                </a:cxn>
                <a:cxn ang="0">
                  <a:pos x="134" y="375"/>
                </a:cxn>
                <a:cxn ang="0">
                  <a:pos x="102" y="353"/>
                </a:cxn>
                <a:cxn ang="0">
                  <a:pos x="68" y="337"/>
                </a:cxn>
                <a:cxn ang="0">
                  <a:pos x="32" y="325"/>
                </a:cxn>
              </a:cxnLst>
              <a:rect l="0" t="0" r="r" b="b"/>
              <a:pathLst>
                <a:path w="377" h="456">
                  <a:moveTo>
                    <a:pt x="32" y="325"/>
                  </a:moveTo>
                  <a:lnTo>
                    <a:pt x="4" y="332"/>
                  </a:lnTo>
                  <a:lnTo>
                    <a:pt x="0" y="357"/>
                  </a:lnTo>
                  <a:lnTo>
                    <a:pt x="21" y="391"/>
                  </a:lnTo>
                  <a:lnTo>
                    <a:pt x="64" y="416"/>
                  </a:lnTo>
                  <a:lnTo>
                    <a:pt x="113" y="439"/>
                  </a:lnTo>
                  <a:lnTo>
                    <a:pt x="186" y="455"/>
                  </a:lnTo>
                  <a:lnTo>
                    <a:pt x="274" y="455"/>
                  </a:lnTo>
                  <a:lnTo>
                    <a:pt x="295" y="453"/>
                  </a:lnTo>
                  <a:lnTo>
                    <a:pt x="301" y="405"/>
                  </a:lnTo>
                  <a:lnTo>
                    <a:pt x="310" y="341"/>
                  </a:lnTo>
                  <a:lnTo>
                    <a:pt x="312" y="268"/>
                  </a:lnTo>
                  <a:lnTo>
                    <a:pt x="315" y="228"/>
                  </a:lnTo>
                  <a:lnTo>
                    <a:pt x="322" y="196"/>
                  </a:lnTo>
                  <a:lnTo>
                    <a:pt x="342" y="180"/>
                  </a:lnTo>
                  <a:lnTo>
                    <a:pt x="376" y="171"/>
                  </a:lnTo>
                  <a:lnTo>
                    <a:pt x="374" y="153"/>
                  </a:lnTo>
                  <a:lnTo>
                    <a:pt x="317" y="153"/>
                  </a:lnTo>
                  <a:lnTo>
                    <a:pt x="304" y="118"/>
                  </a:lnTo>
                  <a:lnTo>
                    <a:pt x="288" y="96"/>
                  </a:lnTo>
                  <a:lnTo>
                    <a:pt x="285" y="68"/>
                  </a:lnTo>
                  <a:lnTo>
                    <a:pt x="299" y="43"/>
                  </a:lnTo>
                  <a:lnTo>
                    <a:pt x="322" y="37"/>
                  </a:lnTo>
                  <a:lnTo>
                    <a:pt x="328" y="20"/>
                  </a:lnTo>
                  <a:lnTo>
                    <a:pt x="299" y="4"/>
                  </a:lnTo>
                  <a:lnTo>
                    <a:pt x="261" y="0"/>
                  </a:lnTo>
                  <a:lnTo>
                    <a:pt x="240" y="11"/>
                  </a:lnTo>
                  <a:lnTo>
                    <a:pt x="224" y="43"/>
                  </a:lnTo>
                  <a:lnTo>
                    <a:pt x="213" y="64"/>
                  </a:lnTo>
                  <a:lnTo>
                    <a:pt x="220" y="96"/>
                  </a:lnTo>
                  <a:lnTo>
                    <a:pt x="231" y="128"/>
                  </a:lnTo>
                  <a:lnTo>
                    <a:pt x="258" y="159"/>
                  </a:lnTo>
                  <a:lnTo>
                    <a:pt x="283" y="177"/>
                  </a:lnTo>
                  <a:lnTo>
                    <a:pt x="285" y="214"/>
                  </a:lnTo>
                  <a:lnTo>
                    <a:pt x="279" y="284"/>
                  </a:lnTo>
                  <a:lnTo>
                    <a:pt x="272" y="337"/>
                  </a:lnTo>
                  <a:lnTo>
                    <a:pt x="252" y="389"/>
                  </a:lnTo>
                  <a:lnTo>
                    <a:pt x="242" y="394"/>
                  </a:lnTo>
                  <a:lnTo>
                    <a:pt x="186" y="389"/>
                  </a:lnTo>
                  <a:lnTo>
                    <a:pt x="134" y="375"/>
                  </a:lnTo>
                  <a:lnTo>
                    <a:pt x="102" y="353"/>
                  </a:lnTo>
                  <a:lnTo>
                    <a:pt x="68" y="337"/>
                  </a:lnTo>
                  <a:lnTo>
                    <a:pt x="32" y="325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34890" name="Freeform 74"/>
            <p:cNvSpPr>
              <a:spLocks/>
            </p:cNvSpPr>
            <p:nvPr/>
          </p:nvSpPr>
          <p:spPr bwMode="auto">
            <a:xfrm>
              <a:off x="4163" y="1504"/>
              <a:ext cx="265" cy="760"/>
            </a:xfrm>
            <a:custGeom>
              <a:avLst/>
              <a:gdLst/>
              <a:ahLst/>
              <a:cxnLst>
                <a:cxn ang="0">
                  <a:pos x="16" y="101"/>
                </a:cxn>
                <a:cxn ang="0">
                  <a:pos x="9" y="62"/>
                </a:cxn>
                <a:cxn ang="0">
                  <a:pos x="16" y="25"/>
                </a:cxn>
                <a:cxn ang="0">
                  <a:pos x="43" y="0"/>
                </a:cxn>
                <a:cxn ang="0">
                  <a:pos x="74" y="9"/>
                </a:cxn>
                <a:cxn ang="0">
                  <a:pos x="103" y="41"/>
                </a:cxn>
                <a:cxn ang="0">
                  <a:pos x="112" y="94"/>
                </a:cxn>
                <a:cxn ang="0">
                  <a:pos x="119" y="179"/>
                </a:cxn>
                <a:cxn ang="0">
                  <a:pos x="118" y="255"/>
                </a:cxn>
                <a:cxn ang="0">
                  <a:pos x="108" y="329"/>
                </a:cxn>
                <a:cxn ang="0">
                  <a:pos x="98" y="409"/>
                </a:cxn>
                <a:cxn ang="0">
                  <a:pos x="81" y="471"/>
                </a:cxn>
                <a:cxn ang="0">
                  <a:pos x="74" y="508"/>
                </a:cxn>
                <a:cxn ang="0">
                  <a:pos x="71" y="573"/>
                </a:cxn>
                <a:cxn ang="0">
                  <a:pos x="80" y="616"/>
                </a:cxn>
                <a:cxn ang="0">
                  <a:pos x="96" y="646"/>
                </a:cxn>
                <a:cxn ang="0">
                  <a:pos x="118" y="662"/>
                </a:cxn>
                <a:cxn ang="0">
                  <a:pos x="161" y="683"/>
                </a:cxn>
                <a:cxn ang="0">
                  <a:pos x="221" y="695"/>
                </a:cxn>
                <a:cxn ang="0">
                  <a:pos x="250" y="701"/>
                </a:cxn>
                <a:cxn ang="0">
                  <a:pos x="264" y="715"/>
                </a:cxn>
                <a:cxn ang="0">
                  <a:pos x="259" y="725"/>
                </a:cxn>
                <a:cxn ang="0">
                  <a:pos x="242" y="736"/>
                </a:cxn>
                <a:cxn ang="0">
                  <a:pos x="204" y="757"/>
                </a:cxn>
                <a:cxn ang="0">
                  <a:pos x="166" y="759"/>
                </a:cxn>
                <a:cxn ang="0">
                  <a:pos x="146" y="752"/>
                </a:cxn>
                <a:cxn ang="0">
                  <a:pos x="128" y="731"/>
                </a:cxn>
                <a:cxn ang="0">
                  <a:pos x="96" y="709"/>
                </a:cxn>
                <a:cxn ang="0">
                  <a:pos x="43" y="690"/>
                </a:cxn>
                <a:cxn ang="0">
                  <a:pos x="25" y="688"/>
                </a:cxn>
                <a:cxn ang="0">
                  <a:pos x="5" y="683"/>
                </a:cxn>
                <a:cxn ang="0">
                  <a:pos x="0" y="667"/>
                </a:cxn>
                <a:cxn ang="0">
                  <a:pos x="0" y="642"/>
                </a:cxn>
                <a:cxn ang="0">
                  <a:pos x="11" y="619"/>
                </a:cxn>
                <a:cxn ang="0">
                  <a:pos x="27" y="594"/>
                </a:cxn>
                <a:cxn ang="0">
                  <a:pos x="33" y="531"/>
                </a:cxn>
                <a:cxn ang="0">
                  <a:pos x="31" y="456"/>
                </a:cxn>
                <a:cxn ang="0">
                  <a:pos x="36" y="402"/>
                </a:cxn>
                <a:cxn ang="0">
                  <a:pos x="43" y="350"/>
                </a:cxn>
                <a:cxn ang="0">
                  <a:pos x="42" y="303"/>
                </a:cxn>
                <a:cxn ang="0">
                  <a:pos x="33" y="237"/>
                </a:cxn>
                <a:cxn ang="0">
                  <a:pos x="25" y="186"/>
                </a:cxn>
                <a:cxn ang="0">
                  <a:pos x="27" y="133"/>
                </a:cxn>
                <a:cxn ang="0">
                  <a:pos x="16" y="101"/>
                </a:cxn>
              </a:cxnLst>
              <a:rect l="0" t="0" r="r" b="b"/>
              <a:pathLst>
                <a:path w="265" h="760">
                  <a:moveTo>
                    <a:pt x="16" y="101"/>
                  </a:moveTo>
                  <a:lnTo>
                    <a:pt x="9" y="62"/>
                  </a:lnTo>
                  <a:lnTo>
                    <a:pt x="16" y="25"/>
                  </a:lnTo>
                  <a:lnTo>
                    <a:pt x="43" y="0"/>
                  </a:lnTo>
                  <a:lnTo>
                    <a:pt x="74" y="9"/>
                  </a:lnTo>
                  <a:lnTo>
                    <a:pt x="103" y="41"/>
                  </a:lnTo>
                  <a:lnTo>
                    <a:pt x="112" y="94"/>
                  </a:lnTo>
                  <a:lnTo>
                    <a:pt x="119" y="179"/>
                  </a:lnTo>
                  <a:lnTo>
                    <a:pt x="118" y="255"/>
                  </a:lnTo>
                  <a:lnTo>
                    <a:pt x="108" y="329"/>
                  </a:lnTo>
                  <a:lnTo>
                    <a:pt x="98" y="409"/>
                  </a:lnTo>
                  <a:lnTo>
                    <a:pt x="81" y="471"/>
                  </a:lnTo>
                  <a:lnTo>
                    <a:pt x="74" y="508"/>
                  </a:lnTo>
                  <a:lnTo>
                    <a:pt x="71" y="573"/>
                  </a:lnTo>
                  <a:lnTo>
                    <a:pt x="80" y="616"/>
                  </a:lnTo>
                  <a:lnTo>
                    <a:pt x="96" y="646"/>
                  </a:lnTo>
                  <a:lnTo>
                    <a:pt x="118" y="662"/>
                  </a:lnTo>
                  <a:lnTo>
                    <a:pt x="161" y="683"/>
                  </a:lnTo>
                  <a:lnTo>
                    <a:pt x="221" y="695"/>
                  </a:lnTo>
                  <a:lnTo>
                    <a:pt x="250" y="701"/>
                  </a:lnTo>
                  <a:lnTo>
                    <a:pt x="264" y="715"/>
                  </a:lnTo>
                  <a:lnTo>
                    <a:pt x="259" y="725"/>
                  </a:lnTo>
                  <a:lnTo>
                    <a:pt x="242" y="736"/>
                  </a:lnTo>
                  <a:lnTo>
                    <a:pt x="204" y="757"/>
                  </a:lnTo>
                  <a:lnTo>
                    <a:pt x="166" y="759"/>
                  </a:lnTo>
                  <a:lnTo>
                    <a:pt x="146" y="752"/>
                  </a:lnTo>
                  <a:lnTo>
                    <a:pt x="128" y="731"/>
                  </a:lnTo>
                  <a:lnTo>
                    <a:pt x="96" y="709"/>
                  </a:lnTo>
                  <a:lnTo>
                    <a:pt x="43" y="690"/>
                  </a:lnTo>
                  <a:lnTo>
                    <a:pt x="25" y="688"/>
                  </a:lnTo>
                  <a:lnTo>
                    <a:pt x="5" y="683"/>
                  </a:lnTo>
                  <a:lnTo>
                    <a:pt x="0" y="667"/>
                  </a:lnTo>
                  <a:lnTo>
                    <a:pt x="0" y="642"/>
                  </a:lnTo>
                  <a:lnTo>
                    <a:pt x="11" y="619"/>
                  </a:lnTo>
                  <a:lnTo>
                    <a:pt x="27" y="594"/>
                  </a:lnTo>
                  <a:lnTo>
                    <a:pt x="33" y="531"/>
                  </a:lnTo>
                  <a:lnTo>
                    <a:pt x="31" y="456"/>
                  </a:lnTo>
                  <a:lnTo>
                    <a:pt x="36" y="402"/>
                  </a:lnTo>
                  <a:lnTo>
                    <a:pt x="43" y="350"/>
                  </a:lnTo>
                  <a:lnTo>
                    <a:pt x="42" y="303"/>
                  </a:lnTo>
                  <a:lnTo>
                    <a:pt x="33" y="237"/>
                  </a:lnTo>
                  <a:lnTo>
                    <a:pt x="25" y="186"/>
                  </a:lnTo>
                  <a:lnTo>
                    <a:pt x="27" y="133"/>
                  </a:lnTo>
                  <a:lnTo>
                    <a:pt x="16" y="101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34891" name="Freeform 75"/>
            <p:cNvSpPr>
              <a:spLocks/>
            </p:cNvSpPr>
            <p:nvPr/>
          </p:nvSpPr>
          <p:spPr bwMode="auto">
            <a:xfrm>
              <a:off x="4253" y="1513"/>
              <a:ext cx="301" cy="667"/>
            </a:xfrm>
            <a:custGeom>
              <a:avLst/>
              <a:gdLst/>
              <a:ahLst/>
              <a:cxnLst>
                <a:cxn ang="0">
                  <a:pos x="65" y="0"/>
                </a:cxn>
                <a:cxn ang="0">
                  <a:pos x="108" y="44"/>
                </a:cxn>
                <a:cxn ang="0">
                  <a:pos x="133" y="90"/>
                </a:cxn>
                <a:cxn ang="0">
                  <a:pos x="154" y="143"/>
                </a:cxn>
                <a:cxn ang="0">
                  <a:pos x="171" y="207"/>
                </a:cxn>
                <a:cxn ang="0">
                  <a:pos x="178" y="273"/>
                </a:cxn>
                <a:cxn ang="0">
                  <a:pos x="172" y="335"/>
                </a:cxn>
                <a:cxn ang="0">
                  <a:pos x="165" y="399"/>
                </a:cxn>
                <a:cxn ang="0">
                  <a:pos x="156" y="462"/>
                </a:cxn>
                <a:cxn ang="0">
                  <a:pos x="140" y="523"/>
                </a:cxn>
                <a:cxn ang="0">
                  <a:pos x="138" y="560"/>
                </a:cxn>
                <a:cxn ang="0">
                  <a:pos x="144" y="579"/>
                </a:cxn>
                <a:cxn ang="0">
                  <a:pos x="176" y="586"/>
                </a:cxn>
                <a:cxn ang="0">
                  <a:pos x="225" y="592"/>
                </a:cxn>
                <a:cxn ang="0">
                  <a:pos x="280" y="608"/>
                </a:cxn>
                <a:cxn ang="0">
                  <a:pos x="289" y="622"/>
                </a:cxn>
                <a:cxn ang="0">
                  <a:pos x="300" y="654"/>
                </a:cxn>
                <a:cxn ang="0">
                  <a:pos x="295" y="664"/>
                </a:cxn>
                <a:cxn ang="0">
                  <a:pos x="273" y="666"/>
                </a:cxn>
                <a:cxn ang="0">
                  <a:pos x="226" y="655"/>
                </a:cxn>
                <a:cxn ang="0">
                  <a:pos x="181" y="634"/>
                </a:cxn>
                <a:cxn ang="0">
                  <a:pos x="135" y="629"/>
                </a:cxn>
                <a:cxn ang="0">
                  <a:pos x="108" y="627"/>
                </a:cxn>
                <a:cxn ang="0">
                  <a:pos x="79" y="616"/>
                </a:cxn>
                <a:cxn ang="0">
                  <a:pos x="74" y="597"/>
                </a:cxn>
                <a:cxn ang="0">
                  <a:pos x="79" y="574"/>
                </a:cxn>
                <a:cxn ang="0">
                  <a:pos x="97" y="542"/>
                </a:cxn>
                <a:cxn ang="0">
                  <a:pos x="113" y="505"/>
                </a:cxn>
                <a:cxn ang="0">
                  <a:pos x="122" y="422"/>
                </a:cxn>
                <a:cxn ang="0">
                  <a:pos x="122" y="363"/>
                </a:cxn>
                <a:cxn ang="0">
                  <a:pos x="122" y="319"/>
                </a:cxn>
                <a:cxn ang="0">
                  <a:pos x="119" y="273"/>
                </a:cxn>
                <a:cxn ang="0">
                  <a:pos x="108" y="234"/>
                </a:cxn>
                <a:cxn ang="0">
                  <a:pos x="95" y="188"/>
                </a:cxn>
                <a:cxn ang="0">
                  <a:pos x="65" y="143"/>
                </a:cxn>
                <a:cxn ang="0">
                  <a:pos x="41" y="108"/>
                </a:cxn>
                <a:cxn ang="0">
                  <a:pos x="11" y="64"/>
                </a:cxn>
                <a:cxn ang="0">
                  <a:pos x="0" y="34"/>
                </a:cxn>
                <a:cxn ang="0">
                  <a:pos x="11" y="5"/>
                </a:cxn>
                <a:cxn ang="0">
                  <a:pos x="32" y="0"/>
                </a:cxn>
                <a:cxn ang="0">
                  <a:pos x="65" y="0"/>
                </a:cxn>
              </a:cxnLst>
              <a:rect l="0" t="0" r="r" b="b"/>
              <a:pathLst>
                <a:path w="301" h="667">
                  <a:moveTo>
                    <a:pt x="65" y="0"/>
                  </a:moveTo>
                  <a:lnTo>
                    <a:pt x="108" y="44"/>
                  </a:lnTo>
                  <a:lnTo>
                    <a:pt x="133" y="90"/>
                  </a:lnTo>
                  <a:lnTo>
                    <a:pt x="154" y="143"/>
                  </a:lnTo>
                  <a:lnTo>
                    <a:pt x="171" y="207"/>
                  </a:lnTo>
                  <a:lnTo>
                    <a:pt x="178" y="273"/>
                  </a:lnTo>
                  <a:lnTo>
                    <a:pt x="172" y="335"/>
                  </a:lnTo>
                  <a:lnTo>
                    <a:pt x="165" y="399"/>
                  </a:lnTo>
                  <a:lnTo>
                    <a:pt x="156" y="462"/>
                  </a:lnTo>
                  <a:lnTo>
                    <a:pt x="140" y="523"/>
                  </a:lnTo>
                  <a:lnTo>
                    <a:pt x="138" y="560"/>
                  </a:lnTo>
                  <a:lnTo>
                    <a:pt x="144" y="579"/>
                  </a:lnTo>
                  <a:lnTo>
                    <a:pt x="176" y="586"/>
                  </a:lnTo>
                  <a:lnTo>
                    <a:pt x="225" y="592"/>
                  </a:lnTo>
                  <a:lnTo>
                    <a:pt x="280" y="608"/>
                  </a:lnTo>
                  <a:lnTo>
                    <a:pt x="289" y="622"/>
                  </a:lnTo>
                  <a:lnTo>
                    <a:pt x="300" y="654"/>
                  </a:lnTo>
                  <a:lnTo>
                    <a:pt x="295" y="664"/>
                  </a:lnTo>
                  <a:lnTo>
                    <a:pt x="273" y="666"/>
                  </a:lnTo>
                  <a:lnTo>
                    <a:pt x="226" y="655"/>
                  </a:lnTo>
                  <a:lnTo>
                    <a:pt x="181" y="634"/>
                  </a:lnTo>
                  <a:lnTo>
                    <a:pt x="135" y="629"/>
                  </a:lnTo>
                  <a:lnTo>
                    <a:pt x="108" y="627"/>
                  </a:lnTo>
                  <a:lnTo>
                    <a:pt x="79" y="616"/>
                  </a:lnTo>
                  <a:lnTo>
                    <a:pt x="74" y="597"/>
                  </a:lnTo>
                  <a:lnTo>
                    <a:pt x="79" y="574"/>
                  </a:lnTo>
                  <a:lnTo>
                    <a:pt x="97" y="542"/>
                  </a:lnTo>
                  <a:lnTo>
                    <a:pt x="113" y="505"/>
                  </a:lnTo>
                  <a:lnTo>
                    <a:pt x="122" y="422"/>
                  </a:lnTo>
                  <a:lnTo>
                    <a:pt x="122" y="363"/>
                  </a:lnTo>
                  <a:lnTo>
                    <a:pt x="122" y="319"/>
                  </a:lnTo>
                  <a:lnTo>
                    <a:pt x="119" y="273"/>
                  </a:lnTo>
                  <a:lnTo>
                    <a:pt x="108" y="234"/>
                  </a:lnTo>
                  <a:lnTo>
                    <a:pt x="95" y="188"/>
                  </a:lnTo>
                  <a:lnTo>
                    <a:pt x="65" y="143"/>
                  </a:lnTo>
                  <a:lnTo>
                    <a:pt x="41" y="108"/>
                  </a:lnTo>
                  <a:lnTo>
                    <a:pt x="11" y="64"/>
                  </a:lnTo>
                  <a:lnTo>
                    <a:pt x="0" y="34"/>
                  </a:lnTo>
                  <a:lnTo>
                    <a:pt x="11" y="5"/>
                  </a:lnTo>
                  <a:lnTo>
                    <a:pt x="32" y="0"/>
                  </a:lnTo>
                  <a:lnTo>
                    <a:pt x="65" y="0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</p:grpSp>
      <p:grpSp>
        <p:nvGrpSpPr>
          <p:cNvPr id="34899" name="Group 83"/>
          <p:cNvGrpSpPr>
            <a:grpSpLocks/>
          </p:cNvGrpSpPr>
          <p:nvPr/>
        </p:nvGrpSpPr>
        <p:grpSpPr bwMode="auto">
          <a:xfrm>
            <a:off x="3048000" y="1905000"/>
            <a:ext cx="1741488" cy="2592388"/>
            <a:chOff x="1920" y="1200"/>
            <a:chExt cx="1097" cy="1633"/>
          </a:xfrm>
        </p:grpSpPr>
        <p:sp>
          <p:nvSpPr>
            <p:cNvPr id="34893" name="Freeform 77"/>
            <p:cNvSpPr>
              <a:spLocks/>
            </p:cNvSpPr>
            <p:nvPr/>
          </p:nvSpPr>
          <p:spPr bwMode="auto">
            <a:xfrm>
              <a:off x="2342" y="1200"/>
              <a:ext cx="324" cy="341"/>
            </a:xfrm>
            <a:custGeom>
              <a:avLst/>
              <a:gdLst/>
              <a:ahLst/>
              <a:cxnLst>
                <a:cxn ang="0">
                  <a:pos x="164" y="0"/>
                </a:cxn>
                <a:cxn ang="0">
                  <a:pos x="124" y="5"/>
                </a:cxn>
                <a:cxn ang="0">
                  <a:pos x="104" y="31"/>
                </a:cxn>
                <a:cxn ang="0">
                  <a:pos x="95" y="83"/>
                </a:cxn>
                <a:cxn ang="0">
                  <a:pos x="101" y="145"/>
                </a:cxn>
                <a:cxn ang="0">
                  <a:pos x="117" y="184"/>
                </a:cxn>
                <a:cxn ang="0">
                  <a:pos x="135" y="233"/>
                </a:cxn>
                <a:cxn ang="0">
                  <a:pos x="27" y="295"/>
                </a:cxn>
                <a:cxn ang="0">
                  <a:pos x="0" y="318"/>
                </a:cxn>
                <a:cxn ang="0">
                  <a:pos x="16" y="340"/>
                </a:cxn>
                <a:cxn ang="0">
                  <a:pos x="70" y="295"/>
                </a:cxn>
                <a:cxn ang="0">
                  <a:pos x="151" y="264"/>
                </a:cxn>
                <a:cxn ang="0">
                  <a:pos x="189" y="303"/>
                </a:cxn>
                <a:cxn ang="0">
                  <a:pos x="229" y="331"/>
                </a:cxn>
                <a:cxn ang="0">
                  <a:pos x="263" y="334"/>
                </a:cxn>
                <a:cxn ang="0">
                  <a:pos x="296" y="331"/>
                </a:cxn>
                <a:cxn ang="0">
                  <a:pos x="312" y="308"/>
                </a:cxn>
                <a:cxn ang="0">
                  <a:pos x="323" y="257"/>
                </a:cxn>
                <a:cxn ang="0">
                  <a:pos x="323" y="199"/>
                </a:cxn>
                <a:cxn ang="0">
                  <a:pos x="310" y="155"/>
                </a:cxn>
                <a:cxn ang="0">
                  <a:pos x="265" y="85"/>
                </a:cxn>
                <a:cxn ang="0">
                  <a:pos x="215" y="39"/>
                </a:cxn>
                <a:cxn ang="0">
                  <a:pos x="182" y="13"/>
                </a:cxn>
                <a:cxn ang="0">
                  <a:pos x="151" y="5"/>
                </a:cxn>
                <a:cxn ang="0">
                  <a:pos x="164" y="0"/>
                </a:cxn>
              </a:cxnLst>
              <a:rect l="0" t="0" r="r" b="b"/>
              <a:pathLst>
                <a:path w="324" h="341">
                  <a:moveTo>
                    <a:pt x="164" y="0"/>
                  </a:moveTo>
                  <a:lnTo>
                    <a:pt x="124" y="5"/>
                  </a:lnTo>
                  <a:lnTo>
                    <a:pt x="104" y="31"/>
                  </a:lnTo>
                  <a:lnTo>
                    <a:pt x="95" y="83"/>
                  </a:lnTo>
                  <a:lnTo>
                    <a:pt x="101" y="145"/>
                  </a:lnTo>
                  <a:lnTo>
                    <a:pt x="117" y="184"/>
                  </a:lnTo>
                  <a:lnTo>
                    <a:pt x="135" y="233"/>
                  </a:lnTo>
                  <a:lnTo>
                    <a:pt x="27" y="295"/>
                  </a:lnTo>
                  <a:lnTo>
                    <a:pt x="0" y="318"/>
                  </a:lnTo>
                  <a:lnTo>
                    <a:pt x="16" y="340"/>
                  </a:lnTo>
                  <a:lnTo>
                    <a:pt x="70" y="295"/>
                  </a:lnTo>
                  <a:lnTo>
                    <a:pt x="151" y="264"/>
                  </a:lnTo>
                  <a:lnTo>
                    <a:pt x="189" y="303"/>
                  </a:lnTo>
                  <a:lnTo>
                    <a:pt x="229" y="331"/>
                  </a:lnTo>
                  <a:lnTo>
                    <a:pt x="263" y="334"/>
                  </a:lnTo>
                  <a:lnTo>
                    <a:pt x="296" y="331"/>
                  </a:lnTo>
                  <a:lnTo>
                    <a:pt x="312" y="308"/>
                  </a:lnTo>
                  <a:lnTo>
                    <a:pt x="323" y="257"/>
                  </a:lnTo>
                  <a:lnTo>
                    <a:pt x="323" y="199"/>
                  </a:lnTo>
                  <a:lnTo>
                    <a:pt x="310" y="155"/>
                  </a:lnTo>
                  <a:lnTo>
                    <a:pt x="265" y="85"/>
                  </a:lnTo>
                  <a:lnTo>
                    <a:pt x="215" y="39"/>
                  </a:lnTo>
                  <a:lnTo>
                    <a:pt x="182" y="13"/>
                  </a:lnTo>
                  <a:lnTo>
                    <a:pt x="151" y="5"/>
                  </a:lnTo>
                  <a:lnTo>
                    <a:pt x="164" y="0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34894" name="Freeform 78"/>
            <p:cNvSpPr>
              <a:spLocks/>
            </p:cNvSpPr>
            <p:nvPr/>
          </p:nvSpPr>
          <p:spPr bwMode="auto">
            <a:xfrm>
              <a:off x="1920" y="1603"/>
              <a:ext cx="667" cy="298"/>
            </a:xfrm>
            <a:custGeom>
              <a:avLst/>
              <a:gdLst/>
              <a:ahLst/>
              <a:cxnLst>
                <a:cxn ang="0">
                  <a:pos x="658" y="0"/>
                </a:cxn>
                <a:cxn ang="0">
                  <a:pos x="596" y="9"/>
                </a:cxn>
                <a:cxn ang="0">
                  <a:pos x="482" y="60"/>
                </a:cxn>
                <a:cxn ang="0">
                  <a:pos x="383" y="102"/>
                </a:cxn>
                <a:cxn ang="0">
                  <a:pos x="273" y="138"/>
                </a:cxn>
                <a:cxn ang="0">
                  <a:pos x="194" y="177"/>
                </a:cxn>
                <a:cxn ang="0">
                  <a:pos x="87" y="219"/>
                </a:cxn>
                <a:cxn ang="0">
                  <a:pos x="0" y="258"/>
                </a:cxn>
                <a:cxn ang="0">
                  <a:pos x="4" y="273"/>
                </a:cxn>
                <a:cxn ang="0">
                  <a:pos x="31" y="281"/>
                </a:cxn>
                <a:cxn ang="0">
                  <a:pos x="107" y="240"/>
                </a:cxn>
                <a:cxn ang="0">
                  <a:pos x="112" y="265"/>
                </a:cxn>
                <a:cxn ang="0">
                  <a:pos x="132" y="288"/>
                </a:cxn>
                <a:cxn ang="0">
                  <a:pos x="161" y="297"/>
                </a:cxn>
                <a:cxn ang="0">
                  <a:pos x="192" y="278"/>
                </a:cxn>
                <a:cxn ang="0">
                  <a:pos x="215" y="255"/>
                </a:cxn>
                <a:cxn ang="0">
                  <a:pos x="212" y="219"/>
                </a:cxn>
                <a:cxn ang="0">
                  <a:pos x="206" y="201"/>
                </a:cxn>
                <a:cxn ang="0">
                  <a:pos x="280" y="164"/>
                </a:cxn>
                <a:cxn ang="0">
                  <a:pos x="316" y="156"/>
                </a:cxn>
                <a:cxn ang="0">
                  <a:pos x="383" y="141"/>
                </a:cxn>
                <a:cxn ang="0">
                  <a:pos x="475" y="107"/>
                </a:cxn>
                <a:cxn ang="0">
                  <a:pos x="549" y="71"/>
                </a:cxn>
                <a:cxn ang="0">
                  <a:pos x="602" y="55"/>
                </a:cxn>
                <a:cxn ang="0">
                  <a:pos x="658" y="60"/>
                </a:cxn>
                <a:cxn ang="0">
                  <a:pos x="666" y="22"/>
                </a:cxn>
                <a:cxn ang="0">
                  <a:pos x="643" y="0"/>
                </a:cxn>
                <a:cxn ang="0">
                  <a:pos x="629" y="0"/>
                </a:cxn>
                <a:cxn ang="0">
                  <a:pos x="658" y="0"/>
                </a:cxn>
              </a:cxnLst>
              <a:rect l="0" t="0" r="r" b="b"/>
              <a:pathLst>
                <a:path w="667" h="298">
                  <a:moveTo>
                    <a:pt x="658" y="0"/>
                  </a:moveTo>
                  <a:lnTo>
                    <a:pt x="596" y="9"/>
                  </a:lnTo>
                  <a:lnTo>
                    <a:pt x="482" y="60"/>
                  </a:lnTo>
                  <a:lnTo>
                    <a:pt x="383" y="102"/>
                  </a:lnTo>
                  <a:lnTo>
                    <a:pt x="273" y="138"/>
                  </a:lnTo>
                  <a:lnTo>
                    <a:pt x="194" y="177"/>
                  </a:lnTo>
                  <a:lnTo>
                    <a:pt x="87" y="219"/>
                  </a:lnTo>
                  <a:lnTo>
                    <a:pt x="0" y="258"/>
                  </a:lnTo>
                  <a:lnTo>
                    <a:pt x="4" y="273"/>
                  </a:lnTo>
                  <a:lnTo>
                    <a:pt x="31" y="281"/>
                  </a:lnTo>
                  <a:lnTo>
                    <a:pt x="107" y="240"/>
                  </a:lnTo>
                  <a:lnTo>
                    <a:pt x="112" y="265"/>
                  </a:lnTo>
                  <a:lnTo>
                    <a:pt x="132" y="288"/>
                  </a:lnTo>
                  <a:lnTo>
                    <a:pt x="161" y="297"/>
                  </a:lnTo>
                  <a:lnTo>
                    <a:pt x="192" y="278"/>
                  </a:lnTo>
                  <a:lnTo>
                    <a:pt x="215" y="255"/>
                  </a:lnTo>
                  <a:lnTo>
                    <a:pt x="212" y="219"/>
                  </a:lnTo>
                  <a:lnTo>
                    <a:pt x="206" y="201"/>
                  </a:lnTo>
                  <a:lnTo>
                    <a:pt x="280" y="164"/>
                  </a:lnTo>
                  <a:lnTo>
                    <a:pt x="316" y="156"/>
                  </a:lnTo>
                  <a:lnTo>
                    <a:pt x="383" y="141"/>
                  </a:lnTo>
                  <a:lnTo>
                    <a:pt x="475" y="107"/>
                  </a:lnTo>
                  <a:lnTo>
                    <a:pt x="549" y="71"/>
                  </a:lnTo>
                  <a:lnTo>
                    <a:pt x="602" y="55"/>
                  </a:lnTo>
                  <a:lnTo>
                    <a:pt x="658" y="60"/>
                  </a:lnTo>
                  <a:lnTo>
                    <a:pt x="666" y="22"/>
                  </a:lnTo>
                  <a:lnTo>
                    <a:pt x="643" y="0"/>
                  </a:lnTo>
                  <a:lnTo>
                    <a:pt x="629" y="0"/>
                  </a:lnTo>
                  <a:lnTo>
                    <a:pt x="658" y="0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34895" name="Freeform 79"/>
            <p:cNvSpPr>
              <a:spLocks/>
            </p:cNvSpPr>
            <p:nvPr/>
          </p:nvSpPr>
          <p:spPr bwMode="auto">
            <a:xfrm>
              <a:off x="2546" y="1597"/>
              <a:ext cx="221" cy="637"/>
            </a:xfrm>
            <a:custGeom>
              <a:avLst/>
              <a:gdLst/>
              <a:ahLst/>
              <a:cxnLst>
                <a:cxn ang="0">
                  <a:pos x="94" y="0"/>
                </a:cxn>
                <a:cxn ang="0">
                  <a:pos x="65" y="0"/>
                </a:cxn>
                <a:cxn ang="0">
                  <a:pos x="40" y="13"/>
                </a:cxn>
                <a:cxn ang="0">
                  <a:pos x="14" y="52"/>
                </a:cxn>
                <a:cxn ang="0">
                  <a:pos x="5" y="101"/>
                </a:cxn>
                <a:cxn ang="0">
                  <a:pos x="0" y="223"/>
                </a:cxn>
                <a:cxn ang="0">
                  <a:pos x="7" y="327"/>
                </a:cxn>
                <a:cxn ang="0">
                  <a:pos x="27" y="433"/>
                </a:cxn>
                <a:cxn ang="0">
                  <a:pos x="54" y="542"/>
                </a:cxn>
                <a:cxn ang="0">
                  <a:pos x="85" y="607"/>
                </a:cxn>
                <a:cxn ang="0">
                  <a:pos x="126" y="636"/>
                </a:cxn>
                <a:cxn ang="0">
                  <a:pos x="159" y="636"/>
                </a:cxn>
                <a:cxn ang="0">
                  <a:pos x="200" y="607"/>
                </a:cxn>
                <a:cxn ang="0">
                  <a:pos x="215" y="565"/>
                </a:cxn>
                <a:cxn ang="0">
                  <a:pos x="220" y="491"/>
                </a:cxn>
                <a:cxn ang="0">
                  <a:pos x="215" y="397"/>
                </a:cxn>
                <a:cxn ang="0">
                  <a:pos x="195" y="280"/>
                </a:cxn>
                <a:cxn ang="0">
                  <a:pos x="168" y="137"/>
                </a:cxn>
                <a:cxn ang="0">
                  <a:pos x="135" y="28"/>
                </a:cxn>
                <a:cxn ang="0">
                  <a:pos x="115" y="13"/>
                </a:cxn>
                <a:cxn ang="0">
                  <a:pos x="94" y="0"/>
                </a:cxn>
              </a:cxnLst>
              <a:rect l="0" t="0" r="r" b="b"/>
              <a:pathLst>
                <a:path w="221" h="637">
                  <a:moveTo>
                    <a:pt x="94" y="0"/>
                  </a:moveTo>
                  <a:lnTo>
                    <a:pt x="65" y="0"/>
                  </a:lnTo>
                  <a:lnTo>
                    <a:pt x="40" y="13"/>
                  </a:lnTo>
                  <a:lnTo>
                    <a:pt x="14" y="52"/>
                  </a:lnTo>
                  <a:lnTo>
                    <a:pt x="5" y="101"/>
                  </a:lnTo>
                  <a:lnTo>
                    <a:pt x="0" y="223"/>
                  </a:lnTo>
                  <a:lnTo>
                    <a:pt x="7" y="327"/>
                  </a:lnTo>
                  <a:lnTo>
                    <a:pt x="27" y="433"/>
                  </a:lnTo>
                  <a:lnTo>
                    <a:pt x="54" y="542"/>
                  </a:lnTo>
                  <a:lnTo>
                    <a:pt x="85" y="607"/>
                  </a:lnTo>
                  <a:lnTo>
                    <a:pt x="126" y="636"/>
                  </a:lnTo>
                  <a:lnTo>
                    <a:pt x="159" y="636"/>
                  </a:lnTo>
                  <a:lnTo>
                    <a:pt x="200" y="607"/>
                  </a:lnTo>
                  <a:lnTo>
                    <a:pt x="215" y="565"/>
                  </a:lnTo>
                  <a:lnTo>
                    <a:pt x="220" y="491"/>
                  </a:lnTo>
                  <a:lnTo>
                    <a:pt x="215" y="397"/>
                  </a:lnTo>
                  <a:lnTo>
                    <a:pt x="195" y="280"/>
                  </a:lnTo>
                  <a:lnTo>
                    <a:pt x="168" y="137"/>
                  </a:lnTo>
                  <a:lnTo>
                    <a:pt x="135" y="28"/>
                  </a:lnTo>
                  <a:lnTo>
                    <a:pt x="115" y="13"/>
                  </a:lnTo>
                  <a:lnTo>
                    <a:pt x="94" y="0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34896" name="Freeform 80"/>
            <p:cNvSpPr>
              <a:spLocks/>
            </p:cNvSpPr>
            <p:nvPr/>
          </p:nvSpPr>
          <p:spPr bwMode="auto">
            <a:xfrm>
              <a:off x="2685" y="1564"/>
              <a:ext cx="311" cy="584"/>
            </a:xfrm>
            <a:custGeom>
              <a:avLst/>
              <a:gdLst/>
              <a:ahLst/>
              <a:cxnLst>
                <a:cxn ang="0">
                  <a:pos x="75" y="2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0" y="18"/>
                </a:cxn>
                <a:cxn ang="0">
                  <a:pos x="9" y="54"/>
                </a:cxn>
                <a:cxn ang="0">
                  <a:pos x="29" y="77"/>
                </a:cxn>
                <a:cxn ang="0">
                  <a:pos x="67" y="100"/>
                </a:cxn>
                <a:cxn ang="0">
                  <a:pos x="142" y="134"/>
                </a:cxn>
                <a:cxn ang="0">
                  <a:pos x="236" y="194"/>
                </a:cxn>
                <a:cxn ang="0">
                  <a:pos x="272" y="196"/>
                </a:cxn>
                <a:cxn ang="0">
                  <a:pos x="252" y="251"/>
                </a:cxn>
                <a:cxn ang="0">
                  <a:pos x="211" y="310"/>
                </a:cxn>
                <a:cxn ang="0">
                  <a:pos x="178" y="383"/>
                </a:cxn>
                <a:cxn ang="0">
                  <a:pos x="164" y="458"/>
                </a:cxn>
                <a:cxn ang="0">
                  <a:pos x="171" y="482"/>
                </a:cxn>
                <a:cxn ang="0">
                  <a:pos x="191" y="497"/>
                </a:cxn>
                <a:cxn ang="0">
                  <a:pos x="218" y="507"/>
                </a:cxn>
                <a:cxn ang="0">
                  <a:pos x="245" y="531"/>
                </a:cxn>
                <a:cxn ang="0">
                  <a:pos x="256" y="554"/>
                </a:cxn>
                <a:cxn ang="0">
                  <a:pos x="263" y="583"/>
                </a:cxn>
                <a:cxn ang="0">
                  <a:pos x="283" y="583"/>
                </a:cxn>
                <a:cxn ang="0">
                  <a:pos x="290" y="562"/>
                </a:cxn>
                <a:cxn ang="0">
                  <a:pos x="276" y="528"/>
                </a:cxn>
                <a:cxn ang="0">
                  <a:pos x="238" y="505"/>
                </a:cxn>
                <a:cxn ang="0">
                  <a:pos x="216" y="482"/>
                </a:cxn>
                <a:cxn ang="0">
                  <a:pos x="196" y="469"/>
                </a:cxn>
                <a:cxn ang="0">
                  <a:pos x="189" y="445"/>
                </a:cxn>
                <a:cxn ang="0">
                  <a:pos x="198" y="383"/>
                </a:cxn>
                <a:cxn ang="0">
                  <a:pos x="229" y="336"/>
                </a:cxn>
                <a:cxn ang="0">
                  <a:pos x="256" y="295"/>
                </a:cxn>
                <a:cxn ang="0">
                  <a:pos x="290" y="248"/>
                </a:cxn>
                <a:cxn ang="0">
                  <a:pos x="310" y="204"/>
                </a:cxn>
                <a:cxn ang="0">
                  <a:pos x="310" y="178"/>
                </a:cxn>
                <a:cxn ang="0">
                  <a:pos x="292" y="165"/>
                </a:cxn>
                <a:cxn ang="0">
                  <a:pos x="223" y="119"/>
                </a:cxn>
                <a:cxn ang="0">
                  <a:pos x="155" y="77"/>
                </a:cxn>
                <a:cxn ang="0">
                  <a:pos x="87" y="38"/>
                </a:cxn>
                <a:cxn ang="0">
                  <a:pos x="75" y="23"/>
                </a:cxn>
              </a:cxnLst>
              <a:rect l="0" t="0" r="r" b="b"/>
              <a:pathLst>
                <a:path w="311" h="584">
                  <a:moveTo>
                    <a:pt x="75" y="23"/>
                  </a:moveTo>
                  <a:lnTo>
                    <a:pt x="40" y="0"/>
                  </a:lnTo>
                  <a:lnTo>
                    <a:pt x="16" y="0"/>
                  </a:lnTo>
                  <a:lnTo>
                    <a:pt x="0" y="18"/>
                  </a:lnTo>
                  <a:lnTo>
                    <a:pt x="9" y="54"/>
                  </a:lnTo>
                  <a:lnTo>
                    <a:pt x="29" y="77"/>
                  </a:lnTo>
                  <a:lnTo>
                    <a:pt x="67" y="100"/>
                  </a:lnTo>
                  <a:lnTo>
                    <a:pt x="142" y="134"/>
                  </a:lnTo>
                  <a:lnTo>
                    <a:pt x="236" y="194"/>
                  </a:lnTo>
                  <a:lnTo>
                    <a:pt x="272" y="196"/>
                  </a:lnTo>
                  <a:lnTo>
                    <a:pt x="252" y="251"/>
                  </a:lnTo>
                  <a:lnTo>
                    <a:pt x="211" y="310"/>
                  </a:lnTo>
                  <a:lnTo>
                    <a:pt x="178" y="383"/>
                  </a:lnTo>
                  <a:lnTo>
                    <a:pt x="164" y="458"/>
                  </a:lnTo>
                  <a:lnTo>
                    <a:pt x="171" y="482"/>
                  </a:lnTo>
                  <a:lnTo>
                    <a:pt x="191" y="497"/>
                  </a:lnTo>
                  <a:lnTo>
                    <a:pt x="218" y="507"/>
                  </a:lnTo>
                  <a:lnTo>
                    <a:pt x="245" y="531"/>
                  </a:lnTo>
                  <a:lnTo>
                    <a:pt x="256" y="554"/>
                  </a:lnTo>
                  <a:lnTo>
                    <a:pt x="263" y="583"/>
                  </a:lnTo>
                  <a:lnTo>
                    <a:pt x="283" y="583"/>
                  </a:lnTo>
                  <a:lnTo>
                    <a:pt x="290" y="562"/>
                  </a:lnTo>
                  <a:lnTo>
                    <a:pt x="276" y="528"/>
                  </a:lnTo>
                  <a:lnTo>
                    <a:pt x="238" y="505"/>
                  </a:lnTo>
                  <a:lnTo>
                    <a:pt x="216" y="482"/>
                  </a:lnTo>
                  <a:lnTo>
                    <a:pt x="196" y="469"/>
                  </a:lnTo>
                  <a:lnTo>
                    <a:pt x="189" y="445"/>
                  </a:lnTo>
                  <a:lnTo>
                    <a:pt x="198" y="383"/>
                  </a:lnTo>
                  <a:lnTo>
                    <a:pt x="229" y="336"/>
                  </a:lnTo>
                  <a:lnTo>
                    <a:pt x="256" y="295"/>
                  </a:lnTo>
                  <a:lnTo>
                    <a:pt x="290" y="248"/>
                  </a:lnTo>
                  <a:lnTo>
                    <a:pt x="310" y="204"/>
                  </a:lnTo>
                  <a:lnTo>
                    <a:pt x="310" y="178"/>
                  </a:lnTo>
                  <a:lnTo>
                    <a:pt x="292" y="165"/>
                  </a:lnTo>
                  <a:lnTo>
                    <a:pt x="223" y="119"/>
                  </a:lnTo>
                  <a:lnTo>
                    <a:pt x="155" y="77"/>
                  </a:lnTo>
                  <a:lnTo>
                    <a:pt x="87" y="38"/>
                  </a:lnTo>
                  <a:lnTo>
                    <a:pt x="75" y="23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34897" name="Freeform 81"/>
            <p:cNvSpPr>
              <a:spLocks/>
            </p:cNvSpPr>
            <p:nvPr/>
          </p:nvSpPr>
          <p:spPr bwMode="auto">
            <a:xfrm>
              <a:off x="2492" y="2177"/>
              <a:ext cx="208" cy="634"/>
            </a:xfrm>
            <a:custGeom>
              <a:avLst/>
              <a:gdLst/>
              <a:ahLst/>
              <a:cxnLst>
                <a:cxn ang="0">
                  <a:pos x="169" y="73"/>
                </a:cxn>
                <a:cxn ang="0">
                  <a:pos x="196" y="31"/>
                </a:cxn>
                <a:cxn ang="0">
                  <a:pos x="187" y="0"/>
                </a:cxn>
                <a:cxn ang="0">
                  <a:pos x="160" y="0"/>
                </a:cxn>
                <a:cxn ang="0">
                  <a:pos x="128" y="34"/>
                </a:cxn>
                <a:cxn ang="0">
                  <a:pos x="88" y="104"/>
                </a:cxn>
                <a:cxn ang="0">
                  <a:pos x="65" y="171"/>
                </a:cxn>
                <a:cxn ang="0">
                  <a:pos x="45" y="236"/>
                </a:cxn>
                <a:cxn ang="0">
                  <a:pos x="38" y="296"/>
                </a:cxn>
                <a:cxn ang="0">
                  <a:pos x="41" y="327"/>
                </a:cxn>
                <a:cxn ang="0">
                  <a:pos x="61" y="365"/>
                </a:cxn>
                <a:cxn ang="0">
                  <a:pos x="94" y="469"/>
                </a:cxn>
                <a:cxn ang="0">
                  <a:pos x="133" y="529"/>
                </a:cxn>
                <a:cxn ang="0">
                  <a:pos x="142" y="555"/>
                </a:cxn>
                <a:cxn ang="0">
                  <a:pos x="106" y="560"/>
                </a:cxn>
                <a:cxn ang="0">
                  <a:pos x="58" y="560"/>
                </a:cxn>
                <a:cxn ang="0">
                  <a:pos x="0" y="584"/>
                </a:cxn>
                <a:cxn ang="0">
                  <a:pos x="5" y="602"/>
                </a:cxn>
                <a:cxn ang="0">
                  <a:pos x="14" y="623"/>
                </a:cxn>
                <a:cxn ang="0">
                  <a:pos x="32" y="633"/>
                </a:cxn>
                <a:cxn ang="0">
                  <a:pos x="67" y="618"/>
                </a:cxn>
                <a:cxn ang="0">
                  <a:pos x="106" y="594"/>
                </a:cxn>
                <a:cxn ang="0">
                  <a:pos x="160" y="592"/>
                </a:cxn>
                <a:cxn ang="0">
                  <a:pos x="193" y="599"/>
                </a:cxn>
                <a:cxn ang="0">
                  <a:pos x="207" y="587"/>
                </a:cxn>
                <a:cxn ang="0">
                  <a:pos x="207" y="568"/>
                </a:cxn>
                <a:cxn ang="0">
                  <a:pos x="189" y="547"/>
                </a:cxn>
                <a:cxn ang="0">
                  <a:pos x="160" y="514"/>
                </a:cxn>
                <a:cxn ang="0">
                  <a:pos x="108" y="428"/>
                </a:cxn>
                <a:cxn ang="0">
                  <a:pos x="85" y="353"/>
                </a:cxn>
                <a:cxn ang="0">
                  <a:pos x="79" y="280"/>
                </a:cxn>
                <a:cxn ang="0">
                  <a:pos x="81" y="241"/>
                </a:cxn>
                <a:cxn ang="0">
                  <a:pos x="99" y="171"/>
                </a:cxn>
                <a:cxn ang="0">
                  <a:pos x="146" y="96"/>
                </a:cxn>
                <a:cxn ang="0">
                  <a:pos x="180" y="57"/>
                </a:cxn>
                <a:cxn ang="0">
                  <a:pos x="169" y="73"/>
                </a:cxn>
              </a:cxnLst>
              <a:rect l="0" t="0" r="r" b="b"/>
              <a:pathLst>
                <a:path w="208" h="634">
                  <a:moveTo>
                    <a:pt x="169" y="73"/>
                  </a:moveTo>
                  <a:lnTo>
                    <a:pt x="196" y="31"/>
                  </a:lnTo>
                  <a:lnTo>
                    <a:pt x="187" y="0"/>
                  </a:lnTo>
                  <a:lnTo>
                    <a:pt x="160" y="0"/>
                  </a:lnTo>
                  <a:lnTo>
                    <a:pt x="128" y="34"/>
                  </a:lnTo>
                  <a:lnTo>
                    <a:pt x="88" y="104"/>
                  </a:lnTo>
                  <a:lnTo>
                    <a:pt x="65" y="171"/>
                  </a:lnTo>
                  <a:lnTo>
                    <a:pt x="45" y="236"/>
                  </a:lnTo>
                  <a:lnTo>
                    <a:pt x="38" y="296"/>
                  </a:lnTo>
                  <a:lnTo>
                    <a:pt x="41" y="327"/>
                  </a:lnTo>
                  <a:lnTo>
                    <a:pt x="61" y="365"/>
                  </a:lnTo>
                  <a:lnTo>
                    <a:pt x="94" y="469"/>
                  </a:lnTo>
                  <a:lnTo>
                    <a:pt x="133" y="529"/>
                  </a:lnTo>
                  <a:lnTo>
                    <a:pt x="142" y="555"/>
                  </a:lnTo>
                  <a:lnTo>
                    <a:pt x="106" y="560"/>
                  </a:lnTo>
                  <a:lnTo>
                    <a:pt x="58" y="560"/>
                  </a:lnTo>
                  <a:lnTo>
                    <a:pt x="0" y="584"/>
                  </a:lnTo>
                  <a:lnTo>
                    <a:pt x="5" y="602"/>
                  </a:lnTo>
                  <a:lnTo>
                    <a:pt x="14" y="623"/>
                  </a:lnTo>
                  <a:lnTo>
                    <a:pt x="32" y="633"/>
                  </a:lnTo>
                  <a:lnTo>
                    <a:pt x="67" y="618"/>
                  </a:lnTo>
                  <a:lnTo>
                    <a:pt x="106" y="594"/>
                  </a:lnTo>
                  <a:lnTo>
                    <a:pt x="160" y="592"/>
                  </a:lnTo>
                  <a:lnTo>
                    <a:pt x="193" y="599"/>
                  </a:lnTo>
                  <a:lnTo>
                    <a:pt x="207" y="587"/>
                  </a:lnTo>
                  <a:lnTo>
                    <a:pt x="207" y="568"/>
                  </a:lnTo>
                  <a:lnTo>
                    <a:pt x="189" y="547"/>
                  </a:lnTo>
                  <a:lnTo>
                    <a:pt x="160" y="514"/>
                  </a:lnTo>
                  <a:lnTo>
                    <a:pt x="108" y="428"/>
                  </a:lnTo>
                  <a:lnTo>
                    <a:pt x="85" y="353"/>
                  </a:lnTo>
                  <a:lnTo>
                    <a:pt x="79" y="280"/>
                  </a:lnTo>
                  <a:lnTo>
                    <a:pt x="81" y="241"/>
                  </a:lnTo>
                  <a:lnTo>
                    <a:pt x="99" y="171"/>
                  </a:lnTo>
                  <a:lnTo>
                    <a:pt x="146" y="96"/>
                  </a:lnTo>
                  <a:lnTo>
                    <a:pt x="180" y="57"/>
                  </a:lnTo>
                  <a:lnTo>
                    <a:pt x="169" y="73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34898" name="Freeform 82"/>
            <p:cNvSpPr>
              <a:spLocks/>
            </p:cNvSpPr>
            <p:nvPr/>
          </p:nvSpPr>
          <p:spPr bwMode="auto">
            <a:xfrm>
              <a:off x="2713" y="2134"/>
              <a:ext cx="304" cy="699"/>
            </a:xfrm>
            <a:custGeom>
              <a:avLst/>
              <a:gdLst/>
              <a:ahLst/>
              <a:cxnLst>
                <a:cxn ang="0">
                  <a:pos x="126" y="122"/>
                </a:cxn>
                <a:cxn ang="0">
                  <a:pos x="81" y="55"/>
                </a:cxn>
                <a:cxn ang="0">
                  <a:pos x="41" y="0"/>
                </a:cxn>
                <a:cxn ang="0">
                  <a:pos x="14" y="6"/>
                </a:cxn>
                <a:cxn ang="0">
                  <a:pos x="0" y="29"/>
                </a:cxn>
                <a:cxn ang="0">
                  <a:pos x="0" y="71"/>
                </a:cxn>
                <a:cxn ang="0">
                  <a:pos x="25" y="94"/>
                </a:cxn>
                <a:cxn ang="0">
                  <a:pos x="68" y="125"/>
                </a:cxn>
                <a:cxn ang="0">
                  <a:pos x="101" y="164"/>
                </a:cxn>
                <a:cxn ang="0">
                  <a:pos x="139" y="216"/>
                </a:cxn>
                <a:cxn ang="0">
                  <a:pos x="155" y="254"/>
                </a:cxn>
                <a:cxn ang="0">
                  <a:pos x="173" y="301"/>
                </a:cxn>
                <a:cxn ang="0">
                  <a:pos x="182" y="363"/>
                </a:cxn>
                <a:cxn ang="0">
                  <a:pos x="182" y="421"/>
                </a:cxn>
                <a:cxn ang="0">
                  <a:pos x="173" y="490"/>
                </a:cxn>
                <a:cxn ang="0">
                  <a:pos x="148" y="558"/>
                </a:cxn>
                <a:cxn ang="0">
                  <a:pos x="128" y="597"/>
                </a:cxn>
                <a:cxn ang="0">
                  <a:pos x="115" y="622"/>
                </a:cxn>
                <a:cxn ang="0">
                  <a:pos x="115" y="644"/>
                </a:cxn>
                <a:cxn ang="0">
                  <a:pos x="128" y="651"/>
                </a:cxn>
                <a:cxn ang="0">
                  <a:pos x="159" y="651"/>
                </a:cxn>
                <a:cxn ang="0">
                  <a:pos x="209" y="662"/>
                </a:cxn>
                <a:cxn ang="0">
                  <a:pos x="247" y="677"/>
                </a:cxn>
                <a:cxn ang="0">
                  <a:pos x="269" y="698"/>
                </a:cxn>
                <a:cxn ang="0">
                  <a:pos x="289" y="690"/>
                </a:cxn>
                <a:cxn ang="0">
                  <a:pos x="303" y="662"/>
                </a:cxn>
                <a:cxn ang="0">
                  <a:pos x="301" y="638"/>
                </a:cxn>
                <a:cxn ang="0">
                  <a:pos x="263" y="620"/>
                </a:cxn>
                <a:cxn ang="0">
                  <a:pos x="202" y="615"/>
                </a:cxn>
                <a:cxn ang="0">
                  <a:pos x="146" y="615"/>
                </a:cxn>
                <a:cxn ang="0">
                  <a:pos x="168" y="584"/>
                </a:cxn>
                <a:cxn ang="0">
                  <a:pos x="180" y="545"/>
                </a:cxn>
                <a:cxn ang="0">
                  <a:pos x="195" y="490"/>
                </a:cxn>
                <a:cxn ang="0">
                  <a:pos x="213" y="434"/>
                </a:cxn>
                <a:cxn ang="0">
                  <a:pos x="213" y="366"/>
                </a:cxn>
                <a:cxn ang="0">
                  <a:pos x="209" y="301"/>
                </a:cxn>
                <a:cxn ang="0">
                  <a:pos x="189" y="242"/>
                </a:cxn>
                <a:cxn ang="0">
                  <a:pos x="153" y="164"/>
                </a:cxn>
                <a:cxn ang="0">
                  <a:pos x="126" y="122"/>
                </a:cxn>
              </a:cxnLst>
              <a:rect l="0" t="0" r="r" b="b"/>
              <a:pathLst>
                <a:path w="304" h="699">
                  <a:moveTo>
                    <a:pt x="126" y="122"/>
                  </a:moveTo>
                  <a:lnTo>
                    <a:pt x="81" y="55"/>
                  </a:lnTo>
                  <a:lnTo>
                    <a:pt x="41" y="0"/>
                  </a:lnTo>
                  <a:lnTo>
                    <a:pt x="14" y="6"/>
                  </a:lnTo>
                  <a:lnTo>
                    <a:pt x="0" y="29"/>
                  </a:lnTo>
                  <a:lnTo>
                    <a:pt x="0" y="71"/>
                  </a:lnTo>
                  <a:lnTo>
                    <a:pt x="25" y="94"/>
                  </a:lnTo>
                  <a:lnTo>
                    <a:pt x="68" y="125"/>
                  </a:lnTo>
                  <a:lnTo>
                    <a:pt x="101" y="164"/>
                  </a:lnTo>
                  <a:lnTo>
                    <a:pt x="139" y="216"/>
                  </a:lnTo>
                  <a:lnTo>
                    <a:pt x="155" y="254"/>
                  </a:lnTo>
                  <a:lnTo>
                    <a:pt x="173" y="301"/>
                  </a:lnTo>
                  <a:lnTo>
                    <a:pt x="182" y="363"/>
                  </a:lnTo>
                  <a:lnTo>
                    <a:pt x="182" y="421"/>
                  </a:lnTo>
                  <a:lnTo>
                    <a:pt x="173" y="490"/>
                  </a:lnTo>
                  <a:lnTo>
                    <a:pt x="148" y="558"/>
                  </a:lnTo>
                  <a:lnTo>
                    <a:pt x="128" y="597"/>
                  </a:lnTo>
                  <a:lnTo>
                    <a:pt x="115" y="622"/>
                  </a:lnTo>
                  <a:lnTo>
                    <a:pt x="115" y="644"/>
                  </a:lnTo>
                  <a:lnTo>
                    <a:pt x="128" y="651"/>
                  </a:lnTo>
                  <a:lnTo>
                    <a:pt x="159" y="651"/>
                  </a:lnTo>
                  <a:lnTo>
                    <a:pt x="209" y="662"/>
                  </a:lnTo>
                  <a:lnTo>
                    <a:pt x="247" y="677"/>
                  </a:lnTo>
                  <a:lnTo>
                    <a:pt x="269" y="698"/>
                  </a:lnTo>
                  <a:lnTo>
                    <a:pt x="289" y="690"/>
                  </a:lnTo>
                  <a:lnTo>
                    <a:pt x="303" y="662"/>
                  </a:lnTo>
                  <a:lnTo>
                    <a:pt x="301" y="638"/>
                  </a:lnTo>
                  <a:lnTo>
                    <a:pt x="263" y="620"/>
                  </a:lnTo>
                  <a:lnTo>
                    <a:pt x="202" y="615"/>
                  </a:lnTo>
                  <a:lnTo>
                    <a:pt x="146" y="615"/>
                  </a:lnTo>
                  <a:lnTo>
                    <a:pt x="168" y="584"/>
                  </a:lnTo>
                  <a:lnTo>
                    <a:pt x="180" y="545"/>
                  </a:lnTo>
                  <a:lnTo>
                    <a:pt x="195" y="490"/>
                  </a:lnTo>
                  <a:lnTo>
                    <a:pt x="213" y="434"/>
                  </a:lnTo>
                  <a:lnTo>
                    <a:pt x="213" y="366"/>
                  </a:lnTo>
                  <a:lnTo>
                    <a:pt x="209" y="301"/>
                  </a:lnTo>
                  <a:lnTo>
                    <a:pt x="189" y="242"/>
                  </a:lnTo>
                  <a:lnTo>
                    <a:pt x="153" y="164"/>
                  </a:lnTo>
                  <a:lnTo>
                    <a:pt x="126" y="122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</p:grpSp>
      <p:grpSp>
        <p:nvGrpSpPr>
          <p:cNvPr id="34906" name="Group 90"/>
          <p:cNvGrpSpPr>
            <a:grpSpLocks/>
          </p:cNvGrpSpPr>
          <p:nvPr/>
        </p:nvGrpSpPr>
        <p:grpSpPr bwMode="auto">
          <a:xfrm>
            <a:off x="4419600" y="1981200"/>
            <a:ext cx="1741488" cy="2592388"/>
            <a:chOff x="2784" y="1248"/>
            <a:chExt cx="1097" cy="1633"/>
          </a:xfrm>
        </p:grpSpPr>
        <p:sp>
          <p:nvSpPr>
            <p:cNvPr id="34900" name="Freeform 84"/>
            <p:cNvSpPr>
              <a:spLocks/>
            </p:cNvSpPr>
            <p:nvPr/>
          </p:nvSpPr>
          <p:spPr bwMode="auto">
            <a:xfrm>
              <a:off x="3206" y="1248"/>
              <a:ext cx="324" cy="341"/>
            </a:xfrm>
            <a:custGeom>
              <a:avLst/>
              <a:gdLst/>
              <a:ahLst/>
              <a:cxnLst>
                <a:cxn ang="0">
                  <a:pos x="164" y="0"/>
                </a:cxn>
                <a:cxn ang="0">
                  <a:pos x="124" y="5"/>
                </a:cxn>
                <a:cxn ang="0">
                  <a:pos x="104" y="31"/>
                </a:cxn>
                <a:cxn ang="0">
                  <a:pos x="95" y="83"/>
                </a:cxn>
                <a:cxn ang="0">
                  <a:pos x="101" y="145"/>
                </a:cxn>
                <a:cxn ang="0">
                  <a:pos x="117" y="184"/>
                </a:cxn>
                <a:cxn ang="0">
                  <a:pos x="135" y="233"/>
                </a:cxn>
                <a:cxn ang="0">
                  <a:pos x="27" y="295"/>
                </a:cxn>
                <a:cxn ang="0">
                  <a:pos x="0" y="318"/>
                </a:cxn>
                <a:cxn ang="0">
                  <a:pos x="16" y="340"/>
                </a:cxn>
                <a:cxn ang="0">
                  <a:pos x="70" y="295"/>
                </a:cxn>
                <a:cxn ang="0">
                  <a:pos x="151" y="264"/>
                </a:cxn>
                <a:cxn ang="0">
                  <a:pos x="189" y="303"/>
                </a:cxn>
                <a:cxn ang="0">
                  <a:pos x="229" y="331"/>
                </a:cxn>
                <a:cxn ang="0">
                  <a:pos x="263" y="334"/>
                </a:cxn>
                <a:cxn ang="0">
                  <a:pos x="296" y="331"/>
                </a:cxn>
                <a:cxn ang="0">
                  <a:pos x="312" y="308"/>
                </a:cxn>
                <a:cxn ang="0">
                  <a:pos x="323" y="257"/>
                </a:cxn>
                <a:cxn ang="0">
                  <a:pos x="323" y="199"/>
                </a:cxn>
                <a:cxn ang="0">
                  <a:pos x="310" y="155"/>
                </a:cxn>
                <a:cxn ang="0">
                  <a:pos x="265" y="85"/>
                </a:cxn>
                <a:cxn ang="0">
                  <a:pos x="215" y="39"/>
                </a:cxn>
                <a:cxn ang="0">
                  <a:pos x="182" y="13"/>
                </a:cxn>
                <a:cxn ang="0">
                  <a:pos x="151" y="5"/>
                </a:cxn>
                <a:cxn ang="0">
                  <a:pos x="164" y="0"/>
                </a:cxn>
              </a:cxnLst>
              <a:rect l="0" t="0" r="r" b="b"/>
              <a:pathLst>
                <a:path w="324" h="341">
                  <a:moveTo>
                    <a:pt x="164" y="0"/>
                  </a:moveTo>
                  <a:lnTo>
                    <a:pt x="124" y="5"/>
                  </a:lnTo>
                  <a:lnTo>
                    <a:pt x="104" y="31"/>
                  </a:lnTo>
                  <a:lnTo>
                    <a:pt x="95" y="83"/>
                  </a:lnTo>
                  <a:lnTo>
                    <a:pt x="101" y="145"/>
                  </a:lnTo>
                  <a:lnTo>
                    <a:pt x="117" y="184"/>
                  </a:lnTo>
                  <a:lnTo>
                    <a:pt x="135" y="233"/>
                  </a:lnTo>
                  <a:lnTo>
                    <a:pt x="27" y="295"/>
                  </a:lnTo>
                  <a:lnTo>
                    <a:pt x="0" y="318"/>
                  </a:lnTo>
                  <a:lnTo>
                    <a:pt x="16" y="340"/>
                  </a:lnTo>
                  <a:lnTo>
                    <a:pt x="70" y="295"/>
                  </a:lnTo>
                  <a:lnTo>
                    <a:pt x="151" y="264"/>
                  </a:lnTo>
                  <a:lnTo>
                    <a:pt x="189" y="303"/>
                  </a:lnTo>
                  <a:lnTo>
                    <a:pt x="229" y="331"/>
                  </a:lnTo>
                  <a:lnTo>
                    <a:pt x="263" y="334"/>
                  </a:lnTo>
                  <a:lnTo>
                    <a:pt x="296" y="331"/>
                  </a:lnTo>
                  <a:lnTo>
                    <a:pt x="312" y="308"/>
                  </a:lnTo>
                  <a:lnTo>
                    <a:pt x="323" y="257"/>
                  </a:lnTo>
                  <a:lnTo>
                    <a:pt x="323" y="199"/>
                  </a:lnTo>
                  <a:lnTo>
                    <a:pt x="310" y="155"/>
                  </a:lnTo>
                  <a:lnTo>
                    <a:pt x="265" y="85"/>
                  </a:lnTo>
                  <a:lnTo>
                    <a:pt x="215" y="39"/>
                  </a:lnTo>
                  <a:lnTo>
                    <a:pt x="182" y="13"/>
                  </a:lnTo>
                  <a:lnTo>
                    <a:pt x="151" y="5"/>
                  </a:lnTo>
                  <a:lnTo>
                    <a:pt x="164" y="0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34901" name="Freeform 85"/>
            <p:cNvSpPr>
              <a:spLocks/>
            </p:cNvSpPr>
            <p:nvPr/>
          </p:nvSpPr>
          <p:spPr bwMode="auto">
            <a:xfrm>
              <a:off x="2784" y="1651"/>
              <a:ext cx="667" cy="298"/>
            </a:xfrm>
            <a:custGeom>
              <a:avLst/>
              <a:gdLst/>
              <a:ahLst/>
              <a:cxnLst>
                <a:cxn ang="0">
                  <a:pos x="658" y="0"/>
                </a:cxn>
                <a:cxn ang="0">
                  <a:pos x="596" y="9"/>
                </a:cxn>
                <a:cxn ang="0">
                  <a:pos x="482" y="60"/>
                </a:cxn>
                <a:cxn ang="0">
                  <a:pos x="383" y="102"/>
                </a:cxn>
                <a:cxn ang="0">
                  <a:pos x="273" y="138"/>
                </a:cxn>
                <a:cxn ang="0">
                  <a:pos x="194" y="177"/>
                </a:cxn>
                <a:cxn ang="0">
                  <a:pos x="87" y="219"/>
                </a:cxn>
                <a:cxn ang="0">
                  <a:pos x="0" y="258"/>
                </a:cxn>
                <a:cxn ang="0">
                  <a:pos x="4" y="273"/>
                </a:cxn>
                <a:cxn ang="0">
                  <a:pos x="31" y="281"/>
                </a:cxn>
                <a:cxn ang="0">
                  <a:pos x="107" y="240"/>
                </a:cxn>
                <a:cxn ang="0">
                  <a:pos x="112" y="265"/>
                </a:cxn>
                <a:cxn ang="0">
                  <a:pos x="132" y="288"/>
                </a:cxn>
                <a:cxn ang="0">
                  <a:pos x="161" y="297"/>
                </a:cxn>
                <a:cxn ang="0">
                  <a:pos x="192" y="278"/>
                </a:cxn>
                <a:cxn ang="0">
                  <a:pos x="215" y="255"/>
                </a:cxn>
                <a:cxn ang="0">
                  <a:pos x="212" y="219"/>
                </a:cxn>
                <a:cxn ang="0">
                  <a:pos x="206" y="201"/>
                </a:cxn>
                <a:cxn ang="0">
                  <a:pos x="280" y="164"/>
                </a:cxn>
                <a:cxn ang="0">
                  <a:pos x="316" y="156"/>
                </a:cxn>
                <a:cxn ang="0">
                  <a:pos x="383" y="141"/>
                </a:cxn>
                <a:cxn ang="0">
                  <a:pos x="475" y="107"/>
                </a:cxn>
                <a:cxn ang="0">
                  <a:pos x="549" y="71"/>
                </a:cxn>
                <a:cxn ang="0">
                  <a:pos x="602" y="55"/>
                </a:cxn>
                <a:cxn ang="0">
                  <a:pos x="658" y="60"/>
                </a:cxn>
                <a:cxn ang="0">
                  <a:pos x="666" y="22"/>
                </a:cxn>
                <a:cxn ang="0">
                  <a:pos x="643" y="0"/>
                </a:cxn>
                <a:cxn ang="0">
                  <a:pos x="629" y="0"/>
                </a:cxn>
                <a:cxn ang="0">
                  <a:pos x="658" y="0"/>
                </a:cxn>
              </a:cxnLst>
              <a:rect l="0" t="0" r="r" b="b"/>
              <a:pathLst>
                <a:path w="667" h="298">
                  <a:moveTo>
                    <a:pt x="658" y="0"/>
                  </a:moveTo>
                  <a:lnTo>
                    <a:pt x="596" y="9"/>
                  </a:lnTo>
                  <a:lnTo>
                    <a:pt x="482" y="60"/>
                  </a:lnTo>
                  <a:lnTo>
                    <a:pt x="383" y="102"/>
                  </a:lnTo>
                  <a:lnTo>
                    <a:pt x="273" y="138"/>
                  </a:lnTo>
                  <a:lnTo>
                    <a:pt x="194" y="177"/>
                  </a:lnTo>
                  <a:lnTo>
                    <a:pt x="87" y="219"/>
                  </a:lnTo>
                  <a:lnTo>
                    <a:pt x="0" y="258"/>
                  </a:lnTo>
                  <a:lnTo>
                    <a:pt x="4" y="273"/>
                  </a:lnTo>
                  <a:lnTo>
                    <a:pt x="31" y="281"/>
                  </a:lnTo>
                  <a:lnTo>
                    <a:pt x="107" y="240"/>
                  </a:lnTo>
                  <a:lnTo>
                    <a:pt x="112" y="265"/>
                  </a:lnTo>
                  <a:lnTo>
                    <a:pt x="132" y="288"/>
                  </a:lnTo>
                  <a:lnTo>
                    <a:pt x="161" y="297"/>
                  </a:lnTo>
                  <a:lnTo>
                    <a:pt x="192" y="278"/>
                  </a:lnTo>
                  <a:lnTo>
                    <a:pt x="215" y="255"/>
                  </a:lnTo>
                  <a:lnTo>
                    <a:pt x="212" y="219"/>
                  </a:lnTo>
                  <a:lnTo>
                    <a:pt x="206" y="201"/>
                  </a:lnTo>
                  <a:lnTo>
                    <a:pt x="280" y="164"/>
                  </a:lnTo>
                  <a:lnTo>
                    <a:pt x="316" y="156"/>
                  </a:lnTo>
                  <a:lnTo>
                    <a:pt x="383" y="141"/>
                  </a:lnTo>
                  <a:lnTo>
                    <a:pt x="475" y="107"/>
                  </a:lnTo>
                  <a:lnTo>
                    <a:pt x="549" y="71"/>
                  </a:lnTo>
                  <a:lnTo>
                    <a:pt x="602" y="55"/>
                  </a:lnTo>
                  <a:lnTo>
                    <a:pt x="658" y="60"/>
                  </a:lnTo>
                  <a:lnTo>
                    <a:pt x="666" y="22"/>
                  </a:lnTo>
                  <a:lnTo>
                    <a:pt x="643" y="0"/>
                  </a:lnTo>
                  <a:lnTo>
                    <a:pt x="629" y="0"/>
                  </a:lnTo>
                  <a:lnTo>
                    <a:pt x="658" y="0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34902" name="Freeform 86"/>
            <p:cNvSpPr>
              <a:spLocks/>
            </p:cNvSpPr>
            <p:nvPr/>
          </p:nvSpPr>
          <p:spPr bwMode="auto">
            <a:xfrm>
              <a:off x="3410" y="1645"/>
              <a:ext cx="221" cy="637"/>
            </a:xfrm>
            <a:custGeom>
              <a:avLst/>
              <a:gdLst/>
              <a:ahLst/>
              <a:cxnLst>
                <a:cxn ang="0">
                  <a:pos x="94" y="0"/>
                </a:cxn>
                <a:cxn ang="0">
                  <a:pos x="65" y="0"/>
                </a:cxn>
                <a:cxn ang="0">
                  <a:pos x="40" y="13"/>
                </a:cxn>
                <a:cxn ang="0">
                  <a:pos x="14" y="52"/>
                </a:cxn>
                <a:cxn ang="0">
                  <a:pos x="5" y="101"/>
                </a:cxn>
                <a:cxn ang="0">
                  <a:pos x="0" y="223"/>
                </a:cxn>
                <a:cxn ang="0">
                  <a:pos x="7" y="327"/>
                </a:cxn>
                <a:cxn ang="0">
                  <a:pos x="27" y="433"/>
                </a:cxn>
                <a:cxn ang="0">
                  <a:pos x="54" y="542"/>
                </a:cxn>
                <a:cxn ang="0">
                  <a:pos x="85" y="607"/>
                </a:cxn>
                <a:cxn ang="0">
                  <a:pos x="126" y="636"/>
                </a:cxn>
                <a:cxn ang="0">
                  <a:pos x="159" y="636"/>
                </a:cxn>
                <a:cxn ang="0">
                  <a:pos x="200" y="607"/>
                </a:cxn>
                <a:cxn ang="0">
                  <a:pos x="215" y="565"/>
                </a:cxn>
                <a:cxn ang="0">
                  <a:pos x="220" y="491"/>
                </a:cxn>
                <a:cxn ang="0">
                  <a:pos x="215" y="397"/>
                </a:cxn>
                <a:cxn ang="0">
                  <a:pos x="195" y="280"/>
                </a:cxn>
                <a:cxn ang="0">
                  <a:pos x="168" y="137"/>
                </a:cxn>
                <a:cxn ang="0">
                  <a:pos x="135" y="28"/>
                </a:cxn>
                <a:cxn ang="0">
                  <a:pos x="115" y="13"/>
                </a:cxn>
                <a:cxn ang="0">
                  <a:pos x="94" y="0"/>
                </a:cxn>
              </a:cxnLst>
              <a:rect l="0" t="0" r="r" b="b"/>
              <a:pathLst>
                <a:path w="221" h="637">
                  <a:moveTo>
                    <a:pt x="94" y="0"/>
                  </a:moveTo>
                  <a:lnTo>
                    <a:pt x="65" y="0"/>
                  </a:lnTo>
                  <a:lnTo>
                    <a:pt x="40" y="13"/>
                  </a:lnTo>
                  <a:lnTo>
                    <a:pt x="14" y="52"/>
                  </a:lnTo>
                  <a:lnTo>
                    <a:pt x="5" y="101"/>
                  </a:lnTo>
                  <a:lnTo>
                    <a:pt x="0" y="223"/>
                  </a:lnTo>
                  <a:lnTo>
                    <a:pt x="7" y="327"/>
                  </a:lnTo>
                  <a:lnTo>
                    <a:pt x="27" y="433"/>
                  </a:lnTo>
                  <a:lnTo>
                    <a:pt x="54" y="542"/>
                  </a:lnTo>
                  <a:lnTo>
                    <a:pt x="85" y="607"/>
                  </a:lnTo>
                  <a:lnTo>
                    <a:pt x="126" y="636"/>
                  </a:lnTo>
                  <a:lnTo>
                    <a:pt x="159" y="636"/>
                  </a:lnTo>
                  <a:lnTo>
                    <a:pt x="200" y="607"/>
                  </a:lnTo>
                  <a:lnTo>
                    <a:pt x="215" y="565"/>
                  </a:lnTo>
                  <a:lnTo>
                    <a:pt x="220" y="491"/>
                  </a:lnTo>
                  <a:lnTo>
                    <a:pt x="215" y="397"/>
                  </a:lnTo>
                  <a:lnTo>
                    <a:pt x="195" y="280"/>
                  </a:lnTo>
                  <a:lnTo>
                    <a:pt x="168" y="137"/>
                  </a:lnTo>
                  <a:lnTo>
                    <a:pt x="135" y="28"/>
                  </a:lnTo>
                  <a:lnTo>
                    <a:pt x="115" y="13"/>
                  </a:lnTo>
                  <a:lnTo>
                    <a:pt x="94" y="0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34903" name="Freeform 87"/>
            <p:cNvSpPr>
              <a:spLocks/>
            </p:cNvSpPr>
            <p:nvPr/>
          </p:nvSpPr>
          <p:spPr bwMode="auto">
            <a:xfrm>
              <a:off x="3549" y="1612"/>
              <a:ext cx="311" cy="584"/>
            </a:xfrm>
            <a:custGeom>
              <a:avLst/>
              <a:gdLst/>
              <a:ahLst/>
              <a:cxnLst>
                <a:cxn ang="0">
                  <a:pos x="75" y="2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0" y="18"/>
                </a:cxn>
                <a:cxn ang="0">
                  <a:pos x="9" y="54"/>
                </a:cxn>
                <a:cxn ang="0">
                  <a:pos x="29" y="77"/>
                </a:cxn>
                <a:cxn ang="0">
                  <a:pos x="67" y="100"/>
                </a:cxn>
                <a:cxn ang="0">
                  <a:pos x="142" y="134"/>
                </a:cxn>
                <a:cxn ang="0">
                  <a:pos x="236" y="194"/>
                </a:cxn>
                <a:cxn ang="0">
                  <a:pos x="272" y="196"/>
                </a:cxn>
                <a:cxn ang="0">
                  <a:pos x="252" y="251"/>
                </a:cxn>
                <a:cxn ang="0">
                  <a:pos x="211" y="310"/>
                </a:cxn>
                <a:cxn ang="0">
                  <a:pos x="178" y="383"/>
                </a:cxn>
                <a:cxn ang="0">
                  <a:pos x="164" y="458"/>
                </a:cxn>
                <a:cxn ang="0">
                  <a:pos x="171" y="482"/>
                </a:cxn>
                <a:cxn ang="0">
                  <a:pos x="191" y="497"/>
                </a:cxn>
                <a:cxn ang="0">
                  <a:pos x="218" y="507"/>
                </a:cxn>
                <a:cxn ang="0">
                  <a:pos x="245" y="531"/>
                </a:cxn>
                <a:cxn ang="0">
                  <a:pos x="256" y="554"/>
                </a:cxn>
                <a:cxn ang="0">
                  <a:pos x="263" y="583"/>
                </a:cxn>
                <a:cxn ang="0">
                  <a:pos x="283" y="583"/>
                </a:cxn>
                <a:cxn ang="0">
                  <a:pos x="290" y="562"/>
                </a:cxn>
                <a:cxn ang="0">
                  <a:pos x="276" y="528"/>
                </a:cxn>
                <a:cxn ang="0">
                  <a:pos x="238" y="505"/>
                </a:cxn>
                <a:cxn ang="0">
                  <a:pos x="216" y="482"/>
                </a:cxn>
                <a:cxn ang="0">
                  <a:pos x="196" y="469"/>
                </a:cxn>
                <a:cxn ang="0">
                  <a:pos x="189" y="445"/>
                </a:cxn>
                <a:cxn ang="0">
                  <a:pos x="198" y="383"/>
                </a:cxn>
                <a:cxn ang="0">
                  <a:pos x="229" y="336"/>
                </a:cxn>
                <a:cxn ang="0">
                  <a:pos x="256" y="295"/>
                </a:cxn>
                <a:cxn ang="0">
                  <a:pos x="290" y="248"/>
                </a:cxn>
                <a:cxn ang="0">
                  <a:pos x="310" y="204"/>
                </a:cxn>
                <a:cxn ang="0">
                  <a:pos x="310" y="178"/>
                </a:cxn>
                <a:cxn ang="0">
                  <a:pos x="292" y="165"/>
                </a:cxn>
                <a:cxn ang="0">
                  <a:pos x="223" y="119"/>
                </a:cxn>
                <a:cxn ang="0">
                  <a:pos x="155" y="77"/>
                </a:cxn>
                <a:cxn ang="0">
                  <a:pos x="87" y="38"/>
                </a:cxn>
                <a:cxn ang="0">
                  <a:pos x="75" y="23"/>
                </a:cxn>
              </a:cxnLst>
              <a:rect l="0" t="0" r="r" b="b"/>
              <a:pathLst>
                <a:path w="311" h="584">
                  <a:moveTo>
                    <a:pt x="75" y="23"/>
                  </a:moveTo>
                  <a:lnTo>
                    <a:pt x="40" y="0"/>
                  </a:lnTo>
                  <a:lnTo>
                    <a:pt x="16" y="0"/>
                  </a:lnTo>
                  <a:lnTo>
                    <a:pt x="0" y="18"/>
                  </a:lnTo>
                  <a:lnTo>
                    <a:pt x="9" y="54"/>
                  </a:lnTo>
                  <a:lnTo>
                    <a:pt x="29" y="77"/>
                  </a:lnTo>
                  <a:lnTo>
                    <a:pt x="67" y="100"/>
                  </a:lnTo>
                  <a:lnTo>
                    <a:pt x="142" y="134"/>
                  </a:lnTo>
                  <a:lnTo>
                    <a:pt x="236" y="194"/>
                  </a:lnTo>
                  <a:lnTo>
                    <a:pt x="272" y="196"/>
                  </a:lnTo>
                  <a:lnTo>
                    <a:pt x="252" y="251"/>
                  </a:lnTo>
                  <a:lnTo>
                    <a:pt x="211" y="310"/>
                  </a:lnTo>
                  <a:lnTo>
                    <a:pt x="178" y="383"/>
                  </a:lnTo>
                  <a:lnTo>
                    <a:pt x="164" y="458"/>
                  </a:lnTo>
                  <a:lnTo>
                    <a:pt x="171" y="482"/>
                  </a:lnTo>
                  <a:lnTo>
                    <a:pt x="191" y="497"/>
                  </a:lnTo>
                  <a:lnTo>
                    <a:pt x="218" y="507"/>
                  </a:lnTo>
                  <a:lnTo>
                    <a:pt x="245" y="531"/>
                  </a:lnTo>
                  <a:lnTo>
                    <a:pt x="256" y="554"/>
                  </a:lnTo>
                  <a:lnTo>
                    <a:pt x="263" y="583"/>
                  </a:lnTo>
                  <a:lnTo>
                    <a:pt x="283" y="583"/>
                  </a:lnTo>
                  <a:lnTo>
                    <a:pt x="290" y="562"/>
                  </a:lnTo>
                  <a:lnTo>
                    <a:pt x="276" y="528"/>
                  </a:lnTo>
                  <a:lnTo>
                    <a:pt x="238" y="505"/>
                  </a:lnTo>
                  <a:lnTo>
                    <a:pt x="216" y="482"/>
                  </a:lnTo>
                  <a:lnTo>
                    <a:pt x="196" y="469"/>
                  </a:lnTo>
                  <a:lnTo>
                    <a:pt x="189" y="445"/>
                  </a:lnTo>
                  <a:lnTo>
                    <a:pt x="198" y="383"/>
                  </a:lnTo>
                  <a:lnTo>
                    <a:pt x="229" y="336"/>
                  </a:lnTo>
                  <a:lnTo>
                    <a:pt x="256" y="295"/>
                  </a:lnTo>
                  <a:lnTo>
                    <a:pt x="290" y="248"/>
                  </a:lnTo>
                  <a:lnTo>
                    <a:pt x="310" y="204"/>
                  </a:lnTo>
                  <a:lnTo>
                    <a:pt x="310" y="178"/>
                  </a:lnTo>
                  <a:lnTo>
                    <a:pt x="292" y="165"/>
                  </a:lnTo>
                  <a:lnTo>
                    <a:pt x="223" y="119"/>
                  </a:lnTo>
                  <a:lnTo>
                    <a:pt x="155" y="77"/>
                  </a:lnTo>
                  <a:lnTo>
                    <a:pt x="87" y="38"/>
                  </a:lnTo>
                  <a:lnTo>
                    <a:pt x="75" y="23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34904" name="Freeform 88"/>
            <p:cNvSpPr>
              <a:spLocks/>
            </p:cNvSpPr>
            <p:nvPr/>
          </p:nvSpPr>
          <p:spPr bwMode="auto">
            <a:xfrm>
              <a:off x="3356" y="2225"/>
              <a:ext cx="208" cy="634"/>
            </a:xfrm>
            <a:custGeom>
              <a:avLst/>
              <a:gdLst/>
              <a:ahLst/>
              <a:cxnLst>
                <a:cxn ang="0">
                  <a:pos x="169" y="73"/>
                </a:cxn>
                <a:cxn ang="0">
                  <a:pos x="196" y="31"/>
                </a:cxn>
                <a:cxn ang="0">
                  <a:pos x="187" y="0"/>
                </a:cxn>
                <a:cxn ang="0">
                  <a:pos x="160" y="0"/>
                </a:cxn>
                <a:cxn ang="0">
                  <a:pos x="128" y="34"/>
                </a:cxn>
                <a:cxn ang="0">
                  <a:pos x="88" y="104"/>
                </a:cxn>
                <a:cxn ang="0">
                  <a:pos x="65" y="171"/>
                </a:cxn>
                <a:cxn ang="0">
                  <a:pos x="45" y="236"/>
                </a:cxn>
                <a:cxn ang="0">
                  <a:pos x="38" y="296"/>
                </a:cxn>
                <a:cxn ang="0">
                  <a:pos x="41" y="327"/>
                </a:cxn>
                <a:cxn ang="0">
                  <a:pos x="61" y="365"/>
                </a:cxn>
                <a:cxn ang="0">
                  <a:pos x="94" y="469"/>
                </a:cxn>
                <a:cxn ang="0">
                  <a:pos x="133" y="529"/>
                </a:cxn>
                <a:cxn ang="0">
                  <a:pos x="142" y="555"/>
                </a:cxn>
                <a:cxn ang="0">
                  <a:pos x="106" y="560"/>
                </a:cxn>
                <a:cxn ang="0">
                  <a:pos x="58" y="560"/>
                </a:cxn>
                <a:cxn ang="0">
                  <a:pos x="0" y="584"/>
                </a:cxn>
                <a:cxn ang="0">
                  <a:pos x="5" y="602"/>
                </a:cxn>
                <a:cxn ang="0">
                  <a:pos x="14" y="623"/>
                </a:cxn>
                <a:cxn ang="0">
                  <a:pos x="32" y="633"/>
                </a:cxn>
                <a:cxn ang="0">
                  <a:pos x="67" y="618"/>
                </a:cxn>
                <a:cxn ang="0">
                  <a:pos x="106" y="594"/>
                </a:cxn>
                <a:cxn ang="0">
                  <a:pos x="160" y="592"/>
                </a:cxn>
                <a:cxn ang="0">
                  <a:pos x="193" y="599"/>
                </a:cxn>
                <a:cxn ang="0">
                  <a:pos x="207" y="587"/>
                </a:cxn>
                <a:cxn ang="0">
                  <a:pos x="207" y="568"/>
                </a:cxn>
                <a:cxn ang="0">
                  <a:pos x="189" y="547"/>
                </a:cxn>
                <a:cxn ang="0">
                  <a:pos x="160" y="514"/>
                </a:cxn>
                <a:cxn ang="0">
                  <a:pos x="108" y="428"/>
                </a:cxn>
                <a:cxn ang="0">
                  <a:pos x="85" y="353"/>
                </a:cxn>
                <a:cxn ang="0">
                  <a:pos x="79" y="280"/>
                </a:cxn>
                <a:cxn ang="0">
                  <a:pos x="81" y="241"/>
                </a:cxn>
                <a:cxn ang="0">
                  <a:pos x="99" y="171"/>
                </a:cxn>
                <a:cxn ang="0">
                  <a:pos x="146" y="96"/>
                </a:cxn>
                <a:cxn ang="0">
                  <a:pos x="180" y="57"/>
                </a:cxn>
                <a:cxn ang="0">
                  <a:pos x="169" y="73"/>
                </a:cxn>
              </a:cxnLst>
              <a:rect l="0" t="0" r="r" b="b"/>
              <a:pathLst>
                <a:path w="208" h="634">
                  <a:moveTo>
                    <a:pt x="169" y="73"/>
                  </a:moveTo>
                  <a:lnTo>
                    <a:pt x="196" y="31"/>
                  </a:lnTo>
                  <a:lnTo>
                    <a:pt x="187" y="0"/>
                  </a:lnTo>
                  <a:lnTo>
                    <a:pt x="160" y="0"/>
                  </a:lnTo>
                  <a:lnTo>
                    <a:pt x="128" y="34"/>
                  </a:lnTo>
                  <a:lnTo>
                    <a:pt x="88" y="104"/>
                  </a:lnTo>
                  <a:lnTo>
                    <a:pt x="65" y="171"/>
                  </a:lnTo>
                  <a:lnTo>
                    <a:pt x="45" y="236"/>
                  </a:lnTo>
                  <a:lnTo>
                    <a:pt x="38" y="296"/>
                  </a:lnTo>
                  <a:lnTo>
                    <a:pt x="41" y="327"/>
                  </a:lnTo>
                  <a:lnTo>
                    <a:pt x="61" y="365"/>
                  </a:lnTo>
                  <a:lnTo>
                    <a:pt x="94" y="469"/>
                  </a:lnTo>
                  <a:lnTo>
                    <a:pt x="133" y="529"/>
                  </a:lnTo>
                  <a:lnTo>
                    <a:pt x="142" y="555"/>
                  </a:lnTo>
                  <a:lnTo>
                    <a:pt x="106" y="560"/>
                  </a:lnTo>
                  <a:lnTo>
                    <a:pt x="58" y="560"/>
                  </a:lnTo>
                  <a:lnTo>
                    <a:pt x="0" y="584"/>
                  </a:lnTo>
                  <a:lnTo>
                    <a:pt x="5" y="602"/>
                  </a:lnTo>
                  <a:lnTo>
                    <a:pt x="14" y="623"/>
                  </a:lnTo>
                  <a:lnTo>
                    <a:pt x="32" y="633"/>
                  </a:lnTo>
                  <a:lnTo>
                    <a:pt x="67" y="618"/>
                  </a:lnTo>
                  <a:lnTo>
                    <a:pt x="106" y="594"/>
                  </a:lnTo>
                  <a:lnTo>
                    <a:pt x="160" y="592"/>
                  </a:lnTo>
                  <a:lnTo>
                    <a:pt x="193" y="599"/>
                  </a:lnTo>
                  <a:lnTo>
                    <a:pt x="207" y="587"/>
                  </a:lnTo>
                  <a:lnTo>
                    <a:pt x="207" y="568"/>
                  </a:lnTo>
                  <a:lnTo>
                    <a:pt x="189" y="547"/>
                  </a:lnTo>
                  <a:lnTo>
                    <a:pt x="160" y="514"/>
                  </a:lnTo>
                  <a:lnTo>
                    <a:pt x="108" y="428"/>
                  </a:lnTo>
                  <a:lnTo>
                    <a:pt x="85" y="353"/>
                  </a:lnTo>
                  <a:lnTo>
                    <a:pt x="79" y="280"/>
                  </a:lnTo>
                  <a:lnTo>
                    <a:pt x="81" y="241"/>
                  </a:lnTo>
                  <a:lnTo>
                    <a:pt x="99" y="171"/>
                  </a:lnTo>
                  <a:lnTo>
                    <a:pt x="146" y="96"/>
                  </a:lnTo>
                  <a:lnTo>
                    <a:pt x="180" y="57"/>
                  </a:lnTo>
                  <a:lnTo>
                    <a:pt x="169" y="73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34905" name="Freeform 89"/>
            <p:cNvSpPr>
              <a:spLocks/>
            </p:cNvSpPr>
            <p:nvPr/>
          </p:nvSpPr>
          <p:spPr bwMode="auto">
            <a:xfrm>
              <a:off x="3577" y="2182"/>
              <a:ext cx="304" cy="699"/>
            </a:xfrm>
            <a:custGeom>
              <a:avLst/>
              <a:gdLst/>
              <a:ahLst/>
              <a:cxnLst>
                <a:cxn ang="0">
                  <a:pos x="126" y="122"/>
                </a:cxn>
                <a:cxn ang="0">
                  <a:pos x="81" y="55"/>
                </a:cxn>
                <a:cxn ang="0">
                  <a:pos x="41" y="0"/>
                </a:cxn>
                <a:cxn ang="0">
                  <a:pos x="14" y="6"/>
                </a:cxn>
                <a:cxn ang="0">
                  <a:pos x="0" y="29"/>
                </a:cxn>
                <a:cxn ang="0">
                  <a:pos x="0" y="71"/>
                </a:cxn>
                <a:cxn ang="0">
                  <a:pos x="25" y="94"/>
                </a:cxn>
                <a:cxn ang="0">
                  <a:pos x="68" y="125"/>
                </a:cxn>
                <a:cxn ang="0">
                  <a:pos x="101" y="164"/>
                </a:cxn>
                <a:cxn ang="0">
                  <a:pos x="139" y="216"/>
                </a:cxn>
                <a:cxn ang="0">
                  <a:pos x="155" y="254"/>
                </a:cxn>
                <a:cxn ang="0">
                  <a:pos x="173" y="301"/>
                </a:cxn>
                <a:cxn ang="0">
                  <a:pos x="182" y="363"/>
                </a:cxn>
                <a:cxn ang="0">
                  <a:pos x="182" y="421"/>
                </a:cxn>
                <a:cxn ang="0">
                  <a:pos x="173" y="490"/>
                </a:cxn>
                <a:cxn ang="0">
                  <a:pos x="148" y="558"/>
                </a:cxn>
                <a:cxn ang="0">
                  <a:pos x="128" y="597"/>
                </a:cxn>
                <a:cxn ang="0">
                  <a:pos x="115" y="622"/>
                </a:cxn>
                <a:cxn ang="0">
                  <a:pos x="115" y="644"/>
                </a:cxn>
                <a:cxn ang="0">
                  <a:pos x="128" y="651"/>
                </a:cxn>
                <a:cxn ang="0">
                  <a:pos x="159" y="651"/>
                </a:cxn>
                <a:cxn ang="0">
                  <a:pos x="209" y="662"/>
                </a:cxn>
                <a:cxn ang="0">
                  <a:pos x="247" y="677"/>
                </a:cxn>
                <a:cxn ang="0">
                  <a:pos x="269" y="698"/>
                </a:cxn>
                <a:cxn ang="0">
                  <a:pos x="289" y="690"/>
                </a:cxn>
                <a:cxn ang="0">
                  <a:pos x="303" y="662"/>
                </a:cxn>
                <a:cxn ang="0">
                  <a:pos x="301" y="638"/>
                </a:cxn>
                <a:cxn ang="0">
                  <a:pos x="263" y="620"/>
                </a:cxn>
                <a:cxn ang="0">
                  <a:pos x="202" y="615"/>
                </a:cxn>
                <a:cxn ang="0">
                  <a:pos x="146" y="615"/>
                </a:cxn>
                <a:cxn ang="0">
                  <a:pos x="168" y="584"/>
                </a:cxn>
                <a:cxn ang="0">
                  <a:pos x="180" y="545"/>
                </a:cxn>
                <a:cxn ang="0">
                  <a:pos x="195" y="490"/>
                </a:cxn>
                <a:cxn ang="0">
                  <a:pos x="213" y="434"/>
                </a:cxn>
                <a:cxn ang="0">
                  <a:pos x="213" y="366"/>
                </a:cxn>
                <a:cxn ang="0">
                  <a:pos x="209" y="301"/>
                </a:cxn>
                <a:cxn ang="0">
                  <a:pos x="189" y="242"/>
                </a:cxn>
                <a:cxn ang="0">
                  <a:pos x="153" y="164"/>
                </a:cxn>
                <a:cxn ang="0">
                  <a:pos x="126" y="122"/>
                </a:cxn>
              </a:cxnLst>
              <a:rect l="0" t="0" r="r" b="b"/>
              <a:pathLst>
                <a:path w="304" h="699">
                  <a:moveTo>
                    <a:pt x="126" y="122"/>
                  </a:moveTo>
                  <a:lnTo>
                    <a:pt x="81" y="55"/>
                  </a:lnTo>
                  <a:lnTo>
                    <a:pt x="41" y="0"/>
                  </a:lnTo>
                  <a:lnTo>
                    <a:pt x="14" y="6"/>
                  </a:lnTo>
                  <a:lnTo>
                    <a:pt x="0" y="29"/>
                  </a:lnTo>
                  <a:lnTo>
                    <a:pt x="0" y="71"/>
                  </a:lnTo>
                  <a:lnTo>
                    <a:pt x="25" y="94"/>
                  </a:lnTo>
                  <a:lnTo>
                    <a:pt x="68" y="125"/>
                  </a:lnTo>
                  <a:lnTo>
                    <a:pt x="101" y="164"/>
                  </a:lnTo>
                  <a:lnTo>
                    <a:pt x="139" y="216"/>
                  </a:lnTo>
                  <a:lnTo>
                    <a:pt x="155" y="254"/>
                  </a:lnTo>
                  <a:lnTo>
                    <a:pt x="173" y="301"/>
                  </a:lnTo>
                  <a:lnTo>
                    <a:pt x="182" y="363"/>
                  </a:lnTo>
                  <a:lnTo>
                    <a:pt x="182" y="421"/>
                  </a:lnTo>
                  <a:lnTo>
                    <a:pt x="173" y="490"/>
                  </a:lnTo>
                  <a:lnTo>
                    <a:pt x="148" y="558"/>
                  </a:lnTo>
                  <a:lnTo>
                    <a:pt x="128" y="597"/>
                  </a:lnTo>
                  <a:lnTo>
                    <a:pt x="115" y="622"/>
                  </a:lnTo>
                  <a:lnTo>
                    <a:pt x="115" y="644"/>
                  </a:lnTo>
                  <a:lnTo>
                    <a:pt x="128" y="651"/>
                  </a:lnTo>
                  <a:lnTo>
                    <a:pt x="159" y="651"/>
                  </a:lnTo>
                  <a:lnTo>
                    <a:pt x="209" y="662"/>
                  </a:lnTo>
                  <a:lnTo>
                    <a:pt x="247" y="677"/>
                  </a:lnTo>
                  <a:lnTo>
                    <a:pt x="269" y="698"/>
                  </a:lnTo>
                  <a:lnTo>
                    <a:pt x="289" y="690"/>
                  </a:lnTo>
                  <a:lnTo>
                    <a:pt x="303" y="662"/>
                  </a:lnTo>
                  <a:lnTo>
                    <a:pt x="301" y="638"/>
                  </a:lnTo>
                  <a:lnTo>
                    <a:pt x="263" y="620"/>
                  </a:lnTo>
                  <a:lnTo>
                    <a:pt x="202" y="615"/>
                  </a:lnTo>
                  <a:lnTo>
                    <a:pt x="146" y="615"/>
                  </a:lnTo>
                  <a:lnTo>
                    <a:pt x="168" y="584"/>
                  </a:lnTo>
                  <a:lnTo>
                    <a:pt x="180" y="545"/>
                  </a:lnTo>
                  <a:lnTo>
                    <a:pt x="195" y="490"/>
                  </a:lnTo>
                  <a:lnTo>
                    <a:pt x="213" y="434"/>
                  </a:lnTo>
                  <a:lnTo>
                    <a:pt x="213" y="366"/>
                  </a:lnTo>
                  <a:lnTo>
                    <a:pt x="209" y="301"/>
                  </a:lnTo>
                  <a:lnTo>
                    <a:pt x="189" y="242"/>
                  </a:lnTo>
                  <a:lnTo>
                    <a:pt x="153" y="164"/>
                  </a:lnTo>
                  <a:lnTo>
                    <a:pt x="126" y="122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</p:grpSp>
      <p:grpSp>
        <p:nvGrpSpPr>
          <p:cNvPr id="34934" name="Group 118"/>
          <p:cNvGrpSpPr>
            <a:grpSpLocks/>
          </p:cNvGrpSpPr>
          <p:nvPr/>
        </p:nvGrpSpPr>
        <p:grpSpPr bwMode="auto">
          <a:xfrm>
            <a:off x="6748463" y="1144588"/>
            <a:ext cx="2362200" cy="558800"/>
            <a:chOff x="4251" y="721"/>
            <a:chExt cx="1488" cy="352"/>
          </a:xfrm>
        </p:grpSpPr>
        <p:grpSp>
          <p:nvGrpSpPr>
            <p:cNvPr id="34914" name="Group 98"/>
            <p:cNvGrpSpPr>
              <a:grpSpLocks/>
            </p:cNvGrpSpPr>
            <p:nvPr/>
          </p:nvGrpSpPr>
          <p:grpSpPr bwMode="auto">
            <a:xfrm>
              <a:off x="4261" y="742"/>
              <a:ext cx="1466" cy="315"/>
              <a:chOff x="4261" y="742"/>
              <a:chExt cx="1466" cy="315"/>
            </a:xfrm>
          </p:grpSpPr>
          <p:sp>
            <p:nvSpPr>
              <p:cNvPr id="34907" name="Freeform 91"/>
              <p:cNvSpPr>
                <a:spLocks/>
              </p:cNvSpPr>
              <p:nvPr/>
            </p:nvSpPr>
            <p:spPr bwMode="auto">
              <a:xfrm>
                <a:off x="4261" y="838"/>
                <a:ext cx="64" cy="141"/>
              </a:xfrm>
              <a:custGeom>
                <a:avLst/>
                <a:gdLst/>
                <a:ahLst/>
                <a:cxnLst>
                  <a:cxn ang="0">
                    <a:pos x="0" y="22"/>
                  </a:cxn>
                  <a:cxn ang="0">
                    <a:pos x="20" y="0"/>
                  </a:cxn>
                  <a:cxn ang="0">
                    <a:pos x="55" y="0"/>
                  </a:cxn>
                  <a:cxn ang="0">
                    <a:pos x="63" y="32"/>
                  </a:cxn>
                  <a:cxn ang="0">
                    <a:pos x="61" y="127"/>
                  </a:cxn>
                  <a:cxn ang="0">
                    <a:pos x="37" y="140"/>
                  </a:cxn>
                  <a:cxn ang="0">
                    <a:pos x="2" y="121"/>
                  </a:cxn>
                  <a:cxn ang="0">
                    <a:pos x="0" y="56"/>
                  </a:cxn>
                  <a:cxn ang="0">
                    <a:pos x="0" y="22"/>
                  </a:cxn>
                </a:cxnLst>
                <a:rect l="0" t="0" r="r" b="b"/>
                <a:pathLst>
                  <a:path w="64" h="141">
                    <a:moveTo>
                      <a:pt x="0" y="22"/>
                    </a:moveTo>
                    <a:lnTo>
                      <a:pt x="20" y="0"/>
                    </a:lnTo>
                    <a:lnTo>
                      <a:pt x="55" y="0"/>
                    </a:lnTo>
                    <a:lnTo>
                      <a:pt x="63" y="32"/>
                    </a:lnTo>
                    <a:lnTo>
                      <a:pt x="61" y="127"/>
                    </a:lnTo>
                    <a:lnTo>
                      <a:pt x="37" y="140"/>
                    </a:lnTo>
                    <a:lnTo>
                      <a:pt x="2" y="121"/>
                    </a:lnTo>
                    <a:lnTo>
                      <a:pt x="0" y="56"/>
                    </a:lnTo>
                    <a:lnTo>
                      <a:pt x="0" y="22"/>
                    </a:lnTo>
                  </a:path>
                </a:pathLst>
              </a:custGeom>
              <a:solidFill>
                <a:srgbClr val="F9CF66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34908" name="Freeform 92"/>
              <p:cNvSpPr>
                <a:spLocks/>
              </p:cNvSpPr>
              <p:nvPr/>
            </p:nvSpPr>
            <p:spPr bwMode="auto">
              <a:xfrm>
                <a:off x="4652" y="796"/>
                <a:ext cx="92" cy="202"/>
              </a:xfrm>
              <a:custGeom>
                <a:avLst/>
                <a:gdLst/>
                <a:ahLst/>
                <a:cxnLst>
                  <a:cxn ang="0">
                    <a:pos x="10" y="55"/>
                  </a:cxn>
                  <a:cxn ang="0">
                    <a:pos x="12" y="16"/>
                  </a:cxn>
                  <a:cxn ang="0">
                    <a:pos x="35" y="0"/>
                  </a:cxn>
                  <a:cxn ang="0">
                    <a:pos x="70" y="5"/>
                  </a:cxn>
                  <a:cxn ang="0">
                    <a:pos x="91" y="26"/>
                  </a:cxn>
                  <a:cxn ang="0">
                    <a:pos x="81" y="186"/>
                  </a:cxn>
                  <a:cxn ang="0">
                    <a:pos x="41" y="201"/>
                  </a:cxn>
                  <a:cxn ang="0">
                    <a:pos x="0" y="181"/>
                  </a:cxn>
                  <a:cxn ang="0">
                    <a:pos x="10" y="55"/>
                  </a:cxn>
                </a:cxnLst>
                <a:rect l="0" t="0" r="r" b="b"/>
                <a:pathLst>
                  <a:path w="92" h="202">
                    <a:moveTo>
                      <a:pt x="10" y="55"/>
                    </a:moveTo>
                    <a:lnTo>
                      <a:pt x="12" y="16"/>
                    </a:lnTo>
                    <a:lnTo>
                      <a:pt x="35" y="0"/>
                    </a:lnTo>
                    <a:lnTo>
                      <a:pt x="70" y="5"/>
                    </a:lnTo>
                    <a:lnTo>
                      <a:pt x="91" y="26"/>
                    </a:lnTo>
                    <a:lnTo>
                      <a:pt x="81" y="186"/>
                    </a:lnTo>
                    <a:lnTo>
                      <a:pt x="41" y="201"/>
                    </a:lnTo>
                    <a:lnTo>
                      <a:pt x="0" y="181"/>
                    </a:lnTo>
                    <a:lnTo>
                      <a:pt x="10" y="55"/>
                    </a:lnTo>
                  </a:path>
                </a:pathLst>
              </a:custGeom>
              <a:solidFill>
                <a:srgbClr val="F9CF66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34909" name="Freeform 93"/>
              <p:cNvSpPr>
                <a:spLocks/>
              </p:cNvSpPr>
              <p:nvPr/>
            </p:nvSpPr>
            <p:spPr bwMode="auto">
              <a:xfrm>
                <a:off x="5059" y="789"/>
                <a:ext cx="84" cy="219"/>
              </a:xfrm>
              <a:custGeom>
                <a:avLst/>
                <a:gdLst/>
                <a:ahLst/>
                <a:cxnLst>
                  <a:cxn ang="0">
                    <a:pos x="2" y="22"/>
                  </a:cxn>
                  <a:cxn ang="0">
                    <a:pos x="23" y="0"/>
                  </a:cxn>
                  <a:cxn ang="0">
                    <a:pos x="64" y="0"/>
                  </a:cxn>
                  <a:cxn ang="0">
                    <a:pos x="83" y="24"/>
                  </a:cxn>
                  <a:cxn ang="0">
                    <a:pos x="81" y="203"/>
                  </a:cxn>
                  <a:cxn ang="0">
                    <a:pos x="35" y="218"/>
                  </a:cxn>
                  <a:cxn ang="0">
                    <a:pos x="0" y="198"/>
                  </a:cxn>
                  <a:cxn ang="0">
                    <a:pos x="2" y="22"/>
                  </a:cxn>
                </a:cxnLst>
                <a:rect l="0" t="0" r="r" b="b"/>
                <a:pathLst>
                  <a:path w="84" h="219">
                    <a:moveTo>
                      <a:pt x="2" y="22"/>
                    </a:moveTo>
                    <a:lnTo>
                      <a:pt x="23" y="0"/>
                    </a:lnTo>
                    <a:lnTo>
                      <a:pt x="64" y="0"/>
                    </a:lnTo>
                    <a:lnTo>
                      <a:pt x="83" y="24"/>
                    </a:lnTo>
                    <a:lnTo>
                      <a:pt x="81" y="203"/>
                    </a:lnTo>
                    <a:lnTo>
                      <a:pt x="35" y="218"/>
                    </a:lnTo>
                    <a:lnTo>
                      <a:pt x="0" y="198"/>
                    </a:lnTo>
                    <a:lnTo>
                      <a:pt x="2" y="22"/>
                    </a:lnTo>
                  </a:path>
                </a:pathLst>
              </a:custGeom>
              <a:solidFill>
                <a:srgbClr val="F9CF66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34910" name="Freeform 94"/>
              <p:cNvSpPr>
                <a:spLocks/>
              </p:cNvSpPr>
              <p:nvPr/>
            </p:nvSpPr>
            <p:spPr bwMode="auto">
              <a:xfrm>
                <a:off x="5642" y="742"/>
                <a:ext cx="85" cy="315"/>
              </a:xfrm>
              <a:custGeom>
                <a:avLst/>
                <a:gdLst/>
                <a:ahLst/>
                <a:cxnLst>
                  <a:cxn ang="0">
                    <a:pos x="6" y="23"/>
                  </a:cxn>
                  <a:cxn ang="0">
                    <a:pos x="29" y="0"/>
                  </a:cxn>
                  <a:cxn ang="0">
                    <a:pos x="70" y="0"/>
                  </a:cxn>
                  <a:cxn ang="0">
                    <a:pos x="84" y="39"/>
                  </a:cxn>
                  <a:cxn ang="0">
                    <a:pos x="76" y="285"/>
                  </a:cxn>
                  <a:cxn ang="0">
                    <a:pos x="43" y="314"/>
                  </a:cxn>
                  <a:cxn ang="0">
                    <a:pos x="0" y="280"/>
                  </a:cxn>
                  <a:cxn ang="0">
                    <a:pos x="6" y="23"/>
                  </a:cxn>
                </a:cxnLst>
                <a:rect l="0" t="0" r="r" b="b"/>
                <a:pathLst>
                  <a:path w="85" h="315">
                    <a:moveTo>
                      <a:pt x="6" y="23"/>
                    </a:moveTo>
                    <a:lnTo>
                      <a:pt x="29" y="0"/>
                    </a:lnTo>
                    <a:lnTo>
                      <a:pt x="70" y="0"/>
                    </a:lnTo>
                    <a:lnTo>
                      <a:pt x="84" y="39"/>
                    </a:lnTo>
                    <a:lnTo>
                      <a:pt x="76" y="285"/>
                    </a:lnTo>
                    <a:lnTo>
                      <a:pt x="43" y="314"/>
                    </a:lnTo>
                    <a:lnTo>
                      <a:pt x="0" y="280"/>
                    </a:lnTo>
                    <a:lnTo>
                      <a:pt x="6" y="23"/>
                    </a:lnTo>
                  </a:path>
                </a:pathLst>
              </a:custGeom>
              <a:solidFill>
                <a:srgbClr val="F9CF66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34911" name="Freeform 95"/>
              <p:cNvSpPr>
                <a:spLocks/>
              </p:cNvSpPr>
              <p:nvPr/>
            </p:nvSpPr>
            <p:spPr bwMode="auto">
              <a:xfrm>
                <a:off x="4319" y="844"/>
                <a:ext cx="346" cy="122"/>
              </a:xfrm>
              <a:custGeom>
                <a:avLst/>
                <a:gdLst/>
                <a:ahLst/>
                <a:cxnLst>
                  <a:cxn ang="0">
                    <a:pos x="0" y="17"/>
                  </a:cxn>
                  <a:cxn ang="0">
                    <a:pos x="345" y="0"/>
                  </a:cxn>
                  <a:cxn ang="0">
                    <a:pos x="340" y="121"/>
                  </a:cxn>
                  <a:cxn ang="0">
                    <a:pos x="0" y="121"/>
                  </a:cxn>
                  <a:cxn ang="0">
                    <a:pos x="0" y="17"/>
                  </a:cxn>
                </a:cxnLst>
                <a:rect l="0" t="0" r="r" b="b"/>
                <a:pathLst>
                  <a:path w="346" h="122">
                    <a:moveTo>
                      <a:pt x="0" y="17"/>
                    </a:moveTo>
                    <a:lnTo>
                      <a:pt x="345" y="0"/>
                    </a:lnTo>
                    <a:lnTo>
                      <a:pt x="340" y="121"/>
                    </a:lnTo>
                    <a:lnTo>
                      <a:pt x="0" y="121"/>
                    </a:lnTo>
                    <a:lnTo>
                      <a:pt x="0" y="17"/>
                    </a:lnTo>
                  </a:path>
                </a:pathLst>
              </a:custGeom>
              <a:solidFill>
                <a:srgbClr val="00279F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34912" name="Freeform 96"/>
              <p:cNvSpPr>
                <a:spLocks/>
              </p:cNvSpPr>
              <p:nvPr/>
            </p:nvSpPr>
            <p:spPr bwMode="auto">
              <a:xfrm>
                <a:off x="4731" y="817"/>
                <a:ext cx="337" cy="167"/>
              </a:xfrm>
              <a:custGeom>
                <a:avLst/>
                <a:gdLst/>
                <a:ahLst/>
                <a:cxnLst>
                  <a:cxn ang="0">
                    <a:pos x="14" y="15"/>
                  </a:cxn>
                  <a:cxn ang="0">
                    <a:pos x="336" y="0"/>
                  </a:cxn>
                  <a:cxn ang="0">
                    <a:pos x="331" y="166"/>
                  </a:cxn>
                  <a:cxn ang="0">
                    <a:pos x="0" y="160"/>
                  </a:cxn>
                  <a:cxn ang="0">
                    <a:pos x="14" y="15"/>
                  </a:cxn>
                </a:cxnLst>
                <a:rect l="0" t="0" r="r" b="b"/>
                <a:pathLst>
                  <a:path w="337" h="167">
                    <a:moveTo>
                      <a:pt x="14" y="15"/>
                    </a:moveTo>
                    <a:lnTo>
                      <a:pt x="336" y="0"/>
                    </a:lnTo>
                    <a:lnTo>
                      <a:pt x="331" y="166"/>
                    </a:lnTo>
                    <a:lnTo>
                      <a:pt x="0" y="160"/>
                    </a:lnTo>
                    <a:lnTo>
                      <a:pt x="14" y="15"/>
                    </a:lnTo>
                  </a:path>
                </a:pathLst>
              </a:custGeom>
              <a:solidFill>
                <a:srgbClr val="00279F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34913" name="Freeform 97"/>
              <p:cNvSpPr>
                <a:spLocks/>
              </p:cNvSpPr>
              <p:nvPr/>
            </p:nvSpPr>
            <p:spPr bwMode="auto">
              <a:xfrm>
                <a:off x="5138" y="768"/>
                <a:ext cx="513" cy="267"/>
              </a:xfrm>
              <a:custGeom>
                <a:avLst/>
                <a:gdLst/>
                <a:ahLst/>
                <a:cxnLst>
                  <a:cxn ang="0">
                    <a:pos x="7" y="40"/>
                  </a:cxn>
                  <a:cxn ang="0">
                    <a:pos x="512" y="0"/>
                  </a:cxn>
                  <a:cxn ang="0">
                    <a:pos x="503" y="266"/>
                  </a:cxn>
                  <a:cxn ang="0">
                    <a:pos x="0" y="219"/>
                  </a:cxn>
                  <a:cxn ang="0">
                    <a:pos x="7" y="40"/>
                  </a:cxn>
                </a:cxnLst>
                <a:rect l="0" t="0" r="r" b="b"/>
                <a:pathLst>
                  <a:path w="513" h="267">
                    <a:moveTo>
                      <a:pt x="7" y="40"/>
                    </a:moveTo>
                    <a:lnTo>
                      <a:pt x="512" y="0"/>
                    </a:lnTo>
                    <a:lnTo>
                      <a:pt x="503" y="266"/>
                    </a:lnTo>
                    <a:lnTo>
                      <a:pt x="0" y="219"/>
                    </a:lnTo>
                    <a:lnTo>
                      <a:pt x="7" y="40"/>
                    </a:lnTo>
                  </a:path>
                </a:pathLst>
              </a:custGeom>
              <a:solidFill>
                <a:srgbClr val="00279F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</p:grpSp>
        <p:grpSp>
          <p:nvGrpSpPr>
            <p:cNvPr id="34933" name="Group 117"/>
            <p:cNvGrpSpPr>
              <a:grpSpLocks/>
            </p:cNvGrpSpPr>
            <p:nvPr/>
          </p:nvGrpSpPr>
          <p:grpSpPr bwMode="auto">
            <a:xfrm>
              <a:off x="4251" y="721"/>
              <a:ext cx="1488" cy="352"/>
              <a:chOff x="4251" y="721"/>
              <a:chExt cx="1488" cy="352"/>
            </a:xfrm>
          </p:grpSpPr>
          <p:grpSp>
            <p:nvGrpSpPr>
              <p:cNvPr id="34917" name="Group 101"/>
              <p:cNvGrpSpPr>
                <a:grpSpLocks/>
              </p:cNvGrpSpPr>
              <p:nvPr/>
            </p:nvGrpSpPr>
            <p:grpSpPr bwMode="auto">
              <a:xfrm>
                <a:off x="4251" y="828"/>
                <a:ext cx="88" cy="159"/>
                <a:chOff x="4251" y="828"/>
                <a:chExt cx="88" cy="159"/>
              </a:xfrm>
            </p:grpSpPr>
            <p:sp>
              <p:nvSpPr>
                <p:cNvPr id="34915" name="Freeform 99"/>
                <p:cNvSpPr>
                  <a:spLocks/>
                </p:cNvSpPr>
                <p:nvPr/>
              </p:nvSpPr>
              <p:spPr bwMode="auto">
                <a:xfrm>
                  <a:off x="4268" y="828"/>
                  <a:ext cx="71" cy="159"/>
                </a:xfrm>
                <a:custGeom>
                  <a:avLst/>
                  <a:gdLst/>
                  <a:ahLst/>
                  <a:cxnLst>
                    <a:cxn ang="0">
                      <a:pos x="12" y="44"/>
                    </a:cxn>
                    <a:cxn ang="0">
                      <a:pos x="6" y="28"/>
                    </a:cxn>
                    <a:cxn ang="0">
                      <a:pos x="24" y="20"/>
                    </a:cxn>
                    <a:cxn ang="0">
                      <a:pos x="36" y="26"/>
                    </a:cxn>
                    <a:cxn ang="0">
                      <a:pos x="42" y="37"/>
                    </a:cxn>
                    <a:cxn ang="0">
                      <a:pos x="42" y="121"/>
                    </a:cxn>
                    <a:cxn ang="0">
                      <a:pos x="34" y="136"/>
                    </a:cxn>
                    <a:cxn ang="0">
                      <a:pos x="12" y="132"/>
                    </a:cxn>
                    <a:cxn ang="0">
                      <a:pos x="4" y="121"/>
                    </a:cxn>
                    <a:cxn ang="0">
                      <a:pos x="4" y="141"/>
                    </a:cxn>
                    <a:cxn ang="0">
                      <a:pos x="16" y="152"/>
                    </a:cxn>
                    <a:cxn ang="0">
                      <a:pos x="34" y="158"/>
                    </a:cxn>
                    <a:cxn ang="0">
                      <a:pos x="54" y="152"/>
                    </a:cxn>
                    <a:cxn ang="0">
                      <a:pos x="64" y="132"/>
                    </a:cxn>
                    <a:cxn ang="0">
                      <a:pos x="70" y="114"/>
                    </a:cxn>
                    <a:cxn ang="0">
                      <a:pos x="66" y="33"/>
                    </a:cxn>
                    <a:cxn ang="0">
                      <a:pos x="60" y="17"/>
                    </a:cxn>
                    <a:cxn ang="0">
                      <a:pos x="46" y="0"/>
                    </a:cxn>
                    <a:cxn ang="0">
                      <a:pos x="28" y="0"/>
                    </a:cxn>
                    <a:cxn ang="0">
                      <a:pos x="10" y="4"/>
                    </a:cxn>
                    <a:cxn ang="0">
                      <a:pos x="0" y="17"/>
                    </a:cxn>
                    <a:cxn ang="0">
                      <a:pos x="12" y="44"/>
                    </a:cxn>
                  </a:cxnLst>
                  <a:rect l="0" t="0" r="r" b="b"/>
                  <a:pathLst>
                    <a:path w="71" h="159">
                      <a:moveTo>
                        <a:pt x="12" y="44"/>
                      </a:moveTo>
                      <a:lnTo>
                        <a:pt x="6" y="28"/>
                      </a:lnTo>
                      <a:lnTo>
                        <a:pt x="24" y="20"/>
                      </a:lnTo>
                      <a:lnTo>
                        <a:pt x="36" y="26"/>
                      </a:lnTo>
                      <a:lnTo>
                        <a:pt x="42" y="37"/>
                      </a:lnTo>
                      <a:lnTo>
                        <a:pt x="42" y="121"/>
                      </a:lnTo>
                      <a:lnTo>
                        <a:pt x="34" y="136"/>
                      </a:lnTo>
                      <a:lnTo>
                        <a:pt x="12" y="132"/>
                      </a:lnTo>
                      <a:lnTo>
                        <a:pt x="4" y="121"/>
                      </a:lnTo>
                      <a:lnTo>
                        <a:pt x="4" y="141"/>
                      </a:lnTo>
                      <a:lnTo>
                        <a:pt x="16" y="152"/>
                      </a:lnTo>
                      <a:lnTo>
                        <a:pt x="34" y="158"/>
                      </a:lnTo>
                      <a:lnTo>
                        <a:pt x="54" y="152"/>
                      </a:lnTo>
                      <a:lnTo>
                        <a:pt x="64" y="132"/>
                      </a:lnTo>
                      <a:lnTo>
                        <a:pt x="70" y="114"/>
                      </a:lnTo>
                      <a:lnTo>
                        <a:pt x="66" y="33"/>
                      </a:lnTo>
                      <a:lnTo>
                        <a:pt x="60" y="17"/>
                      </a:lnTo>
                      <a:lnTo>
                        <a:pt x="46" y="0"/>
                      </a:lnTo>
                      <a:lnTo>
                        <a:pt x="28" y="0"/>
                      </a:lnTo>
                      <a:lnTo>
                        <a:pt x="10" y="4"/>
                      </a:lnTo>
                      <a:lnTo>
                        <a:pt x="0" y="17"/>
                      </a:lnTo>
                      <a:lnTo>
                        <a:pt x="12" y="44"/>
                      </a:lnTo>
                    </a:path>
                  </a:pathLst>
                </a:custGeom>
                <a:solidFill>
                  <a:srgbClr val="000000"/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fa-IR"/>
                </a:p>
              </p:txBody>
            </p:sp>
            <p:sp>
              <p:nvSpPr>
                <p:cNvPr id="34916" name="Freeform 100"/>
                <p:cNvSpPr>
                  <a:spLocks/>
                </p:cNvSpPr>
                <p:nvPr/>
              </p:nvSpPr>
              <p:spPr bwMode="auto">
                <a:xfrm>
                  <a:off x="4251" y="833"/>
                  <a:ext cx="58" cy="146"/>
                </a:xfrm>
                <a:custGeom>
                  <a:avLst/>
                  <a:gdLst/>
                  <a:ahLst/>
                  <a:cxnLst>
                    <a:cxn ang="0">
                      <a:pos x="31" y="0"/>
                    </a:cxn>
                    <a:cxn ang="0">
                      <a:pos x="8" y="11"/>
                    </a:cxn>
                    <a:cxn ang="0">
                      <a:pos x="0" y="33"/>
                    </a:cxn>
                    <a:cxn ang="0">
                      <a:pos x="6" y="95"/>
                    </a:cxn>
                    <a:cxn ang="0">
                      <a:pos x="8" y="128"/>
                    </a:cxn>
                    <a:cxn ang="0">
                      <a:pos x="18" y="139"/>
                    </a:cxn>
                    <a:cxn ang="0">
                      <a:pos x="37" y="145"/>
                    </a:cxn>
                    <a:cxn ang="0">
                      <a:pos x="57" y="145"/>
                    </a:cxn>
                    <a:cxn ang="0">
                      <a:pos x="31" y="126"/>
                    </a:cxn>
                    <a:cxn ang="0">
                      <a:pos x="24" y="100"/>
                    </a:cxn>
                    <a:cxn ang="0">
                      <a:pos x="26" y="33"/>
                    </a:cxn>
                    <a:cxn ang="0">
                      <a:pos x="31" y="0"/>
                    </a:cxn>
                  </a:cxnLst>
                  <a:rect l="0" t="0" r="r" b="b"/>
                  <a:pathLst>
                    <a:path w="58" h="146">
                      <a:moveTo>
                        <a:pt x="31" y="0"/>
                      </a:moveTo>
                      <a:lnTo>
                        <a:pt x="8" y="11"/>
                      </a:lnTo>
                      <a:lnTo>
                        <a:pt x="0" y="33"/>
                      </a:lnTo>
                      <a:lnTo>
                        <a:pt x="6" y="95"/>
                      </a:lnTo>
                      <a:lnTo>
                        <a:pt x="8" y="128"/>
                      </a:lnTo>
                      <a:lnTo>
                        <a:pt x="18" y="139"/>
                      </a:lnTo>
                      <a:lnTo>
                        <a:pt x="37" y="145"/>
                      </a:lnTo>
                      <a:lnTo>
                        <a:pt x="57" y="145"/>
                      </a:lnTo>
                      <a:lnTo>
                        <a:pt x="31" y="126"/>
                      </a:lnTo>
                      <a:lnTo>
                        <a:pt x="24" y="100"/>
                      </a:lnTo>
                      <a:lnTo>
                        <a:pt x="26" y="33"/>
                      </a:lnTo>
                      <a:lnTo>
                        <a:pt x="31" y="0"/>
                      </a:lnTo>
                    </a:path>
                  </a:pathLst>
                </a:custGeom>
                <a:solidFill>
                  <a:srgbClr val="000000"/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fa-IR"/>
                </a:p>
              </p:txBody>
            </p:sp>
          </p:grpSp>
          <p:grpSp>
            <p:nvGrpSpPr>
              <p:cNvPr id="34920" name="Group 104"/>
              <p:cNvGrpSpPr>
                <a:grpSpLocks/>
              </p:cNvGrpSpPr>
              <p:nvPr/>
            </p:nvGrpSpPr>
            <p:grpSpPr bwMode="auto">
              <a:xfrm>
                <a:off x="4647" y="789"/>
                <a:ext cx="107" cy="221"/>
                <a:chOff x="4647" y="789"/>
                <a:chExt cx="107" cy="221"/>
              </a:xfrm>
            </p:grpSpPr>
            <p:sp>
              <p:nvSpPr>
                <p:cNvPr id="34918" name="Freeform 102"/>
                <p:cNvSpPr>
                  <a:spLocks/>
                </p:cNvSpPr>
                <p:nvPr/>
              </p:nvSpPr>
              <p:spPr bwMode="auto">
                <a:xfrm>
                  <a:off x="4647" y="789"/>
                  <a:ext cx="107" cy="221"/>
                </a:xfrm>
                <a:custGeom>
                  <a:avLst/>
                  <a:gdLst/>
                  <a:ahLst/>
                  <a:cxnLst>
                    <a:cxn ang="0">
                      <a:pos x="23" y="18"/>
                    </a:cxn>
                    <a:cxn ang="0">
                      <a:pos x="32" y="5"/>
                    </a:cxn>
                    <a:cxn ang="0">
                      <a:pos x="55" y="0"/>
                    </a:cxn>
                    <a:cxn ang="0">
                      <a:pos x="78" y="5"/>
                    </a:cxn>
                    <a:cxn ang="0">
                      <a:pos x="100" y="16"/>
                    </a:cxn>
                    <a:cxn ang="0">
                      <a:pos x="106" y="40"/>
                    </a:cxn>
                    <a:cxn ang="0">
                      <a:pos x="102" y="176"/>
                    </a:cxn>
                    <a:cxn ang="0">
                      <a:pos x="95" y="209"/>
                    </a:cxn>
                    <a:cxn ang="0">
                      <a:pos x="68" y="220"/>
                    </a:cxn>
                    <a:cxn ang="0">
                      <a:pos x="38" y="220"/>
                    </a:cxn>
                    <a:cxn ang="0">
                      <a:pos x="17" y="209"/>
                    </a:cxn>
                    <a:cxn ang="0">
                      <a:pos x="0" y="191"/>
                    </a:cxn>
                    <a:cxn ang="0">
                      <a:pos x="0" y="176"/>
                    </a:cxn>
                    <a:cxn ang="0">
                      <a:pos x="21" y="187"/>
                    </a:cxn>
                    <a:cxn ang="0">
                      <a:pos x="44" y="196"/>
                    </a:cxn>
                    <a:cxn ang="0">
                      <a:pos x="62" y="187"/>
                    </a:cxn>
                    <a:cxn ang="0">
                      <a:pos x="78" y="176"/>
                    </a:cxn>
                    <a:cxn ang="0">
                      <a:pos x="80" y="142"/>
                    </a:cxn>
                    <a:cxn ang="0">
                      <a:pos x="80" y="33"/>
                    </a:cxn>
                    <a:cxn ang="0">
                      <a:pos x="66" y="22"/>
                    </a:cxn>
                    <a:cxn ang="0">
                      <a:pos x="45" y="24"/>
                    </a:cxn>
                    <a:cxn ang="0">
                      <a:pos x="23" y="18"/>
                    </a:cxn>
                  </a:cxnLst>
                  <a:rect l="0" t="0" r="r" b="b"/>
                  <a:pathLst>
                    <a:path w="107" h="221">
                      <a:moveTo>
                        <a:pt x="23" y="18"/>
                      </a:moveTo>
                      <a:lnTo>
                        <a:pt x="32" y="5"/>
                      </a:lnTo>
                      <a:lnTo>
                        <a:pt x="55" y="0"/>
                      </a:lnTo>
                      <a:lnTo>
                        <a:pt x="78" y="5"/>
                      </a:lnTo>
                      <a:lnTo>
                        <a:pt x="100" y="16"/>
                      </a:lnTo>
                      <a:lnTo>
                        <a:pt x="106" y="40"/>
                      </a:lnTo>
                      <a:lnTo>
                        <a:pt x="102" y="176"/>
                      </a:lnTo>
                      <a:lnTo>
                        <a:pt x="95" y="209"/>
                      </a:lnTo>
                      <a:lnTo>
                        <a:pt x="68" y="220"/>
                      </a:lnTo>
                      <a:lnTo>
                        <a:pt x="38" y="220"/>
                      </a:lnTo>
                      <a:lnTo>
                        <a:pt x="17" y="209"/>
                      </a:lnTo>
                      <a:lnTo>
                        <a:pt x="0" y="191"/>
                      </a:lnTo>
                      <a:lnTo>
                        <a:pt x="0" y="176"/>
                      </a:lnTo>
                      <a:lnTo>
                        <a:pt x="21" y="187"/>
                      </a:lnTo>
                      <a:lnTo>
                        <a:pt x="44" y="196"/>
                      </a:lnTo>
                      <a:lnTo>
                        <a:pt x="62" y="187"/>
                      </a:lnTo>
                      <a:lnTo>
                        <a:pt x="78" y="176"/>
                      </a:lnTo>
                      <a:lnTo>
                        <a:pt x="80" y="142"/>
                      </a:lnTo>
                      <a:lnTo>
                        <a:pt x="80" y="33"/>
                      </a:lnTo>
                      <a:lnTo>
                        <a:pt x="66" y="22"/>
                      </a:lnTo>
                      <a:lnTo>
                        <a:pt x="45" y="24"/>
                      </a:lnTo>
                      <a:lnTo>
                        <a:pt x="23" y="18"/>
                      </a:lnTo>
                    </a:path>
                  </a:pathLst>
                </a:custGeom>
                <a:solidFill>
                  <a:srgbClr val="000000"/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fa-IR"/>
                </a:p>
              </p:txBody>
            </p:sp>
            <p:sp>
              <p:nvSpPr>
                <p:cNvPr id="34919" name="Freeform 103"/>
                <p:cNvSpPr>
                  <a:spLocks/>
                </p:cNvSpPr>
                <p:nvPr/>
              </p:nvSpPr>
              <p:spPr bwMode="auto">
                <a:xfrm>
                  <a:off x="4647" y="791"/>
                  <a:ext cx="65" cy="203"/>
                </a:xfrm>
                <a:custGeom>
                  <a:avLst/>
                  <a:gdLst/>
                  <a:ahLst/>
                  <a:cxnLst>
                    <a:cxn ang="0">
                      <a:pos x="6" y="27"/>
                    </a:cxn>
                    <a:cxn ang="0">
                      <a:pos x="18" y="11"/>
                    </a:cxn>
                    <a:cxn ang="0">
                      <a:pos x="42" y="0"/>
                    </a:cxn>
                    <a:cxn ang="0">
                      <a:pos x="64" y="9"/>
                    </a:cxn>
                    <a:cxn ang="0">
                      <a:pos x="34" y="27"/>
                    </a:cxn>
                    <a:cxn ang="0">
                      <a:pos x="28" y="44"/>
                    </a:cxn>
                    <a:cxn ang="0">
                      <a:pos x="24" y="173"/>
                    </a:cxn>
                    <a:cxn ang="0">
                      <a:pos x="30" y="189"/>
                    </a:cxn>
                    <a:cxn ang="0">
                      <a:pos x="52" y="202"/>
                    </a:cxn>
                    <a:cxn ang="0">
                      <a:pos x="10" y="195"/>
                    </a:cxn>
                    <a:cxn ang="0">
                      <a:pos x="0" y="178"/>
                    </a:cxn>
                    <a:cxn ang="0">
                      <a:pos x="6" y="27"/>
                    </a:cxn>
                  </a:cxnLst>
                  <a:rect l="0" t="0" r="r" b="b"/>
                  <a:pathLst>
                    <a:path w="65" h="203">
                      <a:moveTo>
                        <a:pt x="6" y="27"/>
                      </a:moveTo>
                      <a:lnTo>
                        <a:pt x="18" y="11"/>
                      </a:lnTo>
                      <a:lnTo>
                        <a:pt x="42" y="0"/>
                      </a:lnTo>
                      <a:lnTo>
                        <a:pt x="64" y="9"/>
                      </a:lnTo>
                      <a:lnTo>
                        <a:pt x="34" y="27"/>
                      </a:lnTo>
                      <a:lnTo>
                        <a:pt x="28" y="44"/>
                      </a:lnTo>
                      <a:lnTo>
                        <a:pt x="24" y="173"/>
                      </a:lnTo>
                      <a:lnTo>
                        <a:pt x="30" y="189"/>
                      </a:lnTo>
                      <a:lnTo>
                        <a:pt x="52" y="202"/>
                      </a:lnTo>
                      <a:lnTo>
                        <a:pt x="10" y="195"/>
                      </a:lnTo>
                      <a:lnTo>
                        <a:pt x="0" y="178"/>
                      </a:lnTo>
                      <a:lnTo>
                        <a:pt x="6" y="27"/>
                      </a:lnTo>
                    </a:path>
                  </a:pathLst>
                </a:custGeom>
                <a:solidFill>
                  <a:srgbClr val="000000"/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fa-IR"/>
                </a:p>
              </p:txBody>
            </p:sp>
          </p:grpSp>
          <p:grpSp>
            <p:nvGrpSpPr>
              <p:cNvPr id="34923" name="Group 107"/>
              <p:cNvGrpSpPr>
                <a:grpSpLocks/>
              </p:cNvGrpSpPr>
              <p:nvPr/>
            </p:nvGrpSpPr>
            <p:grpSpPr bwMode="auto">
              <a:xfrm>
                <a:off x="5048" y="774"/>
                <a:ext cx="107" cy="248"/>
                <a:chOff x="5048" y="774"/>
                <a:chExt cx="107" cy="248"/>
              </a:xfrm>
            </p:grpSpPr>
            <p:sp>
              <p:nvSpPr>
                <p:cNvPr id="34921" name="Freeform 105"/>
                <p:cNvSpPr>
                  <a:spLocks/>
                </p:cNvSpPr>
                <p:nvPr/>
              </p:nvSpPr>
              <p:spPr bwMode="auto">
                <a:xfrm>
                  <a:off x="5048" y="774"/>
                  <a:ext cx="107" cy="248"/>
                </a:xfrm>
                <a:custGeom>
                  <a:avLst/>
                  <a:gdLst/>
                  <a:ahLst/>
                  <a:cxnLst>
                    <a:cxn ang="0">
                      <a:pos x="23" y="20"/>
                    </a:cxn>
                    <a:cxn ang="0">
                      <a:pos x="32" y="6"/>
                    </a:cxn>
                    <a:cxn ang="0">
                      <a:pos x="55" y="0"/>
                    </a:cxn>
                    <a:cxn ang="0">
                      <a:pos x="78" y="6"/>
                    </a:cxn>
                    <a:cxn ang="0">
                      <a:pos x="100" y="18"/>
                    </a:cxn>
                    <a:cxn ang="0">
                      <a:pos x="106" y="45"/>
                    </a:cxn>
                    <a:cxn ang="0">
                      <a:pos x="102" y="198"/>
                    </a:cxn>
                    <a:cxn ang="0">
                      <a:pos x="95" y="235"/>
                    </a:cxn>
                    <a:cxn ang="0">
                      <a:pos x="68" y="247"/>
                    </a:cxn>
                    <a:cxn ang="0">
                      <a:pos x="38" y="247"/>
                    </a:cxn>
                    <a:cxn ang="0">
                      <a:pos x="17" y="235"/>
                    </a:cxn>
                    <a:cxn ang="0">
                      <a:pos x="0" y="214"/>
                    </a:cxn>
                    <a:cxn ang="0">
                      <a:pos x="0" y="198"/>
                    </a:cxn>
                    <a:cxn ang="0">
                      <a:pos x="21" y="210"/>
                    </a:cxn>
                    <a:cxn ang="0">
                      <a:pos x="44" y="220"/>
                    </a:cxn>
                    <a:cxn ang="0">
                      <a:pos x="62" y="210"/>
                    </a:cxn>
                    <a:cxn ang="0">
                      <a:pos x="78" y="198"/>
                    </a:cxn>
                    <a:cxn ang="0">
                      <a:pos x="80" y="159"/>
                    </a:cxn>
                    <a:cxn ang="0">
                      <a:pos x="80" y="37"/>
                    </a:cxn>
                    <a:cxn ang="0">
                      <a:pos x="66" y="24"/>
                    </a:cxn>
                    <a:cxn ang="0">
                      <a:pos x="45" y="27"/>
                    </a:cxn>
                    <a:cxn ang="0">
                      <a:pos x="23" y="20"/>
                    </a:cxn>
                  </a:cxnLst>
                  <a:rect l="0" t="0" r="r" b="b"/>
                  <a:pathLst>
                    <a:path w="107" h="248">
                      <a:moveTo>
                        <a:pt x="23" y="20"/>
                      </a:moveTo>
                      <a:lnTo>
                        <a:pt x="32" y="6"/>
                      </a:lnTo>
                      <a:lnTo>
                        <a:pt x="55" y="0"/>
                      </a:lnTo>
                      <a:lnTo>
                        <a:pt x="78" y="6"/>
                      </a:lnTo>
                      <a:lnTo>
                        <a:pt x="100" y="18"/>
                      </a:lnTo>
                      <a:lnTo>
                        <a:pt x="106" y="45"/>
                      </a:lnTo>
                      <a:lnTo>
                        <a:pt x="102" y="198"/>
                      </a:lnTo>
                      <a:lnTo>
                        <a:pt x="95" y="235"/>
                      </a:lnTo>
                      <a:lnTo>
                        <a:pt x="68" y="247"/>
                      </a:lnTo>
                      <a:lnTo>
                        <a:pt x="38" y="247"/>
                      </a:lnTo>
                      <a:lnTo>
                        <a:pt x="17" y="235"/>
                      </a:lnTo>
                      <a:lnTo>
                        <a:pt x="0" y="214"/>
                      </a:lnTo>
                      <a:lnTo>
                        <a:pt x="0" y="198"/>
                      </a:lnTo>
                      <a:lnTo>
                        <a:pt x="21" y="210"/>
                      </a:lnTo>
                      <a:lnTo>
                        <a:pt x="44" y="220"/>
                      </a:lnTo>
                      <a:lnTo>
                        <a:pt x="62" y="210"/>
                      </a:lnTo>
                      <a:lnTo>
                        <a:pt x="78" y="198"/>
                      </a:lnTo>
                      <a:lnTo>
                        <a:pt x="80" y="159"/>
                      </a:lnTo>
                      <a:lnTo>
                        <a:pt x="80" y="37"/>
                      </a:lnTo>
                      <a:lnTo>
                        <a:pt x="66" y="24"/>
                      </a:lnTo>
                      <a:lnTo>
                        <a:pt x="45" y="27"/>
                      </a:lnTo>
                      <a:lnTo>
                        <a:pt x="23" y="20"/>
                      </a:lnTo>
                    </a:path>
                  </a:pathLst>
                </a:custGeom>
                <a:solidFill>
                  <a:srgbClr val="000000"/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fa-IR"/>
                </a:p>
              </p:txBody>
            </p:sp>
            <p:sp>
              <p:nvSpPr>
                <p:cNvPr id="34922" name="Freeform 106"/>
                <p:cNvSpPr>
                  <a:spLocks/>
                </p:cNvSpPr>
                <p:nvPr/>
              </p:nvSpPr>
              <p:spPr bwMode="auto">
                <a:xfrm>
                  <a:off x="5048" y="775"/>
                  <a:ext cx="65" cy="230"/>
                </a:xfrm>
                <a:custGeom>
                  <a:avLst/>
                  <a:gdLst/>
                  <a:ahLst/>
                  <a:cxnLst>
                    <a:cxn ang="0">
                      <a:pos x="6" y="31"/>
                    </a:cxn>
                    <a:cxn ang="0">
                      <a:pos x="18" y="12"/>
                    </a:cxn>
                    <a:cxn ang="0">
                      <a:pos x="42" y="0"/>
                    </a:cxn>
                    <a:cxn ang="0">
                      <a:pos x="64" y="10"/>
                    </a:cxn>
                    <a:cxn ang="0">
                      <a:pos x="34" y="31"/>
                    </a:cxn>
                    <a:cxn ang="0">
                      <a:pos x="28" y="50"/>
                    </a:cxn>
                    <a:cxn ang="0">
                      <a:pos x="24" y="196"/>
                    </a:cxn>
                    <a:cxn ang="0">
                      <a:pos x="30" y="215"/>
                    </a:cxn>
                    <a:cxn ang="0">
                      <a:pos x="52" y="229"/>
                    </a:cxn>
                    <a:cxn ang="0">
                      <a:pos x="10" y="221"/>
                    </a:cxn>
                    <a:cxn ang="0">
                      <a:pos x="0" y="202"/>
                    </a:cxn>
                    <a:cxn ang="0">
                      <a:pos x="6" y="31"/>
                    </a:cxn>
                  </a:cxnLst>
                  <a:rect l="0" t="0" r="r" b="b"/>
                  <a:pathLst>
                    <a:path w="65" h="230">
                      <a:moveTo>
                        <a:pt x="6" y="31"/>
                      </a:moveTo>
                      <a:lnTo>
                        <a:pt x="18" y="12"/>
                      </a:lnTo>
                      <a:lnTo>
                        <a:pt x="42" y="0"/>
                      </a:lnTo>
                      <a:lnTo>
                        <a:pt x="64" y="10"/>
                      </a:lnTo>
                      <a:lnTo>
                        <a:pt x="34" y="31"/>
                      </a:lnTo>
                      <a:lnTo>
                        <a:pt x="28" y="50"/>
                      </a:lnTo>
                      <a:lnTo>
                        <a:pt x="24" y="196"/>
                      </a:lnTo>
                      <a:lnTo>
                        <a:pt x="30" y="215"/>
                      </a:lnTo>
                      <a:lnTo>
                        <a:pt x="52" y="229"/>
                      </a:lnTo>
                      <a:lnTo>
                        <a:pt x="10" y="221"/>
                      </a:lnTo>
                      <a:lnTo>
                        <a:pt x="0" y="202"/>
                      </a:lnTo>
                      <a:lnTo>
                        <a:pt x="6" y="31"/>
                      </a:lnTo>
                    </a:path>
                  </a:pathLst>
                </a:custGeom>
                <a:solidFill>
                  <a:srgbClr val="000000"/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fa-IR"/>
                </a:p>
              </p:txBody>
            </p:sp>
          </p:grpSp>
          <p:grpSp>
            <p:nvGrpSpPr>
              <p:cNvPr id="34926" name="Group 110"/>
              <p:cNvGrpSpPr>
                <a:grpSpLocks/>
              </p:cNvGrpSpPr>
              <p:nvPr/>
            </p:nvGrpSpPr>
            <p:grpSpPr bwMode="auto">
              <a:xfrm>
                <a:off x="5632" y="721"/>
                <a:ext cx="107" cy="352"/>
                <a:chOff x="5632" y="721"/>
                <a:chExt cx="107" cy="352"/>
              </a:xfrm>
            </p:grpSpPr>
            <p:sp>
              <p:nvSpPr>
                <p:cNvPr id="34924" name="Freeform 108"/>
                <p:cNvSpPr>
                  <a:spLocks/>
                </p:cNvSpPr>
                <p:nvPr/>
              </p:nvSpPr>
              <p:spPr bwMode="auto">
                <a:xfrm>
                  <a:off x="5632" y="721"/>
                  <a:ext cx="107" cy="352"/>
                </a:xfrm>
                <a:custGeom>
                  <a:avLst/>
                  <a:gdLst/>
                  <a:ahLst/>
                  <a:cxnLst>
                    <a:cxn ang="0">
                      <a:pos x="23" y="29"/>
                    </a:cxn>
                    <a:cxn ang="0">
                      <a:pos x="32" y="9"/>
                    </a:cxn>
                    <a:cxn ang="0">
                      <a:pos x="55" y="0"/>
                    </a:cxn>
                    <a:cxn ang="0">
                      <a:pos x="78" y="9"/>
                    </a:cxn>
                    <a:cxn ang="0">
                      <a:pos x="100" y="26"/>
                    </a:cxn>
                    <a:cxn ang="0">
                      <a:pos x="106" y="64"/>
                    </a:cxn>
                    <a:cxn ang="0">
                      <a:pos x="102" y="281"/>
                    </a:cxn>
                    <a:cxn ang="0">
                      <a:pos x="95" y="334"/>
                    </a:cxn>
                    <a:cxn ang="0">
                      <a:pos x="68" y="351"/>
                    </a:cxn>
                    <a:cxn ang="0">
                      <a:pos x="38" y="351"/>
                    </a:cxn>
                    <a:cxn ang="0">
                      <a:pos x="17" y="334"/>
                    </a:cxn>
                    <a:cxn ang="0">
                      <a:pos x="0" y="305"/>
                    </a:cxn>
                    <a:cxn ang="0">
                      <a:pos x="0" y="281"/>
                    </a:cxn>
                    <a:cxn ang="0">
                      <a:pos x="21" y="299"/>
                    </a:cxn>
                    <a:cxn ang="0">
                      <a:pos x="44" y="313"/>
                    </a:cxn>
                    <a:cxn ang="0">
                      <a:pos x="62" y="299"/>
                    </a:cxn>
                    <a:cxn ang="0">
                      <a:pos x="78" y="281"/>
                    </a:cxn>
                    <a:cxn ang="0">
                      <a:pos x="80" y="226"/>
                    </a:cxn>
                    <a:cxn ang="0">
                      <a:pos x="80" y="52"/>
                    </a:cxn>
                    <a:cxn ang="0">
                      <a:pos x="66" y="35"/>
                    </a:cxn>
                    <a:cxn ang="0">
                      <a:pos x="45" y="38"/>
                    </a:cxn>
                    <a:cxn ang="0">
                      <a:pos x="23" y="29"/>
                    </a:cxn>
                  </a:cxnLst>
                  <a:rect l="0" t="0" r="r" b="b"/>
                  <a:pathLst>
                    <a:path w="107" h="352">
                      <a:moveTo>
                        <a:pt x="23" y="29"/>
                      </a:moveTo>
                      <a:lnTo>
                        <a:pt x="32" y="9"/>
                      </a:lnTo>
                      <a:lnTo>
                        <a:pt x="55" y="0"/>
                      </a:lnTo>
                      <a:lnTo>
                        <a:pt x="78" y="9"/>
                      </a:lnTo>
                      <a:lnTo>
                        <a:pt x="100" y="26"/>
                      </a:lnTo>
                      <a:lnTo>
                        <a:pt x="106" y="64"/>
                      </a:lnTo>
                      <a:lnTo>
                        <a:pt x="102" y="281"/>
                      </a:lnTo>
                      <a:lnTo>
                        <a:pt x="95" y="334"/>
                      </a:lnTo>
                      <a:lnTo>
                        <a:pt x="68" y="351"/>
                      </a:lnTo>
                      <a:lnTo>
                        <a:pt x="38" y="351"/>
                      </a:lnTo>
                      <a:lnTo>
                        <a:pt x="17" y="334"/>
                      </a:lnTo>
                      <a:lnTo>
                        <a:pt x="0" y="305"/>
                      </a:lnTo>
                      <a:lnTo>
                        <a:pt x="0" y="281"/>
                      </a:lnTo>
                      <a:lnTo>
                        <a:pt x="21" y="299"/>
                      </a:lnTo>
                      <a:lnTo>
                        <a:pt x="44" y="313"/>
                      </a:lnTo>
                      <a:lnTo>
                        <a:pt x="62" y="299"/>
                      </a:lnTo>
                      <a:lnTo>
                        <a:pt x="78" y="281"/>
                      </a:lnTo>
                      <a:lnTo>
                        <a:pt x="80" y="226"/>
                      </a:lnTo>
                      <a:lnTo>
                        <a:pt x="80" y="52"/>
                      </a:lnTo>
                      <a:lnTo>
                        <a:pt x="66" y="35"/>
                      </a:lnTo>
                      <a:lnTo>
                        <a:pt x="45" y="38"/>
                      </a:lnTo>
                      <a:lnTo>
                        <a:pt x="23" y="29"/>
                      </a:lnTo>
                    </a:path>
                  </a:pathLst>
                </a:custGeom>
                <a:solidFill>
                  <a:srgbClr val="000000"/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fa-IR"/>
                </a:p>
              </p:txBody>
            </p:sp>
            <p:sp>
              <p:nvSpPr>
                <p:cNvPr id="34925" name="Freeform 109"/>
                <p:cNvSpPr>
                  <a:spLocks/>
                </p:cNvSpPr>
                <p:nvPr/>
              </p:nvSpPr>
              <p:spPr bwMode="auto">
                <a:xfrm>
                  <a:off x="5632" y="723"/>
                  <a:ext cx="65" cy="326"/>
                </a:xfrm>
                <a:custGeom>
                  <a:avLst/>
                  <a:gdLst/>
                  <a:ahLst/>
                  <a:cxnLst>
                    <a:cxn ang="0">
                      <a:pos x="6" y="44"/>
                    </a:cxn>
                    <a:cxn ang="0">
                      <a:pos x="18" y="18"/>
                    </a:cxn>
                    <a:cxn ang="0">
                      <a:pos x="42" y="0"/>
                    </a:cxn>
                    <a:cxn ang="0">
                      <a:pos x="64" y="15"/>
                    </a:cxn>
                    <a:cxn ang="0">
                      <a:pos x="34" y="44"/>
                    </a:cxn>
                    <a:cxn ang="0">
                      <a:pos x="28" y="70"/>
                    </a:cxn>
                    <a:cxn ang="0">
                      <a:pos x="24" y="278"/>
                    </a:cxn>
                    <a:cxn ang="0">
                      <a:pos x="30" y="305"/>
                    </a:cxn>
                    <a:cxn ang="0">
                      <a:pos x="52" y="325"/>
                    </a:cxn>
                    <a:cxn ang="0">
                      <a:pos x="10" y="313"/>
                    </a:cxn>
                    <a:cxn ang="0">
                      <a:pos x="0" y="287"/>
                    </a:cxn>
                    <a:cxn ang="0">
                      <a:pos x="6" y="44"/>
                    </a:cxn>
                  </a:cxnLst>
                  <a:rect l="0" t="0" r="r" b="b"/>
                  <a:pathLst>
                    <a:path w="65" h="326">
                      <a:moveTo>
                        <a:pt x="6" y="44"/>
                      </a:moveTo>
                      <a:lnTo>
                        <a:pt x="18" y="18"/>
                      </a:lnTo>
                      <a:lnTo>
                        <a:pt x="42" y="0"/>
                      </a:lnTo>
                      <a:lnTo>
                        <a:pt x="64" y="15"/>
                      </a:lnTo>
                      <a:lnTo>
                        <a:pt x="34" y="44"/>
                      </a:lnTo>
                      <a:lnTo>
                        <a:pt x="28" y="70"/>
                      </a:lnTo>
                      <a:lnTo>
                        <a:pt x="24" y="278"/>
                      </a:lnTo>
                      <a:lnTo>
                        <a:pt x="30" y="305"/>
                      </a:lnTo>
                      <a:lnTo>
                        <a:pt x="52" y="325"/>
                      </a:lnTo>
                      <a:lnTo>
                        <a:pt x="10" y="313"/>
                      </a:lnTo>
                      <a:lnTo>
                        <a:pt x="0" y="287"/>
                      </a:lnTo>
                      <a:lnTo>
                        <a:pt x="6" y="44"/>
                      </a:lnTo>
                    </a:path>
                  </a:pathLst>
                </a:custGeom>
                <a:solidFill>
                  <a:srgbClr val="000000"/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fa-IR"/>
                </a:p>
              </p:txBody>
            </p:sp>
          </p:grpSp>
          <p:sp>
            <p:nvSpPr>
              <p:cNvPr id="34927" name="Freeform 111"/>
              <p:cNvSpPr>
                <a:spLocks/>
              </p:cNvSpPr>
              <p:nvPr/>
            </p:nvSpPr>
            <p:spPr bwMode="auto">
              <a:xfrm>
                <a:off x="5129" y="749"/>
                <a:ext cx="533" cy="76"/>
              </a:xfrm>
              <a:custGeom>
                <a:avLst/>
                <a:gdLst/>
                <a:ahLst/>
                <a:cxnLst>
                  <a:cxn ang="0">
                    <a:pos x="0" y="51"/>
                  </a:cxn>
                  <a:cxn ang="0">
                    <a:pos x="532" y="0"/>
                  </a:cxn>
                  <a:cxn ang="0">
                    <a:pos x="521" y="34"/>
                  </a:cxn>
                  <a:cxn ang="0">
                    <a:pos x="9" y="75"/>
                  </a:cxn>
                  <a:cxn ang="0">
                    <a:pos x="0" y="51"/>
                  </a:cxn>
                </a:cxnLst>
                <a:rect l="0" t="0" r="r" b="b"/>
                <a:pathLst>
                  <a:path w="533" h="76">
                    <a:moveTo>
                      <a:pt x="0" y="51"/>
                    </a:moveTo>
                    <a:lnTo>
                      <a:pt x="532" y="0"/>
                    </a:lnTo>
                    <a:lnTo>
                      <a:pt x="521" y="34"/>
                    </a:lnTo>
                    <a:lnTo>
                      <a:pt x="9" y="75"/>
                    </a:lnTo>
                    <a:lnTo>
                      <a:pt x="0" y="51"/>
                    </a:lnTo>
                  </a:path>
                </a:pathLst>
              </a:custGeom>
              <a:solidFill>
                <a:srgbClr val="000000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34928" name="Freeform 112"/>
              <p:cNvSpPr>
                <a:spLocks/>
              </p:cNvSpPr>
              <p:nvPr/>
            </p:nvSpPr>
            <p:spPr bwMode="auto">
              <a:xfrm>
                <a:off x="5132" y="973"/>
                <a:ext cx="532" cy="7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20" y="41"/>
                  </a:cxn>
                  <a:cxn ang="0">
                    <a:pos x="531" y="71"/>
                  </a:cxn>
                  <a:cxn ang="0">
                    <a:pos x="0" y="24"/>
                  </a:cxn>
                  <a:cxn ang="0">
                    <a:pos x="0" y="0"/>
                  </a:cxn>
                </a:cxnLst>
                <a:rect l="0" t="0" r="r" b="b"/>
                <a:pathLst>
                  <a:path w="532" h="72">
                    <a:moveTo>
                      <a:pt x="0" y="0"/>
                    </a:moveTo>
                    <a:lnTo>
                      <a:pt x="520" y="41"/>
                    </a:lnTo>
                    <a:lnTo>
                      <a:pt x="531" y="71"/>
                    </a:lnTo>
                    <a:lnTo>
                      <a:pt x="0" y="2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0000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34929" name="Freeform 113"/>
              <p:cNvSpPr>
                <a:spLocks/>
              </p:cNvSpPr>
              <p:nvPr/>
            </p:nvSpPr>
            <p:spPr bwMode="auto">
              <a:xfrm>
                <a:off x="4735" y="802"/>
                <a:ext cx="338" cy="45"/>
              </a:xfrm>
              <a:custGeom>
                <a:avLst/>
                <a:gdLst/>
                <a:ahLst/>
                <a:cxnLst>
                  <a:cxn ang="0">
                    <a:pos x="7" y="19"/>
                  </a:cxn>
                  <a:cxn ang="0">
                    <a:pos x="333" y="0"/>
                  </a:cxn>
                  <a:cxn ang="0">
                    <a:pos x="337" y="36"/>
                  </a:cxn>
                  <a:cxn ang="0">
                    <a:pos x="0" y="44"/>
                  </a:cxn>
                  <a:cxn ang="0">
                    <a:pos x="7" y="19"/>
                  </a:cxn>
                </a:cxnLst>
                <a:rect l="0" t="0" r="r" b="b"/>
                <a:pathLst>
                  <a:path w="338" h="45">
                    <a:moveTo>
                      <a:pt x="7" y="19"/>
                    </a:moveTo>
                    <a:lnTo>
                      <a:pt x="333" y="0"/>
                    </a:lnTo>
                    <a:lnTo>
                      <a:pt x="337" y="36"/>
                    </a:lnTo>
                    <a:lnTo>
                      <a:pt x="0" y="44"/>
                    </a:lnTo>
                    <a:lnTo>
                      <a:pt x="7" y="19"/>
                    </a:lnTo>
                  </a:path>
                </a:pathLst>
              </a:custGeom>
              <a:solidFill>
                <a:srgbClr val="000000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34930" name="Freeform 114"/>
              <p:cNvSpPr>
                <a:spLocks/>
              </p:cNvSpPr>
              <p:nvPr/>
            </p:nvSpPr>
            <p:spPr bwMode="auto">
              <a:xfrm>
                <a:off x="4726" y="959"/>
                <a:ext cx="342" cy="39"/>
              </a:xfrm>
              <a:custGeom>
                <a:avLst/>
                <a:gdLst/>
                <a:ahLst/>
                <a:cxnLst>
                  <a:cxn ang="0">
                    <a:pos x="9" y="0"/>
                  </a:cxn>
                  <a:cxn ang="0">
                    <a:pos x="336" y="7"/>
                  </a:cxn>
                  <a:cxn ang="0">
                    <a:pos x="341" y="38"/>
                  </a:cxn>
                  <a:cxn ang="0">
                    <a:pos x="0" y="31"/>
                  </a:cxn>
                  <a:cxn ang="0">
                    <a:pos x="9" y="0"/>
                  </a:cxn>
                </a:cxnLst>
                <a:rect l="0" t="0" r="r" b="b"/>
                <a:pathLst>
                  <a:path w="342" h="39">
                    <a:moveTo>
                      <a:pt x="9" y="0"/>
                    </a:moveTo>
                    <a:lnTo>
                      <a:pt x="336" y="7"/>
                    </a:lnTo>
                    <a:lnTo>
                      <a:pt x="341" y="38"/>
                    </a:lnTo>
                    <a:lnTo>
                      <a:pt x="0" y="31"/>
                    </a:lnTo>
                    <a:lnTo>
                      <a:pt x="9" y="0"/>
                    </a:lnTo>
                  </a:path>
                </a:pathLst>
              </a:custGeom>
              <a:solidFill>
                <a:srgbClr val="000000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34931" name="Freeform 115"/>
              <p:cNvSpPr>
                <a:spLocks/>
              </p:cNvSpPr>
              <p:nvPr/>
            </p:nvSpPr>
            <p:spPr bwMode="auto">
              <a:xfrm>
                <a:off x="4321" y="833"/>
                <a:ext cx="349" cy="44"/>
              </a:xfrm>
              <a:custGeom>
                <a:avLst/>
                <a:gdLst/>
                <a:ahLst/>
                <a:cxnLst>
                  <a:cxn ang="0">
                    <a:pos x="5" y="19"/>
                  </a:cxn>
                  <a:cxn ang="0">
                    <a:pos x="348" y="0"/>
                  </a:cxn>
                  <a:cxn ang="0">
                    <a:pos x="339" y="30"/>
                  </a:cxn>
                  <a:cxn ang="0">
                    <a:pos x="0" y="43"/>
                  </a:cxn>
                  <a:cxn ang="0">
                    <a:pos x="5" y="19"/>
                  </a:cxn>
                </a:cxnLst>
                <a:rect l="0" t="0" r="r" b="b"/>
                <a:pathLst>
                  <a:path w="349" h="44">
                    <a:moveTo>
                      <a:pt x="5" y="19"/>
                    </a:moveTo>
                    <a:lnTo>
                      <a:pt x="348" y="0"/>
                    </a:lnTo>
                    <a:lnTo>
                      <a:pt x="339" y="30"/>
                    </a:lnTo>
                    <a:lnTo>
                      <a:pt x="0" y="43"/>
                    </a:lnTo>
                    <a:lnTo>
                      <a:pt x="5" y="19"/>
                    </a:lnTo>
                  </a:path>
                </a:pathLst>
              </a:custGeom>
              <a:solidFill>
                <a:srgbClr val="000000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34932" name="Freeform 116"/>
              <p:cNvSpPr>
                <a:spLocks/>
              </p:cNvSpPr>
              <p:nvPr/>
            </p:nvSpPr>
            <p:spPr bwMode="auto">
              <a:xfrm>
                <a:off x="4305" y="943"/>
                <a:ext cx="361" cy="34"/>
              </a:xfrm>
              <a:custGeom>
                <a:avLst/>
                <a:gdLst/>
                <a:ahLst/>
                <a:cxnLst>
                  <a:cxn ang="0">
                    <a:pos x="16" y="5"/>
                  </a:cxn>
                  <a:cxn ang="0">
                    <a:pos x="358" y="0"/>
                  </a:cxn>
                  <a:cxn ang="0">
                    <a:pos x="360" y="33"/>
                  </a:cxn>
                  <a:cxn ang="0">
                    <a:pos x="0" y="28"/>
                  </a:cxn>
                  <a:cxn ang="0">
                    <a:pos x="16" y="5"/>
                  </a:cxn>
                </a:cxnLst>
                <a:rect l="0" t="0" r="r" b="b"/>
                <a:pathLst>
                  <a:path w="361" h="34">
                    <a:moveTo>
                      <a:pt x="16" y="5"/>
                    </a:moveTo>
                    <a:lnTo>
                      <a:pt x="358" y="0"/>
                    </a:lnTo>
                    <a:lnTo>
                      <a:pt x="360" y="33"/>
                    </a:lnTo>
                    <a:lnTo>
                      <a:pt x="0" y="28"/>
                    </a:lnTo>
                    <a:lnTo>
                      <a:pt x="16" y="5"/>
                    </a:lnTo>
                  </a:path>
                </a:pathLst>
              </a:custGeom>
              <a:solidFill>
                <a:srgbClr val="000000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6866" name="Object 2"/>
          <p:cNvGraphicFramePr>
            <a:graphicFrameLocks/>
          </p:cNvGraphicFramePr>
          <p:nvPr/>
        </p:nvGraphicFramePr>
        <p:xfrm>
          <a:off x="1636713" y="981075"/>
          <a:ext cx="5868987" cy="1020763"/>
        </p:xfrm>
        <a:graphic>
          <a:graphicData uri="http://schemas.openxmlformats.org/presentationml/2006/ole">
            <p:oleObj spid="_x0000_s36866" name="Document" r:id="rId4" imgW="6120247" imgH="1081001" progId="Word.Document.8">
              <p:embed/>
            </p:oleObj>
          </a:graphicData>
        </a:graphic>
      </p:graphicFrame>
      <p:sp>
        <p:nvSpPr>
          <p:cNvPr id="36867" name="Text Box 3"/>
          <p:cNvSpPr txBox="1">
            <a:spLocks noChangeArrowheads="1"/>
          </p:cNvSpPr>
          <p:nvPr/>
        </p:nvSpPr>
        <p:spPr bwMode="auto">
          <a:xfrm>
            <a:off x="1116013" y="2636838"/>
            <a:ext cx="6911975" cy="15525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r>
              <a:rPr lang="it-IT" b="1">
                <a:latin typeface="Arial Unicode MS" pitchFamily="34" charset="-128"/>
                <a:cs typeface="Homa" pitchFamily="2" charset="-78"/>
              </a:rPr>
              <a:t>Next year the Japanese won by 2 miles. </a:t>
            </a:r>
            <a:endParaRPr lang="fa-IR" b="1">
              <a:latin typeface="Arial Unicode MS" pitchFamily="34" charset="-128"/>
              <a:cs typeface="Homa" pitchFamily="2" charset="-78"/>
            </a:endParaRPr>
          </a:p>
          <a:p>
            <a:endParaRPr lang="fa-IR" b="1">
              <a:latin typeface="Arial Unicode MS" pitchFamily="34" charset="-128"/>
              <a:cs typeface="Homa" pitchFamily="2" charset="-78"/>
            </a:endParaRPr>
          </a:p>
          <a:p>
            <a:endParaRPr lang="en-US" b="1">
              <a:latin typeface="Arial Unicode MS" pitchFamily="34" charset="-128"/>
              <a:cs typeface="Homa" pitchFamily="2" charset="-78"/>
            </a:endParaRPr>
          </a:p>
          <a:p>
            <a:pPr algn="r" rtl="1"/>
            <a:r>
              <a:rPr lang="fa-IR">
                <a:latin typeface="Arial Unicode MS" pitchFamily="34" charset="-128"/>
                <a:cs typeface="Homa" pitchFamily="2" charset="-78"/>
              </a:rPr>
              <a:t>سال بعد ژاپني ها با اختلاف دو مايل برنده شدند!</a:t>
            </a:r>
            <a:endParaRPr lang="en-US">
              <a:latin typeface="Arial Unicode MS" pitchFamily="34" charset="-128"/>
              <a:cs typeface="Homa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Freeform 2"/>
          <p:cNvSpPr>
            <a:spLocks/>
          </p:cNvSpPr>
          <p:nvPr/>
        </p:nvSpPr>
        <p:spPr bwMode="auto">
          <a:xfrm>
            <a:off x="0" y="-190500"/>
            <a:ext cx="9255125" cy="6950075"/>
          </a:xfrm>
          <a:custGeom>
            <a:avLst/>
            <a:gdLst/>
            <a:ahLst/>
            <a:cxnLst>
              <a:cxn ang="0">
                <a:pos x="187" y="3514"/>
              </a:cxn>
              <a:cxn ang="0">
                <a:pos x="187" y="3507"/>
              </a:cxn>
              <a:cxn ang="0">
                <a:pos x="206" y="3507"/>
              </a:cxn>
              <a:cxn ang="0">
                <a:pos x="328" y="3329"/>
              </a:cxn>
              <a:cxn ang="0">
                <a:pos x="562" y="3001"/>
              </a:cxn>
              <a:cxn ang="0">
                <a:pos x="693" y="2766"/>
              </a:cxn>
              <a:cxn ang="0">
                <a:pos x="965" y="2531"/>
              </a:cxn>
              <a:cxn ang="0">
                <a:pos x="1274" y="2274"/>
              </a:cxn>
              <a:cxn ang="0">
                <a:pos x="1537" y="2010"/>
              </a:cxn>
              <a:cxn ang="0">
                <a:pos x="1771" y="1911"/>
              </a:cxn>
              <a:cxn ang="0">
                <a:pos x="1996" y="1768"/>
              </a:cxn>
              <a:cxn ang="0">
                <a:pos x="2240" y="1547"/>
              </a:cxn>
              <a:cxn ang="0">
                <a:pos x="2455" y="1290"/>
              </a:cxn>
              <a:cxn ang="0">
                <a:pos x="2624" y="1105"/>
              </a:cxn>
              <a:cxn ang="0">
                <a:pos x="2746" y="955"/>
              </a:cxn>
              <a:cxn ang="0">
                <a:pos x="2896" y="784"/>
              </a:cxn>
              <a:cxn ang="0">
                <a:pos x="2961" y="663"/>
              </a:cxn>
              <a:cxn ang="0">
                <a:pos x="3083" y="549"/>
              </a:cxn>
              <a:cxn ang="0">
                <a:pos x="3102" y="499"/>
              </a:cxn>
              <a:cxn ang="0">
                <a:pos x="3196" y="464"/>
              </a:cxn>
              <a:cxn ang="0">
                <a:pos x="3224" y="385"/>
              </a:cxn>
              <a:cxn ang="0">
                <a:pos x="3280" y="371"/>
              </a:cxn>
              <a:cxn ang="0">
                <a:pos x="3355" y="285"/>
              </a:cxn>
              <a:cxn ang="0">
                <a:pos x="3374" y="235"/>
              </a:cxn>
              <a:cxn ang="0">
                <a:pos x="3411" y="200"/>
              </a:cxn>
              <a:cxn ang="0">
                <a:pos x="3552" y="79"/>
              </a:cxn>
              <a:cxn ang="0">
                <a:pos x="3655" y="0"/>
              </a:cxn>
              <a:cxn ang="0">
                <a:pos x="4030" y="0"/>
              </a:cxn>
              <a:cxn ang="0">
                <a:pos x="4564" y="15"/>
              </a:cxn>
              <a:cxn ang="0">
                <a:pos x="4845" y="22"/>
              </a:cxn>
              <a:cxn ang="0">
                <a:pos x="5670" y="36"/>
              </a:cxn>
              <a:cxn ang="0">
                <a:pos x="5820" y="79"/>
              </a:cxn>
              <a:cxn ang="0">
                <a:pos x="5801" y="321"/>
              </a:cxn>
              <a:cxn ang="0">
                <a:pos x="5417" y="1077"/>
              </a:cxn>
              <a:cxn ang="0">
                <a:pos x="5332" y="1447"/>
              </a:cxn>
              <a:cxn ang="0">
                <a:pos x="5089" y="1946"/>
              </a:cxn>
              <a:cxn ang="0">
                <a:pos x="4732" y="2438"/>
              </a:cxn>
              <a:cxn ang="0">
                <a:pos x="4554" y="2659"/>
              </a:cxn>
              <a:cxn ang="0">
                <a:pos x="4433" y="2794"/>
              </a:cxn>
              <a:cxn ang="0">
                <a:pos x="4236" y="2937"/>
              </a:cxn>
              <a:cxn ang="0">
                <a:pos x="4011" y="3094"/>
              </a:cxn>
              <a:cxn ang="0">
                <a:pos x="3842" y="3222"/>
              </a:cxn>
              <a:cxn ang="0">
                <a:pos x="3767" y="3251"/>
              </a:cxn>
              <a:cxn ang="0">
                <a:pos x="3608" y="3372"/>
              </a:cxn>
              <a:cxn ang="0">
                <a:pos x="3364" y="3557"/>
              </a:cxn>
              <a:cxn ang="0">
                <a:pos x="3214" y="3657"/>
              </a:cxn>
              <a:cxn ang="0">
                <a:pos x="2914" y="3835"/>
              </a:cxn>
              <a:cxn ang="0">
                <a:pos x="2821" y="3921"/>
              </a:cxn>
              <a:cxn ang="0">
                <a:pos x="2708" y="4063"/>
              </a:cxn>
              <a:cxn ang="0">
                <a:pos x="2511" y="4220"/>
              </a:cxn>
              <a:cxn ang="0">
                <a:pos x="2474" y="4298"/>
              </a:cxn>
              <a:cxn ang="0">
                <a:pos x="2427" y="4348"/>
              </a:cxn>
              <a:cxn ang="0">
                <a:pos x="2165" y="4355"/>
              </a:cxn>
              <a:cxn ang="0">
                <a:pos x="1021" y="4306"/>
              </a:cxn>
              <a:cxn ang="0">
                <a:pos x="0" y="4177"/>
              </a:cxn>
              <a:cxn ang="0">
                <a:pos x="9" y="4035"/>
              </a:cxn>
              <a:cxn ang="0">
                <a:pos x="19" y="3885"/>
              </a:cxn>
              <a:cxn ang="0">
                <a:pos x="37" y="3714"/>
              </a:cxn>
              <a:cxn ang="0">
                <a:pos x="141" y="3628"/>
              </a:cxn>
            </a:cxnLst>
            <a:rect l="0" t="0" r="r" b="b"/>
            <a:pathLst>
              <a:path w="5830" h="4378">
                <a:moveTo>
                  <a:pt x="112" y="3657"/>
                </a:moveTo>
                <a:lnTo>
                  <a:pt x="141" y="3593"/>
                </a:lnTo>
                <a:lnTo>
                  <a:pt x="169" y="3550"/>
                </a:lnTo>
                <a:lnTo>
                  <a:pt x="187" y="3514"/>
                </a:lnTo>
                <a:lnTo>
                  <a:pt x="187" y="3500"/>
                </a:lnTo>
                <a:lnTo>
                  <a:pt x="197" y="3493"/>
                </a:lnTo>
                <a:lnTo>
                  <a:pt x="197" y="3493"/>
                </a:lnTo>
                <a:lnTo>
                  <a:pt x="187" y="3507"/>
                </a:lnTo>
                <a:lnTo>
                  <a:pt x="187" y="3521"/>
                </a:lnTo>
                <a:lnTo>
                  <a:pt x="187" y="3521"/>
                </a:lnTo>
                <a:lnTo>
                  <a:pt x="197" y="3521"/>
                </a:lnTo>
                <a:lnTo>
                  <a:pt x="206" y="3507"/>
                </a:lnTo>
                <a:lnTo>
                  <a:pt x="225" y="3486"/>
                </a:lnTo>
                <a:lnTo>
                  <a:pt x="253" y="3450"/>
                </a:lnTo>
                <a:lnTo>
                  <a:pt x="291" y="3393"/>
                </a:lnTo>
                <a:lnTo>
                  <a:pt x="328" y="3329"/>
                </a:lnTo>
                <a:lnTo>
                  <a:pt x="356" y="3258"/>
                </a:lnTo>
                <a:lnTo>
                  <a:pt x="422" y="3172"/>
                </a:lnTo>
                <a:lnTo>
                  <a:pt x="497" y="3087"/>
                </a:lnTo>
                <a:lnTo>
                  <a:pt x="562" y="3001"/>
                </a:lnTo>
                <a:lnTo>
                  <a:pt x="637" y="2916"/>
                </a:lnTo>
                <a:lnTo>
                  <a:pt x="656" y="2866"/>
                </a:lnTo>
                <a:lnTo>
                  <a:pt x="665" y="2816"/>
                </a:lnTo>
                <a:lnTo>
                  <a:pt x="693" y="2766"/>
                </a:lnTo>
                <a:lnTo>
                  <a:pt x="740" y="2716"/>
                </a:lnTo>
                <a:lnTo>
                  <a:pt x="797" y="2680"/>
                </a:lnTo>
                <a:lnTo>
                  <a:pt x="843" y="2638"/>
                </a:lnTo>
                <a:lnTo>
                  <a:pt x="965" y="2531"/>
                </a:lnTo>
                <a:lnTo>
                  <a:pt x="1096" y="2424"/>
                </a:lnTo>
                <a:lnTo>
                  <a:pt x="1153" y="2381"/>
                </a:lnTo>
                <a:lnTo>
                  <a:pt x="1209" y="2338"/>
                </a:lnTo>
                <a:lnTo>
                  <a:pt x="1274" y="2274"/>
                </a:lnTo>
                <a:lnTo>
                  <a:pt x="1340" y="2210"/>
                </a:lnTo>
                <a:lnTo>
                  <a:pt x="1471" y="2075"/>
                </a:lnTo>
                <a:lnTo>
                  <a:pt x="1509" y="2039"/>
                </a:lnTo>
                <a:lnTo>
                  <a:pt x="1537" y="2010"/>
                </a:lnTo>
                <a:lnTo>
                  <a:pt x="1593" y="1982"/>
                </a:lnTo>
                <a:lnTo>
                  <a:pt x="1659" y="1960"/>
                </a:lnTo>
                <a:lnTo>
                  <a:pt x="1715" y="1939"/>
                </a:lnTo>
                <a:lnTo>
                  <a:pt x="1771" y="1911"/>
                </a:lnTo>
                <a:lnTo>
                  <a:pt x="1827" y="1882"/>
                </a:lnTo>
                <a:lnTo>
                  <a:pt x="1874" y="1854"/>
                </a:lnTo>
                <a:lnTo>
                  <a:pt x="1959" y="1797"/>
                </a:lnTo>
                <a:lnTo>
                  <a:pt x="1996" y="1768"/>
                </a:lnTo>
                <a:lnTo>
                  <a:pt x="2043" y="1732"/>
                </a:lnTo>
                <a:lnTo>
                  <a:pt x="2090" y="1690"/>
                </a:lnTo>
                <a:lnTo>
                  <a:pt x="2146" y="1633"/>
                </a:lnTo>
                <a:lnTo>
                  <a:pt x="2240" y="1547"/>
                </a:lnTo>
                <a:lnTo>
                  <a:pt x="2287" y="1504"/>
                </a:lnTo>
                <a:lnTo>
                  <a:pt x="2324" y="1454"/>
                </a:lnTo>
                <a:lnTo>
                  <a:pt x="2390" y="1369"/>
                </a:lnTo>
                <a:lnTo>
                  <a:pt x="2455" y="1290"/>
                </a:lnTo>
                <a:lnTo>
                  <a:pt x="2502" y="1241"/>
                </a:lnTo>
                <a:lnTo>
                  <a:pt x="2549" y="1198"/>
                </a:lnTo>
                <a:lnTo>
                  <a:pt x="2586" y="1155"/>
                </a:lnTo>
                <a:lnTo>
                  <a:pt x="2624" y="1105"/>
                </a:lnTo>
                <a:lnTo>
                  <a:pt x="2652" y="1069"/>
                </a:lnTo>
                <a:lnTo>
                  <a:pt x="2671" y="1027"/>
                </a:lnTo>
                <a:lnTo>
                  <a:pt x="2708" y="991"/>
                </a:lnTo>
                <a:lnTo>
                  <a:pt x="2746" y="955"/>
                </a:lnTo>
                <a:lnTo>
                  <a:pt x="2783" y="920"/>
                </a:lnTo>
                <a:lnTo>
                  <a:pt x="2821" y="877"/>
                </a:lnTo>
                <a:lnTo>
                  <a:pt x="2858" y="834"/>
                </a:lnTo>
                <a:lnTo>
                  <a:pt x="2896" y="784"/>
                </a:lnTo>
                <a:lnTo>
                  <a:pt x="2924" y="742"/>
                </a:lnTo>
                <a:lnTo>
                  <a:pt x="2933" y="734"/>
                </a:lnTo>
                <a:lnTo>
                  <a:pt x="2933" y="727"/>
                </a:lnTo>
                <a:lnTo>
                  <a:pt x="2961" y="663"/>
                </a:lnTo>
                <a:lnTo>
                  <a:pt x="2980" y="613"/>
                </a:lnTo>
                <a:lnTo>
                  <a:pt x="3018" y="578"/>
                </a:lnTo>
                <a:lnTo>
                  <a:pt x="3046" y="563"/>
                </a:lnTo>
                <a:lnTo>
                  <a:pt x="3083" y="549"/>
                </a:lnTo>
                <a:lnTo>
                  <a:pt x="3092" y="521"/>
                </a:lnTo>
                <a:lnTo>
                  <a:pt x="3102" y="506"/>
                </a:lnTo>
                <a:lnTo>
                  <a:pt x="3102" y="499"/>
                </a:lnTo>
                <a:lnTo>
                  <a:pt x="3102" y="499"/>
                </a:lnTo>
                <a:lnTo>
                  <a:pt x="3121" y="499"/>
                </a:lnTo>
                <a:lnTo>
                  <a:pt x="3139" y="499"/>
                </a:lnTo>
                <a:lnTo>
                  <a:pt x="3167" y="485"/>
                </a:lnTo>
                <a:lnTo>
                  <a:pt x="3196" y="464"/>
                </a:lnTo>
                <a:lnTo>
                  <a:pt x="3214" y="435"/>
                </a:lnTo>
                <a:lnTo>
                  <a:pt x="3224" y="407"/>
                </a:lnTo>
                <a:lnTo>
                  <a:pt x="3224" y="392"/>
                </a:lnTo>
                <a:lnTo>
                  <a:pt x="3224" y="385"/>
                </a:lnTo>
                <a:lnTo>
                  <a:pt x="3233" y="385"/>
                </a:lnTo>
                <a:lnTo>
                  <a:pt x="3242" y="385"/>
                </a:lnTo>
                <a:lnTo>
                  <a:pt x="3261" y="385"/>
                </a:lnTo>
                <a:lnTo>
                  <a:pt x="3280" y="371"/>
                </a:lnTo>
                <a:lnTo>
                  <a:pt x="3299" y="350"/>
                </a:lnTo>
                <a:lnTo>
                  <a:pt x="3308" y="335"/>
                </a:lnTo>
                <a:lnTo>
                  <a:pt x="3327" y="314"/>
                </a:lnTo>
                <a:lnTo>
                  <a:pt x="3355" y="285"/>
                </a:lnTo>
                <a:lnTo>
                  <a:pt x="3364" y="257"/>
                </a:lnTo>
                <a:lnTo>
                  <a:pt x="3374" y="235"/>
                </a:lnTo>
                <a:lnTo>
                  <a:pt x="3374" y="235"/>
                </a:lnTo>
                <a:lnTo>
                  <a:pt x="3374" y="235"/>
                </a:lnTo>
                <a:lnTo>
                  <a:pt x="3374" y="235"/>
                </a:lnTo>
                <a:lnTo>
                  <a:pt x="3383" y="228"/>
                </a:lnTo>
                <a:lnTo>
                  <a:pt x="3402" y="214"/>
                </a:lnTo>
                <a:lnTo>
                  <a:pt x="3411" y="200"/>
                </a:lnTo>
                <a:lnTo>
                  <a:pt x="3411" y="186"/>
                </a:lnTo>
                <a:lnTo>
                  <a:pt x="3477" y="121"/>
                </a:lnTo>
                <a:lnTo>
                  <a:pt x="3514" y="100"/>
                </a:lnTo>
                <a:lnTo>
                  <a:pt x="3552" y="79"/>
                </a:lnTo>
                <a:lnTo>
                  <a:pt x="3580" y="43"/>
                </a:lnTo>
                <a:lnTo>
                  <a:pt x="3617" y="22"/>
                </a:lnTo>
                <a:lnTo>
                  <a:pt x="3636" y="0"/>
                </a:lnTo>
                <a:lnTo>
                  <a:pt x="3655" y="0"/>
                </a:lnTo>
                <a:lnTo>
                  <a:pt x="3683" y="0"/>
                </a:lnTo>
                <a:lnTo>
                  <a:pt x="3702" y="0"/>
                </a:lnTo>
                <a:lnTo>
                  <a:pt x="3730" y="0"/>
                </a:lnTo>
                <a:lnTo>
                  <a:pt x="4030" y="0"/>
                </a:lnTo>
                <a:lnTo>
                  <a:pt x="4320" y="7"/>
                </a:lnTo>
                <a:lnTo>
                  <a:pt x="4423" y="7"/>
                </a:lnTo>
                <a:lnTo>
                  <a:pt x="4508" y="15"/>
                </a:lnTo>
                <a:lnTo>
                  <a:pt x="4564" y="15"/>
                </a:lnTo>
                <a:lnTo>
                  <a:pt x="4629" y="22"/>
                </a:lnTo>
                <a:lnTo>
                  <a:pt x="4686" y="22"/>
                </a:lnTo>
                <a:lnTo>
                  <a:pt x="4751" y="22"/>
                </a:lnTo>
                <a:lnTo>
                  <a:pt x="4845" y="22"/>
                </a:lnTo>
                <a:lnTo>
                  <a:pt x="4957" y="22"/>
                </a:lnTo>
                <a:lnTo>
                  <a:pt x="5304" y="7"/>
                </a:lnTo>
                <a:lnTo>
                  <a:pt x="5641" y="15"/>
                </a:lnTo>
                <a:lnTo>
                  <a:pt x="5670" y="36"/>
                </a:lnTo>
                <a:lnTo>
                  <a:pt x="5707" y="43"/>
                </a:lnTo>
                <a:lnTo>
                  <a:pt x="5773" y="64"/>
                </a:lnTo>
                <a:lnTo>
                  <a:pt x="5801" y="72"/>
                </a:lnTo>
                <a:lnTo>
                  <a:pt x="5820" y="79"/>
                </a:lnTo>
                <a:lnTo>
                  <a:pt x="5820" y="79"/>
                </a:lnTo>
                <a:lnTo>
                  <a:pt x="5829" y="164"/>
                </a:lnTo>
                <a:lnTo>
                  <a:pt x="5820" y="243"/>
                </a:lnTo>
                <a:lnTo>
                  <a:pt x="5801" y="321"/>
                </a:lnTo>
                <a:lnTo>
                  <a:pt x="5763" y="399"/>
                </a:lnTo>
                <a:lnTo>
                  <a:pt x="5613" y="692"/>
                </a:lnTo>
                <a:lnTo>
                  <a:pt x="5435" y="977"/>
                </a:lnTo>
                <a:lnTo>
                  <a:pt x="5417" y="1077"/>
                </a:lnTo>
                <a:lnTo>
                  <a:pt x="5398" y="1184"/>
                </a:lnTo>
                <a:lnTo>
                  <a:pt x="5379" y="1290"/>
                </a:lnTo>
                <a:lnTo>
                  <a:pt x="5351" y="1390"/>
                </a:lnTo>
                <a:lnTo>
                  <a:pt x="5332" y="1447"/>
                </a:lnTo>
                <a:lnTo>
                  <a:pt x="5295" y="1511"/>
                </a:lnTo>
                <a:lnTo>
                  <a:pt x="5267" y="1576"/>
                </a:lnTo>
                <a:lnTo>
                  <a:pt x="5239" y="1633"/>
                </a:lnTo>
                <a:lnTo>
                  <a:pt x="5089" y="1946"/>
                </a:lnTo>
                <a:lnTo>
                  <a:pt x="4920" y="2238"/>
                </a:lnTo>
                <a:lnTo>
                  <a:pt x="4864" y="2317"/>
                </a:lnTo>
                <a:lnTo>
                  <a:pt x="4807" y="2381"/>
                </a:lnTo>
                <a:lnTo>
                  <a:pt x="4732" y="2438"/>
                </a:lnTo>
                <a:lnTo>
                  <a:pt x="4657" y="2502"/>
                </a:lnTo>
                <a:lnTo>
                  <a:pt x="4620" y="2552"/>
                </a:lnTo>
                <a:lnTo>
                  <a:pt x="4583" y="2602"/>
                </a:lnTo>
                <a:lnTo>
                  <a:pt x="4554" y="2659"/>
                </a:lnTo>
                <a:lnTo>
                  <a:pt x="4536" y="2695"/>
                </a:lnTo>
                <a:lnTo>
                  <a:pt x="4517" y="2716"/>
                </a:lnTo>
                <a:lnTo>
                  <a:pt x="4470" y="2759"/>
                </a:lnTo>
                <a:lnTo>
                  <a:pt x="4433" y="2794"/>
                </a:lnTo>
                <a:lnTo>
                  <a:pt x="4367" y="2844"/>
                </a:lnTo>
                <a:lnTo>
                  <a:pt x="4320" y="2887"/>
                </a:lnTo>
                <a:lnTo>
                  <a:pt x="4273" y="2916"/>
                </a:lnTo>
                <a:lnTo>
                  <a:pt x="4236" y="2937"/>
                </a:lnTo>
                <a:lnTo>
                  <a:pt x="4189" y="2958"/>
                </a:lnTo>
                <a:lnTo>
                  <a:pt x="4142" y="2994"/>
                </a:lnTo>
                <a:lnTo>
                  <a:pt x="4067" y="3044"/>
                </a:lnTo>
                <a:lnTo>
                  <a:pt x="4011" y="3094"/>
                </a:lnTo>
                <a:lnTo>
                  <a:pt x="3955" y="3144"/>
                </a:lnTo>
                <a:lnTo>
                  <a:pt x="3917" y="3172"/>
                </a:lnTo>
                <a:lnTo>
                  <a:pt x="3880" y="3194"/>
                </a:lnTo>
                <a:lnTo>
                  <a:pt x="3842" y="3222"/>
                </a:lnTo>
                <a:lnTo>
                  <a:pt x="3823" y="3229"/>
                </a:lnTo>
                <a:lnTo>
                  <a:pt x="3814" y="3229"/>
                </a:lnTo>
                <a:lnTo>
                  <a:pt x="3795" y="3236"/>
                </a:lnTo>
                <a:lnTo>
                  <a:pt x="3767" y="3251"/>
                </a:lnTo>
                <a:lnTo>
                  <a:pt x="3739" y="3272"/>
                </a:lnTo>
                <a:lnTo>
                  <a:pt x="3711" y="3293"/>
                </a:lnTo>
                <a:lnTo>
                  <a:pt x="3664" y="3329"/>
                </a:lnTo>
                <a:lnTo>
                  <a:pt x="3608" y="3372"/>
                </a:lnTo>
                <a:lnTo>
                  <a:pt x="3533" y="3443"/>
                </a:lnTo>
                <a:lnTo>
                  <a:pt x="3449" y="3507"/>
                </a:lnTo>
                <a:lnTo>
                  <a:pt x="3411" y="3529"/>
                </a:lnTo>
                <a:lnTo>
                  <a:pt x="3364" y="3557"/>
                </a:lnTo>
                <a:lnTo>
                  <a:pt x="3346" y="3586"/>
                </a:lnTo>
                <a:lnTo>
                  <a:pt x="3317" y="3607"/>
                </a:lnTo>
                <a:lnTo>
                  <a:pt x="3261" y="3636"/>
                </a:lnTo>
                <a:lnTo>
                  <a:pt x="3214" y="3657"/>
                </a:lnTo>
                <a:lnTo>
                  <a:pt x="3149" y="3707"/>
                </a:lnTo>
                <a:lnTo>
                  <a:pt x="3074" y="3757"/>
                </a:lnTo>
                <a:lnTo>
                  <a:pt x="2999" y="3807"/>
                </a:lnTo>
                <a:lnTo>
                  <a:pt x="2914" y="3835"/>
                </a:lnTo>
                <a:lnTo>
                  <a:pt x="2896" y="3849"/>
                </a:lnTo>
                <a:lnTo>
                  <a:pt x="2868" y="3871"/>
                </a:lnTo>
                <a:lnTo>
                  <a:pt x="2839" y="3899"/>
                </a:lnTo>
                <a:lnTo>
                  <a:pt x="2821" y="3921"/>
                </a:lnTo>
                <a:lnTo>
                  <a:pt x="2802" y="3949"/>
                </a:lnTo>
                <a:lnTo>
                  <a:pt x="2783" y="3985"/>
                </a:lnTo>
                <a:lnTo>
                  <a:pt x="2746" y="4028"/>
                </a:lnTo>
                <a:lnTo>
                  <a:pt x="2708" y="4063"/>
                </a:lnTo>
                <a:lnTo>
                  <a:pt x="2633" y="4142"/>
                </a:lnTo>
                <a:lnTo>
                  <a:pt x="2586" y="4177"/>
                </a:lnTo>
                <a:lnTo>
                  <a:pt x="2540" y="4199"/>
                </a:lnTo>
                <a:lnTo>
                  <a:pt x="2511" y="4220"/>
                </a:lnTo>
                <a:lnTo>
                  <a:pt x="2493" y="4249"/>
                </a:lnTo>
                <a:lnTo>
                  <a:pt x="2474" y="4270"/>
                </a:lnTo>
                <a:lnTo>
                  <a:pt x="2474" y="4284"/>
                </a:lnTo>
                <a:lnTo>
                  <a:pt x="2474" y="4298"/>
                </a:lnTo>
                <a:lnTo>
                  <a:pt x="2474" y="4298"/>
                </a:lnTo>
                <a:lnTo>
                  <a:pt x="2465" y="4306"/>
                </a:lnTo>
                <a:lnTo>
                  <a:pt x="2446" y="4313"/>
                </a:lnTo>
                <a:lnTo>
                  <a:pt x="2427" y="4348"/>
                </a:lnTo>
                <a:lnTo>
                  <a:pt x="2390" y="4370"/>
                </a:lnTo>
                <a:lnTo>
                  <a:pt x="2343" y="4377"/>
                </a:lnTo>
                <a:lnTo>
                  <a:pt x="2287" y="4377"/>
                </a:lnTo>
                <a:lnTo>
                  <a:pt x="2165" y="4355"/>
                </a:lnTo>
                <a:lnTo>
                  <a:pt x="2109" y="4341"/>
                </a:lnTo>
                <a:lnTo>
                  <a:pt x="2052" y="4334"/>
                </a:lnTo>
                <a:lnTo>
                  <a:pt x="1537" y="4313"/>
                </a:lnTo>
                <a:lnTo>
                  <a:pt x="1021" y="4306"/>
                </a:lnTo>
                <a:lnTo>
                  <a:pt x="506" y="4306"/>
                </a:lnTo>
                <a:lnTo>
                  <a:pt x="0" y="4306"/>
                </a:lnTo>
                <a:lnTo>
                  <a:pt x="0" y="4234"/>
                </a:lnTo>
                <a:lnTo>
                  <a:pt x="0" y="4177"/>
                </a:lnTo>
                <a:lnTo>
                  <a:pt x="0" y="4127"/>
                </a:lnTo>
                <a:lnTo>
                  <a:pt x="9" y="4085"/>
                </a:lnTo>
                <a:lnTo>
                  <a:pt x="9" y="4056"/>
                </a:lnTo>
                <a:lnTo>
                  <a:pt x="9" y="4035"/>
                </a:lnTo>
                <a:lnTo>
                  <a:pt x="9" y="3992"/>
                </a:lnTo>
                <a:lnTo>
                  <a:pt x="9" y="3956"/>
                </a:lnTo>
                <a:lnTo>
                  <a:pt x="9" y="3914"/>
                </a:lnTo>
                <a:lnTo>
                  <a:pt x="19" y="3885"/>
                </a:lnTo>
                <a:lnTo>
                  <a:pt x="19" y="3849"/>
                </a:lnTo>
                <a:lnTo>
                  <a:pt x="28" y="3799"/>
                </a:lnTo>
                <a:lnTo>
                  <a:pt x="28" y="3742"/>
                </a:lnTo>
                <a:lnTo>
                  <a:pt x="37" y="3714"/>
                </a:lnTo>
                <a:lnTo>
                  <a:pt x="56" y="3678"/>
                </a:lnTo>
                <a:lnTo>
                  <a:pt x="84" y="3657"/>
                </a:lnTo>
                <a:lnTo>
                  <a:pt x="112" y="3636"/>
                </a:lnTo>
                <a:lnTo>
                  <a:pt x="141" y="3628"/>
                </a:lnTo>
                <a:lnTo>
                  <a:pt x="150" y="3628"/>
                </a:lnTo>
                <a:lnTo>
                  <a:pt x="159" y="3628"/>
                </a:lnTo>
                <a:lnTo>
                  <a:pt x="159" y="3614"/>
                </a:lnTo>
              </a:path>
            </a:pathLst>
          </a:custGeom>
          <a:solidFill>
            <a:srgbClr val="6699FF"/>
          </a:solidFill>
          <a:ln w="12700" cap="rnd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38915" name="Line 3"/>
          <p:cNvSpPr>
            <a:spLocks noChangeShapeType="1"/>
          </p:cNvSpPr>
          <p:nvPr/>
        </p:nvSpPr>
        <p:spPr bwMode="auto">
          <a:xfrm flipH="1">
            <a:off x="3733800" y="0"/>
            <a:ext cx="1588" cy="1981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38916" name="Line 4"/>
          <p:cNvSpPr>
            <a:spLocks noChangeShapeType="1"/>
          </p:cNvSpPr>
          <p:nvPr/>
        </p:nvSpPr>
        <p:spPr bwMode="auto">
          <a:xfrm>
            <a:off x="8686800" y="0"/>
            <a:ext cx="1588" cy="2286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38917" name="Freeform 5"/>
          <p:cNvSpPr>
            <a:spLocks/>
          </p:cNvSpPr>
          <p:nvPr/>
        </p:nvSpPr>
        <p:spPr bwMode="auto">
          <a:xfrm>
            <a:off x="4124325" y="233363"/>
            <a:ext cx="2343150" cy="1787525"/>
          </a:xfrm>
          <a:custGeom>
            <a:avLst/>
            <a:gdLst/>
            <a:ahLst/>
            <a:cxnLst>
              <a:cxn ang="0">
                <a:pos x="61" y="1019"/>
              </a:cxn>
              <a:cxn ang="0">
                <a:pos x="106" y="954"/>
              </a:cxn>
              <a:cxn ang="0">
                <a:pos x="127" y="896"/>
              </a:cxn>
              <a:cxn ang="0">
                <a:pos x="170" y="849"/>
              </a:cxn>
              <a:cxn ang="0">
                <a:pos x="186" y="835"/>
              </a:cxn>
              <a:cxn ang="0">
                <a:pos x="267" y="714"/>
              </a:cxn>
              <a:cxn ang="0">
                <a:pos x="392" y="584"/>
              </a:cxn>
              <a:cxn ang="0">
                <a:pos x="585" y="420"/>
              </a:cxn>
              <a:cxn ang="0">
                <a:pos x="710" y="325"/>
              </a:cxn>
              <a:cxn ang="0">
                <a:pos x="784" y="267"/>
              </a:cxn>
              <a:cxn ang="0">
                <a:pos x="892" y="184"/>
              </a:cxn>
              <a:cxn ang="0">
                <a:pos x="1050" y="103"/>
              </a:cxn>
              <a:cxn ang="0">
                <a:pos x="1161" y="41"/>
              </a:cxn>
              <a:cxn ang="0">
                <a:pos x="1218" y="18"/>
              </a:cxn>
              <a:cxn ang="0">
                <a:pos x="1296" y="13"/>
              </a:cxn>
              <a:cxn ang="0">
                <a:pos x="1416" y="11"/>
              </a:cxn>
              <a:cxn ang="0">
                <a:pos x="1466" y="25"/>
              </a:cxn>
              <a:cxn ang="0">
                <a:pos x="1395" y="144"/>
              </a:cxn>
              <a:cxn ang="0">
                <a:pos x="1331" y="240"/>
              </a:cxn>
              <a:cxn ang="0">
                <a:pos x="1211" y="384"/>
              </a:cxn>
              <a:cxn ang="0">
                <a:pos x="1064" y="509"/>
              </a:cxn>
              <a:cxn ang="0">
                <a:pos x="991" y="575"/>
              </a:cxn>
              <a:cxn ang="0">
                <a:pos x="961" y="608"/>
              </a:cxn>
              <a:cxn ang="0">
                <a:pos x="944" y="622"/>
              </a:cxn>
              <a:cxn ang="0">
                <a:pos x="925" y="633"/>
              </a:cxn>
              <a:cxn ang="0">
                <a:pos x="876" y="669"/>
              </a:cxn>
              <a:cxn ang="0">
                <a:pos x="824" y="712"/>
              </a:cxn>
              <a:cxn ang="0">
                <a:pos x="743" y="779"/>
              </a:cxn>
              <a:cxn ang="0">
                <a:pos x="635" y="875"/>
              </a:cxn>
              <a:cxn ang="0">
                <a:pos x="576" y="934"/>
              </a:cxn>
              <a:cxn ang="0">
                <a:pos x="545" y="967"/>
              </a:cxn>
              <a:cxn ang="0">
                <a:pos x="474" y="1021"/>
              </a:cxn>
              <a:cxn ang="0">
                <a:pos x="385" y="1078"/>
              </a:cxn>
              <a:cxn ang="0">
                <a:pos x="326" y="1093"/>
              </a:cxn>
              <a:cxn ang="0">
                <a:pos x="219" y="1109"/>
              </a:cxn>
              <a:cxn ang="0">
                <a:pos x="158" y="1123"/>
              </a:cxn>
              <a:cxn ang="0">
                <a:pos x="127" y="1122"/>
              </a:cxn>
              <a:cxn ang="0">
                <a:pos x="123" y="1118"/>
              </a:cxn>
              <a:cxn ang="0">
                <a:pos x="106" y="1123"/>
              </a:cxn>
              <a:cxn ang="0">
                <a:pos x="61" y="1120"/>
              </a:cxn>
              <a:cxn ang="0">
                <a:pos x="14" y="1120"/>
              </a:cxn>
              <a:cxn ang="0">
                <a:pos x="0" y="1122"/>
              </a:cxn>
              <a:cxn ang="0">
                <a:pos x="24" y="1095"/>
              </a:cxn>
              <a:cxn ang="0">
                <a:pos x="40" y="1075"/>
              </a:cxn>
              <a:cxn ang="0">
                <a:pos x="64" y="1042"/>
              </a:cxn>
              <a:cxn ang="0">
                <a:pos x="92" y="1003"/>
              </a:cxn>
              <a:cxn ang="0">
                <a:pos x="104" y="983"/>
              </a:cxn>
            </a:cxnLst>
            <a:rect l="0" t="0" r="r" b="b"/>
            <a:pathLst>
              <a:path w="1476" h="1126">
                <a:moveTo>
                  <a:pt x="28" y="1051"/>
                </a:moveTo>
                <a:lnTo>
                  <a:pt x="45" y="1033"/>
                </a:lnTo>
                <a:lnTo>
                  <a:pt x="61" y="1019"/>
                </a:lnTo>
                <a:lnTo>
                  <a:pt x="87" y="988"/>
                </a:lnTo>
                <a:lnTo>
                  <a:pt x="97" y="972"/>
                </a:lnTo>
                <a:lnTo>
                  <a:pt x="106" y="954"/>
                </a:lnTo>
                <a:lnTo>
                  <a:pt x="116" y="934"/>
                </a:lnTo>
                <a:lnTo>
                  <a:pt x="123" y="909"/>
                </a:lnTo>
                <a:lnTo>
                  <a:pt x="127" y="896"/>
                </a:lnTo>
                <a:lnTo>
                  <a:pt x="137" y="884"/>
                </a:lnTo>
                <a:lnTo>
                  <a:pt x="158" y="860"/>
                </a:lnTo>
                <a:lnTo>
                  <a:pt x="170" y="849"/>
                </a:lnTo>
                <a:lnTo>
                  <a:pt x="177" y="842"/>
                </a:lnTo>
                <a:lnTo>
                  <a:pt x="184" y="837"/>
                </a:lnTo>
                <a:lnTo>
                  <a:pt x="186" y="835"/>
                </a:lnTo>
                <a:lnTo>
                  <a:pt x="205" y="797"/>
                </a:lnTo>
                <a:lnTo>
                  <a:pt x="231" y="757"/>
                </a:lnTo>
                <a:lnTo>
                  <a:pt x="267" y="714"/>
                </a:lnTo>
                <a:lnTo>
                  <a:pt x="304" y="671"/>
                </a:lnTo>
                <a:lnTo>
                  <a:pt x="347" y="628"/>
                </a:lnTo>
                <a:lnTo>
                  <a:pt x="392" y="584"/>
                </a:lnTo>
                <a:lnTo>
                  <a:pt x="489" y="499"/>
                </a:lnTo>
                <a:lnTo>
                  <a:pt x="538" y="458"/>
                </a:lnTo>
                <a:lnTo>
                  <a:pt x="585" y="420"/>
                </a:lnTo>
                <a:lnTo>
                  <a:pt x="630" y="384"/>
                </a:lnTo>
                <a:lnTo>
                  <a:pt x="673" y="352"/>
                </a:lnTo>
                <a:lnTo>
                  <a:pt x="710" y="325"/>
                </a:lnTo>
                <a:lnTo>
                  <a:pt x="741" y="299"/>
                </a:lnTo>
                <a:lnTo>
                  <a:pt x="767" y="281"/>
                </a:lnTo>
                <a:lnTo>
                  <a:pt x="784" y="267"/>
                </a:lnTo>
                <a:lnTo>
                  <a:pt x="819" y="236"/>
                </a:lnTo>
                <a:lnTo>
                  <a:pt x="854" y="207"/>
                </a:lnTo>
                <a:lnTo>
                  <a:pt x="892" y="184"/>
                </a:lnTo>
                <a:lnTo>
                  <a:pt x="930" y="162"/>
                </a:lnTo>
                <a:lnTo>
                  <a:pt x="1010" y="123"/>
                </a:lnTo>
                <a:lnTo>
                  <a:pt x="1050" y="103"/>
                </a:lnTo>
                <a:lnTo>
                  <a:pt x="1093" y="81"/>
                </a:lnTo>
                <a:lnTo>
                  <a:pt x="1126" y="63"/>
                </a:lnTo>
                <a:lnTo>
                  <a:pt x="1161" y="41"/>
                </a:lnTo>
                <a:lnTo>
                  <a:pt x="1180" y="32"/>
                </a:lnTo>
                <a:lnTo>
                  <a:pt x="1197" y="23"/>
                </a:lnTo>
                <a:lnTo>
                  <a:pt x="1218" y="18"/>
                </a:lnTo>
                <a:lnTo>
                  <a:pt x="1237" y="14"/>
                </a:lnTo>
                <a:lnTo>
                  <a:pt x="1265" y="13"/>
                </a:lnTo>
                <a:lnTo>
                  <a:pt x="1296" y="13"/>
                </a:lnTo>
                <a:lnTo>
                  <a:pt x="1357" y="13"/>
                </a:lnTo>
                <a:lnTo>
                  <a:pt x="1385" y="13"/>
                </a:lnTo>
                <a:lnTo>
                  <a:pt x="1416" y="11"/>
                </a:lnTo>
                <a:lnTo>
                  <a:pt x="1447" y="7"/>
                </a:lnTo>
                <a:lnTo>
                  <a:pt x="1475" y="0"/>
                </a:lnTo>
                <a:lnTo>
                  <a:pt x="1466" y="25"/>
                </a:lnTo>
                <a:lnTo>
                  <a:pt x="1456" y="50"/>
                </a:lnTo>
                <a:lnTo>
                  <a:pt x="1428" y="99"/>
                </a:lnTo>
                <a:lnTo>
                  <a:pt x="1395" y="144"/>
                </a:lnTo>
                <a:lnTo>
                  <a:pt x="1359" y="184"/>
                </a:lnTo>
                <a:lnTo>
                  <a:pt x="1348" y="213"/>
                </a:lnTo>
                <a:lnTo>
                  <a:pt x="1331" y="240"/>
                </a:lnTo>
                <a:lnTo>
                  <a:pt x="1296" y="290"/>
                </a:lnTo>
                <a:lnTo>
                  <a:pt x="1256" y="339"/>
                </a:lnTo>
                <a:lnTo>
                  <a:pt x="1211" y="384"/>
                </a:lnTo>
                <a:lnTo>
                  <a:pt x="1161" y="427"/>
                </a:lnTo>
                <a:lnTo>
                  <a:pt x="1112" y="469"/>
                </a:lnTo>
                <a:lnTo>
                  <a:pt x="1064" y="509"/>
                </a:lnTo>
                <a:lnTo>
                  <a:pt x="1017" y="548"/>
                </a:lnTo>
                <a:lnTo>
                  <a:pt x="1003" y="563"/>
                </a:lnTo>
                <a:lnTo>
                  <a:pt x="991" y="575"/>
                </a:lnTo>
                <a:lnTo>
                  <a:pt x="982" y="586"/>
                </a:lnTo>
                <a:lnTo>
                  <a:pt x="972" y="595"/>
                </a:lnTo>
                <a:lnTo>
                  <a:pt x="961" y="608"/>
                </a:lnTo>
                <a:lnTo>
                  <a:pt x="953" y="615"/>
                </a:lnTo>
                <a:lnTo>
                  <a:pt x="949" y="618"/>
                </a:lnTo>
                <a:lnTo>
                  <a:pt x="944" y="622"/>
                </a:lnTo>
                <a:lnTo>
                  <a:pt x="939" y="624"/>
                </a:lnTo>
                <a:lnTo>
                  <a:pt x="935" y="628"/>
                </a:lnTo>
                <a:lnTo>
                  <a:pt x="925" y="633"/>
                </a:lnTo>
                <a:lnTo>
                  <a:pt x="911" y="642"/>
                </a:lnTo>
                <a:lnTo>
                  <a:pt x="890" y="658"/>
                </a:lnTo>
                <a:lnTo>
                  <a:pt x="876" y="669"/>
                </a:lnTo>
                <a:lnTo>
                  <a:pt x="861" y="682"/>
                </a:lnTo>
                <a:lnTo>
                  <a:pt x="843" y="696"/>
                </a:lnTo>
                <a:lnTo>
                  <a:pt x="824" y="712"/>
                </a:lnTo>
                <a:lnTo>
                  <a:pt x="800" y="732"/>
                </a:lnTo>
                <a:lnTo>
                  <a:pt x="774" y="754"/>
                </a:lnTo>
                <a:lnTo>
                  <a:pt x="743" y="779"/>
                </a:lnTo>
                <a:lnTo>
                  <a:pt x="710" y="808"/>
                </a:lnTo>
                <a:lnTo>
                  <a:pt x="675" y="840"/>
                </a:lnTo>
                <a:lnTo>
                  <a:pt x="635" y="875"/>
                </a:lnTo>
                <a:lnTo>
                  <a:pt x="621" y="887"/>
                </a:lnTo>
                <a:lnTo>
                  <a:pt x="607" y="902"/>
                </a:lnTo>
                <a:lnTo>
                  <a:pt x="576" y="934"/>
                </a:lnTo>
                <a:lnTo>
                  <a:pt x="564" y="947"/>
                </a:lnTo>
                <a:lnTo>
                  <a:pt x="552" y="959"/>
                </a:lnTo>
                <a:lnTo>
                  <a:pt x="545" y="967"/>
                </a:lnTo>
                <a:lnTo>
                  <a:pt x="543" y="970"/>
                </a:lnTo>
                <a:lnTo>
                  <a:pt x="510" y="995"/>
                </a:lnTo>
                <a:lnTo>
                  <a:pt x="474" y="1021"/>
                </a:lnTo>
                <a:lnTo>
                  <a:pt x="439" y="1046"/>
                </a:lnTo>
                <a:lnTo>
                  <a:pt x="404" y="1069"/>
                </a:lnTo>
                <a:lnTo>
                  <a:pt x="385" y="1078"/>
                </a:lnTo>
                <a:lnTo>
                  <a:pt x="366" y="1086"/>
                </a:lnTo>
                <a:lnTo>
                  <a:pt x="347" y="1089"/>
                </a:lnTo>
                <a:lnTo>
                  <a:pt x="326" y="1093"/>
                </a:lnTo>
                <a:lnTo>
                  <a:pt x="286" y="1098"/>
                </a:lnTo>
                <a:lnTo>
                  <a:pt x="243" y="1104"/>
                </a:lnTo>
                <a:lnTo>
                  <a:pt x="219" y="1109"/>
                </a:lnTo>
                <a:lnTo>
                  <a:pt x="201" y="1116"/>
                </a:lnTo>
                <a:lnTo>
                  <a:pt x="182" y="1122"/>
                </a:lnTo>
                <a:lnTo>
                  <a:pt x="158" y="1123"/>
                </a:lnTo>
                <a:lnTo>
                  <a:pt x="146" y="1123"/>
                </a:lnTo>
                <a:lnTo>
                  <a:pt x="139" y="1123"/>
                </a:lnTo>
                <a:lnTo>
                  <a:pt x="127" y="1122"/>
                </a:lnTo>
                <a:lnTo>
                  <a:pt x="123" y="1120"/>
                </a:lnTo>
                <a:lnTo>
                  <a:pt x="123" y="1118"/>
                </a:lnTo>
                <a:lnTo>
                  <a:pt x="123" y="1118"/>
                </a:lnTo>
                <a:lnTo>
                  <a:pt x="120" y="1118"/>
                </a:lnTo>
                <a:lnTo>
                  <a:pt x="113" y="1120"/>
                </a:lnTo>
                <a:lnTo>
                  <a:pt x="106" y="1123"/>
                </a:lnTo>
                <a:lnTo>
                  <a:pt x="97" y="1125"/>
                </a:lnTo>
                <a:lnTo>
                  <a:pt x="80" y="1122"/>
                </a:lnTo>
                <a:lnTo>
                  <a:pt x="61" y="1120"/>
                </a:lnTo>
                <a:lnTo>
                  <a:pt x="42" y="1120"/>
                </a:lnTo>
                <a:lnTo>
                  <a:pt x="24" y="1120"/>
                </a:lnTo>
                <a:lnTo>
                  <a:pt x="14" y="1120"/>
                </a:lnTo>
                <a:lnTo>
                  <a:pt x="7" y="1122"/>
                </a:lnTo>
                <a:lnTo>
                  <a:pt x="2" y="1122"/>
                </a:lnTo>
                <a:lnTo>
                  <a:pt x="0" y="1122"/>
                </a:lnTo>
                <a:lnTo>
                  <a:pt x="7" y="1113"/>
                </a:lnTo>
                <a:lnTo>
                  <a:pt x="14" y="1105"/>
                </a:lnTo>
                <a:lnTo>
                  <a:pt x="24" y="1095"/>
                </a:lnTo>
                <a:lnTo>
                  <a:pt x="31" y="1087"/>
                </a:lnTo>
                <a:lnTo>
                  <a:pt x="35" y="1082"/>
                </a:lnTo>
                <a:lnTo>
                  <a:pt x="40" y="1075"/>
                </a:lnTo>
                <a:lnTo>
                  <a:pt x="47" y="1066"/>
                </a:lnTo>
                <a:lnTo>
                  <a:pt x="57" y="1051"/>
                </a:lnTo>
                <a:lnTo>
                  <a:pt x="64" y="1042"/>
                </a:lnTo>
                <a:lnTo>
                  <a:pt x="73" y="1030"/>
                </a:lnTo>
                <a:lnTo>
                  <a:pt x="83" y="1017"/>
                </a:lnTo>
                <a:lnTo>
                  <a:pt x="92" y="1003"/>
                </a:lnTo>
                <a:lnTo>
                  <a:pt x="97" y="995"/>
                </a:lnTo>
                <a:lnTo>
                  <a:pt x="101" y="988"/>
                </a:lnTo>
                <a:lnTo>
                  <a:pt x="104" y="983"/>
                </a:lnTo>
                <a:lnTo>
                  <a:pt x="106" y="979"/>
                </a:lnTo>
              </a:path>
            </a:pathLst>
          </a:custGeom>
          <a:solidFill>
            <a:srgbClr val="FFCC00"/>
          </a:solidFill>
          <a:ln w="12700" cap="rnd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38918" name="Oval 6"/>
          <p:cNvSpPr>
            <a:spLocks noChangeArrowheads="1"/>
          </p:cNvSpPr>
          <p:nvPr/>
        </p:nvSpPr>
        <p:spPr bwMode="auto">
          <a:xfrm>
            <a:off x="4267200" y="1828800"/>
            <a:ext cx="228600" cy="1524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grpSp>
        <p:nvGrpSpPr>
          <p:cNvPr id="38926" name="Group 14"/>
          <p:cNvGrpSpPr>
            <a:grpSpLocks/>
          </p:cNvGrpSpPr>
          <p:nvPr/>
        </p:nvGrpSpPr>
        <p:grpSpPr bwMode="auto">
          <a:xfrm>
            <a:off x="5721350" y="-3175"/>
            <a:ext cx="1166813" cy="566738"/>
            <a:chOff x="3604" y="-2"/>
            <a:chExt cx="735" cy="357"/>
          </a:xfrm>
        </p:grpSpPr>
        <p:sp>
          <p:nvSpPr>
            <p:cNvPr id="38919" name="Oval 7"/>
            <p:cNvSpPr>
              <a:spLocks noChangeArrowheads="1"/>
            </p:cNvSpPr>
            <p:nvPr/>
          </p:nvSpPr>
          <p:spPr bwMode="auto">
            <a:xfrm>
              <a:off x="3793" y="193"/>
              <a:ext cx="142" cy="94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grpSp>
          <p:nvGrpSpPr>
            <p:cNvPr id="38923" name="Group 11"/>
            <p:cNvGrpSpPr>
              <a:grpSpLocks/>
            </p:cNvGrpSpPr>
            <p:nvPr/>
          </p:nvGrpSpPr>
          <p:grpSpPr bwMode="auto">
            <a:xfrm>
              <a:off x="3604" y="-2"/>
              <a:ext cx="735" cy="357"/>
              <a:chOff x="3604" y="-2"/>
              <a:chExt cx="735" cy="357"/>
            </a:xfrm>
          </p:grpSpPr>
          <p:sp>
            <p:nvSpPr>
              <p:cNvPr id="38920" name="Line 8"/>
              <p:cNvSpPr>
                <a:spLocks noChangeShapeType="1"/>
              </p:cNvSpPr>
              <p:nvPr/>
            </p:nvSpPr>
            <p:spPr bwMode="auto">
              <a:xfrm>
                <a:off x="3696" y="48"/>
                <a:ext cx="528" cy="24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38921" name="Freeform 9"/>
              <p:cNvSpPr>
                <a:spLocks/>
              </p:cNvSpPr>
              <p:nvPr/>
            </p:nvSpPr>
            <p:spPr bwMode="auto">
              <a:xfrm>
                <a:off x="4176" y="252"/>
                <a:ext cx="163" cy="103"/>
              </a:xfrm>
              <a:custGeom>
                <a:avLst/>
                <a:gdLst/>
                <a:ahLst/>
                <a:cxnLst>
                  <a:cxn ang="0">
                    <a:pos x="4" y="22"/>
                  </a:cxn>
                  <a:cxn ang="0">
                    <a:pos x="10" y="28"/>
                  </a:cxn>
                  <a:cxn ang="0">
                    <a:pos x="15" y="34"/>
                  </a:cxn>
                  <a:cxn ang="0">
                    <a:pos x="20" y="38"/>
                  </a:cxn>
                  <a:cxn ang="0">
                    <a:pos x="23" y="42"/>
                  </a:cxn>
                  <a:cxn ang="0">
                    <a:pos x="27" y="46"/>
                  </a:cxn>
                  <a:cxn ang="0">
                    <a:pos x="30" y="49"/>
                  </a:cxn>
                  <a:cxn ang="0">
                    <a:pos x="34" y="52"/>
                  </a:cxn>
                  <a:cxn ang="0">
                    <a:pos x="38" y="56"/>
                  </a:cxn>
                  <a:cxn ang="0">
                    <a:pos x="44" y="60"/>
                  </a:cxn>
                  <a:cxn ang="0">
                    <a:pos x="51" y="64"/>
                  </a:cxn>
                  <a:cxn ang="0">
                    <a:pos x="56" y="69"/>
                  </a:cxn>
                  <a:cxn ang="0">
                    <a:pos x="58" y="73"/>
                  </a:cxn>
                  <a:cxn ang="0">
                    <a:pos x="61" y="77"/>
                  </a:cxn>
                  <a:cxn ang="0">
                    <a:pos x="63" y="81"/>
                  </a:cxn>
                  <a:cxn ang="0">
                    <a:pos x="66" y="85"/>
                  </a:cxn>
                  <a:cxn ang="0">
                    <a:pos x="69" y="87"/>
                  </a:cxn>
                  <a:cxn ang="0">
                    <a:pos x="73" y="88"/>
                  </a:cxn>
                  <a:cxn ang="0">
                    <a:pos x="79" y="90"/>
                  </a:cxn>
                  <a:cxn ang="0">
                    <a:pos x="86" y="91"/>
                  </a:cxn>
                  <a:cxn ang="0">
                    <a:pos x="91" y="93"/>
                  </a:cxn>
                  <a:cxn ang="0">
                    <a:pos x="98" y="95"/>
                  </a:cxn>
                  <a:cxn ang="0">
                    <a:pos x="105" y="97"/>
                  </a:cxn>
                  <a:cxn ang="0">
                    <a:pos x="110" y="99"/>
                  </a:cxn>
                  <a:cxn ang="0">
                    <a:pos x="116" y="101"/>
                  </a:cxn>
                  <a:cxn ang="0">
                    <a:pos x="119" y="102"/>
                  </a:cxn>
                  <a:cxn ang="0">
                    <a:pos x="120" y="102"/>
                  </a:cxn>
                  <a:cxn ang="0">
                    <a:pos x="127" y="100"/>
                  </a:cxn>
                  <a:cxn ang="0">
                    <a:pos x="132" y="98"/>
                  </a:cxn>
                  <a:cxn ang="0">
                    <a:pos x="136" y="97"/>
                  </a:cxn>
                  <a:cxn ang="0">
                    <a:pos x="141" y="94"/>
                  </a:cxn>
                  <a:cxn ang="0">
                    <a:pos x="143" y="91"/>
                  </a:cxn>
                  <a:cxn ang="0">
                    <a:pos x="146" y="87"/>
                  </a:cxn>
                  <a:cxn ang="0">
                    <a:pos x="148" y="82"/>
                  </a:cxn>
                  <a:cxn ang="0">
                    <a:pos x="151" y="76"/>
                  </a:cxn>
                  <a:cxn ang="0">
                    <a:pos x="154" y="67"/>
                  </a:cxn>
                  <a:cxn ang="0">
                    <a:pos x="158" y="56"/>
                  </a:cxn>
                  <a:cxn ang="0">
                    <a:pos x="159" y="50"/>
                  </a:cxn>
                  <a:cxn ang="0">
                    <a:pos x="161" y="46"/>
                  </a:cxn>
                  <a:cxn ang="0">
                    <a:pos x="162" y="43"/>
                  </a:cxn>
                  <a:cxn ang="0">
                    <a:pos x="162" y="42"/>
                  </a:cxn>
                  <a:cxn ang="0">
                    <a:pos x="157" y="32"/>
                  </a:cxn>
                  <a:cxn ang="0">
                    <a:pos x="150" y="24"/>
                  </a:cxn>
                  <a:cxn ang="0">
                    <a:pos x="142" y="18"/>
                  </a:cxn>
                  <a:cxn ang="0">
                    <a:pos x="133" y="12"/>
                  </a:cxn>
                  <a:cxn ang="0">
                    <a:pos x="123" y="8"/>
                  </a:cxn>
                  <a:cxn ang="0">
                    <a:pos x="112" y="5"/>
                  </a:cxn>
                  <a:cxn ang="0">
                    <a:pos x="90" y="0"/>
                  </a:cxn>
                  <a:cxn ang="0">
                    <a:pos x="75" y="1"/>
                  </a:cxn>
                  <a:cxn ang="0">
                    <a:pos x="63" y="1"/>
                  </a:cxn>
                  <a:cxn ang="0">
                    <a:pos x="53" y="1"/>
                  </a:cxn>
                  <a:cxn ang="0">
                    <a:pos x="45" y="1"/>
                  </a:cxn>
                  <a:cxn ang="0">
                    <a:pos x="38" y="1"/>
                  </a:cxn>
                  <a:cxn ang="0">
                    <a:pos x="33" y="1"/>
                  </a:cxn>
                  <a:cxn ang="0">
                    <a:pos x="28" y="0"/>
                  </a:cxn>
                  <a:cxn ang="0">
                    <a:pos x="22" y="0"/>
                  </a:cxn>
                  <a:cxn ang="0">
                    <a:pos x="17" y="2"/>
                  </a:cxn>
                  <a:cxn ang="0">
                    <a:pos x="14" y="4"/>
                  </a:cxn>
                  <a:cxn ang="0">
                    <a:pos x="11" y="7"/>
                  </a:cxn>
                  <a:cxn ang="0">
                    <a:pos x="7" y="11"/>
                  </a:cxn>
                  <a:cxn ang="0">
                    <a:pos x="3" y="15"/>
                  </a:cxn>
                </a:cxnLst>
                <a:rect l="0" t="0" r="r" b="b"/>
                <a:pathLst>
                  <a:path w="163" h="103">
                    <a:moveTo>
                      <a:pt x="0" y="18"/>
                    </a:moveTo>
                    <a:lnTo>
                      <a:pt x="4" y="22"/>
                    </a:lnTo>
                    <a:lnTo>
                      <a:pt x="7" y="25"/>
                    </a:lnTo>
                    <a:lnTo>
                      <a:pt x="10" y="28"/>
                    </a:lnTo>
                    <a:lnTo>
                      <a:pt x="13" y="31"/>
                    </a:lnTo>
                    <a:lnTo>
                      <a:pt x="15" y="34"/>
                    </a:lnTo>
                    <a:lnTo>
                      <a:pt x="17" y="36"/>
                    </a:lnTo>
                    <a:lnTo>
                      <a:pt x="20" y="38"/>
                    </a:lnTo>
                    <a:lnTo>
                      <a:pt x="21" y="40"/>
                    </a:lnTo>
                    <a:lnTo>
                      <a:pt x="23" y="42"/>
                    </a:lnTo>
                    <a:lnTo>
                      <a:pt x="24" y="43"/>
                    </a:lnTo>
                    <a:lnTo>
                      <a:pt x="27" y="46"/>
                    </a:lnTo>
                    <a:lnTo>
                      <a:pt x="29" y="48"/>
                    </a:lnTo>
                    <a:lnTo>
                      <a:pt x="30" y="49"/>
                    </a:lnTo>
                    <a:lnTo>
                      <a:pt x="32" y="51"/>
                    </a:lnTo>
                    <a:lnTo>
                      <a:pt x="34" y="52"/>
                    </a:lnTo>
                    <a:lnTo>
                      <a:pt x="35" y="54"/>
                    </a:lnTo>
                    <a:lnTo>
                      <a:pt x="38" y="56"/>
                    </a:lnTo>
                    <a:lnTo>
                      <a:pt x="41" y="57"/>
                    </a:lnTo>
                    <a:lnTo>
                      <a:pt x="44" y="60"/>
                    </a:lnTo>
                    <a:lnTo>
                      <a:pt x="49" y="63"/>
                    </a:lnTo>
                    <a:lnTo>
                      <a:pt x="51" y="64"/>
                    </a:lnTo>
                    <a:lnTo>
                      <a:pt x="54" y="66"/>
                    </a:lnTo>
                    <a:lnTo>
                      <a:pt x="56" y="69"/>
                    </a:lnTo>
                    <a:lnTo>
                      <a:pt x="57" y="71"/>
                    </a:lnTo>
                    <a:lnTo>
                      <a:pt x="58" y="73"/>
                    </a:lnTo>
                    <a:lnTo>
                      <a:pt x="60" y="75"/>
                    </a:lnTo>
                    <a:lnTo>
                      <a:pt x="61" y="77"/>
                    </a:lnTo>
                    <a:lnTo>
                      <a:pt x="62" y="78"/>
                    </a:lnTo>
                    <a:lnTo>
                      <a:pt x="63" y="81"/>
                    </a:lnTo>
                    <a:lnTo>
                      <a:pt x="65" y="83"/>
                    </a:lnTo>
                    <a:lnTo>
                      <a:pt x="66" y="85"/>
                    </a:lnTo>
                    <a:lnTo>
                      <a:pt x="68" y="86"/>
                    </a:lnTo>
                    <a:lnTo>
                      <a:pt x="69" y="87"/>
                    </a:lnTo>
                    <a:lnTo>
                      <a:pt x="71" y="87"/>
                    </a:lnTo>
                    <a:lnTo>
                      <a:pt x="73" y="88"/>
                    </a:lnTo>
                    <a:lnTo>
                      <a:pt x="76" y="89"/>
                    </a:lnTo>
                    <a:lnTo>
                      <a:pt x="79" y="90"/>
                    </a:lnTo>
                    <a:lnTo>
                      <a:pt x="83" y="90"/>
                    </a:lnTo>
                    <a:lnTo>
                      <a:pt x="86" y="91"/>
                    </a:lnTo>
                    <a:lnTo>
                      <a:pt x="88" y="92"/>
                    </a:lnTo>
                    <a:lnTo>
                      <a:pt x="91" y="93"/>
                    </a:lnTo>
                    <a:lnTo>
                      <a:pt x="95" y="94"/>
                    </a:lnTo>
                    <a:lnTo>
                      <a:pt x="98" y="95"/>
                    </a:lnTo>
                    <a:lnTo>
                      <a:pt x="102" y="96"/>
                    </a:lnTo>
                    <a:lnTo>
                      <a:pt x="105" y="97"/>
                    </a:lnTo>
                    <a:lnTo>
                      <a:pt x="107" y="98"/>
                    </a:lnTo>
                    <a:lnTo>
                      <a:pt x="110" y="99"/>
                    </a:lnTo>
                    <a:lnTo>
                      <a:pt x="113" y="100"/>
                    </a:lnTo>
                    <a:lnTo>
                      <a:pt x="116" y="101"/>
                    </a:lnTo>
                    <a:lnTo>
                      <a:pt x="118" y="101"/>
                    </a:lnTo>
                    <a:lnTo>
                      <a:pt x="119" y="102"/>
                    </a:lnTo>
                    <a:lnTo>
                      <a:pt x="120" y="102"/>
                    </a:lnTo>
                    <a:lnTo>
                      <a:pt x="120" y="102"/>
                    </a:lnTo>
                    <a:lnTo>
                      <a:pt x="124" y="101"/>
                    </a:lnTo>
                    <a:lnTo>
                      <a:pt x="127" y="100"/>
                    </a:lnTo>
                    <a:lnTo>
                      <a:pt x="129" y="99"/>
                    </a:lnTo>
                    <a:lnTo>
                      <a:pt x="132" y="98"/>
                    </a:lnTo>
                    <a:lnTo>
                      <a:pt x="134" y="98"/>
                    </a:lnTo>
                    <a:lnTo>
                      <a:pt x="136" y="97"/>
                    </a:lnTo>
                    <a:lnTo>
                      <a:pt x="139" y="95"/>
                    </a:lnTo>
                    <a:lnTo>
                      <a:pt x="141" y="94"/>
                    </a:lnTo>
                    <a:lnTo>
                      <a:pt x="142" y="93"/>
                    </a:lnTo>
                    <a:lnTo>
                      <a:pt x="143" y="91"/>
                    </a:lnTo>
                    <a:lnTo>
                      <a:pt x="144" y="90"/>
                    </a:lnTo>
                    <a:lnTo>
                      <a:pt x="146" y="87"/>
                    </a:lnTo>
                    <a:lnTo>
                      <a:pt x="147" y="85"/>
                    </a:lnTo>
                    <a:lnTo>
                      <a:pt x="148" y="82"/>
                    </a:lnTo>
                    <a:lnTo>
                      <a:pt x="150" y="78"/>
                    </a:lnTo>
                    <a:lnTo>
                      <a:pt x="151" y="76"/>
                    </a:lnTo>
                    <a:lnTo>
                      <a:pt x="152" y="73"/>
                    </a:lnTo>
                    <a:lnTo>
                      <a:pt x="154" y="67"/>
                    </a:lnTo>
                    <a:lnTo>
                      <a:pt x="156" y="61"/>
                    </a:lnTo>
                    <a:lnTo>
                      <a:pt x="158" y="56"/>
                    </a:lnTo>
                    <a:lnTo>
                      <a:pt x="159" y="53"/>
                    </a:lnTo>
                    <a:lnTo>
                      <a:pt x="159" y="50"/>
                    </a:lnTo>
                    <a:lnTo>
                      <a:pt x="160" y="48"/>
                    </a:lnTo>
                    <a:lnTo>
                      <a:pt x="161" y="46"/>
                    </a:lnTo>
                    <a:lnTo>
                      <a:pt x="161" y="44"/>
                    </a:lnTo>
                    <a:lnTo>
                      <a:pt x="162" y="43"/>
                    </a:lnTo>
                    <a:lnTo>
                      <a:pt x="162" y="42"/>
                    </a:lnTo>
                    <a:lnTo>
                      <a:pt x="162" y="42"/>
                    </a:lnTo>
                    <a:lnTo>
                      <a:pt x="160" y="37"/>
                    </a:lnTo>
                    <a:lnTo>
                      <a:pt x="157" y="32"/>
                    </a:lnTo>
                    <a:lnTo>
                      <a:pt x="154" y="28"/>
                    </a:lnTo>
                    <a:lnTo>
                      <a:pt x="150" y="24"/>
                    </a:lnTo>
                    <a:lnTo>
                      <a:pt x="147" y="21"/>
                    </a:lnTo>
                    <a:lnTo>
                      <a:pt x="142" y="18"/>
                    </a:lnTo>
                    <a:lnTo>
                      <a:pt x="138" y="15"/>
                    </a:lnTo>
                    <a:lnTo>
                      <a:pt x="133" y="12"/>
                    </a:lnTo>
                    <a:lnTo>
                      <a:pt x="128" y="10"/>
                    </a:lnTo>
                    <a:lnTo>
                      <a:pt x="123" y="8"/>
                    </a:lnTo>
                    <a:lnTo>
                      <a:pt x="118" y="7"/>
                    </a:lnTo>
                    <a:lnTo>
                      <a:pt x="112" y="5"/>
                    </a:lnTo>
                    <a:lnTo>
                      <a:pt x="101" y="2"/>
                    </a:lnTo>
                    <a:lnTo>
                      <a:pt x="90" y="0"/>
                    </a:lnTo>
                    <a:lnTo>
                      <a:pt x="82" y="1"/>
                    </a:lnTo>
                    <a:lnTo>
                      <a:pt x="75" y="1"/>
                    </a:lnTo>
                    <a:lnTo>
                      <a:pt x="69" y="1"/>
                    </a:lnTo>
                    <a:lnTo>
                      <a:pt x="63" y="1"/>
                    </a:lnTo>
                    <a:lnTo>
                      <a:pt x="58" y="1"/>
                    </a:lnTo>
                    <a:lnTo>
                      <a:pt x="53" y="1"/>
                    </a:lnTo>
                    <a:lnTo>
                      <a:pt x="49" y="1"/>
                    </a:lnTo>
                    <a:lnTo>
                      <a:pt x="45" y="1"/>
                    </a:lnTo>
                    <a:lnTo>
                      <a:pt x="41" y="1"/>
                    </a:lnTo>
                    <a:lnTo>
                      <a:pt x="38" y="1"/>
                    </a:lnTo>
                    <a:lnTo>
                      <a:pt x="35" y="1"/>
                    </a:lnTo>
                    <a:lnTo>
                      <a:pt x="33" y="1"/>
                    </a:lnTo>
                    <a:lnTo>
                      <a:pt x="30" y="0"/>
                    </a:lnTo>
                    <a:lnTo>
                      <a:pt x="28" y="0"/>
                    </a:lnTo>
                    <a:lnTo>
                      <a:pt x="25" y="0"/>
                    </a:lnTo>
                    <a:lnTo>
                      <a:pt x="22" y="0"/>
                    </a:lnTo>
                    <a:lnTo>
                      <a:pt x="20" y="1"/>
                    </a:lnTo>
                    <a:lnTo>
                      <a:pt x="17" y="2"/>
                    </a:lnTo>
                    <a:lnTo>
                      <a:pt x="15" y="3"/>
                    </a:lnTo>
                    <a:lnTo>
                      <a:pt x="14" y="4"/>
                    </a:lnTo>
                    <a:lnTo>
                      <a:pt x="12" y="6"/>
                    </a:lnTo>
                    <a:lnTo>
                      <a:pt x="11" y="7"/>
                    </a:lnTo>
                    <a:lnTo>
                      <a:pt x="9" y="9"/>
                    </a:lnTo>
                    <a:lnTo>
                      <a:pt x="7" y="11"/>
                    </a:lnTo>
                    <a:lnTo>
                      <a:pt x="5" y="13"/>
                    </a:lnTo>
                    <a:lnTo>
                      <a:pt x="3" y="15"/>
                    </a:lnTo>
                    <a:lnTo>
                      <a:pt x="0" y="18"/>
                    </a:lnTo>
                  </a:path>
                </a:pathLst>
              </a:custGeom>
              <a:solidFill>
                <a:schemeClr val="tx1"/>
              </a:solidFill>
              <a:ln w="12700" cap="rnd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38922" name="Freeform 10"/>
              <p:cNvSpPr>
                <a:spLocks/>
              </p:cNvSpPr>
              <p:nvPr/>
            </p:nvSpPr>
            <p:spPr bwMode="auto">
              <a:xfrm>
                <a:off x="3604" y="-2"/>
                <a:ext cx="159" cy="101"/>
              </a:xfrm>
              <a:custGeom>
                <a:avLst/>
                <a:gdLst/>
                <a:ahLst/>
                <a:cxnLst>
                  <a:cxn ang="0">
                    <a:pos x="153" y="86"/>
                  </a:cxn>
                  <a:cxn ang="0">
                    <a:pos x="144" y="87"/>
                  </a:cxn>
                  <a:cxn ang="0">
                    <a:pos x="137" y="89"/>
                  </a:cxn>
                  <a:cxn ang="0">
                    <a:pos x="131" y="90"/>
                  </a:cxn>
                  <a:cxn ang="0">
                    <a:pos x="124" y="91"/>
                  </a:cxn>
                  <a:cxn ang="0">
                    <a:pos x="118" y="92"/>
                  </a:cxn>
                  <a:cxn ang="0">
                    <a:pos x="111" y="93"/>
                  </a:cxn>
                  <a:cxn ang="0">
                    <a:pos x="106" y="93"/>
                  </a:cxn>
                  <a:cxn ang="0">
                    <a:pos x="100" y="93"/>
                  </a:cxn>
                  <a:cxn ang="0">
                    <a:pos x="95" y="93"/>
                  </a:cxn>
                  <a:cxn ang="0">
                    <a:pos x="89" y="92"/>
                  </a:cxn>
                  <a:cxn ang="0">
                    <a:pos x="83" y="93"/>
                  </a:cxn>
                  <a:cxn ang="0">
                    <a:pos x="76" y="96"/>
                  </a:cxn>
                  <a:cxn ang="0">
                    <a:pos x="70" y="98"/>
                  </a:cxn>
                  <a:cxn ang="0">
                    <a:pos x="66" y="100"/>
                  </a:cxn>
                  <a:cxn ang="0">
                    <a:pos x="62" y="100"/>
                  </a:cxn>
                  <a:cxn ang="0">
                    <a:pos x="58" y="99"/>
                  </a:cxn>
                  <a:cxn ang="0">
                    <a:pos x="52" y="96"/>
                  </a:cxn>
                  <a:cxn ang="0">
                    <a:pos x="46" y="94"/>
                  </a:cxn>
                  <a:cxn ang="0">
                    <a:pos x="41" y="92"/>
                  </a:cxn>
                  <a:cxn ang="0">
                    <a:pos x="34" y="89"/>
                  </a:cxn>
                  <a:cxn ang="0">
                    <a:pos x="28" y="87"/>
                  </a:cxn>
                  <a:cxn ang="0">
                    <a:pos x="22" y="85"/>
                  </a:cxn>
                  <a:cxn ang="0">
                    <a:pos x="16" y="83"/>
                  </a:cxn>
                  <a:cxn ang="0">
                    <a:pos x="13" y="82"/>
                  </a:cxn>
                  <a:cxn ang="0">
                    <a:pos x="12" y="82"/>
                  </a:cxn>
                  <a:cxn ang="0">
                    <a:pos x="8" y="77"/>
                  </a:cxn>
                  <a:cxn ang="0">
                    <a:pos x="5" y="72"/>
                  </a:cxn>
                  <a:cxn ang="0">
                    <a:pos x="2" y="69"/>
                  </a:cxn>
                  <a:cxn ang="0">
                    <a:pos x="0" y="64"/>
                  </a:cxn>
                  <a:cxn ang="0">
                    <a:pos x="0" y="60"/>
                  </a:cxn>
                  <a:cxn ang="0">
                    <a:pos x="0" y="55"/>
                  </a:cxn>
                  <a:cxn ang="0">
                    <a:pos x="1" y="49"/>
                  </a:cxn>
                  <a:cxn ang="0">
                    <a:pos x="3" y="42"/>
                  </a:cxn>
                  <a:cxn ang="0">
                    <a:pos x="5" y="34"/>
                  </a:cxn>
                  <a:cxn ang="0">
                    <a:pos x="9" y="22"/>
                  </a:cxn>
                  <a:cxn ang="0">
                    <a:pos x="10" y="17"/>
                  </a:cxn>
                  <a:cxn ang="0">
                    <a:pos x="12" y="13"/>
                  </a:cxn>
                  <a:cxn ang="0">
                    <a:pos x="13" y="10"/>
                  </a:cxn>
                  <a:cxn ang="0">
                    <a:pos x="13" y="9"/>
                  </a:cxn>
                  <a:cxn ang="0">
                    <a:pos x="18" y="6"/>
                  </a:cxn>
                  <a:cxn ang="0">
                    <a:pos x="28" y="2"/>
                  </a:cxn>
                  <a:cxn ang="0">
                    <a:pos x="38" y="0"/>
                  </a:cxn>
                  <a:cxn ang="0">
                    <a:pos x="48" y="1"/>
                  </a:cxn>
                  <a:cxn ang="0">
                    <a:pos x="59" y="3"/>
                  </a:cxn>
                  <a:cxn ang="0">
                    <a:pos x="70" y="6"/>
                  </a:cxn>
                  <a:cxn ang="0">
                    <a:pos x="86" y="13"/>
                  </a:cxn>
                  <a:cxn ang="0">
                    <a:pos x="102" y="22"/>
                  </a:cxn>
                  <a:cxn ang="0">
                    <a:pos x="112" y="30"/>
                  </a:cxn>
                  <a:cxn ang="0">
                    <a:pos x="121" y="37"/>
                  </a:cxn>
                  <a:cxn ang="0">
                    <a:pos x="129" y="43"/>
                  </a:cxn>
                  <a:cxn ang="0">
                    <a:pos x="135" y="47"/>
                  </a:cxn>
                  <a:cxn ang="0">
                    <a:pos x="140" y="50"/>
                  </a:cxn>
                  <a:cxn ang="0">
                    <a:pos x="146" y="54"/>
                  </a:cxn>
                  <a:cxn ang="0">
                    <a:pos x="151" y="58"/>
                  </a:cxn>
                  <a:cxn ang="0">
                    <a:pos x="154" y="62"/>
                  </a:cxn>
                  <a:cxn ang="0">
                    <a:pos x="155" y="64"/>
                  </a:cxn>
                  <a:cxn ang="0">
                    <a:pos x="156" y="68"/>
                  </a:cxn>
                  <a:cxn ang="0">
                    <a:pos x="156" y="72"/>
                  </a:cxn>
                  <a:cxn ang="0">
                    <a:pos x="157" y="78"/>
                  </a:cxn>
                  <a:cxn ang="0">
                    <a:pos x="158" y="85"/>
                  </a:cxn>
                </a:cxnLst>
                <a:rect l="0" t="0" r="r" b="b"/>
                <a:pathLst>
                  <a:path w="159" h="101">
                    <a:moveTo>
                      <a:pt x="158" y="85"/>
                    </a:moveTo>
                    <a:lnTo>
                      <a:pt x="153" y="86"/>
                    </a:lnTo>
                    <a:lnTo>
                      <a:pt x="148" y="87"/>
                    </a:lnTo>
                    <a:lnTo>
                      <a:pt x="144" y="87"/>
                    </a:lnTo>
                    <a:lnTo>
                      <a:pt x="140" y="88"/>
                    </a:lnTo>
                    <a:lnTo>
                      <a:pt x="137" y="89"/>
                    </a:lnTo>
                    <a:lnTo>
                      <a:pt x="133" y="89"/>
                    </a:lnTo>
                    <a:lnTo>
                      <a:pt x="131" y="90"/>
                    </a:lnTo>
                    <a:lnTo>
                      <a:pt x="128" y="90"/>
                    </a:lnTo>
                    <a:lnTo>
                      <a:pt x="124" y="91"/>
                    </a:lnTo>
                    <a:lnTo>
                      <a:pt x="121" y="92"/>
                    </a:lnTo>
                    <a:lnTo>
                      <a:pt x="118" y="92"/>
                    </a:lnTo>
                    <a:lnTo>
                      <a:pt x="115" y="93"/>
                    </a:lnTo>
                    <a:lnTo>
                      <a:pt x="111" y="93"/>
                    </a:lnTo>
                    <a:lnTo>
                      <a:pt x="108" y="93"/>
                    </a:lnTo>
                    <a:lnTo>
                      <a:pt x="106" y="93"/>
                    </a:lnTo>
                    <a:lnTo>
                      <a:pt x="102" y="93"/>
                    </a:lnTo>
                    <a:lnTo>
                      <a:pt x="100" y="93"/>
                    </a:lnTo>
                    <a:lnTo>
                      <a:pt x="98" y="93"/>
                    </a:lnTo>
                    <a:lnTo>
                      <a:pt x="95" y="93"/>
                    </a:lnTo>
                    <a:lnTo>
                      <a:pt x="93" y="92"/>
                    </a:lnTo>
                    <a:lnTo>
                      <a:pt x="89" y="92"/>
                    </a:lnTo>
                    <a:lnTo>
                      <a:pt x="86" y="92"/>
                    </a:lnTo>
                    <a:lnTo>
                      <a:pt x="83" y="93"/>
                    </a:lnTo>
                    <a:lnTo>
                      <a:pt x="81" y="94"/>
                    </a:lnTo>
                    <a:lnTo>
                      <a:pt x="76" y="96"/>
                    </a:lnTo>
                    <a:lnTo>
                      <a:pt x="73" y="97"/>
                    </a:lnTo>
                    <a:lnTo>
                      <a:pt x="70" y="98"/>
                    </a:lnTo>
                    <a:lnTo>
                      <a:pt x="67" y="99"/>
                    </a:lnTo>
                    <a:lnTo>
                      <a:pt x="66" y="100"/>
                    </a:lnTo>
                    <a:lnTo>
                      <a:pt x="64" y="100"/>
                    </a:lnTo>
                    <a:lnTo>
                      <a:pt x="62" y="100"/>
                    </a:lnTo>
                    <a:lnTo>
                      <a:pt x="60" y="99"/>
                    </a:lnTo>
                    <a:lnTo>
                      <a:pt x="58" y="99"/>
                    </a:lnTo>
                    <a:lnTo>
                      <a:pt x="56" y="98"/>
                    </a:lnTo>
                    <a:lnTo>
                      <a:pt x="52" y="96"/>
                    </a:lnTo>
                    <a:lnTo>
                      <a:pt x="48" y="95"/>
                    </a:lnTo>
                    <a:lnTo>
                      <a:pt x="46" y="94"/>
                    </a:lnTo>
                    <a:lnTo>
                      <a:pt x="43" y="93"/>
                    </a:lnTo>
                    <a:lnTo>
                      <a:pt x="41" y="92"/>
                    </a:lnTo>
                    <a:lnTo>
                      <a:pt x="37" y="91"/>
                    </a:lnTo>
                    <a:lnTo>
                      <a:pt x="34" y="89"/>
                    </a:lnTo>
                    <a:lnTo>
                      <a:pt x="30" y="88"/>
                    </a:lnTo>
                    <a:lnTo>
                      <a:pt x="28" y="87"/>
                    </a:lnTo>
                    <a:lnTo>
                      <a:pt x="25" y="86"/>
                    </a:lnTo>
                    <a:lnTo>
                      <a:pt x="22" y="85"/>
                    </a:lnTo>
                    <a:lnTo>
                      <a:pt x="19" y="84"/>
                    </a:lnTo>
                    <a:lnTo>
                      <a:pt x="16" y="83"/>
                    </a:lnTo>
                    <a:lnTo>
                      <a:pt x="14" y="83"/>
                    </a:lnTo>
                    <a:lnTo>
                      <a:pt x="13" y="82"/>
                    </a:lnTo>
                    <a:lnTo>
                      <a:pt x="12" y="82"/>
                    </a:lnTo>
                    <a:lnTo>
                      <a:pt x="12" y="82"/>
                    </a:lnTo>
                    <a:lnTo>
                      <a:pt x="10" y="79"/>
                    </a:lnTo>
                    <a:lnTo>
                      <a:pt x="8" y="77"/>
                    </a:lnTo>
                    <a:lnTo>
                      <a:pt x="6" y="74"/>
                    </a:lnTo>
                    <a:lnTo>
                      <a:pt x="5" y="72"/>
                    </a:lnTo>
                    <a:lnTo>
                      <a:pt x="3" y="70"/>
                    </a:lnTo>
                    <a:lnTo>
                      <a:pt x="2" y="69"/>
                    </a:lnTo>
                    <a:lnTo>
                      <a:pt x="1" y="65"/>
                    </a:lnTo>
                    <a:lnTo>
                      <a:pt x="0" y="64"/>
                    </a:lnTo>
                    <a:lnTo>
                      <a:pt x="0" y="62"/>
                    </a:lnTo>
                    <a:lnTo>
                      <a:pt x="0" y="60"/>
                    </a:lnTo>
                    <a:lnTo>
                      <a:pt x="0" y="58"/>
                    </a:lnTo>
                    <a:lnTo>
                      <a:pt x="0" y="55"/>
                    </a:lnTo>
                    <a:lnTo>
                      <a:pt x="0" y="52"/>
                    </a:lnTo>
                    <a:lnTo>
                      <a:pt x="1" y="49"/>
                    </a:lnTo>
                    <a:lnTo>
                      <a:pt x="2" y="45"/>
                    </a:lnTo>
                    <a:lnTo>
                      <a:pt x="3" y="42"/>
                    </a:lnTo>
                    <a:lnTo>
                      <a:pt x="3" y="40"/>
                    </a:lnTo>
                    <a:lnTo>
                      <a:pt x="5" y="34"/>
                    </a:lnTo>
                    <a:lnTo>
                      <a:pt x="7" y="28"/>
                    </a:lnTo>
                    <a:lnTo>
                      <a:pt x="9" y="22"/>
                    </a:lnTo>
                    <a:lnTo>
                      <a:pt x="10" y="19"/>
                    </a:lnTo>
                    <a:lnTo>
                      <a:pt x="10" y="17"/>
                    </a:lnTo>
                    <a:lnTo>
                      <a:pt x="11" y="15"/>
                    </a:lnTo>
                    <a:lnTo>
                      <a:pt x="12" y="13"/>
                    </a:lnTo>
                    <a:lnTo>
                      <a:pt x="12" y="11"/>
                    </a:lnTo>
                    <a:lnTo>
                      <a:pt x="13" y="10"/>
                    </a:lnTo>
                    <a:lnTo>
                      <a:pt x="13" y="9"/>
                    </a:lnTo>
                    <a:lnTo>
                      <a:pt x="13" y="9"/>
                    </a:lnTo>
                    <a:lnTo>
                      <a:pt x="15" y="7"/>
                    </a:lnTo>
                    <a:lnTo>
                      <a:pt x="18" y="6"/>
                    </a:lnTo>
                    <a:lnTo>
                      <a:pt x="23" y="4"/>
                    </a:lnTo>
                    <a:lnTo>
                      <a:pt x="28" y="2"/>
                    </a:lnTo>
                    <a:lnTo>
                      <a:pt x="33" y="1"/>
                    </a:lnTo>
                    <a:lnTo>
                      <a:pt x="38" y="0"/>
                    </a:lnTo>
                    <a:lnTo>
                      <a:pt x="43" y="0"/>
                    </a:lnTo>
                    <a:lnTo>
                      <a:pt x="48" y="1"/>
                    </a:lnTo>
                    <a:lnTo>
                      <a:pt x="54" y="2"/>
                    </a:lnTo>
                    <a:lnTo>
                      <a:pt x="59" y="3"/>
                    </a:lnTo>
                    <a:lnTo>
                      <a:pt x="65" y="4"/>
                    </a:lnTo>
                    <a:lnTo>
                      <a:pt x="70" y="6"/>
                    </a:lnTo>
                    <a:lnTo>
                      <a:pt x="75" y="8"/>
                    </a:lnTo>
                    <a:lnTo>
                      <a:pt x="86" y="13"/>
                    </a:lnTo>
                    <a:lnTo>
                      <a:pt x="96" y="17"/>
                    </a:lnTo>
                    <a:lnTo>
                      <a:pt x="102" y="22"/>
                    </a:lnTo>
                    <a:lnTo>
                      <a:pt x="107" y="26"/>
                    </a:lnTo>
                    <a:lnTo>
                      <a:pt x="112" y="30"/>
                    </a:lnTo>
                    <a:lnTo>
                      <a:pt x="117" y="34"/>
                    </a:lnTo>
                    <a:lnTo>
                      <a:pt x="121" y="37"/>
                    </a:lnTo>
                    <a:lnTo>
                      <a:pt x="125" y="40"/>
                    </a:lnTo>
                    <a:lnTo>
                      <a:pt x="129" y="43"/>
                    </a:lnTo>
                    <a:lnTo>
                      <a:pt x="132" y="45"/>
                    </a:lnTo>
                    <a:lnTo>
                      <a:pt x="135" y="47"/>
                    </a:lnTo>
                    <a:lnTo>
                      <a:pt x="138" y="49"/>
                    </a:lnTo>
                    <a:lnTo>
                      <a:pt x="140" y="50"/>
                    </a:lnTo>
                    <a:lnTo>
                      <a:pt x="142" y="52"/>
                    </a:lnTo>
                    <a:lnTo>
                      <a:pt x="146" y="54"/>
                    </a:lnTo>
                    <a:lnTo>
                      <a:pt x="149" y="56"/>
                    </a:lnTo>
                    <a:lnTo>
                      <a:pt x="151" y="58"/>
                    </a:lnTo>
                    <a:lnTo>
                      <a:pt x="153" y="60"/>
                    </a:lnTo>
                    <a:lnTo>
                      <a:pt x="154" y="62"/>
                    </a:lnTo>
                    <a:lnTo>
                      <a:pt x="155" y="63"/>
                    </a:lnTo>
                    <a:lnTo>
                      <a:pt x="155" y="64"/>
                    </a:lnTo>
                    <a:lnTo>
                      <a:pt x="155" y="66"/>
                    </a:lnTo>
                    <a:lnTo>
                      <a:pt x="156" y="68"/>
                    </a:lnTo>
                    <a:lnTo>
                      <a:pt x="156" y="70"/>
                    </a:lnTo>
                    <a:lnTo>
                      <a:pt x="156" y="72"/>
                    </a:lnTo>
                    <a:lnTo>
                      <a:pt x="157" y="75"/>
                    </a:lnTo>
                    <a:lnTo>
                      <a:pt x="157" y="78"/>
                    </a:lnTo>
                    <a:lnTo>
                      <a:pt x="158" y="81"/>
                    </a:lnTo>
                    <a:lnTo>
                      <a:pt x="158" y="85"/>
                    </a:lnTo>
                  </a:path>
                </a:pathLst>
              </a:custGeom>
              <a:solidFill>
                <a:schemeClr val="tx1"/>
              </a:solidFill>
              <a:ln w="12700" cap="rnd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</p:grpSp>
        <p:sp>
          <p:nvSpPr>
            <p:cNvPr id="38924" name="Freeform 12"/>
            <p:cNvSpPr>
              <a:spLocks/>
            </p:cNvSpPr>
            <p:nvPr/>
          </p:nvSpPr>
          <p:spPr bwMode="auto">
            <a:xfrm>
              <a:off x="3772" y="90"/>
              <a:ext cx="49" cy="138"/>
            </a:xfrm>
            <a:custGeom>
              <a:avLst/>
              <a:gdLst/>
              <a:ahLst/>
              <a:cxnLst>
                <a:cxn ang="0">
                  <a:pos x="28" y="117"/>
                </a:cxn>
                <a:cxn ang="0">
                  <a:pos x="21" y="111"/>
                </a:cxn>
                <a:cxn ang="0">
                  <a:pos x="16" y="104"/>
                </a:cxn>
                <a:cxn ang="0">
                  <a:pos x="11" y="96"/>
                </a:cxn>
                <a:cxn ang="0">
                  <a:pos x="7" y="88"/>
                </a:cxn>
                <a:cxn ang="0">
                  <a:pos x="4" y="79"/>
                </a:cxn>
                <a:cxn ang="0">
                  <a:pos x="2" y="70"/>
                </a:cxn>
                <a:cxn ang="0">
                  <a:pos x="1" y="60"/>
                </a:cxn>
                <a:cxn ang="0">
                  <a:pos x="1" y="51"/>
                </a:cxn>
                <a:cxn ang="0">
                  <a:pos x="2" y="42"/>
                </a:cxn>
                <a:cxn ang="0">
                  <a:pos x="4" y="34"/>
                </a:cxn>
                <a:cxn ang="0">
                  <a:pos x="8" y="26"/>
                </a:cxn>
                <a:cxn ang="0">
                  <a:pos x="12" y="18"/>
                </a:cxn>
                <a:cxn ang="0">
                  <a:pos x="18" y="12"/>
                </a:cxn>
                <a:cxn ang="0">
                  <a:pos x="25" y="6"/>
                </a:cxn>
                <a:cxn ang="0">
                  <a:pos x="33" y="2"/>
                </a:cxn>
                <a:cxn ang="0">
                  <a:pos x="40" y="3"/>
                </a:cxn>
                <a:cxn ang="0">
                  <a:pos x="43" y="7"/>
                </a:cxn>
                <a:cxn ang="0">
                  <a:pos x="45" y="12"/>
                </a:cxn>
                <a:cxn ang="0">
                  <a:pos x="46" y="15"/>
                </a:cxn>
                <a:cxn ang="0">
                  <a:pos x="47" y="18"/>
                </a:cxn>
                <a:cxn ang="0">
                  <a:pos x="48" y="21"/>
                </a:cxn>
                <a:cxn ang="0">
                  <a:pos x="47" y="23"/>
                </a:cxn>
                <a:cxn ang="0">
                  <a:pos x="46" y="27"/>
                </a:cxn>
                <a:cxn ang="0">
                  <a:pos x="44" y="31"/>
                </a:cxn>
                <a:cxn ang="0">
                  <a:pos x="40" y="37"/>
                </a:cxn>
                <a:cxn ang="0">
                  <a:pos x="36" y="44"/>
                </a:cxn>
                <a:cxn ang="0">
                  <a:pos x="32" y="54"/>
                </a:cxn>
                <a:cxn ang="0">
                  <a:pos x="33" y="69"/>
                </a:cxn>
                <a:cxn ang="0">
                  <a:pos x="34" y="82"/>
                </a:cxn>
                <a:cxn ang="0">
                  <a:pos x="36" y="94"/>
                </a:cxn>
                <a:cxn ang="0">
                  <a:pos x="37" y="104"/>
                </a:cxn>
                <a:cxn ang="0">
                  <a:pos x="38" y="113"/>
                </a:cxn>
                <a:cxn ang="0">
                  <a:pos x="39" y="120"/>
                </a:cxn>
                <a:cxn ang="0">
                  <a:pos x="40" y="126"/>
                </a:cxn>
                <a:cxn ang="0">
                  <a:pos x="41" y="131"/>
                </a:cxn>
                <a:cxn ang="0">
                  <a:pos x="41" y="134"/>
                </a:cxn>
                <a:cxn ang="0">
                  <a:pos x="41" y="136"/>
                </a:cxn>
                <a:cxn ang="0">
                  <a:pos x="41" y="137"/>
                </a:cxn>
                <a:cxn ang="0">
                  <a:pos x="40" y="136"/>
                </a:cxn>
                <a:cxn ang="0">
                  <a:pos x="39" y="134"/>
                </a:cxn>
                <a:cxn ang="0">
                  <a:pos x="37" y="131"/>
                </a:cxn>
                <a:cxn ang="0">
                  <a:pos x="35" y="126"/>
                </a:cxn>
                <a:cxn ang="0">
                  <a:pos x="32" y="120"/>
                </a:cxn>
              </a:cxnLst>
              <a:rect l="0" t="0" r="r" b="b"/>
              <a:pathLst>
                <a:path w="49" h="138">
                  <a:moveTo>
                    <a:pt x="32" y="120"/>
                  </a:moveTo>
                  <a:lnTo>
                    <a:pt x="28" y="117"/>
                  </a:lnTo>
                  <a:lnTo>
                    <a:pt x="25" y="114"/>
                  </a:lnTo>
                  <a:lnTo>
                    <a:pt x="21" y="111"/>
                  </a:lnTo>
                  <a:lnTo>
                    <a:pt x="18" y="108"/>
                  </a:lnTo>
                  <a:lnTo>
                    <a:pt x="16" y="104"/>
                  </a:lnTo>
                  <a:lnTo>
                    <a:pt x="13" y="100"/>
                  </a:lnTo>
                  <a:lnTo>
                    <a:pt x="11" y="96"/>
                  </a:lnTo>
                  <a:lnTo>
                    <a:pt x="9" y="92"/>
                  </a:lnTo>
                  <a:lnTo>
                    <a:pt x="7" y="88"/>
                  </a:lnTo>
                  <a:lnTo>
                    <a:pt x="5" y="83"/>
                  </a:lnTo>
                  <a:lnTo>
                    <a:pt x="4" y="79"/>
                  </a:lnTo>
                  <a:lnTo>
                    <a:pt x="2" y="74"/>
                  </a:lnTo>
                  <a:lnTo>
                    <a:pt x="2" y="70"/>
                  </a:lnTo>
                  <a:lnTo>
                    <a:pt x="1" y="65"/>
                  </a:lnTo>
                  <a:lnTo>
                    <a:pt x="1" y="60"/>
                  </a:lnTo>
                  <a:lnTo>
                    <a:pt x="0" y="56"/>
                  </a:lnTo>
                  <a:lnTo>
                    <a:pt x="1" y="51"/>
                  </a:lnTo>
                  <a:lnTo>
                    <a:pt x="1" y="47"/>
                  </a:lnTo>
                  <a:lnTo>
                    <a:pt x="2" y="42"/>
                  </a:lnTo>
                  <a:lnTo>
                    <a:pt x="3" y="38"/>
                  </a:lnTo>
                  <a:lnTo>
                    <a:pt x="4" y="34"/>
                  </a:lnTo>
                  <a:lnTo>
                    <a:pt x="6" y="30"/>
                  </a:lnTo>
                  <a:lnTo>
                    <a:pt x="8" y="26"/>
                  </a:lnTo>
                  <a:lnTo>
                    <a:pt x="10" y="22"/>
                  </a:lnTo>
                  <a:lnTo>
                    <a:pt x="12" y="18"/>
                  </a:lnTo>
                  <a:lnTo>
                    <a:pt x="15" y="15"/>
                  </a:lnTo>
                  <a:lnTo>
                    <a:pt x="18" y="12"/>
                  </a:lnTo>
                  <a:lnTo>
                    <a:pt x="21" y="9"/>
                  </a:lnTo>
                  <a:lnTo>
                    <a:pt x="25" y="6"/>
                  </a:lnTo>
                  <a:lnTo>
                    <a:pt x="29" y="4"/>
                  </a:lnTo>
                  <a:lnTo>
                    <a:pt x="33" y="2"/>
                  </a:lnTo>
                  <a:lnTo>
                    <a:pt x="38" y="0"/>
                  </a:lnTo>
                  <a:lnTo>
                    <a:pt x="40" y="3"/>
                  </a:lnTo>
                  <a:lnTo>
                    <a:pt x="41" y="5"/>
                  </a:lnTo>
                  <a:lnTo>
                    <a:pt x="43" y="7"/>
                  </a:lnTo>
                  <a:lnTo>
                    <a:pt x="44" y="10"/>
                  </a:lnTo>
                  <a:lnTo>
                    <a:pt x="45" y="12"/>
                  </a:lnTo>
                  <a:lnTo>
                    <a:pt x="46" y="13"/>
                  </a:lnTo>
                  <a:lnTo>
                    <a:pt x="46" y="15"/>
                  </a:lnTo>
                  <a:lnTo>
                    <a:pt x="47" y="17"/>
                  </a:lnTo>
                  <a:lnTo>
                    <a:pt x="47" y="18"/>
                  </a:lnTo>
                  <a:lnTo>
                    <a:pt x="47" y="19"/>
                  </a:lnTo>
                  <a:lnTo>
                    <a:pt x="48" y="21"/>
                  </a:lnTo>
                  <a:lnTo>
                    <a:pt x="47" y="22"/>
                  </a:lnTo>
                  <a:lnTo>
                    <a:pt x="47" y="23"/>
                  </a:lnTo>
                  <a:lnTo>
                    <a:pt x="47" y="24"/>
                  </a:lnTo>
                  <a:lnTo>
                    <a:pt x="46" y="27"/>
                  </a:lnTo>
                  <a:lnTo>
                    <a:pt x="45" y="29"/>
                  </a:lnTo>
                  <a:lnTo>
                    <a:pt x="44" y="31"/>
                  </a:lnTo>
                  <a:lnTo>
                    <a:pt x="42" y="34"/>
                  </a:lnTo>
                  <a:lnTo>
                    <a:pt x="40" y="37"/>
                  </a:lnTo>
                  <a:lnTo>
                    <a:pt x="38" y="40"/>
                  </a:lnTo>
                  <a:lnTo>
                    <a:pt x="36" y="44"/>
                  </a:lnTo>
                  <a:lnTo>
                    <a:pt x="34" y="48"/>
                  </a:lnTo>
                  <a:lnTo>
                    <a:pt x="32" y="54"/>
                  </a:lnTo>
                  <a:lnTo>
                    <a:pt x="33" y="61"/>
                  </a:lnTo>
                  <a:lnTo>
                    <a:pt x="33" y="69"/>
                  </a:lnTo>
                  <a:lnTo>
                    <a:pt x="34" y="75"/>
                  </a:lnTo>
                  <a:lnTo>
                    <a:pt x="34" y="82"/>
                  </a:lnTo>
                  <a:lnTo>
                    <a:pt x="35" y="88"/>
                  </a:lnTo>
                  <a:lnTo>
                    <a:pt x="36" y="94"/>
                  </a:lnTo>
                  <a:lnTo>
                    <a:pt x="36" y="99"/>
                  </a:lnTo>
                  <a:lnTo>
                    <a:pt x="37" y="104"/>
                  </a:lnTo>
                  <a:lnTo>
                    <a:pt x="38" y="108"/>
                  </a:lnTo>
                  <a:lnTo>
                    <a:pt x="38" y="113"/>
                  </a:lnTo>
                  <a:lnTo>
                    <a:pt x="39" y="117"/>
                  </a:lnTo>
                  <a:lnTo>
                    <a:pt x="39" y="120"/>
                  </a:lnTo>
                  <a:lnTo>
                    <a:pt x="40" y="123"/>
                  </a:lnTo>
                  <a:lnTo>
                    <a:pt x="40" y="126"/>
                  </a:lnTo>
                  <a:lnTo>
                    <a:pt x="41" y="129"/>
                  </a:lnTo>
                  <a:lnTo>
                    <a:pt x="41" y="131"/>
                  </a:lnTo>
                  <a:lnTo>
                    <a:pt x="41" y="133"/>
                  </a:lnTo>
                  <a:lnTo>
                    <a:pt x="41" y="134"/>
                  </a:lnTo>
                  <a:lnTo>
                    <a:pt x="41" y="135"/>
                  </a:lnTo>
                  <a:lnTo>
                    <a:pt x="41" y="136"/>
                  </a:lnTo>
                  <a:lnTo>
                    <a:pt x="41" y="137"/>
                  </a:lnTo>
                  <a:lnTo>
                    <a:pt x="41" y="137"/>
                  </a:lnTo>
                  <a:lnTo>
                    <a:pt x="41" y="137"/>
                  </a:lnTo>
                  <a:lnTo>
                    <a:pt x="40" y="136"/>
                  </a:lnTo>
                  <a:lnTo>
                    <a:pt x="40" y="135"/>
                  </a:lnTo>
                  <a:lnTo>
                    <a:pt x="39" y="134"/>
                  </a:lnTo>
                  <a:lnTo>
                    <a:pt x="38" y="133"/>
                  </a:lnTo>
                  <a:lnTo>
                    <a:pt x="37" y="131"/>
                  </a:lnTo>
                  <a:lnTo>
                    <a:pt x="36" y="129"/>
                  </a:lnTo>
                  <a:lnTo>
                    <a:pt x="35" y="126"/>
                  </a:lnTo>
                  <a:lnTo>
                    <a:pt x="34" y="123"/>
                  </a:lnTo>
                  <a:lnTo>
                    <a:pt x="32" y="120"/>
                  </a:lnTo>
                </a:path>
              </a:pathLst>
            </a:custGeom>
            <a:solidFill>
              <a:schemeClr val="tx1"/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38925" name="Freeform 13"/>
            <p:cNvSpPr>
              <a:spLocks/>
            </p:cNvSpPr>
            <p:nvPr/>
          </p:nvSpPr>
          <p:spPr bwMode="auto">
            <a:xfrm>
              <a:off x="3930" y="220"/>
              <a:ext cx="146" cy="57"/>
            </a:xfrm>
            <a:custGeom>
              <a:avLst/>
              <a:gdLst/>
              <a:ahLst/>
              <a:cxnLst>
                <a:cxn ang="0">
                  <a:pos x="18" y="21"/>
                </a:cxn>
                <a:cxn ang="0">
                  <a:pos x="28" y="24"/>
                </a:cxn>
                <a:cxn ang="0">
                  <a:pos x="36" y="26"/>
                </a:cxn>
                <a:cxn ang="0">
                  <a:pos x="42" y="28"/>
                </a:cxn>
                <a:cxn ang="0">
                  <a:pos x="48" y="29"/>
                </a:cxn>
                <a:cxn ang="0">
                  <a:pos x="54" y="31"/>
                </a:cxn>
                <a:cxn ang="0">
                  <a:pos x="60" y="32"/>
                </a:cxn>
                <a:cxn ang="0">
                  <a:pos x="66" y="32"/>
                </a:cxn>
                <a:cxn ang="0">
                  <a:pos x="72" y="31"/>
                </a:cxn>
                <a:cxn ang="0">
                  <a:pos x="78" y="30"/>
                </a:cxn>
                <a:cxn ang="0">
                  <a:pos x="84" y="29"/>
                </a:cxn>
                <a:cxn ang="0">
                  <a:pos x="92" y="28"/>
                </a:cxn>
                <a:cxn ang="0">
                  <a:pos x="102" y="27"/>
                </a:cxn>
                <a:cxn ang="0">
                  <a:pos x="110" y="24"/>
                </a:cxn>
                <a:cxn ang="0">
                  <a:pos x="118" y="16"/>
                </a:cxn>
                <a:cxn ang="0">
                  <a:pos x="122" y="11"/>
                </a:cxn>
                <a:cxn ang="0">
                  <a:pos x="127" y="6"/>
                </a:cxn>
                <a:cxn ang="0">
                  <a:pos x="132" y="3"/>
                </a:cxn>
                <a:cxn ang="0">
                  <a:pos x="135" y="1"/>
                </a:cxn>
                <a:cxn ang="0">
                  <a:pos x="138" y="0"/>
                </a:cxn>
                <a:cxn ang="0">
                  <a:pos x="140" y="0"/>
                </a:cxn>
                <a:cxn ang="0">
                  <a:pos x="142" y="0"/>
                </a:cxn>
                <a:cxn ang="0">
                  <a:pos x="143" y="1"/>
                </a:cxn>
                <a:cxn ang="0">
                  <a:pos x="145" y="3"/>
                </a:cxn>
                <a:cxn ang="0">
                  <a:pos x="145" y="6"/>
                </a:cxn>
                <a:cxn ang="0">
                  <a:pos x="144" y="10"/>
                </a:cxn>
                <a:cxn ang="0">
                  <a:pos x="141" y="15"/>
                </a:cxn>
                <a:cxn ang="0">
                  <a:pos x="138" y="20"/>
                </a:cxn>
                <a:cxn ang="0">
                  <a:pos x="134" y="28"/>
                </a:cxn>
                <a:cxn ang="0">
                  <a:pos x="129" y="34"/>
                </a:cxn>
                <a:cxn ang="0">
                  <a:pos x="124" y="39"/>
                </a:cxn>
                <a:cxn ang="0">
                  <a:pos x="118" y="44"/>
                </a:cxn>
                <a:cxn ang="0">
                  <a:pos x="112" y="47"/>
                </a:cxn>
                <a:cxn ang="0">
                  <a:pos x="105" y="51"/>
                </a:cxn>
                <a:cxn ang="0">
                  <a:pos x="90" y="56"/>
                </a:cxn>
                <a:cxn ang="0">
                  <a:pos x="78" y="54"/>
                </a:cxn>
                <a:cxn ang="0">
                  <a:pos x="68" y="52"/>
                </a:cxn>
                <a:cxn ang="0">
                  <a:pos x="60" y="49"/>
                </a:cxn>
                <a:cxn ang="0">
                  <a:pos x="48" y="46"/>
                </a:cxn>
                <a:cxn ang="0">
                  <a:pos x="40" y="43"/>
                </a:cxn>
                <a:cxn ang="0">
                  <a:pos x="32" y="39"/>
                </a:cxn>
                <a:cxn ang="0">
                  <a:pos x="23" y="35"/>
                </a:cxn>
                <a:cxn ang="0">
                  <a:pos x="17" y="31"/>
                </a:cxn>
                <a:cxn ang="0">
                  <a:pos x="13" y="31"/>
                </a:cxn>
                <a:cxn ang="0">
                  <a:pos x="8" y="30"/>
                </a:cxn>
                <a:cxn ang="0">
                  <a:pos x="4" y="29"/>
                </a:cxn>
                <a:cxn ang="0">
                  <a:pos x="2" y="28"/>
                </a:cxn>
                <a:cxn ang="0">
                  <a:pos x="1" y="27"/>
                </a:cxn>
                <a:cxn ang="0">
                  <a:pos x="0" y="25"/>
                </a:cxn>
                <a:cxn ang="0">
                  <a:pos x="0" y="24"/>
                </a:cxn>
                <a:cxn ang="0">
                  <a:pos x="4" y="22"/>
                </a:cxn>
                <a:cxn ang="0">
                  <a:pos x="8" y="21"/>
                </a:cxn>
                <a:cxn ang="0">
                  <a:pos x="12" y="20"/>
                </a:cxn>
              </a:cxnLst>
              <a:rect l="0" t="0" r="r" b="b"/>
              <a:pathLst>
                <a:path w="146" h="57">
                  <a:moveTo>
                    <a:pt x="12" y="20"/>
                  </a:moveTo>
                  <a:lnTo>
                    <a:pt x="18" y="21"/>
                  </a:lnTo>
                  <a:lnTo>
                    <a:pt x="23" y="23"/>
                  </a:lnTo>
                  <a:lnTo>
                    <a:pt x="28" y="24"/>
                  </a:lnTo>
                  <a:lnTo>
                    <a:pt x="32" y="25"/>
                  </a:lnTo>
                  <a:lnTo>
                    <a:pt x="36" y="26"/>
                  </a:lnTo>
                  <a:lnTo>
                    <a:pt x="39" y="27"/>
                  </a:lnTo>
                  <a:lnTo>
                    <a:pt x="42" y="28"/>
                  </a:lnTo>
                  <a:lnTo>
                    <a:pt x="45" y="29"/>
                  </a:lnTo>
                  <a:lnTo>
                    <a:pt x="48" y="29"/>
                  </a:lnTo>
                  <a:lnTo>
                    <a:pt x="50" y="30"/>
                  </a:lnTo>
                  <a:lnTo>
                    <a:pt x="54" y="31"/>
                  </a:lnTo>
                  <a:lnTo>
                    <a:pt x="57" y="32"/>
                  </a:lnTo>
                  <a:lnTo>
                    <a:pt x="60" y="32"/>
                  </a:lnTo>
                  <a:lnTo>
                    <a:pt x="63" y="32"/>
                  </a:lnTo>
                  <a:lnTo>
                    <a:pt x="66" y="32"/>
                  </a:lnTo>
                  <a:lnTo>
                    <a:pt x="70" y="31"/>
                  </a:lnTo>
                  <a:lnTo>
                    <a:pt x="72" y="31"/>
                  </a:lnTo>
                  <a:lnTo>
                    <a:pt x="75" y="31"/>
                  </a:lnTo>
                  <a:lnTo>
                    <a:pt x="78" y="30"/>
                  </a:lnTo>
                  <a:lnTo>
                    <a:pt x="81" y="30"/>
                  </a:lnTo>
                  <a:lnTo>
                    <a:pt x="84" y="29"/>
                  </a:lnTo>
                  <a:lnTo>
                    <a:pt x="88" y="29"/>
                  </a:lnTo>
                  <a:lnTo>
                    <a:pt x="92" y="28"/>
                  </a:lnTo>
                  <a:lnTo>
                    <a:pt x="97" y="27"/>
                  </a:lnTo>
                  <a:lnTo>
                    <a:pt x="102" y="27"/>
                  </a:lnTo>
                  <a:lnTo>
                    <a:pt x="108" y="26"/>
                  </a:lnTo>
                  <a:lnTo>
                    <a:pt x="110" y="24"/>
                  </a:lnTo>
                  <a:lnTo>
                    <a:pt x="113" y="21"/>
                  </a:lnTo>
                  <a:lnTo>
                    <a:pt x="118" y="16"/>
                  </a:lnTo>
                  <a:lnTo>
                    <a:pt x="120" y="13"/>
                  </a:lnTo>
                  <a:lnTo>
                    <a:pt x="122" y="11"/>
                  </a:lnTo>
                  <a:lnTo>
                    <a:pt x="125" y="9"/>
                  </a:lnTo>
                  <a:lnTo>
                    <a:pt x="127" y="6"/>
                  </a:lnTo>
                  <a:lnTo>
                    <a:pt x="130" y="5"/>
                  </a:lnTo>
                  <a:lnTo>
                    <a:pt x="132" y="3"/>
                  </a:lnTo>
                  <a:lnTo>
                    <a:pt x="135" y="2"/>
                  </a:lnTo>
                  <a:lnTo>
                    <a:pt x="135" y="1"/>
                  </a:lnTo>
                  <a:lnTo>
                    <a:pt x="137" y="1"/>
                  </a:lnTo>
                  <a:lnTo>
                    <a:pt x="138" y="0"/>
                  </a:lnTo>
                  <a:lnTo>
                    <a:pt x="139" y="0"/>
                  </a:lnTo>
                  <a:lnTo>
                    <a:pt x="140" y="0"/>
                  </a:lnTo>
                  <a:lnTo>
                    <a:pt x="141" y="0"/>
                  </a:lnTo>
                  <a:lnTo>
                    <a:pt x="142" y="0"/>
                  </a:lnTo>
                  <a:lnTo>
                    <a:pt x="142" y="1"/>
                  </a:lnTo>
                  <a:lnTo>
                    <a:pt x="143" y="1"/>
                  </a:lnTo>
                  <a:lnTo>
                    <a:pt x="144" y="2"/>
                  </a:lnTo>
                  <a:lnTo>
                    <a:pt x="145" y="3"/>
                  </a:lnTo>
                  <a:lnTo>
                    <a:pt x="145" y="4"/>
                  </a:lnTo>
                  <a:lnTo>
                    <a:pt x="145" y="6"/>
                  </a:lnTo>
                  <a:lnTo>
                    <a:pt x="145" y="8"/>
                  </a:lnTo>
                  <a:lnTo>
                    <a:pt x="144" y="10"/>
                  </a:lnTo>
                  <a:lnTo>
                    <a:pt x="142" y="13"/>
                  </a:lnTo>
                  <a:lnTo>
                    <a:pt x="141" y="15"/>
                  </a:lnTo>
                  <a:lnTo>
                    <a:pt x="139" y="18"/>
                  </a:lnTo>
                  <a:lnTo>
                    <a:pt x="138" y="20"/>
                  </a:lnTo>
                  <a:lnTo>
                    <a:pt x="136" y="24"/>
                  </a:lnTo>
                  <a:lnTo>
                    <a:pt x="134" y="28"/>
                  </a:lnTo>
                  <a:lnTo>
                    <a:pt x="131" y="31"/>
                  </a:lnTo>
                  <a:lnTo>
                    <a:pt x="129" y="34"/>
                  </a:lnTo>
                  <a:lnTo>
                    <a:pt x="126" y="37"/>
                  </a:lnTo>
                  <a:lnTo>
                    <a:pt x="124" y="39"/>
                  </a:lnTo>
                  <a:lnTo>
                    <a:pt x="121" y="41"/>
                  </a:lnTo>
                  <a:lnTo>
                    <a:pt x="118" y="44"/>
                  </a:lnTo>
                  <a:lnTo>
                    <a:pt x="115" y="46"/>
                  </a:lnTo>
                  <a:lnTo>
                    <a:pt x="112" y="47"/>
                  </a:lnTo>
                  <a:lnTo>
                    <a:pt x="109" y="49"/>
                  </a:lnTo>
                  <a:lnTo>
                    <a:pt x="105" y="51"/>
                  </a:lnTo>
                  <a:lnTo>
                    <a:pt x="98" y="53"/>
                  </a:lnTo>
                  <a:lnTo>
                    <a:pt x="90" y="56"/>
                  </a:lnTo>
                  <a:lnTo>
                    <a:pt x="84" y="55"/>
                  </a:lnTo>
                  <a:lnTo>
                    <a:pt x="78" y="54"/>
                  </a:lnTo>
                  <a:lnTo>
                    <a:pt x="73" y="53"/>
                  </a:lnTo>
                  <a:lnTo>
                    <a:pt x="68" y="52"/>
                  </a:lnTo>
                  <a:lnTo>
                    <a:pt x="64" y="51"/>
                  </a:lnTo>
                  <a:lnTo>
                    <a:pt x="60" y="49"/>
                  </a:lnTo>
                  <a:lnTo>
                    <a:pt x="52" y="47"/>
                  </a:lnTo>
                  <a:lnTo>
                    <a:pt x="48" y="46"/>
                  </a:lnTo>
                  <a:lnTo>
                    <a:pt x="44" y="44"/>
                  </a:lnTo>
                  <a:lnTo>
                    <a:pt x="40" y="43"/>
                  </a:lnTo>
                  <a:lnTo>
                    <a:pt x="36" y="41"/>
                  </a:lnTo>
                  <a:lnTo>
                    <a:pt x="32" y="39"/>
                  </a:lnTo>
                  <a:lnTo>
                    <a:pt x="28" y="37"/>
                  </a:lnTo>
                  <a:lnTo>
                    <a:pt x="23" y="35"/>
                  </a:lnTo>
                  <a:lnTo>
                    <a:pt x="18" y="32"/>
                  </a:lnTo>
                  <a:lnTo>
                    <a:pt x="17" y="31"/>
                  </a:lnTo>
                  <a:lnTo>
                    <a:pt x="16" y="31"/>
                  </a:lnTo>
                  <a:lnTo>
                    <a:pt x="13" y="31"/>
                  </a:lnTo>
                  <a:lnTo>
                    <a:pt x="11" y="30"/>
                  </a:lnTo>
                  <a:lnTo>
                    <a:pt x="8" y="30"/>
                  </a:lnTo>
                  <a:lnTo>
                    <a:pt x="5" y="30"/>
                  </a:lnTo>
                  <a:lnTo>
                    <a:pt x="4" y="29"/>
                  </a:lnTo>
                  <a:lnTo>
                    <a:pt x="3" y="29"/>
                  </a:lnTo>
                  <a:lnTo>
                    <a:pt x="2" y="28"/>
                  </a:lnTo>
                  <a:lnTo>
                    <a:pt x="1" y="28"/>
                  </a:lnTo>
                  <a:lnTo>
                    <a:pt x="1" y="27"/>
                  </a:lnTo>
                  <a:lnTo>
                    <a:pt x="0" y="26"/>
                  </a:lnTo>
                  <a:lnTo>
                    <a:pt x="0" y="25"/>
                  </a:lnTo>
                  <a:lnTo>
                    <a:pt x="0" y="25"/>
                  </a:lnTo>
                  <a:lnTo>
                    <a:pt x="0" y="24"/>
                  </a:lnTo>
                  <a:lnTo>
                    <a:pt x="2" y="23"/>
                  </a:lnTo>
                  <a:lnTo>
                    <a:pt x="4" y="22"/>
                  </a:lnTo>
                  <a:lnTo>
                    <a:pt x="6" y="22"/>
                  </a:lnTo>
                  <a:lnTo>
                    <a:pt x="8" y="21"/>
                  </a:lnTo>
                  <a:lnTo>
                    <a:pt x="10" y="21"/>
                  </a:lnTo>
                  <a:lnTo>
                    <a:pt x="12" y="20"/>
                  </a:lnTo>
                </a:path>
              </a:pathLst>
            </a:custGeom>
            <a:solidFill>
              <a:schemeClr val="tx1"/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</p:grpSp>
      <p:grpSp>
        <p:nvGrpSpPr>
          <p:cNvPr id="38934" name="Group 22"/>
          <p:cNvGrpSpPr>
            <a:grpSpLocks/>
          </p:cNvGrpSpPr>
          <p:nvPr/>
        </p:nvGrpSpPr>
        <p:grpSpPr bwMode="auto">
          <a:xfrm>
            <a:off x="5492750" y="225425"/>
            <a:ext cx="1166813" cy="566738"/>
            <a:chOff x="3460" y="142"/>
            <a:chExt cx="735" cy="357"/>
          </a:xfrm>
        </p:grpSpPr>
        <p:sp>
          <p:nvSpPr>
            <p:cNvPr id="38927" name="Oval 15"/>
            <p:cNvSpPr>
              <a:spLocks noChangeArrowheads="1"/>
            </p:cNvSpPr>
            <p:nvPr/>
          </p:nvSpPr>
          <p:spPr bwMode="auto">
            <a:xfrm>
              <a:off x="3649" y="337"/>
              <a:ext cx="142" cy="94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grpSp>
          <p:nvGrpSpPr>
            <p:cNvPr id="38931" name="Group 19"/>
            <p:cNvGrpSpPr>
              <a:grpSpLocks/>
            </p:cNvGrpSpPr>
            <p:nvPr/>
          </p:nvGrpSpPr>
          <p:grpSpPr bwMode="auto">
            <a:xfrm>
              <a:off x="3460" y="142"/>
              <a:ext cx="735" cy="357"/>
              <a:chOff x="3460" y="142"/>
              <a:chExt cx="735" cy="357"/>
            </a:xfrm>
          </p:grpSpPr>
          <p:sp>
            <p:nvSpPr>
              <p:cNvPr id="38928" name="Line 16"/>
              <p:cNvSpPr>
                <a:spLocks noChangeShapeType="1"/>
              </p:cNvSpPr>
              <p:nvPr/>
            </p:nvSpPr>
            <p:spPr bwMode="auto">
              <a:xfrm>
                <a:off x="3552" y="192"/>
                <a:ext cx="528" cy="24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38929" name="Freeform 17"/>
              <p:cNvSpPr>
                <a:spLocks/>
              </p:cNvSpPr>
              <p:nvPr/>
            </p:nvSpPr>
            <p:spPr bwMode="auto">
              <a:xfrm>
                <a:off x="4032" y="396"/>
                <a:ext cx="163" cy="103"/>
              </a:xfrm>
              <a:custGeom>
                <a:avLst/>
                <a:gdLst/>
                <a:ahLst/>
                <a:cxnLst>
                  <a:cxn ang="0">
                    <a:pos x="4" y="22"/>
                  </a:cxn>
                  <a:cxn ang="0">
                    <a:pos x="10" y="28"/>
                  </a:cxn>
                  <a:cxn ang="0">
                    <a:pos x="15" y="34"/>
                  </a:cxn>
                  <a:cxn ang="0">
                    <a:pos x="20" y="38"/>
                  </a:cxn>
                  <a:cxn ang="0">
                    <a:pos x="23" y="42"/>
                  </a:cxn>
                  <a:cxn ang="0">
                    <a:pos x="27" y="46"/>
                  </a:cxn>
                  <a:cxn ang="0">
                    <a:pos x="30" y="49"/>
                  </a:cxn>
                  <a:cxn ang="0">
                    <a:pos x="34" y="52"/>
                  </a:cxn>
                  <a:cxn ang="0">
                    <a:pos x="38" y="56"/>
                  </a:cxn>
                  <a:cxn ang="0">
                    <a:pos x="44" y="60"/>
                  </a:cxn>
                  <a:cxn ang="0">
                    <a:pos x="51" y="64"/>
                  </a:cxn>
                  <a:cxn ang="0">
                    <a:pos x="56" y="69"/>
                  </a:cxn>
                  <a:cxn ang="0">
                    <a:pos x="58" y="73"/>
                  </a:cxn>
                  <a:cxn ang="0">
                    <a:pos x="61" y="77"/>
                  </a:cxn>
                  <a:cxn ang="0">
                    <a:pos x="63" y="81"/>
                  </a:cxn>
                  <a:cxn ang="0">
                    <a:pos x="66" y="85"/>
                  </a:cxn>
                  <a:cxn ang="0">
                    <a:pos x="69" y="87"/>
                  </a:cxn>
                  <a:cxn ang="0">
                    <a:pos x="73" y="88"/>
                  </a:cxn>
                  <a:cxn ang="0">
                    <a:pos x="79" y="90"/>
                  </a:cxn>
                  <a:cxn ang="0">
                    <a:pos x="86" y="91"/>
                  </a:cxn>
                  <a:cxn ang="0">
                    <a:pos x="91" y="93"/>
                  </a:cxn>
                  <a:cxn ang="0">
                    <a:pos x="98" y="95"/>
                  </a:cxn>
                  <a:cxn ang="0">
                    <a:pos x="105" y="97"/>
                  </a:cxn>
                  <a:cxn ang="0">
                    <a:pos x="110" y="99"/>
                  </a:cxn>
                  <a:cxn ang="0">
                    <a:pos x="116" y="101"/>
                  </a:cxn>
                  <a:cxn ang="0">
                    <a:pos x="119" y="102"/>
                  </a:cxn>
                  <a:cxn ang="0">
                    <a:pos x="120" y="102"/>
                  </a:cxn>
                  <a:cxn ang="0">
                    <a:pos x="127" y="100"/>
                  </a:cxn>
                  <a:cxn ang="0">
                    <a:pos x="132" y="98"/>
                  </a:cxn>
                  <a:cxn ang="0">
                    <a:pos x="136" y="97"/>
                  </a:cxn>
                  <a:cxn ang="0">
                    <a:pos x="141" y="94"/>
                  </a:cxn>
                  <a:cxn ang="0">
                    <a:pos x="143" y="91"/>
                  </a:cxn>
                  <a:cxn ang="0">
                    <a:pos x="146" y="87"/>
                  </a:cxn>
                  <a:cxn ang="0">
                    <a:pos x="148" y="82"/>
                  </a:cxn>
                  <a:cxn ang="0">
                    <a:pos x="151" y="76"/>
                  </a:cxn>
                  <a:cxn ang="0">
                    <a:pos x="154" y="67"/>
                  </a:cxn>
                  <a:cxn ang="0">
                    <a:pos x="158" y="56"/>
                  </a:cxn>
                  <a:cxn ang="0">
                    <a:pos x="159" y="50"/>
                  </a:cxn>
                  <a:cxn ang="0">
                    <a:pos x="161" y="46"/>
                  </a:cxn>
                  <a:cxn ang="0">
                    <a:pos x="162" y="43"/>
                  </a:cxn>
                  <a:cxn ang="0">
                    <a:pos x="162" y="42"/>
                  </a:cxn>
                  <a:cxn ang="0">
                    <a:pos x="157" y="32"/>
                  </a:cxn>
                  <a:cxn ang="0">
                    <a:pos x="150" y="24"/>
                  </a:cxn>
                  <a:cxn ang="0">
                    <a:pos x="142" y="18"/>
                  </a:cxn>
                  <a:cxn ang="0">
                    <a:pos x="133" y="12"/>
                  </a:cxn>
                  <a:cxn ang="0">
                    <a:pos x="123" y="8"/>
                  </a:cxn>
                  <a:cxn ang="0">
                    <a:pos x="112" y="5"/>
                  </a:cxn>
                  <a:cxn ang="0">
                    <a:pos x="90" y="0"/>
                  </a:cxn>
                  <a:cxn ang="0">
                    <a:pos x="75" y="1"/>
                  </a:cxn>
                  <a:cxn ang="0">
                    <a:pos x="63" y="1"/>
                  </a:cxn>
                  <a:cxn ang="0">
                    <a:pos x="53" y="1"/>
                  </a:cxn>
                  <a:cxn ang="0">
                    <a:pos x="45" y="1"/>
                  </a:cxn>
                  <a:cxn ang="0">
                    <a:pos x="38" y="1"/>
                  </a:cxn>
                  <a:cxn ang="0">
                    <a:pos x="33" y="1"/>
                  </a:cxn>
                  <a:cxn ang="0">
                    <a:pos x="28" y="0"/>
                  </a:cxn>
                  <a:cxn ang="0">
                    <a:pos x="22" y="0"/>
                  </a:cxn>
                  <a:cxn ang="0">
                    <a:pos x="17" y="2"/>
                  </a:cxn>
                  <a:cxn ang="0">
                    <a:pos x="14" y="4"/>
                  </a:cxn>
                  <a:cxn ang="0">
                    <a:pos x="11" y="7"/>
                  </a:cxn>
                  <a:cxn ang="0">
                    <a:pos x="7" y="11"/>
                  </a:cxn>
                  <a:cxn ang="0">
                    <a:pos x="3" y="15"/>
                  </a:cxn>
                </a:cxnLst>
                <a:rect l="0" t="0" r="r" b="b"/>
                <a:pathLst>
                  <a:path w="163" h="103">
                    <a:moveTo>
                      <a:pt x="0" y="18"/>
                    </a:moveTo>
                    <a:lnTo>
                      <a:pt x="4" y="22"/>
                    </a:lnTo>
                    <a:lnTo>
                      <a:pt x="7" y="25"/>
                    </a:lnTo>
                    <a:lnTo>
                      <a:pt x="10" y="28"/>
                    </a:lnTo>
                    <a:lnTo>
                      <a:pt x="13" y="31"/>
                    </a:lnTo>
                    <a:lnTo>
                      <a:pt x="15" y="34"/>
                    </a:lnTo>
                    <a:lnTo>
                      <a:pt x="17" y="36"/>
                    </a:lnTo>
                    <a:lnTo>
                      <a:pt x="20" y="38"/>
                    </a:lnTo>
                    <a:lnTo>
                      <a:pt x="21" y="40"/>
                    </a:lnTo>
                    <a:lnTo>
                      <a:pt x="23" y="42"/>
                    </a:lnTo>
                    <a:lnTo>
                      <a:pt x="24" y="43"/>
                    </a:lnTo>
                    <a:lnTo>
                      <a:pt x="27" y="46"/>
                    </a:lnTo>
                    <a:lnTo>
                      <a:pt x="29" y="48"/>
                    </a:lnTo>
                    <a:lnTo>
                      <a:pt x="30" y="49"/>
                    </a:lnTo>
                    <a:lnTo>
                      <a:pt x="32" y="51"/>
                    </a:lnTo>
                    <a:lnTo>
                      <a:pt x="34" y="52"/>
                    </a:lnTo>
                    <a:lnTo>
                      <a:pt x="35" y="54"/>
                    </a:lnTo>
                    <a:lnTo>
                      <a:pt x="38" y="56"/>
                    </a:lnTo>
                    <a:lnTo>
                      <a:pt x="41" y="57"/>
                    </a:lnTo>
                    <a:lnTo>
                      <a:pt x="44" y="60"/>
                    </a:lnTo>
                    <a:lnTo>
                      <a:pt x="49" y="63"/>
                    </a:lnTo>
                    <a:lnTo>
                      <a:pt x="51" y="64"/>
                    </a:lnTo>
                    <a:lnTo>
                      <a:pt x="54" y="66"/>
                    </a:lnTo>
                    <a:lnTo>
                      <a:pt x="56" y="69"/>
                    </a:lnTo>
                    <a:lnTo>
                      <a:pt x="57" y="71"/>
                    </a:lnTo>
                    <a:lnTo>
                      <a:pt x="58" y="73"/>
                    </a:lnTo>
                    <a:lnTo>
                      <a:pt x="60" y="75"/>
                    </a:lnTo>
                    <a:lnTo>
                      <a:pt x="61" y="77"/>
                    </a:lnTo>
                    <a:lnTo>
                      <a:pt x="62" y="78"/>
                    </a:lnTo>
                    <a:lnTo>
                      <a:pt x="63" y="81"/>
                    </a:lnTo>
                    <a:lnTo>
                      <a:pt x="65" y="83"/>
                    </a:lnTo>
                    <a:lnTo>
                      <a:pt x="66" y="85"/>
                    </a:lnTo>
                    <a:lnTo>
                      <a:pt x="68" y="86"/>
                    </a:lnTo>
                    <a:lnTo>
                      <a:pt x="69" y="87"/>
                    </a:lnTo>
                    <a:lnTo>
                      <a:pt x="71" y="87"/>
                    </a:lnTo>
                    <a:lnTo>
                      <a:pt x="73" y="88"/>
                    </a:lnTo>
                    <a:lnTo>
                      <a:pt x="76" y="89"/>
                    </a:lnTo>
                    <a:lnTo>
                      <a:pt x="79" y="90"/>
                    </a:lnTo>
                    <a:lnTo>
                      <a:pt x="83" y="90"/>
                    </a:lnTo>
                    <a:lnTo>
                      <a:pt x="86" y="91"/>
                    </a:lnTo>
                    <a:lnTo>
                      <a:pt x="88" y="92"/>
                    </a:lnTo>
                    <a:lnTo>
                      <a:pt x="91" y="93"/>
                    </a:lnTo>
                    <a:lnTo>
                      <a:pt x="95" y="94"/>
                    </a:lnTo>
                    <a:lnTo>
                      <a:pt x="98" y="95"/>
                    </a:lnTo>
                    <a:lnTo>
                      <a:pt x="102" y="96"/>
                    </a:lnTo>
                    <a:lnTo>
                      <a:pt x="105" y="97"/>
                    </a:lnTo>
                    <a:lnTo>
                      <a:pt x="107" y="98"/>
                    </a:lnTo>
                    <a:lnTo>
                      <a:pt x="110" y="99"/>
                    </a:lnTo>
                    <a:lnTo>
                      <a:pt x="113" y="100"/>
                    </a:lnTo>
                    <a:lnTo>
                      <a:pt x="116" y="101"/>
                    </a:lnTo>
                    <a:lnTo>
                      <a:pt x="118" y="101"/>
                    </a:lnTo>
                    <a:lnTo>
                      <a:pt x="119" y="102"/>
                    </a:lnTo>
                    <a:lnTo>
                      <a:pt x="120" y="102"/>
                    </a:lnTo>
                    <a:lnTo>
                      <a:pt x="120" y="102"/>
                    </a:lnTo>
                    <a:lnTo>
                      <a:pt x="124" y="101"/>
                    </a:lnTo>
                    <a:lnTo>
                      <a:pt x="127" y="100"/>
                    </a:lnTo>
                    <a:lnTo>
                      <a:pt x="129" y="99"/>
                    </a:lnTo>
                    <a:lnTo>
                      <a:pt x="132" y="98"/>
                    </a:lnTo>
                    <a:lnTo>
                      <a:pt x="134" y="98"/>
                    </a:lnTo>
                    <a:lnTo>
                      <a:pt x="136" y="97"/>
                    </a:lnTo>
                    <a:lnTo>
                      <a:pt x="139" y="95"/>
                    </a:lnTo>
                    <a:lnTo>
                      <a:pt x="141" y="94"/>
                    </a:lnTo>
                    <a:lnTo>
                      <a:pt x="142" y="93"/>
                    </a:lnTo>
                    <a:lnTo>
                      <a:pt x="143" y="91"/>
                    </a:lnTo>
                    <a:lnTo>
                      <a:pt x="144" y="90"/>
                    </a:lnTo>
                    <a:lnTo>
                      <a:pt x="146" y="87"/>
                    </a:lnTo>
                    <a:lnTo>
                      <a:pt x="147" y="85"/>
                    </a:lnTo>
                    <a:lnTo>
                      <a:pt x="148" y="82"/>
                    </a:lnTo>
                    <a:lnTo>
                      <a:pt x="150" y="78"/>
                    </a:lnTo>
                    <a:lnTo>
                      <a:pt x="151" y="76"/>
                    </a:lnTo>
                    <a:lnTo>
                      <a:pt x="152" y="73"/>
                    </a:lnTo>
                    <a:lnTo>
                      <a:pt x="154" y="67"/>
                    </a:lnTo>
                    <a:lnTo>
                      <a:pt x="156" y="61"/>
                    </a:lnTo>
                    <a:lnTo>
                      <a:pt x="158" y="56"/>
                    </a:lnTo>
                    <a:lnTo>
                      <a:pt x="159" y="53"/>
                    </a:lnTo>
                    <a:lnTo>
                      <a:pt x="159" y="50"/>
                    </a:lnTo>
                    <a:lnTo>
                      <a:pt x="160" y="48"/>
                    </a:lnTo>
                    <a:lnTo>
                      <a:pt x="161" y="46"/>
                    </a:lnTo>
                    <a:lnTo>
                      <a:pt x="161" y="44"/>
                    </a:lnTo>
                    <a:lnTo>
                      <a:pt x="162" y="43"/>
                    </a:lnTo>
                    <a:lnTo>
                      <a:pt x="162" y="42"/>
                    </a:lnTo>
                    <a:lnTo>
                      <a:pt x="162" y="42"/>
                    </a:lnTo>
                    <a:lnTo>
                      <a:pt x="160" y="37"/>
                    </a:lnTo>
                    <a:lnTo>
                      <a:pt x="157" y="32"/>
                    </a:lnTo>
                    <a:lnTo>
                      <a:pt x="154" y="28"/>
                    </a:lnTo>
                    <a:lnTo>
                      <a:pt x="150" y="24"/>
                    </a:lnTo>
                    <a:lnTo>
                      <a:pt x="147" y="21"/>
                    </a:lnTo>
                    <a:lnTo>
                      <a:pt x="142" y="18"/>
                    </a:lnTo>
                    <a:lnTo>
                      <a:pt x="138" y="15"/>
                    </a:lnTo>
                    <a:lnTo>
                      <a:pt x="133" y="12"/>
                    </a:lnTo>
                    <a:lnTo>
                      <a:pt x="128" y="10"/>
                    </a:lnTo>
                    <a:lnTo>
                      <a:pt x="123" y="8"/>
                    </a:lnTo>
                    <a:lnTo>
                      <a:pt x="118" y="7"/>
                    </a:lnTo>
                    <a:lnTo>
                      <a:pt x="112" y="5"/>
                    </a:lnTo>
                    <a:lnTo>
                      <a:pt x="101" y="2"/>
                    </a:lnTo>
                    <a:lnTo>
                      <a:pt x="90" y="0"/>
                    </a:lnTo>
                    <a:lnTo>
                      <a:pt x="82" y="1"/>
                    </a:lnTo>
                    <a:lnTo>
                      <a:pt x="75" y="1"/>
                    </a:lnTo>
                    <a:lnTo>
                      <a:pt x="69" y="1"/>
                    </a:lnTo>
                    <a:lnTo>
                      <a:pt x="63" y="1"/>
                    </a:lnTo>
                    <a:lnTo>
                      <a:pt x="58" y="1"/>
                    </a:lnTo>
                    <a:lnTo>
                      <a:pt x="53" y="1"/>
                    </a:lnTo>
                    <a:lnTo>
                      <a:pt x="49" y="1"/>
                    </a:lnTo>
                    <a:lnTo>
                      <a:pt x="45" y="1"/>
                    </a:lnTo>
                    <a:lnTo>
                      <a:pt x="41" y="1"/>
                    </a:lnTo>
                    <a:lnTo>
                      <a:pt x="38" y="1"/>
                    </a:lnTo>
                    <a:lnTo>
                      <a:pt x="35" y="1"/>
                    </a:lnTo>
                    <a:lnTo>
                      <a:pt x="33" y="1"/>
                    </a:lnTo>
                    <a:lnTo>
                      <a:pt x="30" y="0"/>
                    </a:lnTo>
                    <a:lnTo>
                      <a:pt x="28" y="0"/>
                    </a:lnTo>
                    <a:lnTo>
                      <a:pt x="25" y="0"/>
                    </a:lnTo>
                    <a:lnTo>
                      <a:pt x="22" y="0"/>
                    </a:lnTo>
                    <a:lnTo>
                      <a:pt x="20" y="1"/>
                    </a:lnTo>
                    <a:lnTo>
                      <a:pt x="17" y="2"/>
                    </a:lnTo>
                    <a:lnTo>
                      <a:pt x="15" y="3"/>
                    </a:lnTo>
                    <a:lnTo>
                      <a:pt x="14" y="4"/>
                    </a:lnTo>
                    <a:lnTo>
                      <a:pt x="12" y="6"/>
                    </a:lnTo>
                    <a:lnTo>
                      <a:pt x="11" y="7"/>
                    </a:lnTo>
                    <a:lnTo>
                      <a:pt x="9" y="9"/>
                    </a:lnTo>
                    <a:lnTo>
                      <a:pt x="7" y="11"/>
                    </a:lnTo>
                    <a:lnTo>
                      <a:pt x="5" y="13"/>
                    </a:lnTo>
                    <a:lnTo>
                      <a:pt x="3" y="15"/>
                    </a:lnTo>
                    <a:lnTo>
                      <a:pt x="0" y="18"/>
                    </a:lnTo>
                  </a:path>
                </a:pathLst>
              </a:custGeom>
              <a:solidFill>
                <a:schemeClr val="tx1"/>
              </a:solidFill>
              <a:ln w="12700" cap="rnd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38930" name="Freeform 18"/>
              <p:cNvSpPr>
                <a:spLocks/>
              </p:cNvSpPr>
              <p:nvPr/>
            </p:nvSpPr>
            <p:spPr bwMode="auto">
              <a:xfrm>
                <a:off x="3460" y="142"/>
                <a:ext cx="159" cy="101"/>
              </a:xfrm>
              <a:custGeom>
                <a:avLst/>
                <a:gdLst/>
                <a:ahLst/>
                <a:cxnLst>
                  <a:cxn ang="0">
                    <a:pos x="153" y="86"/>
                  </a:cxn>
                  <a:cxn ang="0">
                    <a:pos x="144" y="87"/>
                  </a:cxn>
                  <a:cxn ang="0">
                    <a:pos x="137" y="89"/>
                  </a:cxn>
                  <a:cxn ang="0">
                    <a:pos x="131" y="90"/>
                  </a:cxn>
                  <a:cxn ang="0">
                    <a:pos x="124" y="91"/>
                  </a:cxn>
                  <a:cxn ang="0">
                    <a:pos x="118" y="92"/>
                  </a:cxn>
                  <a:cxn ang="0">
                    <a:pos x="111" y="93"/>
                  </a:cxn>
                  <a:cxn ang="0">
                    <a:pos x="106" y="93"/>
                  </a:cxn>
                  <a:cxn ang="0">
                    <a:pos x="100" y="93"/>
                  </a:cxn>
                  <a:cxn ang="0">
                    <a:pos x="95" y="93"/>
                  </a:cxn>
                  <a:cxn ang="0">
                    <a:pos x="89" y="92"/>
                  </a:cxn>
                  <a:cxn ang="0">
                    <a:pos x="83" y="93"/>
                  </a:cxn>
                  <a:cxn ang="0">
                    <a:pos x="76" y="96"/>
                  </a:cxn>
                  <a:cxn ang="0">
                    <a:pos x="70" y="98"/>
                  </a:cxn>
                  <a:cxn ang="0">
                    <a:pos x="66" y="100"/>
                  </a:cxn>
                  <a:cxn ang="0">
                    <a:pos x="62" y="100"/>
                  </a:cxn>
                  <a:cxn ang="0">
                    <a:pos x="58" y="99"/>
                  </a:cxn>
                  <a:cxn ang="0">
                    <a:pos x="52" y="96"/>
                  </a:cxn>
                  <a:cxn ang="0">
                    <a:pos x="46" y="94"/>
                  </a:cxn>
                  <a:cxn ang="0">
                    <a:pos x="41" y="92"/>
                  </a:cxn>
                  <a:cxn ang="0">
                    <a:pos x="34" y="89"/>
                  </a:cxn>
                  <a:cxn ang="0">
                    <a:pos x="28" y="87"/>
                  </a:cxn>
                  <a:cxn ang="0">
                    <a:pos x="22" y="85"/>
                  </a:cxn>
                  <a:cxn ang="0">
                    <a:pos x="16" y="83"/>
                  </a:cxn>
                  <a:cxn ang="0">
                    <a:pos x="13" y="82"/>
                  </a:cxn>
                  <a:cxn ang="0">
                    <a:pos x="12" y="82"/>
                  </a:cxn>
                  <a:cxn ang="0">
                    <a:pos x="8" y="77"/>
                  </a:cxn>
                  <a:cxn ang="0">
                    <a:pos x="5" y="72"/>
                  </a:cxn>
                  <a:cxn ang="0">
                    <a:pos x="2" y="69"/>
                  </a:cxn>
                  <a:cxn ang="0">
                    <a:pos x="0" y="64"/>
                  </a:cxn>
                  <a:cxn ang="0">
                    <a:pos x="0" y="60"/>
                  </a:cxn>
                  <a:cxn ang="0">
                    <a:pos x="0" y="55"/>
                  </a:cxn>
                  <a:cxn ang="0">
                    <a:pos x="1" y="49"/>
                  </a:cxn>
                  <a:cxn ang="0">
                    <a:pos x="3" y="42"/>
                  </a:cxn>
                  <a:cxn ang="0">
                    <a:pos x="5" y="34"/>
                  </a:cxn>
                  <a:cxn ang="0">
                    <a:pos x="9" y="22"/>
                  </a:cxn>
                  <a:cxn ang="0">
                    <a:pos x="10" y="17"/>
                  </a:cxn>
                  <a:cxn ang="0">
                    <a:pos x="12" y="13"/>
                  </a:cxn>
                  <a:cxn ang="0">
                    <a:pos x="13" y="10"/>
                  </a:cxn>
                  <a:cxn ang="0">
                    <a:pos x="13" y="9"/>
                  </a:cxn>
                  <a:cxn ang="0">
                    <a:pos x="18" y="6"/>
                  </a:cxn>
                  <a:cxn ang="0">
                    <a:pos x="28" y="2"/>
                  </a:cxn>
                  <a:cxn ang="0">
                    <a:pos x="38" y="0"/>
                  </a:cxn>
                  <a:cxn ang="0">
                    <a:pos x="48" y="1"/>
                  </a:cxn>
                  <a:cxn ang="0">
                    <a:pos x="59" y="3"/>
                  </a:cxn>
                  <a:cxn ang="0">
                    <a:pos x="70" y="6"/>
                  </a:cxn>
                  <a:cxn ang="0">
                    <a:pos x="86" y="13"/>
                  </a:cxn>
                  <a:cxn ang="0">
                    <a:pos x="102" y="22"/>
                  </a:cxn>
                  <a:cxn ang="0">
                    <a:pos x="112" y="30"/>
                  </a:cxn>
                  <a:cxn ang="0">
                    <a:pos x="121" y="37"/>
                  </a:cxn>
                  <a:cxn ang="0">
                    <a:pos x="129" y="43"/>
                  </a:cxn>
                  <a:cxn ang="0">
                    <a:pos x="135" y="47"/>
                  </a:cxn>
                  <a:cxn ang="0">
                    <a:pos x="140" y="50"/>
                  </a:cxn>
                  <a:cxn ang="0">
                    <a:pos x="146" y="54"/>
                  </a:cxn>
                  <a:cxn ang="0">
                    <a:pos x="151" y="58"/>
                  </a:cxn>
                  <a:cxn ang="0">
                    <a:pos x="154" y="62"/>
                  </a:cxn>
                  <a:cxn ang="0">
                    <a:pos x="155" y="64"/>
                  </a:cxn>
                  <a:cxn ang="0">
                    <a:pos x="156" y="68"/>
                  </a:cxn>
                  <a:cxn ang="0">
                    <a:pos x="156" y="72"/>
                  </a:cxn>
                  <a:cxn ang="0">
                    <a:pos x="157" y="78"/>
                  </a:cxn>
                  <a:cxn ang="0">
                    <a:pos x="158" y="85"/>
                  </a:cxn>
                </a:cxnLst>
                <a:rect l="0" t="0" r="r" b="b"/>
                <a:pathLst>
                  <a:path w="159" h="101">
                    <a:moveTo>
                      <a:pt x="158" y="85"/>
                    </a:moveTo>
                    <a:lnTo>
                      <a:pt x="153" y="86"/>
                    </a:lnTo>
                    <a:lnTo>
                      <a:pt x="148" y="87"/>
                    </a:lnTo>
                    <a:lnTo>
                      <a:pt x="144" y="87"/>
                    </a:lnTo>
                    <a:lnTo>
                      <a:pt x="140" y="88"/>
                    </a:lnTo>
                    <a:lnTo>
                      <a:pt x="137" y="89"/>
                    </a:lnTo>
                    <a:lnTo>
                      <a:pt x="133" y="89"/>
                    </a:lnTo>
                    <a:lnTo>
                      <a:pt x="131" y="90"/>
                    </a:lnTo>
                    <a:lnTo>
                      <a:pt x="128" y="90"/>
                    </a:lnTo>
                    <a:lnTo>
                      <a:pt x="124" y="91"/>
                    </a:lnTo>
                    <a:lnTo>
                      <a:pt x="121" y="92"/>
                    </a:lnTo>
                    <a:lnTo>
                      <a:pt x="118" y="92"/>
                    </a:lnTo>
                    <a:lnTo>
                      <a:pt x="115" y="93"/>
                    </a:lnTo>
                    <a:lnTo>
                      <a:pt x="111" y="93"/>
                    </a:lnTo>
                    <a:lnTo>
                      <a:pt x="108" y="93"/>
                    </a:lnTo>
                    <a:lnTo>
                      <a:pt x="106" y="93"/>
                    </a:lnTo>
                    <a:lnTo>
                      <a:pt x="102" y="93"/>
                    </a:lnTo>
                    <a:lnTo>
                      <a:pt x="100" y="93"/>
                    </a:lnTo>
                    <a:lnTo>
                      <a:pt x="98" y="93"/>
                    </a:lnTo>
                    <a:lnTo>
                      <a:pt x="95" y="93"/>
                    </a:lnTo>
                    <a:lnTo>
                      <a:pt x="93" y="92"/>
                    </a:lnTo>
                    <a:lnTo>
                      <a:pt x="89" y="92"/>
                    </a:lnTo>
                    <a:lnTo>
                      <a:pt x="86" y="92"/>
                    </a:lnTo>
                    <a:lnTo>
                      <a:pt x="83" y="93"/>
                    </a:lnTo>
                    <a:lnTo>
                      <a:pt x="81" y="94"/>
                    </a:lnTo>
                    <a:lnTo>
                      <a:pt x="76" y="96"/>
                    </a:lnTo>
                    <a:lnTo>
                      <a:pt x="73" y="97"/>
                    </a:lnTo>
                    <a:lnTo>
                      <a:pt x="70" y="98"/>
                    </a:lnTo>
                    <a:lnTo>
                      <a:pt x="67" y="99"/>
                    </a:lnTo>
                    <a:lnTo>
                      <a:pt x="66" y="100"/>
                    </a:lnTo>
                    <a:lnTo>
                      <a:pt x="64" y="100"/>
                    </a:lnTo>
                    <a:lnTo>
                      <a:pt x="62" y="100"/>
                    </a:lnTo>
                    <a:lnTo>
                      <a:pt x="60" y="99"/>
                    </a:lnTo>
                    <a:lnTo>
                      <a:pt x="58" y="99"/>
                    </a:lnTo>
                    <a:lnTo>
                      <a:pt x="56" y="98"/>
                    </a:lnTo>
                    <a:lnTo>
                      <a:pt x="52" y="96"/>
                    </a:lnTo>
                    <a:lnTo>
                      <a:pt x="48" y="95"/>
                    </a:lnTo>
                    <a:lnTo>
                      <a:pt x="46" y="94"/>
                    </a:lnTo>
                    <a:lnTo>
                      <a:pt x="43" y="93"/>
                    </a:lnTo>
                    <a:lnTo>
                      <a:pt x="41" y="92"/>
                    </a:lnTo>
                    <a:lnTo>
                      <a:pt x="37" y="91"/>
                    </a:lnTo>
                    <a:lnTo>
                      <a:pt x="34" y="89"/>
                    </a:lnTo>
                    <a:lnTo>
                      <a:pt x="30" y="88"/>
                    </a:lnTo>
                    <a:lnTo>
                      <a:pt x="28" y="87"/>
                    </a:lnTo>
                    <a:lnTo>
                      <a:pt x="25" y="86"/>
                    </a:lnTo>
                    <a:lnTo>
                      <a:pt x="22" y="85"/>
                    </a:lnTo>
                    <a:lnTo>
                      <a:pt x="19" y="84"/>
                    </a:lnTo>
                    <a:lnTo>
                      <a:pt x="16" y="83"/>
                    </a:lnTo>
                    <a:lnTo>
                      <a:pt x="14" y="83"/>
                    </a:lnTo>
                    <a:lnTo>
                      <a:pt x="13" y="82"/>
                    </a:lnTo>
                    <a:lnTo>
                      <a:pt x="12" y="82"/>
                    </a:lnTo>
                    <a:lnTo>
                      <a:pt x="12" y="82"/>
                    </a:lnTo>
                    <a:lnTo>
                      <a:pt x="10" y="79"/>
                    </a:lnTo>
                    <a:lnTo>
                      <a:pt x="8" y="77"/>
                    </a:lnTo>
                    <a:lnTo>
                      <a:pt x="6" y="74"/>
                    </a:lnTo>
                    <a:lnTo>
                      <a:pt x="5" y="72"/>
                    </a:lnTo>
                    <a:lnTo>
                      <a:pt x="3" y="70"/>
                    </a:lnTo>
                    <a:lnTo>
                      <a:pt x="2" y="69"/>
                    </a:lnTo>
                    <a:lnTo>
                      <a:pt x="1" y="65"/>
                    </a:lnTo>
                    <a:lnTo>
                      <a:pt x="0" y="64"/>
                    </a:lnTo>
                    <a:lnTo>
                      <a:pt x="0" y="62"/>
                    </a:lnTo>
                    <a:lnTo>
                      <a:pt x="0" y="60"/>
                    </a:lnTo>
                    <a:lnTo>
                      <a:pt x="0" y="58"/>
                    </a:lnTo>
                    <a:lnTo>
                      <a:pt x="0" y="55"/>
                    </a:lnTo>
                    <a:lnTo>
                      <a:pt x="0" y="52"/>
                    </a:lnTo>
                    <a:lnTo>
                      <a:pt x="1" y="49"/>
                    </a:lnTo>
                    <a:lnTo>
                      <a:pt x="2" y="45"/>
                    </a:lnTo>
                    <a:lnTo>
                      <a:pt x="3" y="42"/>
                    </a:lnTo>
                    <a:lnTo>
                      <a:pt x="3" y="40"/>
                    </a:lnTo>
                    <a:lnTo>
                      <a:pt x="5" y="34"/>
                    </a:lnTo>
                    <a:lnTo>
                      <a:pt x="7" y="28"/>
                    </a:lnTo>
                    <a:lnTo>
                      <a:pt x="9" y="22"/>
                    </a:lnTo>
                    <a:lnTo>
                      <a:pt x="10" y="19"/>
                    </a:lnTo>
                    <a:lnTo>
                      <a:pt x="10" y="17"/>
                    </a:lnTo>
                    <a:lnTo>
                      <a:pt x="11" y="15"/>
                    </a:lnTo>
                    <a:lnTo>
                      <a:pt x="12" y="13"/>
                    </a:lnTo>
                    <a:lnTo>
                      <a:pt x="12" y="11"/>
                    </a:lnTo>
                    <a:lnTo>
                      <a:pt x="13" y="10"/>
                    </a:lnTo>
                    <a:lnTo>
                      <a:pt x="13" y="9"/>
                    </a:lnTo>
                    <a:lnTo>
                      <a:pt x="13" y="9"/>
                    </a:lnTo>
                    <a:lnTo>
                      <a:pt x="15" y="7"/>
                    </a:lnTo>
                    <a:lnTo>
                      <a:pt x="18" y="6"/>
                    </a:lnTo>
                    <a:lnTo>
                      <a:pt x="23" y="4"/>
                    </a:lnTo>
                    <a:lnTo>
                      <a:pt x="28" y="2"/>
                    </a:lnTo>
                    <a:lnTo>
                      <a:pt x="33" y="1"/>
                    </a:lnTo>
                    <a:lnTo>
                      <a:pt x="38" y="0"/>
                    </a:lnTo>
                    <a:lnTo>
                      <a:pt x="43" y="0"/>
                    </a:lnTo>
                    <a:lnTo>
                      <a:pt x="48" y="1"/>
                    </a:lnTo>
                    <a:lnTo>
                      <a:pt x="54" y="2"/>
                    </a:lnTo>
                    <a:lnTo>
                      <a:pt x="59" y="3"/>
                    </a:lnTo>
                    <a:lnTo>
                      <a:pt x="65" y="4"/>
                    </a:lnTo>
                    <a:lnTo>
                      <a:pt x="70" y="6"/>
                    </a:lnTo>
                    <a:lnTo>
                      <a:pt x="75" y="8"/>
                    </a:lnTo>
                    <a:lnTo>
                      <a:pt x="86" y="13"/>
                    </a:lnTo>
                    <a:lnTo>
                      <a:pt x="96" y="17"/>
                    </a:lnTo>
                    <a:lnTo>
                      <a:pt x="102" y="22"/>
                    </a:lnTo>
                    <a:lnTo>
                      <a:pt x="107" y="26"/>
                    </a:lnTo>
                    <a:lnTo>
                      <a:pt x="112" y="30"/>
                    </a:lnTo>
                    <a:lnTo>
                      <a:pt x="117" y="34"/>
                    </a:lnTo>
                    <a:lnTo>
                      <a:pt x="121" y="37"/>
                    </a:lnTo>
                    <a:lnTo>
                      <a:pt x="125" y="40"/>
                    </a:lnTo>
                    <a:lnTo>
                      <a:pt x="129" y="43"/>
                    </a:lnTo>
                    <a:lnTo>
                      <a:pt x="132" y="45"/>
                    </a:lnTo>
                    <a:lnTo>
                      <a:pt x="135" y="47"/>
                    </a:lnTo>
                    <a:lnTo>
                      <a:pt x="138" y="49"/>
                    </a:lnTo>
                    <a:lnTo>
                      <a:pt x="140" y="50"/>
                    </a:lnTo>
                    <a:lnTo>
                      <a:pt x="142" y="52"/>
                    </a:lnTo>
                    <a:lnTo>
                      <a:pt x="146" y="54"/>
                    </a:lnTo>
                    <a:lnTo>
                      <a:pt x="149" y="56"/>
                    </a:lnTo>
                    <a:lnTo>
                      <a:pt x="151" y="58"/>
                    </a:lnTo>
                    <a:lnTo>
                      <a:pt x="153" y="60"/>
                    </a:lnTo>
                    <a:lnTo>
                      <a:pt x="154" y="62"/>
                    </a:lnTo>
                    <a:lnTo>
                      <a:pt x="155" y="63"/>
                    </a:lnTo>
                    <a:lnTo>
                      <a:pt x="155" y="64"/>
                    </a:lnTo>
                    <a:lnTo>
                      <a:pt x="155" y="66"/>
                    </a:lnTo>
                    <a:lnTo>
                      <a:pt x="156" y="68"/>
                    </a:lnTo>
                    <a:lnTo>
                      <a:pt x="156" y="70"/>
                    </a:lnTo>
                    <a:lnTo>
                      <a:pt x="156" y="72"/>
                    </a:lnTo>
                    <a:lnTo>
                      <a:pt x="157" y="75"/>
                    </a:lnTo>
                    <a:lnTo>
                      <a:pt x="157" y="78"/>
                    </a:lnTo>
                    <a:lnTo>
                      <a:pt x="158" y="81"/>
                    </a:lnTo>
                    <a:lnTo>
                      <a:pt x="158" y="85"/>
                    </a:lnTo>
                  </a:path>
                </a:pathLst>
              </a:custGeom>
              <a:solidFill>
                <a:schemeClr val="tx1"/>
              </a:solidFill>
              <a:ln w="12700" cap="rnd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</p:grpSp>
        <p:sp>
          <p:nvSpPr>
            <p:cNvPr id="38932" name="Freeform 20"/>
            <p:cNvSpPr>
              <a:spLocks/>
            </p:cNvSpPr>
            <p:nvPr/>
          </p:nvSpPr>
          <p:spPr bwMode="auto">
            <a:xfrm>
              <a:off x="3628" y="234"/>
              <a:ext cx="49" cy="138"/>
            </a:xfrm>
            <a:custGeom>
              <a:avLst/>
              <a:gdLst/>
              <a:ahLst/>
              <a:cxnLst>
                <a:cxn ang="0">
                  <a:pos x="28" y="117"/>
                </a:cxn>
                <a:cxn ang="0">
                  <a:pos x="21" y="111"/>
                </a:cxn>
                <a:cxn ang="0">
                  <a:pos x="16" y="104"/>
                </a:cxn>
                <a:cxn ang="0">
                  <a:pos x="11" y="96"/>
                </a:cxn>
                <a:cxn ang="0">
                  <a:pos x="7" y="88"/>
                </a:cxn>
                <a:cxn ang="0">
                  <a:pos x="4" y="79"/>
                </a:cxn>
                <a:cxn ang="0">
                  <a:pos x="2" y="70"/>
                </a:cxn>
                <a:cxn ang="0">
                  <a:pos x="1" y="60"/>
                </a:cxn>
                <a:cxn ang="0">
                  <a:pos x="1" y="51"/>
                </a:cxn>
                <a:cxn ang="0">
                  <a:pos x="2" y="42"/>
                </a:cxn>
                <a:cxn ang="0">
                  <a:pos x="4" y="34"/>
                </a:cxn>
                <a:cxn ang="0">
                  <a:pos x="8" y="26"/>
                </a:cxn>
                <a:cxn ang="0">
                  <a:pos x="12" y="18"/>
                </a:cxn>
                <a:cxn ang="0">
                  <a:pos x="18" y="12"/>
                </a:cxn>
                <a:cxn ang="0">
                  <a:pos x="25" y="6"/>
                </a:cxn>
                <a:cxn ang="0">
                  <a:pos x="33" y="2"/>
                </a:cxn>
                <a:cxn ang="0">
                  <a:pos x="40" y="3"/>
                </a:cxn>
                <a:cxn ang="0">
                  <a:pos x="43" y="7"/>
                </a:cxn>
                <a:cxn ang="0">
                  <a:pos x="45" y="12"/>
                </a:cxn>
                <a:cxn ang="0">
                  <a:pos x="46" y="15"/>
                </a:cxn>
                <a:cxn ang="0">
                  <a:pos x="47" y="18"/>
                </a:cxn>
                <a:cxn ang="0">
                  <a:pos x="48" y="21"/>
                </a:cxn>
                <a:cxn ang="0">
                  <a:pos x="47" y="23"/>
                </a:cxn>
                <a:cxn ang="0">
                  <a:pos x="46" y="27"/>
                </a:cxn>
                <a:cxn ang="0">
                  <a:pos x="44" y="31"/>
                </a:cxn>
                <a:cxn ang="0">
                  <a:pos x="40" y="37"/>
                </a:cxn>
                <a:cxn ang="0">
                  <a:pos x="36" y="44"/>
                </a:cxn>
                <a:cxn ang="0">
                  <a:pos x="32" y="54"/>
                </a:cxn>
                <a:cxn ang="0">
                  <a:pos x="33" y="69"/>
                </a:cxn>
                <a:cxn ang="0">
                  <a:pos x="34" y="82"/>
                </a:cxn>
                <a:cxn ang="0">
                  <a:pos x="36" y="94"/>
                </a:cxn>
                <a:cxn ang="0">
                  <a:pos x="37" y="104"/>
                </a:cxn>
                <a:cxn ang="0">
                  <a:pos x="38" y="113"/>
                </a:cxn>
                <a:cxn ang="0">
                  <a:pos x="39" y="120"/>
                </a:cxn>
                <a:cxn ang="0">
                  <a:pos x="40" y="126"/>
                </a:cxn>
                <a:cxn ang="0">
                  <a:pos x="41" y="131"/>
                </a:cxn>
                <a:cxn ang="0">
                  <a:pos x="41" y="134"/>
                </a:cxn>
                <a:cxn ang="0">
                  <a:pos x="41" y="136"/>
                </a:cxn>
                <a:cxn ang="0">
                  <a:pos x="41" y="137"/>
                </a:cxn>
                <a:cxn ang="0">
                  <a:pos x="40" y="136"/>
                </a:cxn>
                <a:cxn ang="0">
                  <a:pos x="39" y="134"/>
                </a:cxn>
                <a:cxn ang="0">
                  <a:pos x="37" y="131"/>
                </a:cxn>
                <a:cxn ang="0">
                  <a:pos x="35" y="126"/>
                </a:cxn>
                <a:cxn ang="0">
                  <a:pos x="32" y="120"/>
                </a:cxn>
              </a:cxnLst>
              <a:rect l="0" t="0" r="r" b="b"/>
              <a:pathLst>
                <a:path w="49" h="138">
                  <a:moveTo>
                    <a:pt x="32" y="120"/>
                  </a:moveTo>
                  <a:lnTo>
                    <a:pt x="28" y="117"/>
                  </a:lnTo>
                  <a:lnTo>
                    <a:pt x="25" y="114"/>
                  </a:lnTo>
                  <a:lnTo>
                    <a:pt x="21" y="111"/>
                  </a:lnTo>
                  <a:lnTo>
                    <a:pt x="18" y="108"/>
                  </a:lnTo>
                  <a:lnTo>
                    <a:pt x="16" y="104"/>
                  </a:lnTo>
                  <a:lnTo>
                    <a:pt x="13" y="100"/>
                  </a:lnTo>
                  <a:lnTo>
                    <a:pt x="11" y="96"/>
                  </a:lnTo>
                  <a:lnTo>
                    <a:pt x="9" y="92"/>
                  </a:lnTo>
                  <a:lnTo>
                    <a:pt x="7" y="88"/>
                  </a:lnTo>
                  <a:lnTo>
                    <a:pt x="5" y="83"/>
                  </a:lnTo>
                  <a:lnTo>
                    <a:pt x="4" y="79"/>
                  </a:lnTo>
                  <a:lnTo>
                    <a:pt x="2" y="74"/>
                  </a:lnTo>
                  <a:lnTo>
                    <a:pt x="2" y="70"/>
                  </a:lnTo>
                  <a:lnTo>
                    <a:pt x="1" y="65"/>
                  </a:lnTo>
                  <a:lnTo>
                    <a:pt x="1" y="60"/>
                  </a:lnTo>
                  <a:lnTo>
                    <a:pt x="0" y="56"/>
                  </a:lnTo>
                  <a:lnTo>
                    <a:pt x="1" y="51"/>
                  </a:lnTo>
                  <a:lnTo>
                    <a:pt x="1" y="47"/>
                  </a:lnTo>
                  <a:lnTo>
                    <a:pt x="2" y="42"/>
                  </a:lnTo>
                  <a:lnTo>
                    <a:pt x="3" y="38"/>
                  </a:lnTo>
                  <a:lnTo>
                    <a:pt x="4" y="34"/>
                  </a:lnTo>
                  <a:lnTo>
                    <a:pt x="6" y="30"/>
                  </a:lnTo>
                  <a:lnTo>
                    <a:pt x="8" y="26"/>
                  </a:lnTo>
                  <a:lnTo>
                    <a:pt x="10" y="22"/>
                  </a:lnTo>
                  <a:lnTo>
                    <a:pt x="12" y="18"/>
                  </a:lnTo>
                  <a:lnTo>
                    <a:pt x="15" y="15"/>
                  </a:lnTo>
                  <a:lnTo>
                    <a:pt x="18" y="12"/>
                  </a:lnTo>
                  <a:lnTo>
                    <a:pt x="21" y="9"/>
                  </a:lnTo>
                  <a:lnTo>
                    <a:pt x="25" y="6"/>
                  </a:lnTo>
                  <a:lnTo>
                    <a:pt x="29" y="4"/>
                  </a:lnTo>
                  <a:lnTo>
                    <a:pt x="33" y="2"/>
                  </a:lnTo>
                  <a:lnTo>
                    <a:pt x="38" y="0"/>
                  </a:lnTo>
                  <a:lnTo>
                    <a:pt x="40" y="3"/>
                  </a:lnTo>
                  <a:lnTo>
                    <a:pt x="41" y="5"/>
                  </a:lnTo>
                  <a:lnTo>
                    <a:pt x="43" y="7"/>
                  </a:lnTo>
                  <a:lnTo>
                    <a:pt x="44" y="10"/>
                  </a:lnTo>
                  <a:lnTo>
                    <a:pt x="45" y="12"/>
                  </a:lnTo>
                  <a:lnTo>
                    <a:pt x="46" y="13"/>
                  </a:lnTo>
                  <a:lnTo>
                    <a:pt x="46" y="15"/>
                  </a:lnTo>
                  <a:lnTo>
                    <a:pt x="47" y="17"/>
                  </a:lnTo>
                  <a:lnTo>
                    <a:pt x="47" y="18"/>
                  </a:lnTo>
                  <a:lnTo>
                    <a:pt x="47" y="19"/>
                  </a:lnTo>
                  <a:lnTo>
                    <a:pt x="48" y="21"/>
                  </a:lnTo>
                  <a:lnTo>
                    <a:pt x="47" y="22"/>
                  </a:lnTo>
                  <a:lnTo>
                    <a:pt x="47" y="23"/>
                  </a:lnTo>
                  <a:lnTo>
                    <a:pt x="47" y="24"/>
                  </a:lnTo>
                  <a:lnTo>
                    <a:pt x="46" y="27"/>
                  </a:lnTo>
                  <a:lnTo>
                    <a:pt x="45" y="29"/>
                  </a:lnTo>
                  <a:lnTo>
                    <a:pt x="44" y="31"/>
                  </a:lnTo>
                  <a:lnTo>
                    <a:pt x="42" y="34"/>
                  </a:lnTo>
                  <a:lnTo>
                    <a:pt x="40" y="37"/>
                  </a:lnTo>
                  <a:lnTo>
                    <a:pt x="38" y="40"/>
                  </a:lnTo>
                  <a:lnTo>
                    <a:pt x="36" y="44"/>
                  </a:lnTo>
                  <a:lnTo>
                    <a:pt x="34" y="48"/>
                  </a:lnTo>
                  <a:lnTo>
                    <a:pt x="32" y="54"/>
                  </a:lnTo>
                  <a:lnTo>
                    <a:pt x="33" y="61"/>
                  </a:lnTo>
                  <a:lnTo>
                    <a:pt x="33" y="69"/>
                  </a:lnTo>
                  <a:lnTo>
                    <a:pt x="34" y="75"/>
                  </a:lnTo>
                  <a:lnTo>
                    <a:pt x="34" y="82"/>
                  </a:lnTo>
                  <a:lnTo>
                    <a:pt x="35" y="88"/>
                  </a:lnTo>
                  <a:lnTo>
                    <a:pt x="36" y="94"/>
                  </a:lnTo>
                  <a:lnTo>
                    <a:pt x="36" y="99"/>
                  </a:lnTo>
                  <a:lnTo>
                    <a:pt x="37" y="104"/>
                  </a:lnTo>
                  <a:lnTo>
                    <a:pt x="38" y="108"/>
                  </a:lnTo>
                  <a:lnTo>
                    <a:pt x="38" y="113"/>
                  </a:lnTo>
                  <a:lnTo>
                    <a:pt x="39" y="117"/>
                  </a:lnTo>
                  <a:lnTo>
                    <a:pt x="39" y="120"/>
                  </a:lnTo>
                  <a:lnTo>
                    <a:pt x="40" y="123"/>
                  </a:lnTo>
                  <a:lnTo>
                    <a:pt x="40" y="126"/>
                  </a:lnTo>
                  <a:lnTo>
                    <a:pt x="41" y="129"/>
                  </a:lnTo>
                  <a:lnTo>
                    <a:pt x="41" y="131"/>
                  </a:lnTo>
                  <a:lnTo>
                    <a:pt x="41" y="133"/>
                  </a:lnTo>
                  <a:lnTo>
                    <a:pt x="41" y="134"/>
                  </a:lnTo>
                  <a:lnTo>
                    <a:pt x="41" y="135"/>
                  </a:lnTo>
                  <a:lnTo>
                    <a:pt x="41" y="136"/>
                  </a:lnTo>
                  <a:lnTo>
                    <a:pt x="41" y="137"/>
                  </a:lnTo>
                  <a:lnTo>
                    <a:pt x="41" y="137"/>
                  </a:lnTo>
                  <a:lnTo>
                    <a:pt x="41" y="137"/>
                  </a:lnTo>
                  <a:lnTo>
                    <a:pt x="40" y="136"/>
                  </a:lnTo>
                  <a:lnTo>
                    <a:pt x="40" y="135"/>
                  </a:lnTo>
                  <a:lnTo>
                    <a:pt x="39" y="134"/>
                  </a:lnTo>
                  <a:lnTo>
                    <a:pt x="38" y="133"/>
                  </a:lnTo>
                  <a:lnTo>
                    <a:pt x="37" y="131"/>
                  </a:lnTo>
                  <a:lnTo>
                    <a:pt x="36" y="129"/>
                  </a:lnTo>
                  <a:lnTo>
                    <a:pt x="35" y="126"/>
                  </a:lnTo>
                  <a:lnTo>
                    <a:pt x="34" y="123"/>
                  </a:lnTo>
                  <a:lnTo>
                    <a:pt x="32" y="120"/>
                  </a:lnTo>
                </a:path>
              </a:pathLst>
            </a:custGeom>
            <a:solidFill>
              <a:schemeClr val="tx1"/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38933" name="Freeform 21"/>
            <p:cNvSpPr>
              <a:spLocks/>
            </p:cNvSpPr>
            <p:nvPr/>
          </p:nvSpPr>
          <p:spPr bwMode="auto">
            <a:xfrm>
              <a:off x="3786" y="364"/>
              <a:ext cx="146" cy="57"/>
            </a:xfrm>
            <a:custGeom>
              <a:avLst/>
              <a:gdLst/>
              <a:ahLst/>
              <a:cxnLst>
                <a:cxn ang="0">
                  <a:pos x="18" y="21"/>
                </a:cxn>
                <a:cxn ang="0">
                  <a:pos x="28" y="24"/>
                </a:cxn>
                <a:cxn ang="0">
                  <a:pos x="36" y="26"/>
                </a:cxn>
                <a:cxn ang="0">
                  <a:pos x="42" y="28"/>
                </a:cxn>
                <a:cxn ang="0">
                  <a:pos x="48" y="29"/>
                </a:cxn>
                <a:cxn ang="0">
                  <a:pos x="54" y="31"/>
                </a:cxn>
                <a:cxn ang="0">
                  <a:pos x="60" y="32"/>
                </a:cxn>
                <a:cxn ang="0">
                  <a:pos x="66" y="32"/>
                </a:cxn>
                <a:cxn ang="0">
                  <a:pos x="72" y="31"/>
                </a:cxn>
                <a:cxn ang="0">
                  <a:pos x="78" y="30"/>
                </a:cxn>
                <a:cxn ang="0">
                  <a:pos x="84" y="29"/>
                </a:cxn>
                <a:cxn ang="0">
                  <a:pos x="92" y="28"/>
                </a:cxn>
                <a:cxn ang="0">
                  <a:pos x="102" y="27"/>
                </a:cxn>
                <a:cxn ang="0">
                  <a:pos x="110" y="24"/>
                </a:cxn>
                <a:cxn ang="0">
                  <a:pos x="118" y="16"/>
                </a:cxn>
                <a:cxn ang="0">
                  <a:pos x="122" y="11"/>
                </a:cxn>
                <a:cxn ang="0">
                  <a:pos x="127" y="6"/>
                </a:cxn>
                <a:cxn ang="0">
                  <a:pos x="132" y="3"/>
                </a:cxn>
                <a:cxn ang="0">
                  <a:pos x="135" y="1"/>
                </a:cxn>
                <a:cxn ang="0">
                  <a:pos x="138" y="0"/>
                </a:cxn>
                <a:cxn ang="0">
                  <a:pos x="140" y="0"/>
                </a:cxn>
                <a:cxn ang="0">
                  <a:pos x="142" y="0"/>
                </a:cxn>
                <a:cxn ang="0">
                  <a:pos x="143" y="1"/>
                </a:cxn>
                <a:cxn ang="0">
                  <a:pos x="145" y="3"/>
                </a:cxn>
                <a:cxn ang="0">
                  <a:pos x="145" y="6"/>
                </a:cxn>
                <a:cxn ang="0">
                  <a:pos x="144" y="10"/>
                </a:cxn>
                <a:cxn ang="0">
                  <a:pos x="141" y="15"/>
                </a:cxn>
                <a:cxn ang="0">
                  <a:pos x="138" y="20"/>
                </a:cxn>
                <a:cxn ang="0">
                  <a:pos x="134" y="28"/>
                </a:cxn>
                <a:cxn ang="0">
                  <a:pos x="129" y="34"/>
                </a:cxn>
                <a:cxn ang="0">
                  <a:pos x="124" y="39"/>
                </a:cxn>
                <a:cxn ang="0">
                  <a:pos x="118" y="44"/>
                </a:cxn>
                <a:cxn ang="0">
                  <a:pos x="112" y="47"/>
                </a:cxn>
                <a:cxn ang="0">
                  <a:pos x="105" y="51"/>
                </a:cxn>
                <a:cxn ang="0">
                  <a:pos x="90" y="56"/>
                </a:cxn>
                <a:cxn ang="0">
                  <a:pos x="78" y="54"/>
                </a:cxn>
                <a:cxn ang="0">
                  <a:pos x="68" y="52"/>
                </a:cxn>
                <a:cxn ang="0">
                  <a:pos x="60" y="49"/>
                </a:cxn>
                <a:cxn ang="0">
                  <a:pos x="48" y="46"/>
                </a:cxn>
                <a:cxn ang="0">
                  <a:pos x="40" y="43"/>
                </a:cxn>
                <a:cxn ang="0">
                  <a:pos x="32" y="39"/>
                </a:cxn>
                <a:cxn ang="0">
                  <a:pos x="23" y="35"/>
                </a:cxn>
                <a:cxn ang="0">
                  <a:pos x="17" y="31"/>
                </a:cxn>
                <a:cxn ang="0">
                  <a:pos x="13" y="31"/>
                </a:cxn>
                <a:cxn ang="0">
                  <a:pos x="8" y="30"/>
                </a:cxn>
                <a:cxn ang="0">
                  <a:pos x="4" y="29"/>
                </a:cxn>
                <a:cxn ang="0">
                  <a:pos x="2" y="28"/>
                </a:cxn>
                <a:cxn ang="0">
                  <a:pos x="1" y="27"/>
                </a:cxn>
                <a:cxn ang="0">
                  <a:pos x="0" y="25"/>
                </a:cxn>
                <a:cxn ang="0">
                  <a:pos x="0" y="24"/>
                </a:cxn>
                <a:cxn ang="0">
                  <a:pos x="4" y="22"/>
                </a:cxn>
                <a:cxn ang="0">
                  <a:pos x="8" y="21"/>
                </a:cxn>
                <a:cxn ang="0">
                  <a:pos x="12" y="20"/>
                </a:cxn>
              </a:cxnLst>
              <a:rect l="0" t="0" r="r" b="b"/>
              <a:pathLst>
                <a:path w="146" h="57">
                  <a:moveTo>
                    <a:pt x="12" y="20"/>
                  </a:moveTo>
                  <a:lnTo>
                    <a:pt x="18" y="21"/>
                  </a:lnTo>
                  <a:lnTo>
                    <a:pt x="23" y="23"/>
                  </a:lnTo>
                  <a:lnTo>
                    <a:pt x="28" y="24"/>
                  </a:lnTo>
                  <a:lnTo>
                    <a:pt x="32" y="25"/>
                  </a:lnTo>
                  <a:lnTo>
                    <a:pt x="36" y="26"/>
                  </a:lnTo>
                  <a:lnTo>
                    <a:pt x="39" y="27"/>
                  </a:lnTo>
                  <a:lnTo>
                    <a:pt x="42" y="28"/>
                  </a:lnTo>
                  <a:lnTo>
                    <a:pt x="45" y="29"/>
                  </a:lnTo>
                  <a:lnTo>
                    <a:pt x="48" y="29"/>
                  </a:lnTo>
                  <a:lnTo>
                    <a:pt x="50" y="30"/>
                  </a:lnTo>
                  <a:lnTo>
                    <a:pt x="54" y="31"/>
                  </a:lnTo>
                  <a:lnTo>
                    <a:pt x="57" y="32"/>
                  </a:lnTo>
                  <a:lnTo>
                    <a:pt x="60" y="32"/>
                  </a:lnTo>
                  <a:lnTo>
                    <a:pt x="63" y="32"/>
                  </a:lnTo>
                  <a:lnTo>
                    <a:pt x="66" y="32"/>
                  </a:lnTo>
                  <a:lnTo>
                    <a:pt x="70" y="31"/>
                  </a:lnTo>
                  <a:lnTo>
                    <a:pt x="72" y="31"/>
                  </a:lnTo>
                  <a:lnTo>
                    <a:pt x="75" y="31"/>
                  </a:lnTo>
                  <a:lnTo>
                    <a:pt x="78" y="30"/>
                  </a:lnTo>
                  <a:lnTo>
                    <a:pt x="81" y="30"/>
                  </a:lnTo>
                  <a:lnTo>
                    <a:pt x="84" y="29"/>
                  </a:lnTo>
                  <a:lnTo>
                    <a:pt x="88" y="29"/>
                  </a:lnTo>
                  <a:lnTo>
                    <a:pt x="92" y="28"/>
                  </a:lnTo>
                  <a:lnTo>
                    <a:pt x="97" y="27"/>
                  </a:lnTo>
                  <a:lnTo>
                    <a:pt x="102" y="27"/>
                  </a:lnTo>
                  <a:lnTo>
                    <a:pt x="108" y="26"/>
                  </a:lnTo>
                  <a:lnTo>
                    <a:pt x="110" y="24"/>
                  </a:lnTo>
                  <a:lnTo>
                    <a:pt x="113" y="21"/>
                  </a:lnTo>
                  <a:lnTo>
                    <a:pt x="118" y="16"/>
                  </a:lnTo>
                  <a:lnTo>
                    <a:pt x="120" y="13"/>
                  </a:lnTo>
                  <a:lnTo>
                    <a:pt x="122" y="11"/>
                  </a:lnTo>
                  <a:lnTo>
                    <a:pt x="125" y="9"/>
                  </a:lnTo>
                  <a:lnTo>
                    <a:pt x="127" y="6"/>
                  </a:lnTo>
                  <a:lnTo>
                    <a:pt x="130" y="5"/>
                  </a:lnTo>
                  <a:lnTo>
                    <a:pt x="132" y="3"/>
                  </a:lnTo>
                  <a:lnTo>
                    <a:pt x="135" y="2"/>
                  </a:lnTo>
                  <a:lnTo>
                    <a:pt x="135" y="1"/>
                  </a:lnTo>
                  <a:lnTo>
                    <a:pt x="137" y="1"/>
                  </a:lnTo>
                  <a:lnTo>
                    <a:pt x="138" y="0"/>
                  </a:lnTo>
                  <a:lnTo>
                    <a:pt x="139" y="0"/>
                  </a:lnTo>
                  <a:lnTo>
                    <a:pt x="140" y="0"/>
                  </a:lnTo>
                  <a:lnTo>
                    <a:pt x="141" y="0"/>
                  </a:lnTo>
                  <a:lnTo>
                    <a:pt x="142" y="0"/>
                  </a:lnTo>
                  <a:lnTo>
                    <a:pt x="142" y="1"/>
                  </a:lnTo>
                  <a:lnTo>
                    <a:pt x="143" y="1"/>
                  </a:lnTo>
                  <a:lnTo>
                    <a:pt x="144" y="2"/>
                  </a:lnTo>
                  <a:lnTo>
                    <a:pt x="145" y="3"/>
                  </a:lnTo>
                  <a:lnTo>
                    <a:pt x="145" y="4"/>
                  </a:lnTo>
                  <a:lnTo>
                    <a:pt x="145" y="6"/>
                  </a:lnTo>
                  <a:lnTo>
                    <a:pt x="145" y="8"/>
                  </a:lnTo>
                  <a:lnTo>
                    <a:pt x="144" y="10"/>
                  </a:lnTo>
                  <a:lnTo>
                    <a:pt x="142" y="13"/>
                  </a:lnTo>
                  <a:lnTo>
                    <a:pt x="141" y="15"/>
                  </a:lnTo>
                  <a:lnTo>
                    <a:pt x="139" y="18"/>
                  </a:lnTo>
                  <a:lnTo>
                    <a:pt x="138" y="20"/>
                  </a:lnTo>
                  <a:lnTo>
                    <a:pt x="136" y="24"/>
                  </a:lnTo>
                  <a:lnTo>
                    <a:pt x="134" y="28"/>
                  </a:lnTo>
                  <a:lnTo>
                    <a:pt x="131" y="31"/>
                  </a:lnTo>
                  <a:lnTo>
                    <a:pt x="129" y="34"/>
                  </a:lnTo>
                  <a:lnTo>
                    <a:pt x="126" y="37"/>
                  </a:lnTo>
                  <a:lnTo>
                    <a:pt x="124" y="39"/>
                  </a:lnTo>
                  <a:lnTo>
                    <a:pt x="121" y="41"/>
                  </a:lnTo>
                  <a:lnTo>
                    <a:pt x="118" y="44"/>
                  </a:lnTo>
                  <a:lnTo>
                    <a:pt x="115" y="46"/>
                  </a:lnTo>
                  <a:lnTo>
                    <a:pt x="112" y="47"/>
                  </a:lnTo>
                  <a:lnTo>
                    <a:pt x="109" y="49"/>
                  </a:lnTo>
                  <a:lnTo>
                    <a:pt x="105" y="51"/>
                  </a:lnTo>
                  <a:lnTo>
                    <a:pt x="98" y="53"/>
                  </a:lnTo>
                  <a:lnTo>
                    <a:pt x="90" y="56"/>
                  </a:lnTo>
                  <a:lnTo>
                    <a:pt x="84" y="55"/>
                  </a:lnTo>
                  <a:lnTo>
                    <a:pt x="78" y="54"/>
                  </a:lnTo>
                  <a:lnTo>
                    <a:pt x="73" y="53"/>
                  </a:lnTo>
                  <a:lnTo>
                    <a:pt x="68" y="52"/>
                  </a:lnTo>
                  <a:lnTo>
                    <a:pt x="64" y="51"/>
                  </a:lnTo>
                  <a:lnTo>
                    <a:pt x="60" y="49"/>
                  </a:lnTo>
                  <a:lnTo>
                    <a:pt x="52" y="47"/>
                  </a:lnTo>
                  <a:lnTo>
                    <a:pt x="48" y="46"/>
                  </a:lnTo>
                  <a:lnTo>
                    <a:pt x="44" y="44"/>
                  </a:lnTo>
                  <a:lnTo>
                    <a:pt x="40" y="43"/>
                  </a:lnTo>
                  <a:lnTo>
                    <a:pt x="36" y="41"/>
                  </a:lnTo>
                  <a:lnTo>
                    <a:pt x="32" y="39"/>
                  </a:lnTo>
                  <a:lnTo>
                    <a:pt x="28" y="37"/>
                  </a:lnTo>
                  <a:lnTo>
                    <a:pt x="23" y="35"/>
                  </a:lnTo>
                  <a:lnTo>
                    <a:pt x="18" y="32"/>
                  </a:lnTo>
                  <a:lnTo>
                    <a:pt x="17" y="31"/>
                  </a:lnTo>
                  <a:lnTo>
                    <a:pt x="16" y="31"/>
                  </a:lnTo>
                  <a:lnTo>
                    <a:pt x="13" y="31"/>
                  </a:lnTo>
                  <a:lnTo>
                    <a:pt x="11" y="30"/>
                  </a:lnTo>
                  <a:lnTo>
                    <a:pt x="8" y="30"/>
                  </a:lnTo>
                  <a:lnTo>
                    <a:pt x="5" y="30"/>
                  </a:lnTo>
                  <a:lnTo>
                    <a:pt x="4" y="29"/>
                  </a:lnTo>
                  <a:lnTo>
                    <a:pt x="3" y="29"/>
                  </a:lnTo>
                  <a:lnTo>
                    <a:pt x="2" y="28"/>
                  </a:lnTo>
                  <a:lnTo>
                    <a:pt x="1" y="28"/>
                  </a:lnTo>
                  <a:lnTo>
                    <a:pt x="1" y="27"/>
                  </a:lnTo>
                  <a:lnTo>
                    <a:pt x="0" y="26"/>
                  </a:lnTo>
                  <a:lnTo>
                    <a:pt x="0" y="25"/>
                  </a:lnTo>
                  <a:lnTo>
                    <a:pt x="0" y="25"/>
                  </a:lnTo>
                  <a:lnTo>
                    <a:pt x="0" y="24"/>
                  </a:lnTo>
                  <a:lnTo>
                    <a:pt x="2" y="23"/>
                  </a:lnTo>
                  <a:lnTo>
                    <a:pt x="4" y="22"/>
                  </a:lnTo>
                  <a:lnTo>
                    <a:pt x="6" y="22"/>
                  </a:lnTo>
                  <a:lnTo>
                    <a:pt x="8" y="21"/>
                  </a:lnTo>
                  <a:lnTo>
                    <a:pt x="10" y="21"/>
                  </a:lnTo>
                  <a:lnTo>
                    <a:pt x="12" y="20"/>
                  </a:lnTo>
                </a:path>
              </a:pathLst>
            </a:custGeom>
            <a:solidFill>
              <a:schemeClr val="tx1"/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</p:grpSp>
      <p:grpSp>
        <p:nvGrpSpPr>
          <p:cNvPr id="38942" name="Group 30"/>
          <p:cNvGrpSpPr>
            <a:grpSpLocks/>
          </p:cNvGrpSpPr>
          <p:nvPr/>
        </p:nvGrpSpPr>
        <p:grpSpPr bwMode="auto">
          <a:xfrm>
            <a:off x="5264150" y="454025"/>
            <a:ext cx="1166813" cy="566738"/>
            <a:chOff x="3316" y="286"/>
            <a:chExt cx="735" cy="357"/>
          </a:xfrm>
        </p:grpSpPr>
        <p:sp>
          <p:nvSpPr>
            <p:cNvPr id="38935" name="Oval 23"/>
            <p:cNvSpPr>
              <a:spLocks noChangeArrowheads="1"/>
            </p:cNvSpPr>
            <p:nvPr/>
          </p:nvSpPr>
          <p:spPr bwMode="auto">
            <a:xfrm>
              <a:off x="3505" y="481"/>
              <a:ext cx="142" cy="94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grpSp>
          <p:nvGrpSpPr>
            <p:cNvPr id="38939" name="Group 27"/>
            <p:cNvGrpSpPr>
              <a:grpSpLocks/>
            </p:cNvGrpSpPr>
            <p:nvPr/>
          </p:nvGrpSpPr>
          <p:grpSpPr bwMode="auto">
            <a:xfrm>
              <a:off x="3316" y="286"/>
              <a:ext cx="735" cy="357"/>
              <a:chOff x="3316" y="286"/>
              <a:chExt cx="735" cy="357"/>
            </a:xfrm>
          </p:grpSpPr>
          <p:sp>
            <p:nvSpPr>
              <p:cNvPr id="38936" name="Line 24"/>
              <p:cNvSpPr>
                <a:spLocks noChangeShapeType="1"/>
              </p:cNvSpPr>
              <p:nvPr/>
            </p:nvSpPr>
            <p:spPr bwMode="auto">
              <a:xfrm>
                <a:off x="3408" y="336"/>
                <a:ext cx="528" cy="24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38937" name="Freeform 25"/>
              <p:cNvSpPr>
                <a:spLocks/>
              </p:cNvSpPr>
              <p:nvPr/>
            </p:nvSpPr>
            <p:spPr bwMode="auto">
              <a:xfrm>
                <a:off x="3888" y="540"/>
                <a:ext cx="163" cy="103"/>
              </a:xfrm>
              <a:custGeom>
                <a:avLst/>
                <a:gdLst/>
                <a:ahLst/>
                <a:cxnLst>
                  <a:cxn ang="0">
                    <a:pos x="4" y="22"/>
                  </a:cxn>
                  <a:cxn ang="0">
                    <a:pos x="10" y="28"/>
                  </a:cxn>
                  <a:cxn ang="0">
                    <a:pos x="15" y="34"/>
                  </a:cxn>
                  <a:cxn ang="0">
                    <a:pos x="20" y="38"/>
                  </a:cxn>
                  <a:cxn ang="0">
                    <a:pos x="23" y="42"/>
                  </a:cxn>
                  <a:cxn ang="0">
                    <a:pos x="27" y="46"/>
                  </a:cxn>
                  <a:cxn ang="0">
                    <a:pos x="30" y="49"/>
                  </a:cxn>
                  <a:cxn ang="0">
                    <a:pos x="34" y="52"/>
                  </a:cxn>
                  <a:cxn ang="0">
                    <a:pos x="38" y="56"/>
                  </a:cxn>
                  <a:cxn ang="0">
                    <a:pos x="44" y="60"/>
                  </a:cxn>
                  <a:cxn ang="0">
                    <a:pos x="51" y="64"/>
                  </a:cxn>
                  <a:cxn ang="0">
                    <a:pos x="56" y="69"/>
                  </a:cxn>
                  <a:cxn ang="0">
                    <a:pos x="58" y="73"/>
                  </a:cxn>
                  <a:cxn ang="0">
                    <a:pos x="61" y="77"/>
                  </a:cxn>
                  <a:cxn ang="0">
                    <a:pos x="63" y="81"/>
                  </a:cxn>
                  <a:cxn ang="0">
                    <a:pos x="66" y="85"/>
                  </a:cxn>
                  <a:cxn ang="0">
                    <a:pos x="69" y="87"/>
                  </a:cxn>
                  <a:cxn ang="0">
                    <a:pos x="73" y="88"/>
                  </a:cxn>
                  <a:cxn ang="0">
                    <a:pos x="79" y="90"/>
                  </a:cxn>
                  <a:cxn ang="0">
                    <a:pos x="86" y="91"/>
                  </a:cxn>
                  <a:cxn ang="0">
                    <a:pos x="91" y="93"/>
                  </a:cxn>
                  <a:cxn ang="0">
                    <a:pos x="98" y="95"/>
                  </a:cxn>
                  <a:cxn ang="0">
                    <a:pos x="105" y="97"/>
                  </a:cxn>
                  <a:cxn ang="0">
                    <a:pos x="110" y="99"/>
                  </a:cxn>
                  <a:cxn ang="0">
                    <a:pos x="116" y="101"/>
                  </a:cxn>
                  <a:cxn ang="0">
                    <a:pos x="119" y="102"/>
                  </a:cxn>
                  <a:cxn ang="0">
                    <a:pos x="120" y="102"/>
                  </a:cxn>
                  <a:cxn ang="0">
                    <a:pos x="127" y="100"/>
                  </a:cxn>
                  <a:cxn ang="0">
                    <a:pos x="132" y="98"/>
                  </a:cxn>
                  <a:cxn ang="0">
                    <a:pos x="136" y="97"/>
                  </a:cxn>
                  <a:cxn ang="0">
                    <a:pos x="141" y="94"/>
                  </a:cxn>
                  <a:cxn ang="0">
                    <a:pos x="143" y="91"/>
                  </a:cxn>
                  <a:cxn ang="0">
                    <a:pos x="146" y="87"/>
                  </a:cxn>
                  <a:cxn ang="0">
                    <a:pos x="148" y="82"/>
                  </a:cxn>
                  <a:cxn ang="0">
                    <a:pos x="151" y="76"/>
                  </a:cxn>
                  <a:cxn ang="0">
                    <a:pos x="154" y="67"/>
                  </a:cxn>
                  <a:cxn ang="0">
                    <a:pos x="158" y="56"/>
                  </a:cxn>
                  <a:cxn ang="0">
                    <a:pos x="159" y="50"/>
                  </a:cxn>
                  <a:cxn ang="0">
                    <a:pos x="161" y="46"/>
                  </a:cxn>
                  <a:cxn ang="0">
                    <a:pos x="162" y="43"/>
                  </a:cxn>
                  <a:cxn ang="0">
                    <a:pos x="162" y="42"/>
                  </a:cxn>
                  <a:cxn ang="0">
                    <a:pos x="157" y="32"/>
                  </a:cxn>
                  <a:cxn ang="0">
                    <a:pos x="150" y="24"/>
                  </a:cxn>
                  <a:cxn ang="0">
                    <a:pos x="142" y="18"/>
                  </a:cxn>
                  <a:cxn ang="0">
                    <a:pos x="133" y="12"/>
                  </a:cxn>
                  <a:cxn ang="0">
                    <a:pos x="123" y="8"/>
                  </a:cxn>
                  <a:cxn ang="0">
                    <a:pos x="112" y="5"/>
                  </a:cxn>
                  <a:cxn ang="0">
                    <a:pos x="90" y="0"/>
                  </a:cxn>
                  <a:cxn ang="0">
                    <a:pos x="75" y="1"/>
                  </a:cxn>
                  <a:cxn ang="0">
                    <a:pos x="63" y="1"/>
                  </a:cxn>
                  <a:cxn ang="0">
                    <a:pos x="53" y="1"/>
                  </a:cxn>
                  <a:cxn ang="0">
                    <a:pos x="45" y="1"/>
                  </a:cxn>
                  <a:cxn ang="0">
                    <a:pos x="38" y="1"/>
                  </a:cxn>
                  <a:cxn ang="0">
                    <a:pos x="33" y="1"/>
                  </a:cxn>
                  <a:cxn ang="0">
                    <a:pos x="28" y="0"/>
                  </a:cxn>
                  <a:cxn ang="0">
                    <a:pos x="22" y="0"/>
                  </a:cxn>
                  <a:cxn ang="0">
                    <a:pos x="17" y="2"/>
                  </a:cxn>
                  <a:cxn ang="0">
                    <a:pos x="14" y="4"/>
                  </a:cxn>
                  <a:cxn ang="0">
                    <a:pos x="11" y="7"/>
                  </a:cxn>
                  <a:cxn ang="0">
                    <a:pos x="7" y="11"/>
                  </a:cxn>
                  <a:cxn ang="0">
                    <a:pos x="3" y="15"/>
                  </a:cxn>
                </a:cxnLst>
                <a:rect l="0" t="0" r="r" b="b"/>
                <a:pathLst>
                  <a:path w="163" h="103">
                    <a:moveTo>
                      <a:pt x="0" y="18"/>
                    </a:moveTo>
                    <a:lnTo>
                      <a:pt x="4" y="22"/>
                    </a:lnTo>
                    <a:lnTo>
                      <a:pt x="7" y="25"/>
                    </a:lnTo>
                    <a:lnTo>
                      <a:pt x="10" y="28"/>
                    </a:lnTo>
                    <a:lnTo>
                      <a:pt x="13" y="31"/>
                    </a:lnTo>
                    <a:lnTo>
                      <a:pt x="15" y="34"/>
                    </a:lnTo>
                    <a:lnTo>
                      <a:pt x="17" y="36"/>
                    </a:lnTo>
                    <a:lnTo>
                      <a:pt x="20" y="38"/>
                    </a:lnTo>
                    <a:lnTo>
                      <a:pt x="21" y="40"/>
                    </a:lnTo>
                    <a:lnTo>
                      <a:pt x="23" y="42"/>
                    </a:lnTo>
                    <a:lnTo>
                      <a:pt x="24" y="43"/>
                    </a:lnTo>
                    <a:lnTo>
                      <a:pt x="27" y="46"/>
                    </a:lnTo>
                    <a:lnTo>
                      <a:pt x="29" y="48"/>
                    </a:lnTo>
                    <a:lnTo>
                      <a:pt x="30" y="49"/>
                    </a:lnTo>
                    <a:lnTo>
                      <a:pt x="32" y="51"/>
                    </a:lnTo>
                    <a:lnTo>
                      <a:pt x="34" y="52"/>
                    </a:lnTo>
                    <a:lnTo>
                      <a:pt x="35" y="54"/>
                    </a:lnTo>
                    <a:lnTo>
                      <a:pt x="38" y="56"/>
                    </a:lnTo>
                    <a:lnTo>
                      <a:pt x="41" y="57"/>
                    </a:lnTo>
                    <a:lnTo>
                      <a:pt x="44" y="60"/>
                    </a:lnTo>
                    <a:lnTo>
                      <a:pt x="49" y="63"/>
                    </a:lnTo>
                    <a:lnTo>
                      <a:pt x="51" y="64"/>
                    </a:lnTo>
                    <a:lnTo>
                      <a:pt x="54" y="66"/>
                    </a:lnTo>
                    <a:lnTo>
                      <a:pt x="56" y="69"/>
                    </a:lnTo>
                    <a:lnTo>
                      <a:pt x="57" y="71"/>
                    </a:lnTo>
                    <a:lnTo>
                      <a:pt x="58" y="73"/>
                    </a:lnTo>
                    <a:lnTo>
                      <a:pt x="60" y="75"/>
                    </a:lnTo>
                    <a:lnTo>
                      <a:pt x="61" y="77"/>
                    </a:lnTo>
                    <a:lnTo>
                      <a:pt x="62" y="78"/>
                    </a:lnTo>
                    <a:lnTo>
                      <a:pt x="63" y="81"/>
                    </a:lnTo>
                    <a:lnTo>
                      <a:pt x="65" y="83"/>
                    </a:lnTo>
                    <a:lnTo>
                      <a:pt x="66" y="85"/>
                    </a:lnTo>
                    <a:lnTo>
                      <a:pt x="68" y="86"/>
                    </a:lnTo>
                    <a:lnTo>
                      <a:pt x="69" y="87"/>
                    </a:lnTo>
                    <a:lnTo>
                      <a:pt x="71" y="87"/>
                    </a:lnTo>
                    <a:lnTo>
                      <a:pt x="73" y="88"/>
                    </a:lnTo>
                    <a:lnTo>
                      <a:pt x="76" y="89"/>
                    </a:lnTo>
                    <a:lnTo>
                      <a:pt x="79" y="90"/>
                    </a:lnTo>
                    <a:lnTo>
                      <a:pt x="83" y="90"/>
                    </a:lnTo>
                    <a:lnTo>
                      <a:pt x="86" y="91"/>
                    </a:lnTo>
                    <a:lnTo>
                      <a:pt x="88" y="92"/>
                    </a:lnTo>
                    <a:lnTo>
                      <a:pt x="91" y="93"/>
                    </a:lnTo>
                    <a:lnTo>
                      <a:pt x="95" y="94"/>
                    </a:lnTo>
                    <a:lnTo>
                      <a:pt x="98" y="95"/>
                    </a:lnTo>
                    <a:lnTo>
                      <a:pt x="102" y="96"/>
                    </a:lnTo>
                    <a:lnTo>
                      <a:pt x="105" y="97"/>
                    </a:lnTo>
                    <a:lnTo>
                      <a:pt x="107" y="98"/>
                    </a:lnTo>
                    <a:lnTo>
                      <a:pt x="110" y="99"/>
                    </a:lnTo>
                    <a:lnTo>
                      <a:pt x="113" y="100"/>
                    </a:lnTo>
                    <a:lnTo>
                      <a:pt x="116" y="101"/>
                    </a:lnTo>
                    <a:lnTo>
                      <a:pt x="118" y="101"/>
                    </a:lnTo>
                    <a:lnTo>
                      <a:pt x="119" y="102"/>
                    </a:lnTo>
                    <a:lnTo>
                      <a:pt x="120" y="102"/>
                    </a:lnTo>
                    <a:lnTo>
                      <a:pt x="120" y="102"/>
                    </a:lnTo>
                    <a:lnTo>
                      <a:pt x="124" y="101"/>
                    </a:lnTo>
                    <a:lnTo>
                      <a:pt x="127" y="100"/>
                    </a:lnTo>
                    <a:lnTo>
                      <a:pt x="129" y="99"/>
                    </a:lnTo>
                    <a:lnTo>
                      <a:pt x="132" y="98"/>
                    </a:lnTo>
                    <a:lnTo>
                      <a:pt x="134" y="98"/>
                    </a:lnTo>
                    <a:lnTo>
                      <a:pt x="136" y="97"/>
                    </a:lnTo>
                    <a:lnTo>
                      <a:pt x="139" y="95"/>
                    </a:lnTo>
                    <a:lnTo>
                      <a:pt x="141" y="94"/>
                    </a:lnTo>
                    <a:lnTo>
                      <a:pt x="142" y="93"/>
                    </a:lnTo>
                    <a:lnTo>
                      <a:pt x="143" y="91"/>
                    </a:lnTo>
                    <a:lnTo>
                      <a:pt x="144" y="90"/>
                    </a:lnTo>
                    <a:lnTo>
                      <a:pt x="146" y="87"/>
                    </a:lnTo>
                    <a:lnTo>
                      <a:pt x="147" y="85"/>
                    </a:lnTo>
                    <a:lnTo>
                      <a:pt x="148" y="82"/>
                    </a:lnTo>
                    <a:lnTo>
                      <a:pt x="150" y="78"/>
                    </a:lnTo>
                    <a:lnTo>
                      <a:pt x="151" y="76"/>
                    </a:lnTo>
                    <a:lnTo>
                      <a:pt x="152" y="73"/>
                    </a:lnTo>
                    <a:lnTo>
                      <a:pt x="154" y="67"/>
                    </a:lnTo>
                    <a:lnTo>
                      <a:pt x="156" y="61"/>
                    </a:lnTo>
                    <a:lnTo>
                      <a:pt x="158" y="56"/>
                    </a:lnTo>
                    <a:lnTo>
                      <a:pt x="159" y="53"/>
                    </a:lnTo>
                    <a:lnTo>
                      <a:pt x="159" y="50"/>
                    </a:lnTo>
                    <a:lnTo>
                      <a:pt x="160" y="48"/>
                    </a:lnTo>
                    <a:lnTo>
                      <a:pt x="161" y="46"/>
                    </a:lnTo>
                    <a:lnTo>
                      <a:pt x="161" y="44"/>
                    </a:lnTo>
                    <a:lnTo>
                      <a:pt x="162" y="43"/>
                    </a:lnTo>
                    <a:lnTo>
                      <a:pt x="162" y="42"/>
                    </a:lnTo>
                    <a:lnTo>
                      <a:pt x="162" y="42"/>
                    </a:lnTo>
                    <a:lnTo>
                      <a:pt x="160" y="37"/>
                    </a:lnTo>
                    <a:lnTo>
                      <a:pt x="157" y="32"/>
                    </a:lnTo>
                    <a:lnTo>
                      <a:pt x="154" y="28"/>
                    </a:lnTo>
                    <a:lnTo>
                      <a:pt x="150" y="24"/>
                    </a:lnTo>
                    <a:lnTo>
                      <a:pt x="147" y="21"/>
                    </a:lnTo>
                    <a:lnTo>
                      <a:pt x="142" y="18"/>
                    </a:lnTo>
                    <a:lnTo>
                      <a:pt x="138" y="15"/>
                    </a:lnTo>
                    <a:lnTo>
                      <a:pt x="133" y="12"/>
                    </a:lnTo>
                    <a:lnTo>
                      <a:pt x="128" y="10"/>
                    </a:lnTo>
                    <a:lnTo>
                      <a:pt x="123" y="8"/>
                    </a:lnTo>
                    <a:lnTo>
                      <a:pt x="118" y="7"/>
                    </a:lnTo>
                    <a:lnTo>
                      <a:pt x="112" y="5"/>
                    </a:lnTo>
                    <a:lnTo>
                      <a:pt x="101" y="2"/>
                    </a:lnTo>
                    <a:lnTo>
                      <a:pt x="90" y="0"/>
                    </a:lnTo>
                    <a:lnTo>
                      <a:pt x="82" y="1"/>
                    </a:lnTo>
                    <a:lnTo>
                      <a:pt x="75" y="1"/>
                    </a:lnTo>
                    <a:lnTo>
                      <a:pt x="69" y="1"/>
                    </a:lnTo>
                    <a:lnTo>
                      <a:pt x="63" y="1"/>
                    </a:lnTo>
                    <a:lnTo>
                      <a:pt x="58" y="1"/>
                    </a:lnTo>
                    <a:lnTo>
                      <a:pt x="53" y="1"/>
                    </a:lnTo>
                    <a:lnTo>
                      <a:pt x="49" y="1"/>
                    </a:lnTo>
                    <a:lnTo>
                      <a:pt x="45" y="1"/>
                    </a:lnTo>
                    <a:lnTo>
                      <a:pt x="41" y="1"/>
                    </a:lnTo>
                    <a:lnTo>
                      <a:pt x="38" y="1"/>
                    </a:lnTo>
                    <a:lnTo>
                      <a:pt x="35" y="1"/>
                    </a:lnTo>
                    <a:lnTo>
                      <a:pt x="33" y="1"/>
                    </a:lnTo>
                    <a:lnTo>
                      <a:pt x="30" y="0"/>
                    </a:lnTo>
                    <a:lnTo>
                      <a:pt x="28" y="0"/>
                    </a:lnTo>
                    <a:lnTo>
                      <a:pt x="25" y="0"/>
                    </a:lnTo>
                    <a:lnTo>
                      <a:pt x="22" y="0"/>
                    </a:lnTo>
                    <a:lnTo>
                      <a:pt x="20" y="1"/>
                    </a:lnTo>
                    <a:lnTo>
                      <a:pt x="17" y="2"/>
                    </a:lnTo>
                    <a:lnTo>
                      <a:pt x="15" y="3"/>
                    </a:lnTo>
                    <a:lnTo>
                      <a:pt x="14" y="4"/>
                    </a:lnTo>
                    <a:lnTo>
                      <a:pt x="12" y="6"/>
                    </a:lnTo>
                    <a:lnTo>
                      <a:pt x="11" y="7"/>
                    </a:lnTo>
                    <a:lnTo>
                      <a:pt x="9" y="9"/>
                    </a:lnTo>
                    <a:lnTo>
                      <a:pt x="7" y="11"/>
                    </a:lnTo>
                    <a:lnTo>
                      <a:pt x="5" y="13"/>
                    </a:lnTo>
                    <a:lnTo>
                      <a:pt x="3" y="15"/>
                    </a:lnTo>
                    <a:lnTo>
                      <a:pt x="0" y="18"/>
                    </a:lnTo>
                  </a:path>
                </a:pathLst>
              </a:custGeom>
              <a:solidFill>
                <a:schemeClr val="tx1"/>
              </a:solidFill>
              <a:ln w="12700" cap="rnd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38938" name="Freeform 26"/>
              <p:cNvSpPr>
                <a:spLocks/>
              </p:cNvSpPr>
              <p:nvPr/>
            </p:nvSpPr>
            <p:spPr bwMode="auto">
              <a:xfrm>
                <a:off x="3316" y="286"/>
                <a:ext cx="159" cy="101"/>
              </a:xfrm>
              <a:custGeom>
                <a:avLst/>
                <a:gdLst/>
                <a:ahLst/>
                <a:cxnLst>
                  <a:cxn ang="0">
                    <a:pos x="153" y="86"/>
                  </a:cxn>
                  <a:cxn ang="0">
                    <a:pos x="144" y="87"/>
                  </a:cxn>
                  <a:cxn ang="0">
                    <a:pos x="137" y="89"/>
                  </a:cxn>
                  <a:cxn ang="0">
                    <a:pos x="131" y="90"/>
                  </a:cxn>
                  <a:cxn ang="0">
                    <a:pos x="124" y="91"/>
                  </a:cxn>
                  <a:cxn ang="0">
                    <a:pos x="118" y="92"/>
                  </a:cxn>
                  <a:cxn ang="0">
                    <a:pos x="111" y="93"/>
                  </a:cxn>
                  <a:cxn ang="0">
                    <a:pos x="106" y="93"/>
                  </a:cxn>
                  <a:cxn ang="0">
                    <a:pos x="100" y="93"/>
                  </a:cxn>
                  <a:cxn ang="0">
                    <a:pos x="95" y="93"/>
                  </a:cxn>
                  <a:cxn ang="0">
                    <a:pos x="89" y="92"/>
                  </a:cxn>
                  <a:cxn ang="0">
                    <a:pos x="83" y="93"/>
                  </a:cxn>
                  <a:cxn ang="0">
                    <a:pos x="76" y="96"/>
                  </a:cxn>
                  <a:cxn ang="0">
                    <a:pos x="70" y="98"/>
                  </a:cxn>
                  <a:cxn ang="0">
                    <a:pos x="66" y="100"/>
                  </a:cxn>
                  <a:cxn ang="0">
                    <a:pos x="62" y="100"/>
                  </a:cxn>
                  <a:cxn ang="0">
                    <a:pos x="58" y="99"/>
                  </a:cxn>
                  <a:cxn ang="0">
                    <a:pos x="52" y="96"/>
                  </a:cxn>
                  <a:cxn ang="0">
                    <a:pos x="46" y="94"/>
                  </a:cxn>
                  <a:cxn ang="0">
                    <a:pos x="41" y="92"/>
                  </a:cxn>
                  <a:cxn ang="0">
                    <a:pos x="34" y="89"/>
                  </a:cxn>
                  <a:cxn ang="0">
                    <a:pos x="28" y="87"/>
                  </a:cxn>
                  <a:cxn ang="0">
                    <a:pos x="22" y="85"/>
                  </a:cxn>
                  <a:cxn ang="0">
                    <a:pos x="16" y="83"/>
                  </a:cxn>
                  <a:cxn ang="0">
                    <a:pos x="13" y="82"/>
                  </a:cxn>
                  <a:cxn ang="0">
                    <a:pos x="12" y="82"/>
                  </a:cxn>
                  <a:cxn ang="0">
                    <a:pos x="8" y="77"/>
                  </a:cxn>
                  <a:cxn ang="0">
                    <a:pos x="5" y="72"/>
                  </a:cxn>
                  <a:cxn ang="0">
                    <a:pos x="2" y="69"/>
                  </a:cxn>
                  <a:cxn ang="0">
                    <a:pos x="0" y="64"/>
                  </a:cxn>
                  <a:cxn ang="0">
                    <a:pos x="0" y="60"/>
                  </a:cxn>
                  <a:cxn ang="0">
                    <a:pos x="0" y="55"/>
                  </a:cxn>
                  <a:cxn ang="0">
                    <a:pos x="1" y="49"/>
                  </a:cxn>
                  <a:cxn ang="0">
                    <a:pos x="3" y="42"/>
                  </a:cxn>
                  <a:cxn ang="0">
                    <a:pos x="5" y="34"/>
                  </a:cxn>
                  <a:cxn ang="0">
                    <a:pos x="9" y="22"/>
                  </a:cxn>
                  <a:cxn ang="0">
                    <a:pos x="10" y="17"/>
                  </a:cxn>
                  <a:cxn ang="0">
                    <a:pos x="12" y="13"/>
                  </a:cxn>
                  <a:cxn ang="0">
                    <a:pos x="13" y="10"/>
                  </a:cxn>
                  <a:cxn ang="0">
                    <a:pos x="13" y="9"/>
                  </a:cxn>
                  <a:cxn ang="0">
                    <a:pos x="18" y="6"/>
                  </a:cxn>
                  <a:cxn ang="0">
                    <a:pos x="28" y="2"/>
                  </a:cxn>
                  <a:cxn ang="0">
                    <a:pos x="38" y="0"/>
                  </a:cxn>
                  <a:cxn ang="0">
                    <a:pos x="48" y="1"/>
                  </a:cxn>
                  <a:cxn ang="0">
                    <a:pos x="59" y="3"/>
                  </a:cxn>
                  <a:cxn ang="0">
                    <a:pos x="70" y="6"/>
                  </a:cxn>
                  <a:cxn ang="0">
                    <a:pos x="86" y="13"/>
                  </a:cxn>
                  <a:cxn ang="0">
                    <a:pos x="102" y="22"/>
                  </a:cxn>
                  <a:cxn ang="0">
                    <a:pos x="112" y="30"/>
                  </a:cxn>
                  <a:cxn ang="0">
                    <a:pos x="121" y="37"/>
                  </a:cxn>
                  <a:cxn ang="0">
                    <a:pos x="129" y="43"/>
                  </a:cxn>
                  <a:cxn ang="0">
                    <a:pos x="135" y="47"/>
                  </a:cxn>
                  <a:cxn ang="0">
                    <a:pos x="140" y="50"/>
                  </a:cxn>
                  <a:cxn ang="0">
                    <a:pos x="146" y="54"/>
                  </a:cxn>
                  <a:cxn ang="0">
                    <a:pos x="151" y="58"/>
                  </a:cxn>
                  <a:cxn ang="0">
                    <a:pos x="154" y="62"/>
                  </a:cxn>
                  <a:cxn ang="0">
                    <a:pos x="155" y="64"/>
                  </a:cxn>
                  <a:cxn ang="0">
                    <a:pos x="156" y="68"/>
                  </a:cxn>
                  <a:cxn ang="0">
                    <a:pos x="156" y="72"/>
                  </a:cxn>
                  <a:cxn ang="0">
                    <a:pos x="157" y="78"/>
                  </a:cxn>
                  <a:cxn ang="0">
                    <a:pos x="158" y="85"/>
                  </a:cxn>
                </a:cxnLst>
                <a:rect l="0" t="0" r="r" b="b"/>
                <a:pathLst>
                  <a:path w="159" h="101">
                    <a:moveTo>
                      <a:pt x="158" y="85"/>
                    </a:moveTo>
                    <a:lnTo>
                      <a:pt x="153" y="86"/>
                    </a:lnTo>
                    <a:lnTo>
                      <a:pt x="148" y="87"/>
                    </a:lnTo>
                    <a:lnTo>
                      <a:pt x="144" y="87"/>
                    </a:lnTo>
                    <a:lnTo>
                      <a:pt x="140" y="88"/>
                    </a:lnTo>
                    <a:lnTo>
                      <a:pt x="137" y="89"/>
                    </a:lnTo>
                    <a:lnTo>
                      <a:pt x="133" y="89"/>
                    </a:lnTo>
                    <a:lnTo>
                      <a:pt x="131" y="90"/>
                    </a:lnTo>
                    <a:lnTo>
                      <a:pt x="128" y="90"/>
                    </a:lnTo>
                    <a:lnTo>
                      <a:pt x="124" y="91"/>
                    </a:lnTo>
                    <a:lnTo>
                      <a:pt x="121" y="92"/>
                    </a:lnTo>
                    <a:lnTo>
                      <a:pt x="118" y="92"/>
                    </a:lnTo>
                    <a:lnTo>
                      <a:pt x="115" y="93"/>
                    </a:lnTo>
                    <a:lnTo>
                      <a:pt x="111" y="93"/>
                    </a:lnTo>
                    <a:lnTo>
                      <a:pt x="108" y="93"/>
                    </a:lnTo>
                    <a:lnTo>
                      <a:pt x="106" y="93"/>
                    </a:lnTo>
                    <a:lnTo>
                      <a:pt x="102" y="93"/>
                    </a:lnTo>
                    <a:lnTo>
                      <a:pt x="100" y="93"/>
                    </a:lnTo>
                    <a:lnTo>
                      <a:pt x="98" y="93"/>
                    </a:lnTo>
                    <a:lnTo>
                      <a:pt x="95" y="93"/>
                    </a:lnTo>
                    <a:lnTo>
                      <a:pt x="93" y="92"/>
                    </a:lnTo>
                    <a:lnTo>
                      <a:pt x="89" y="92"/>
                    </a:lnTo>
                    <a:lnTo>
                      <a:pt x="86" y="92"/>
                    </a:lnTo>
                    <a:lnTo>
                      <a:pt x="83" y="93"/>
                    </a:lnTo>
                    <a:lnTo>
                      <a:pt x="81" y="94"/>
                    </a:lnTo>
                    <a:lnTo>
                      <a:pt x="76" y="96"/>
                    </a:lnTo>
                    <a:lnTo>
                      <a:pt x="73" y="97"/>
                    </a:lnTo>
                    <a:lnTo>
                      <a:pt x="70" y="98"/>
                    </a:lnTo>
                    <a:lnTo>
                      <a:pt x="67" y="99"/>
                    </a:lnTo>
                    <a:lnTo>
                      <a:pt x="66" y="100"/>
                    </a:lnTo>
                    <a:lnTo>
                      <a:pt x="64" y="100"/>
                    </a:lnTo>
                    <a:lnTo>
                      <a:pt x="62" y="100"/>
                    </a:lnTo>
                    <a:lnTo>
                      <a:pt x="60" y="99"/>
                    </a:lnTo>
                    <a:lnTo>
                      <a:pt x="58" y="99"/>
                    </a:lnTo>
                    <a:lnTo>
                      <a:pt x="56" y="98"/>
                    </a:lnTo>
                    <a:lnTo>
                      <a:pt x="52" y="96"/>
                    </a:lnTo>
                    <a:lnTo>
                      <a:pt x="48" y="95"/>
                    </a:lnTo>
                    <a:lnTo>
                      <a:pt x="46" y="94"/>
                    </a:lnTo>
                    <a:lnTo>
                      <a:pt x="43" y="93"/>
                    </a:lnTo>
                    <a:lnTo>
                      <a:pt x="41" y="92"/>
                    </a:lnTo>
                    <a:lnTo>
                      <a:pt x="37" y="91"/>
                    </a:lnTo>
                    <a:lnTo>
                      <a:pt x="34" y="89"/>
                    </a:lnTo>
                    <a:lnTo>
                      <a:pt x="30" y="88"/>
                    </a:lnTo>
                    <a:lnTo>
                      <a:pt x="28" y="87"/>
                    </a:lnTo>
                    <a:lnTo>
                      <a:pt x="25" y="86"/>
                    </a:lnTo>
                    <a:lnTo>
                      <a:pt x="22" y="85"/>
                    </a:lnTo>
                    <a:lnTo>
                      <a:pt x="19" y="84"/>
                    </a:lnTo>
                    <a:lnTo>
                      <a:pt x="16" y="83"/>
                    </a:lnTo>
                    <a:lnTo>
                      <a:pt x="14" y="83"/>
                    </a:lnTo>
                    <a:lnTo>
                      <a:pt x="13" y="82"/>
                    </a:lnTo>
                    <a:lnTo>
                      <a:pt x="12" y="82"/>
                    </a:lnTo>
                    <a:lnTo>
                      <a:pt x="12" y="82"/>
                    </a:lnTo>
                    <a:lnTo>
                      <a:pt x="10" y="79"/>
                    </a:lnTo>
                    <a:lnTo>
                      <a:pt x="8" y="77"/>
                    </a:lnTo>
                    <a:lnTo>
                      <a:pt x="6" y="74"/>
                    </a:lnTo>
                    <a:lnTo>
                      <a:pt x="5" y="72"/>
                    </a:lnTo>
                    <a:lnTo>
                      <a:pt x="3" y="70"/>
                    </a:lnTo>
                    <a:lnTo>
                      <a:pt x="2" y="69"/>
                    </a:lnTo>
                    <a:lnTo>
                      <a:pt x="1" y="65"/>
                    </a:lnTo>
                    <a:lnTo>
                      <a:pt x="0" y="64"/>
                    </a:lnTo>
                    <a:lnTo>
                      <a:pt x="0" y="62"/>
                    </a:lnTo>
                    <a:lnTo>
                      <a:pt x="0" y="60"/>
                    </a:lnTo>
                    <a:lnTo>
                      <a:pt x="0" y="58"/>
                    </a:lnTo>
                    <a:lnTo>
                      <a:pt x="0" y="55"/>
                    </a:lnTo>
                    <a:lnTo>
                      <a:pt x="0" y="52"/>
                    </a:lnTo>
                    <a:lnTo>
                      <a:pt x="1" y="49"/>
                    </a:lnTo>
                    <a:lnTo>
                      <a:pt x="2" y="45"/>
                    </a:lnTo>
                    <a:lnTo>
                      <a:pt x="3" y="42"/>
                    </a:lnTo>
                    <a:lnTo>
                      <a:pt x="3" y="40"/>
                    </a:lnTo>
                    <a:lnTo>
                      <a:pt x="5" y="34"/>
                    </a:lnTo>
                    <a:lnTo>
                      <a:pt x="7" y="28"/>
                    </a:lnTo>
                    <a:lnTo>
                      <a:pt x="9" y="22"/>
                    </a:lnTo>
                    <a:lnTo>
                      <a:pt x="10" y="19"/>
                    </a:lnTo>
                    <a:lnTo>
                      <a:pt x="10" y="17"/>
                    </a:lnTo>
                    <a:lnTo>
                      <a:pt x="11" y="15"/>
                    </a:lnTo>
                    <a:lnTo>
                      <a:pt x="12" y="13"/>
                    </a:lnTo>
                    <a:lnTo>
                      <a:pt x="12" y="11"/>
                    </a:lnTo>
                    <a:lnTo>
                      <a:pt x="13" y="10"/>
                    </a:lnTo>
                    <a:lnTo>
                      <a:pt x="13" y="9"/>
                    </a:lnTo>
                    <a:lnTo>
                      <a:pt x="13" y="9"/>
                    </a:lnTo>
                    <a:lnTo>
                      <a:pt x="15" y="7"/>
                    </a:lnTo>
                    <a:lnTo>
                      <a:pt x="18" y="6"/>
                    </a:lnTo>
                    <a:lnTo>
                      <a:pt x="23" y="4"/>
                    </a:lnTo>
                    <a:lnTo>
                      <a:pt x="28" y="2"/>
                    </a:lnTo>
                    <a:lnTo>
                      <a:pt x="33" y="1"/>
                    </a:lnTo>
                    <a:lnTo>
                      <a:pt x="38" y="0"/>
                    </a:lnTo>
                    <a:lnTo>
                      <a:pt x="43" y="0"/>
                    </a:lnTo>
                    <a:lnTo>
                      <a:pt x="48" y="1"/>
                    </a:lnTo>
                    <a:lnTo>
                      <a:pt x="54" y="2"/>
                    </a:lnTo>
                    <a:lnTo>
                      <a:pt x="59" y="3"/>
                    </a:lnTo>
                    <a:lnTo>
                      <a:pt x="65" y="4"/>
                    </a:lnTo>
                    <a:lnTo>
                      <a:pt x="70" y="6"/>
                    </a:lnTo>
                    <a:lnTo>
                      <a:pt x="75" y="8"/>
                    </a:lnTo>
                    <a:lnTo>
                      <a:pt x="86" y="13"/>
                    </a:lnTo>
                    <a:lnTo>
                      <a:pt x="96" y="17"/>
                    </a:lnTo>
                    <a:lnTo>
                      <a:pt x="102" y="22"/>
                    </a:lnTo>
                    <a:lnTo>
                      <a:pt x="107" y="26"/>
                    </a:lnTo>
                    <a:lnTo>
                      <a:pt x="112" y="30"/>
                    </a:lnTo>
                    <a:lnTo>
                      <a:pt x="117" y="34"/>
                    </a:lnTo>
                    <a:lnTo>
                      <a:pt x="121" y="37"/>
                    </a:lnTo>
                    <a:lnTo>
                      <a:pt x="125" y="40"/>
                    </a:lnTo>
                    <a:lnTo>
                      <a:pt x="129" y="43"/>
                    </a:lnTo>
                    <a:lnTo>
                      <a:pt x="132" y="45"/>
                    </a:lnTo>
                    <a:lnTo>
                      <a:pt x="135" y="47"/>
                    </a:lnTo>
                    <a:lnTo>
                      <a:pt x="138" y="49"/>
                    </a:lnTo>
                    <a:lnTo>
                      <a:pt x="140" y="50"/>
                    </a:lnTo>
                    <a:lnTo>
                      <a:pt x="142" y="52"/>
                    </a:lnTo>
                    <a:lnTo>
                      <a:pt x="146" y="54"/>
                    </a:lnTo>
                    <a:lnTo>
                      <a:pt x="149" y="56"/>
                    </a:lnTo>
                    <a:lnTo>
                      <a:pt x="151" y="58"/>
                    </a:lnTo>
                    <a:lnTo>
                      <a:pt x="153" y="60"/>
                    </a:lnTo>
                    <a:lnTo>
                      <a:pt x="154" y="62"/>
                    </a:lnTo>
                    <a:lnTo>
                      <a:pt x="155" y="63"/>
                    </a:lnTo>
                    <a:lnTo>
                      <a:pt x="155" y="64"/>
                    </a:lnTo>
                    <a:lnTo>
                      <a:pt x="155" y="66"/>
                    </a:lnTo>
                    <a:lnTo>
                      <a:pt x="156" y="68"/>
                    </a:lnTo>
                    <a:lnTo>
                      <a:pt x="156" y="70"/>
                    </a:lnTo>
                    <a:lnTo>
                      <a:pt x="156" y="72"/>
                    </a:lnTo>
                    <a:lnTo>
                      <a:pt x="157" y="75"/>
                    </a:lnTo>
                    <a:lnTo>
                      <a:pt x="157" y="78"/>
                    </a:lnTo>
                    <a:lnTo>
                      <a:pt x="158" y="81"/>
                    </a:lnTo>
                    <a:lnTo>
                      <a:pt x="158" y="85"/>
                    </a:lnTo>
                  </a:path>
                </a:pathLst>
              </a:custGeom>
              <a:solidFill>
                <a:schemeClr val="tx1"/>
              </a:solidFill>
              <a:ln w="12700" cap="rnd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</p:grpSp>
        <p:sp>
          <p:nvSpPr>
            <p:cNvPr id="38940" name="Freeform 28"/>
            <p:cNvSpPr>
              <a:spLocks/>
            </p:cNvSpPr>
            <p:nvPr/>
          </p:nvSpPr>
          <p:spPr bwMode="auto">
            <a:xfrm>
              <a:off x="3484" y="378"/>
              <a:ext cx="49" cy="138"/>
            </a:xfrm>
            <a:custGeom>
              <a:avLst/>
              <a:gdLst/>
              <a:ahLst/>
              <a:cxnLst>
                <a:cxn ang="0">
                  <a:pos x="28" y="117"/>
                </a:cxn>
                <a:cxn ang="0">
                  <a:pos x="21" y="111"/>
                </a:cxn>
                <a:cxn ang="0">
                  <a:pos x="16" y="104"/>
                </a:cxn>
                <a:cxn ang="0">
                  <a:pos x="11" y="96"/>
                </a:cxn>
                <a:cxn ang="0">
                  <a:pos x="7" y="88"/>
                </a:cxn>
                <a:cxn ang="0">
                  <a:pos x="4" y="79"/>
                </a:cxn>
                <a:cxn ang="0">
                  <a:pos x="2" y="70"/>
                </a:cxn>
                <a:cxn ang="0">
                  <a:pos x="1" y="60"/>
                </a:cxn>
                <a:cxn ang="0">
                  <a:pos x="1" y="51"/>
                </a:cxn>
                <a:cxn ang="0">
                  <a:pos x="2" y="42"/>
                </a:cxn>
                <a:cxn ang="0">
                  <a:pos x="4" y="34"/>
                </a:cxn>
                <a:cxn ang="0">
                  <a:pos x="8" y="26"/>
                </a:cxn>
                <a:cxn ang="0">
                  <a:pos x="12" y="18"/>
                </a:cxn>
                <a:cxn ang="0">
                  <a:pos x="18" y="12"/>
                </a:cxn>
                <a:cxn ang="0">
                  <a:pos x="25" y="6"/>
                </a:cxn>
                <a:cxn ang="0">
                  <a:pos x="33" y="2"/>
                </a:cxn>
                <a:cxn ang="0">
                  <a:pos x="40" y="3"/>
                </a:cxn>
                <a:cxn ang="0">
                  <a:pos x="43" y="7"/>
                </a:cxn>
                <a:cxn ang="0">
                  <a:pos x="45" y="12"/>
                </a:cxn>
                <a:cxn ang="0">
                  <a:pos x="46" y="15"/>
                </a:cxn>
                <a:cxn ang="0">
                  <a:pos x="47" y="18"/>
                </a:cxn>
                <a:cxn ang="0">
                  <a:pos x="48" y="21"/>
                </a:cxn>
                <a:cxn ang="0">
                  <a:pos x="47" y="23"/>
                </a:cxn>
                <a:cxn ang="0">
                  <a:pos x="46" y="27"/>
                </a:cxn>
                <a:cxn ang="0">
                  <a:pos x="44" y="31"/>
                </a:cxn>
                <a:cxn ang="0">
                  <a:pos x="40" y="37"/>
                </a:cxn>
                <a:cxn ang="0">
                  <a:pos x="36" y="44"/>
                </a:cxn>
                <a:cxn ang="0">
                  <a:pos x="32" y="54"/>
                </a:cxn>
                <a:cxn ang="0">
                  <a:pos x="33" y="69"/>
                </a:cxn>
                <a:cxn ang="0">
                  <a:pos x="34" y="82"/>
                </a:cxn>
                <a:cxn ang="0">
                  <a:pos x="36" y="94"/>
                </a:cxn>
                <a:cxn ang="0">
                  <a:pos x="37" y="104"/>
                </a:cxn>
                <a:cxn ang="0">
                  <a:pos x="38" y="113"/>
                </a:cxn>
                <a:cxn ang="0">
                  <a:pos x="39" y="120"/>
                </a:cxn>
                <a:cxn ang="0">
                  <a:pos x="40" y="126"/>
                </a:cxn>
                <a:cxn ang="0">
                  <a:pos x="41" y="131"/>
                </a:cxn>
                <a:cxn ang="0">
                  <a:pos x="41" y="134"/>
                </a:cxn>
                <a:cxn ang="0">
                  <a:pos x="41" y="136"/>
                </a:cxn>
                <a:cxn ang="0">
                  <a:pos x="41" y="137"/>
                </a:cxn>
                <a:cxn ang="0">
                  <a:pos x="40" y="136"/>
                </a:cxn>
                <a:cxn ang="0">
                  <a:pos x="39" y="134"/>
                </a:cxn>
                <a:cxn ang="0">
                  <a:pos x="37" y="131"/>
                </a:cxn>
                <a:cxn ang="0">
                  <a:pos x="35" y="126"/>
                </a:cxn>
                <a:cxn ang="0">
                  <a:pos x="32" y="120"/>
                </a:cxn>
              </a:cxnLst>
              <a:rect l="0" t="0" r="r" b="b"/>
              <a:pathLst>
                <a:path w="49" h="138">
                  <a:moveTo>
                    <a:pt x="32" y="120"/>
                  </a:moveTo>
                  <a:lnTo>
                    <a:pt x="28" y="117"/>
                  </a:lnTo>
                  <a:lnTo>
                    <a:pt x="25" y="114"/>
                  </a:lnTo>
                  <a:lnTo>
                    <a:pt x="21" y="111"/>
                  </a:lnTo>
                  <a:lnTo>
                    <a:pt x="18" y="108"/>
                  </a:lnTo>
                  <a:lnTo>
                    <a:pt x="16" y="104"/>
                  </a:lnTo>
                  <a:lnTo>
                    <a:pt x="13" y="100"/>
                  </a:lnTo>
                  <a:lnTo>
                    <a:pt x="11" y="96"/>
                  </a:lnTo>
                  <a:lnTo>
                    <a:pt x="9" y="92"/>
                  </a:lnTo>
                  <a:lnTo>
                    <a:pt x="7" y="88"/>
                  </a:lnTo>
                  <a:lnTo>
                    <a:pt x="5" y="83"/>
                  </a:lnTo>
                  <a:lnTo>
                    <a:pt x="4" y="79"/>
                  </a:lnTo>
                  <a:lnTo>
                    <a:pt x="2" y="74"/>
                  </a:lnTo>
                  <a:lnTo>
                    <a:pt x="2" y="70"/>
                  </a:lnTo>
                  <a:lnTo>
                    <a:pt x="1" y="65"/>
                  </a:lnTo>
                  <a:lnTo>
                    <a:pt x="1" y="60"/>
                  </a:lnTo>
                  <a:lnTo>
                    <a:pt x="0" y="56"/>
                  </a:lnTo>
                  <a:lnTo>
                    <a:pt x="1" y="51"/>
                  </a:lnTo>
                  <a:lnTo>
                    <a:pt x="1" y="47"/>
                  </a:lnTo>
                  <a:lnTo>
                    <a:pt x="2" y="42"/>
                  </a:lnTo>
                  <a:lnTo>
                    <a:pt x="3" y="38"/>
                  </a:lnTo>
                  <a:lnTo>
                    <a:pt x="4" y="34"/>
                  </a:lnTo>
                  <a:lnTo>
                    <a:pt x="6" y="30"/>
                  </a:lnTo>
                  <a:lnTo>
                    <a:pt x="8" y="26"/>
                  </a:lnTo>
                  <a:lnTo>
                    <a:pt x="10" y="22"/>
                  </a:lnTo>
                  <a:lnTo>
                    <a:pt x="12" y="18"/>
                  </a:lnTo>
                  <a:lnTo>
                    <a:pt x="15" y="15"/>
                  </a:lnTo>
                  <a:lnTo>
                    <a:pt x="18" y="12"/>
                  </a:lnTo>
                  <a:lnTo>
                    <a:pt x="21" y="9"/>
                  </a:lnTo>
                  <a:lnTo>
                    <a:pt x="25" y="6"/>
                  </a:lnTo>
                  <a:lnTo>
                    <a:pt x="29" y="4"/>
                  </a:lnTo>
                  <a:lnTo>
                    <a:pt x="33" y="2"/>
                  </a:lnTo>
                  <a:lnTo>
                    <a:pt x="38" y="0"/>
                  </a:lnTo>
                  <a:lnTo>
                    <a:pt x="40" y="3"/>
                  </a:lnTo>
                  <a:lnTo>
                    <a:pt x="41" y="5"/>
                  </a:lnTo>
                  <a:lnTo>
                    <a:pt x="43" y="7"/>
                  </a:lnTo>
                  <a:lnTo>
                    <a:pt x="44" y="10"/>
                  </a:lnTo>
                  <a:lnTo>
                    <a:pt x="45" y="12"/>
                  </a:lnTo>
                  <a:lnTo>
                    <a:pt x="46" y="13"/>
                  </a:lnTo>
                  <a:lnTo>
                    <a:pt x="46" y="15"/>
                  </a:lnTo>
                  <a:lnTo>
                    <a:pt x="47" y="17"/>
                  </a:lnTo>
                  <a:lnTo>
                    <a:pt x="47" y="18"/>
                  </a:lnTo>
                  <a:lnTo>
                    <a:pt x="47" y="19"/>
                  </a:lnTo>
                  <a:lnTo>
                    <a:pt x="48" y="21"/>
                  </a:lnTo>
                  <a:lnTo>
                    <a:pt x="47" y="22"/>
                  </a:lnTo>
                  <a:lnTo>
                    <a:pt x="47" y="23"/>
                  </a:lnTo>
                  <a:lnTo>
                    <a:pt x="47" y="24"/>
                  </a:lnTo>
                  <a:lnTo>
                    <a:pt x="46" y="27"/>
                  </a:lnTo>
                  <a:lnTo>
                    <a:pt x="45" y="29"/>
                  </a:lnTo>
                  <a:lnTo>
                    <a:pt x="44" y="31"/>
                  </a:lnTo>
                  <a:lnTo>
                    <a:pt x="42" y="34"/>
                  </a:lnTo>
                  <a:lnTo>
                    <a:pt x="40" y="37"/>
                  </a:lnTo>
                  <a:lnTo>
                    <a:pt x="38" y="40"/>
                  </a:lnTo>
                  <a:lnTo>
                    <a:pt x="36" y="44"/>
                  </a:lnTo>
                  <a:lnTo>
                    <a:pt x="34" y="48"/>
                  </a:lnTo>
                  <a:lnTo>
                    <a:pt x="32" y="54"/>
                  </a:lnTo>
                  <a:lnTo>
                    <a:pt x="33" y="61"/>
                  </a:lnTo>
                  <a:lnTo>
                    <a:pt x="33" y="69"/>
                  </a:lnTo>
                  <a:lnTo>
                    <a:pt x="34" y="75"/>
                  </a:lnTo>
                  <a:lnTo>
                    <a:pt x="34" y="82"/>
                  </a:lnTo>
                  <a:lnTo>
                    <a:pt x="35" y="88"/>
                  </a:lnTo>
                  <a:lnTo>
                    <a:pt x="36" y="94"/>
                  </a:lnTo>
                  <a:lnTo>
                    <a:pt x="36" y="99"/>
                  </a:lnTo>
                  <a:lnTo>
                    <a:pt x="37" y="104"/>
                  </a:lnTo>
                  <a:lnTo>
                    <a:pt x="38" y="108"/>
                  </a:lnTo>
                  <a:lnTo>
                    <a:pt x="38" y="113"/>
                  </a:lnTo>
                  <a:lnTo>
                    <a:pt x="39" y="117"/>
                  </a:lnTo>
                  <a:lnTo>
                    <a:pt x="39" y="120"/>
                  </a:lnTo>
                  <a:lnTo>
                    <a:pt x="40" y="123"/>
                  </a:lnTo>
                  <a:lnTo>
                    <a:pt x="40" y="126"/>
                  </a:lnTo>
                  <a:lnTo>
                    <a:pt x="41" y="129"/>
                  </a:lnTo>
                  <a:lnTo>
                    <a:pt x="41" y="131"/>
                  </a:lnTo>
                  <a:lnTo>
                    <a:pt x="41" y="133"/>
                  </a:lnTo>
                  <a:lnTo>
                    <a:pt x="41" y="134"/>
                  </a:lnTo>
                  <a:lnTo>
                    <a:pt x="41" y="135"/>
                  </a:lnTo>
                  <a:lnTo>
                    <a:pt x="41" y="136"/>
                  </a:lnTo>
                  <a:lnTo>
                    <a:pt x="41" y="137"/>
                  </a:lnTo>
                  <a:lnTo>
                    <a:pt x="41" y="137"/>
                  </a:lnTo>
                  <a:lnTo>
                    <a:pt x="41" y="137"/>
                  </a:lnTo>
                  <a:lnTo>
                    <a:pt x="40" y="136"/>
                  </a:lnTo>
                  <a:lnTo>
                    <a:pt x="40" y="135"/>
                  </a:lnTo>
                  <a:lnTo>
                    <a:pt x="39" y="134"/>
                  </a:lnTo>
                  <a:lnTo>
                    <a:pt x="38" y="133"/>
                  </a:lnTo>
                  <a:lnTo>
                    <a:pt x="37" y="131"/>
                  </a:lnTo>
                  <a:lnTo>
                    <a:pt x="36" y="129"/>
                  </a:lnTo>
                  <a:lnTo>
                    <a:pt x="35" y="126"/>
                  </a:lnTo>
                  <a:lnTo>
                    <a:pt x="34" y="123"/>
                  </a:lnTo>
                  <a:lnTo>
                    <a:pt x="32" y="120"/>
                  </a:lnTo>
                </a:path>
              </a:pathLst>
            </a:custGeom>
            <a:solidFill>
              <a:schemeClr val="tx1"/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38941" name="Freeform 29"/>
            <p:cNvSpPr>
              <a:spLocks/>
            </p:cNvSpPr>
            <p:nvPr/>
          </p:nvSpPr>
          <p:spPr bwMode="auto">
            <a:xfrm>
              <a:off x="3642" y="508"/>
              <a:ext cx="146" cy="57"/>
            </a:xfrm>
            <a:custGeom>
              <a:avLst/>
              <a:gdLst/>
              <a:ahLst/>
              <a:cxnLst>
                <a:cxn ang="0">
                  <a:pos x="18" y="21"/>
                </a:cxn>
                <a:cxn ang="0">
                  <a:pos x="28" y="24"/>
                </a:cxn>
                <a:cxn ang="0">
                  <a:pos x="36" y="26"/>
                </a:cxn>
                <a:cxn ang="0">
                  <a:pos x="42" y="28"/>
                </a:cxn>
                <a:cxn ang="0">
                  <a:pos x="48" y="29"/>
                </a:cxn>
                <a:cxn ang="0">
                  <a:pos x="54" y="31"/>
                </a:cxn>
                <a:cxn ang="0">
                  <a:pos x="60" y="32"/>
                </a:cxn>
                <a:cxn ang="0">
                  <a:pos x="66" y="32"/>
                </a:cxn>
                <a:cxn ang="0">
                  <a:pos x="72" y="31"/>
                </a:cxn>
                <a:cxn ang="0">
                  <a:pos x="78" y="30"/>
                </a:cxn>
                <a:cxn ang="0">
                  <a:pos x="84" y="29"/>
                </a:cxn>
                <a:cxn ang="0">
                  <a:pos x="92" y="28"/>
                </a:cxn>
                <a:cxn ang="0">
                  <a:pos x="102" y="27"/>
                </a:cxn>
                <a:cxn ang="0">
                  <a:pos x="110" y="24"/>
                </a:cxn>
                <a:cxn ang="0">
                  <a:pos x="118" y="16"/>
                </a:cxn>
                <a:cxn ang="0">
                  <a:pos x="122" y="11"/>
                </a:cxn>
                <a:cxn ang="0">
                  <a:pos x="127" y="6"/>
                </a:cxn>
                <a:cxn ang="0">
                  <a:pos x="132" y="3"/>
                </a:cxn>
                <a:cxn ang="0">
                  <a:pos x="135" y="1"/>
                </a:cxn>
                <a:cxn ang="0">
                  <a:pos x="138" y="0"/>
                </a:cxn>
                <a:cxn ang="0">
                  <a:pos x="140" y="0"/>
                </a:cxn>
                <a:cxn ang="0">
                  <a:pos x="142" y="0"/>
                </a:cxn>
                <a:cxn ang="0">
                  <a:pos x="143" y="1"/>
                </a:cxn>
                <a:cxn ang="0">
                  <a:pos x="145" y="3"/>
                </a:cxn>
                <a:cxn ang="0">
                  <a:pos x="145" y="6"/>
                </a:cxn>
                <a:cxn ang="0">
                  <a:pos x="144" y="10"/>
                </a:cxn>
                <a:cxn ang="0">
                  <a:pos x="141" y="15"/>
                </a:cxn>
                <a:cxn ang="0">
                  <a:pos x="138" y="20"/>
                </a:cxn>
                <a:cxn ang="0">
                  <a:pos x="134" y="28"/>
                </a:cxn>
                <a:cxn ang="0">
                  <a:pos x="129" y="34"/>
                </a:cxn>
                <a:cxn ang="0">
                  <a:pos x="124" y="39"/>
                </a:cxn>
                <a:cxn ang="0">
                  <a:pos x="118" y="44"/>
                </a:cxn>
                <a:cxn ang="0">
                  <a:pos x="112" y="47"/>
                </a:cxn>
                <a:cxn ang="0">
                  <a:pos x="105" y="51"/>
                </a:cxn>
                <a:cxn ang="0">
                  <a:pos x="90" y="56"/>
                </a:cxn>
                <a:cxn ang="0">
                  <a:pos x="78" y="54"/>
                </a:cxn>
                <a:cxn ang="0">
                  <a:pos x="68" y="52"/>
                </a:cxn>
                <a:cxn ang="0">
                  <a:pos x="60" y="49"/>
                </a:cxn>
                <a:cxn ang="0">
                  <a:pos x="48" y="46"/>
                </a:cxn>
                <a:cxn ang="0">
                  <a:pos x="40" y="43"/>
                </a:cxn>
                <a:cxn ang="0">
                  <a:pos x="32" y="39"/>
                </a:cxn>
                <a:cxn ang="0">
                  <a:pos x="23" y="35"/>
                </a:cxn>
                <a:cxn ang="0">
                  <a:pos x="17" y="31"/>
                </a:cxn>
                <a:cxn ang="0">
                  <a:pos x="13" y="31"/>
                </a:cxn>
                <a:cxn ang="0">
                  <a:pos x="8" y="30"/>
                </a:cxn>
                <a:cxn ang="0">
                  <a:pos x="4" y="29"/>
                </a:cxn>
                <a:cxn ang="0">
                  <a:pos x="2" y="28"/>
                </a:cxn>
                <a:cxn ang="0">
                  <a:pos x="1" y="27"/>
                </a:cxn>
                <a:cxn ang="0">
                  <a:pos x="0" y="25"/>
                </a:cxn>
                <a:cxn ang="0">
                  <a:pos x="0" y="24"/>
                </a:cxn>
                <a:cxn ang="0">
                  <a:pos x="4" y="22"/>
                </a:cxn>
                <a:cxn ang="0">
                  <a:pos x="8" y="21"/>
                </a:cxn>
                <a:cxn ang="0">
                  <a:pos x="12" y="20"/>
                </a:cxn>
              </a:cxnLst>
              <a:rect l="0" t="0" r="r" b="b"/>
              <a:pathLst>
                <a:path w="146" h="57">
                  <a:moveTo>
                    <a:pt x="12" y="20"/>
                  </a:moveTo>
                  <a:lnTo>
                    <a:pt x="18" y="21"/>
                  </a:lnTo>
                  <a:lnTo>
                    <a:pt x="23" y="23"/>
                  </a:lnTo>
                  <a:lnTo>
                    <a:pt x="28" y="24"/>
                  </a:lnTo>
                  <a:lnTo>
                    <a:pt x="32" y="25"/>
                  </a:lnTo>
                  <a:lnTo>
                    <a:pt x="36" y="26"/>
                  </a:lnTo>
                  <a:lnTo>
                    <a:pt x="39" y="27"/>
                  </a:lnTo>
                  <a:lnTo>
                    <a:pt x="42" y="28"/>
                  </a:lnTo>
                  <a:lnTo>
                    <a:pt x="45" y="29"/>
                  </a:lnTo>
                  <a:lnTo>
                    <a:pt x="48" y="29"/>
                  </a:lnTo>
                  <a:lnTo>
                    <a:pt x="50" y="30"/>
                  </a:lnTo>
                  <a:lnTo>
                    <a:pt x="54" y="31"/>
                  </a:lnTo>
                  <a:lnTo>
                    <a:pt x="57" y="32"/>
                  </a:lnTo>
                  <a:lnTo>
                    <a:pt x="60" y="32"/>
                  </a:lnTo>
                  <a:lnTo>
                    <a:pt x="63" y="32"/>
                  </a:lnTo>
                  <a:lnTo>
                    <a:pt x="66" y="32"/>
                  </a:lnTo>
                  <a:lnTo>
                    <a:pt x="70" y="31"/>
                  </a:lnTo>
                  <a:lnTo>
                    <a:pt x="72" y="31"/>
                  </a:lnTo>
                  <a:lnTo>
                    <a:pt x="75" y="31"/>
                  </a:lnTo>
                  <a:lnTo>
                    <a:pt x="78" y="30"/>
                  </a:lnTo>
                  <a:lnTo>
                    <a:pt x="81" y="30"/>
                  </a:lnTo>
                  <a:lnTo>
                    <a:pt x="84" y="29"/>
                  </a:lnTo>
                  <a:lnTo>
                    <a:pt x="88" y="29"/>
                  </a:lnTo>
                  <a:lnTo>
                    <a:pt x="92" y="28"/>
                  </a:lnTo>
                  <a:lnTo>
                    <a:pt x="97" y="27"/>
                  </a:lnTo>
                  <a:lnTo>
                    <a:pt x="102" y="27"/>
                  </a:lnTo>
                  <a:lnTo>
                    <a:pt x="108" y="26"/>
                  </a:lnTo>
                  <a:lnTo>
                    <a:pt x="110" y="24"/>
                  </a:lnTo>
                  <a:lnTo>
                    <a:pt x="113" y="21"/>
                  </a:lnTo>
                  <a:lnTo>
                    <a:pt x="118" y="16"/>
                  </a:lnTo>
                  <a:lnTo>
                    <a:pt x="120" y="13"/>
                  </a:lnTo>
                  <a:lnTo>
                    <a:pt x="122" y="11"/>
                  </a:lnTo>
                  <a:lnTo>
                    <a:pt x="125" y="9"/>
                  </a:lnTo>
                  <a:lnTo>
                    <a:pt x="127" y="6"/>
                  </a:lnTo>
                  <a:lnTo>
                    <a:pt x="130" y="5"/>
                  </a:lnTo>
                  <a:lnTo>
                    <a:pt x="132" y="3"/>
                  </a:lnTo>
                  <a:lnTo>
                    <a:pt x="135" y="2"/>
                  </a:lnTo>
                  <a:lnTo>
                    <a:pt x="135" y="1"/>
                  </a:lnTo>
                  <a:lnTo>
                    <a:pt x="137" y="1"/>
                  </a:lnTo>
                  <a:lnTo>
                    <a:pt x="138" y="0"/>
                  </a:lnTo>
                  <a:lnTo>
                    <a:pt x="139" y="0"/>
                  </a:lnTo>
                  <a:lnTo>
                    <a:pt x="140" y="0"/>
                  </a:lnTo>
                  <a:lnTo>
                    <a:pt x="141" y="0"/>
                  </a:lnTo>
                  <a:lnTo>
                    <a:pt x="142" y="0"/>
                  </a:lnTo>
                  <a:lnTo>
                    <a:pt x="142" y="1"/>
                  </a:lnTo>
                  <a:lnTo>
                    <a:pt x="143" y="1"/>
                  </a:lnTo>
                  <a:lnTo>
                    <a:pt x="144" y="2"/>
                  </a:lnTo>
                  <a:lnTo>
                    <a:pt x="145" y="3"/>
                  </a:lnTo>
                  <a:lnTo>
                    <a:pt x="145" y="4"/>
                  </a:lnTo>
                  <a:lnTo>
                    <a:pt x="145" y="6"/>
                  </a:lnTo>
                  <a:lnTo>
                    <a:pt x="145" y="8"/>
                  </a:lnTo>
                  <a:lnTo>
                    <a:pt x="144" y="10"/>
                  </a:lnTo>
                  <a:lnTo>
                    <a:pt x="142" y="13"/>
                  </a:lnTo>
                  <a:lnTo>
                    <a:pt x="141" y="15"/>
                  </a:lnTo>
                  <a:lnTo>
                    <a:pt x="139" y="18"/>
                  </a:lnTo>
                  <a:lnTo>
                    <a:pt x="138" y="20"/>
                  </a:lnTo>
                  <a:lnTo>
                    <a:pt x="136" y="24"/>
                  </a:lnTo>
                  <a:lnTo>
                    <a:pt x="134" y="28"/>
                  </a:lnTo>
                  <a:lnTo>
                    <a:pt x="131" y="31"/>
                  </a:lnTo>
                  <a:lnTo>
                    <a:pt x="129" y="34"/>
                  </a:lnTo>
                  <a:lnTo>
                    <a:pt x="126" y="37"/>
                  </a:lnTo>
                  <a:lnTo>
                    <a:pt x="124" y="39"/>
                  </a:lnTo>
                  <a:lnTo>
                    <a:pt x="121" y="41"/>
                  </a:lnTo>
                  <a:lnTo>
                    <a:pt x="118" y="44"/>
                  </a:lnTo>
                  <a:lnTo>
                    <a:pt x="115" y="46"/>
                  </a:lnTo>
                  <a:lnTo>
                    <a:pt x="112" y="47"/>
                  </a:lnTo>
                  <a:lnTo>
                    <a:pt x="109" y="49"/>
                  </a:lnTo>
                  <a:lnTo>
                    <a:pt x="105" y="51"/>
                  </a:lnTo>
                  <a:lnTo>
                    <a:pt x="98" y="53"/>
                  </a:lnTo>
                  <a:lnTo>
                    <a:pt x="90" y="56"/>
                  </a:lnTo>
                  <a:lnTo>
                    <a:pt x="84" y="55"/>
                  </a:lnTo>
                  <a:lnTo>
                    <a:pt x="78" y="54"/>
                  </a:lnTo>
                  <a:lnTo>
                    <a:pt x="73" y="53"/>
                  </a:lnTo>
                  <a:lnTo>
                    <a:pt x="68" y="52"/>
                  </a:lnTo>
                  <a:lnTo>
                    <a:pt x="64" y="51"/>
                  </a:lnTo>
                  <a:lnTo>
                    <a:pt x="60" y="49"/>
                  </a:lnTo>
                  <a:lnTo>
                    <a:pt x="52" y="47"/>
                  </a:lnTo>
                  <a:lnTo>
                    <a:pt x="48" y="46"/>
                  </a:lnTo>
                  <a:lnTo>
                    <a:pt x="44" y="44"/>
                  </a:lnTo>
                  <a:lnTo>
                    <a:pt x="40" y="43"/>
                  </a:lnTo>
                  <a:lnTo>
                    <a:pt x="36" y="41"/>
                  </a:lnTo>
                  <a:lnTo>
                    <a:pt x="32" y="39"/>
                  </a:lnTo>
                  <a:lnTo>
                    <a:pt x="28" y="37"/>
                  </a:lnTo>
                  <a:lnTo>
                    <a:pt x="23" y="35"/>
                  </a:lnTo>
                  <a:lnTo>
                    <a:pt x="18" y="32"/>
                  </a:lnTo>
                  <a:lnTo>
                    <a:pt x="17" y="31"/>
                  </a:lnTo>
                  <a:lnTo>
                    <a:pt x="16" y="31"/>
                  </a:lnTo>
                  <a:lnTo>
                    <a:pt x="13" y="31"/>
                  </a:lnTo>
                  <a:lnTo>
                    <a:pt x="11" y="30"/>
                  </a:lnTo>
                  <a:lnTo>
                    <a:pt x="8" y="30"/>
                  </a:lnTo>
                  <a:lnTo>
                    <a:pt x="5" y="30"/>
                  </a:lnTo>
                  <a:lnTo>
                    <a:pt x="4" y="29"/>
                  </a:lnTo>
                  <a:lnTo>
                    <a:pt x="3" y="29"/>
                  </a:lnTo>
                  <a:lnTo>
                    <a:pt x="2" y="28"/>
                  </a:lnTo>
                  <a:lnTo>
                    <a:pt x="1" y="28"/>
                  </a:lnTo>
                  <a:lnTo>
                    <a:pt x="1" y="27"/>
                  </a:lnTo>
                  <a:lnTo>
                    <a:pt x="0" y="26"/>
                  </a:lnTo>
                  <a:lnTo>
                    <a:pt x="0" y="25"/>
                  </a:lnTo>
                  <a:lnTo>
                    <a:pt x="0" y="25"/>
                  </a:lnTo>
                  <a:lnTo>
                    <a:pt x="0" y="24"/>
                  </a:lnTo>
                  <a:lnTo>
                    <a:pt x="2" y="23"/>
                  </a:lnTo>
                  <a:lnTo>
                    <a:pt x="4" y="22"/>
                  </a:lnTo>
                  <a:lnTo>
                    <a:pt x="6" y="22"/>
                  </a:lnTo>
                  <a:lnTo>
                    <a:pt x="8" y="21"/>
                  </a:lnTo>
                  <a:lnTo>
                    <a:pt x="10" y="21"/>
                  </a:lnTo>
                  <a:lnTo>
                    <a:pt x="12" y="20"/>
                  </a:lnTo>
                </a:path>
              </a:pathLst>
            </a:custGeom>
            <a:solidFill>
              <a:schemeClr val="tx1"/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</p:grpSp>
      <p:grpSp>
        <p:nvGrpSpPr>
          <p:cNvPr id="38950" name="Group 38"/>
          <p:cNvGrpSpPr>
            <a:grpSpLocks/>
          </p:cNvGrpSpPr>
          <p:nvPr/>
        </p:nvGrpSpPr>
        <p:grpSpPr bwMode="auto">
          <a:xfrm>
            <a:off x="4959350" y="606425"/>
            <a:ext cx="1166813" cy="566738"/>
            <a:chOff x="3124" y="382"/>
            <a:chExt cx="735" cy="357"/>
          </a:xfrm>
        </p:grpSpPr>
        <p:sp>
          <p:nvSpPr>
            <p:cNvPr id="38943" name="Oval 31"/>
            <p:cNvSpPr>
              <a:spLocks noChangeArrowheads="1"/>
            </p:cNvSpPr>
            <p:nvPr/>
          </p:nvSpPr>
          <p:spPr bwMode="auto">
            <a:xfrm>
              <a:off x="3313" y="577"/>
              <a:ext cx="142" cy="94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grpSp>
          <p:nvGrpSpPr>
            <p:cNvPr id="38947" name="Group 35"/>
            <p:cNvGrpSpPr>
              <a:grpSpLocks/>
            </p:cNvGrpSpPr>
            <p:nvPr/>
          </p:nvGrpSpPr>
          <p:grpSpPr bwMode="auto">
            <a:xfrm>
              <a:off x="3124" y="382"/>
              <a:ext cx="735" cy="357"/>
              <a:chOff x="3124" y="382"/>
              <a:chExt cx="735" cy="357"/>
            </a:xfrm>
          </p:grpSpPr>
          <p:sp>
            <p:nvSpPr>
              <p:cNvPr id="38944" name="Line 32"/>
              <p:cNvSpPr>
                <a:spLocks noChangeShapeType="1"/>
              </p:cNvSpPr>
              <p:nvPr/>
            </p:nvSpPr>
            <p:spPr bwMode="auto">
              <a:xfrm>
                <a:off x="3216" y="432"/>
                <a:ext cx="528" cy="24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38945" name="Freeform 33"/>
              <p:cNvSpPr>
                <a:spLocks/>
              </p:cNvSpPr>
              <p:nvPr/>
            </p:nvSpPr>
            <p:spPr bwMode="auto">
              <a:xfrm>
                <a:off x="3696" y="636"/>
                <a:ext cx="163" cy="103"/>
              </a:xfrm>
              <a:custGeom>
                <a:avLst/>
                <a:gdLst/>
                <a:ahLst/>
                <a:cxnLst>
                  <a:cxn ang="0">
                    <a:pos x="4" y="22"/>
                  </a:cxn>
                  <a:cxn ang="0">
                    <a:pos x="10" y="28"/>
                  </a:cxn>
                  <a:cxn ang="0">
                    <a:pos x="15" y="34"/>
                  </a:cxn>
                  <a:cxn ang="0">
                    <a:pos x="20" y="38"/>
                  </a:cxn>
                  <a:cxn ang="0">
                    <a:pos x="23" y="42"/>
                  </a:cxn>
                  <a:cxn ang="0">
                    <a:pos x="27" y="46"/>
                  </a:cxn>
                  <a:cxn ang="0">
                    <a:pos x="30" y="49"/>
                  </a:cxn>
                  <a:cxn ang="0">
                    <a:pos x="34" y="52"/>
                  </a:cxn>
                  <a:cxn ang="0">
                    <a:pos x="38" y="56"/>
                  </a:cxn>
                  <a:cxn ang="0">
                    <a:pos x="44" y="60"/>
                  </a:cxn>
                  <a:cxn ang="0">
                    <a:pos x="51" y="64"/>
                  </a:cxn>
                  <a:cxn ang="0">
                    <a:pos x="56" y="69"/>
                  </a:cxn>
                  <a:cxn ang="0">
                    <a:pos x="58" y="73"/>
                  </a:cxn>
                  <a:cxn ang="0">
                    <a:pos x="61" y="77"/>
                  </a:cxn>
                  <a:cxn ang="0">
                    <a:pos x="63" y="81"/>
                  </a:cxn>
                  <a:cxn ang="0">
                    <a:pos x="66" y="85"/>
                  </a:cxn>
                  <a:cxn ang="0">
                    <a:pos x="69" y="87"/>
                  </a:cxn>
                  <a:cxn ang="0">
                    <a:pos x="73" y="88"/>
                  </a:cxn>
                  <a:cxn ang="0">
                    <a:pos x="79" y="90"/>
                  </a:cxn>
                  <a:cxn ang="0">
                    <a:pos x="86" y="91"/>
                  </a:cxn>
                  <a:cxn ang="0">
                    <a:pos x="91" y="93"/>
                  </a:cxn>
                  <a:cxn ang="0">
                    <a:pos x="98" y="95"/>
                  </a:cxn>
                  <a:cxn ang="0">
                    <a:pos x="105" y="97"/>
                  </a:cxn>
                  <a:cxn ang="0">
                    <a:pos x="110" y="99"/>
                  </a:cxn>
                  <a:cxn ang="0">
                    <a:pos x="116" y="101"/>
                  </a:cxn>
                  <a:cxn ang="0">
                    <a:pos x="119" y="102"/>
                  </a:cxn>
                  <a:cxn ang="0">
                    <a:pos x="120" y="102"/>
                  </a:cxn>
                  <a:cxn ang="0">
                    <a:pos x="127" y="100"/>
                  </a:cxn>
                  <a:cxn ang="0">
                    <a:pos x="132" y="98"/>
                  </a:cxn>
                  <a:cxn ang="0">
                    <a:pos x="136" y="97"/>
                  </a:cxn>
                  <a:cxn ang="0">
                    <a:pos x="141" y="94"/>
                  </a:cxn>
                  <a:cxn ang="0">
                    <a:pos x="143" y="91"/>
                  </a:cxn>
                  <a:cxn ang="0">
                    <a:pos x="146" y="87"/>
                  </a:cxn>
                  <a:cxn ang="0">
                    <a:pos x="148" y="82"/>
                  </a:cxn>
                  <a:cxn ang="0">
                    <a:pos x="151" y="76"/>
                  </a:cxn>
                  <a:cxn ang="0">
                    <a:pos x="154" y="67"/>
                  </a:cxn>
                  <a:cxn ang="0">
                    <a:pos x="158" y="56"/>
                  </a:cxn>
                  <a:cxn ang="0">
                    <a:pos x="159" y="50"/>
                  </a:cxn>
                  <a:cxn ang="0">
                    <a:pos x="161" y="46"/>
                  </a:cxn>
                  <a:cxn ang="0">
                    <a:pos x="162" y="43"/>
                  </a:cxn>
                  <a:cxn ang="0">
                    <a:pos x="162" y="42"/>
                  </a:cxn>
                  <a:cxn ang="0">
                    <a:pos x="157" y="32"/>
                  </a:cxn>
                  <a:cxn ang="0">
                    <a:pos x="150" y="24"/>
                  </a:cxn>
                  <a:cxn ang="0">
                    <a:pos x="142" y="18"/>
                  </a:cxn>
                  <a:cxn ang="0">
                    <a:pos x="133" y="12"/>
                  </a:cxn>
                  <a:cxn ang="0">
                    <a:pos x="123" y="8"/>
                  </a:cxn>
                  <a:cxn ang="0">
                    <a:pos x="112" y="5"/>
                  </a:cxn>
                  <a:cxn ang="0">
                    <a:pos x="90" y="0"/>
                  </a:cxn>
                  <a:cxn ang="0">
                    <a:pos x="75" y="1"/>
                  </a:cxn>
                  <a:cxn ang="0">
                    <a:pos x="63" y="1"/>
                  </a:cxn>
                  <a:cxn ang="0">
                    <a:pos x="53" y="1"/>
                  </a:cxn>
                  <a:cxn ang="0">
                    <a:pos x="45" y="1"/>
                  </a:cxn>
                  <a:cxn ang="0">
                    <a:pos x="38" y="1"/>
                  </a:cxn>
                  <a:cxn ang="0">
                    <a:pos x="33" y="1"/>
                  </a:cxn>
                  <a:cxn ang="0">
                    <a:pos x="28" y="0"/>
                  </a:cxn>
                  <a:cxn ang="0">
                    <a:pos x="22" y="0"/>
                  </a:cxn>
                  <a:cxn ang="0">
                    <a:pos x="17" y="2"/>
                  </a:cxn>
                  <a:cxn ang="0">
                    <a:pos x="14" y="4"/>
                  </a:cxn>
                  <a:cxn ang="0">
                    <a:pos x="11" y="7"/>
                  </a:cxn>
                  <a:cxn ang="0">
                    <a:pos x="7" y="11"/>
                  </a:cxn>
                  <a:cxn ang="0">
                    <a:pos x="3" y="15"/>
                  </a:cxn>
                </a:cxnLst>
                <a:rect l="0" t="0" r="r" b="b"/>
                <a:pathLst>
                  <a:path w="163" h="103">
                    <a:moveTo>
                      <a:pt x="0" y="18"/>
                    </a:moveTo>
                    <a:lnTo>
                      <a:pt x="4" y="22"/>
                    </a:lnTo>
                    <a:lnTo>
                      <a:pt x="7" y="25"/>
                    </a:lnTo>
                    <a:lnTo>
                      <a:pt x="10" y="28"/>
                    </a:lnTo>
                    <a:lnTo>
                      <a:pt x="13" y="31"/>
                    </a:lnTo>
                    <a:lnTo>
                      <a:pt x="15" y="34"/>
                    </a:lnTo>
                    <a:lnTo>
                      <a:pt x="17" y="36"/>
                    </a:lnTo>
                    <a:lnTo>
                      <a:pt x="20" y="38"/>
                    </a:lnTo>
                    <a:lnTo>
                      <a:pt x="21" y="40"/>
                    </a:lnTo>
                    <a:lnTo>
                      <a:pt x="23" y="42"/>
                    </a:lnTo>
                    <a:lnTo>
                      <a:pt x="24" y="43"/>
                    </a:lnTo>
                    <a:lnTo>
                      <a:pt x="27" y="46"/>
                    </a:lnTo>
                    <a:lnTo>
                      <a:pt x="29" y="48"/>
                    </a:lnTo>
                    <a:lnTo>
                      <a:pt x="30" y="49"/>
                    </a:lnTo>
                    <a:lnTo>
                      <a:pt x="32" y="51"/>
                    </a:lnTo>
                    <a:lnTo>
                      <a:pt x="34" y="52"/>
                    </a:lnTo>
                    <a:lnTo>
                      <a:pt x="35" y="54"/>
                    </a:lnTo>
                    <a:lnTo>
                      <a:pt x="38" y="56"/>
                    </a:lnTo>
                    <a:lnTo>
                      <a:pt x="41" y="57"/>
                    </a:lnTo>
                    <a:lnTo>
                      <a:pt x="44" y="60"/>
                    </a:lnTo>
                    <a:lnTo>
                      <a:pt x="49" y="63"/>
                    </a:lnTo>
                    <a:lnTo>
                      <a:pt x="51" y="64"/>
                    </a:lnTo>
                    <a:lnTo>
                      <a:pt x="54" y="66"/>
                    </a:lnTo>
                    <a:lnTo>
                      <a:pt x="56" y="69"/>
                    </a:lnTo>
                    <a:lnTo>
                      <a:pt x="57" y="71"/>
                    </a:lnTo>
                    <a:lnTo>
                      <a:pt x="58" y="73"/>
                    </a:lnTo>
                    <a:lnTo>
                      <a:pt x="60" y="75"/>
                    </a:lnTo>
                    <a:lnTo>
                      <a:pt x="61" y="77"/>
                    </a:lnTo>
                    <a:lnTo>
                      <a:pt x="62" y="78"/>
                    </a:lnTo>
                    <a:lnTo>
                      <a:pt x="63" y="81"/>
                    </a:lnTo>
                    <a:lnTo>
                      <a:pt x="65" y="83"/>
                    </a:lnTo>
                    <a:lnTo>
                      <a:pt x="66" y="85"/>
                    </a:lnTo>
                    <a:lnTo>
                      <a:pt x="68" y="86"/>
                    </a:lnTo>
                    <a:lnTo>
                      <a:pt x="69" y="87"/>
                    </a:lnTo>
                    <a:lnTo>
                      <a:pt x="71" y="87"/>
                    </a:lnTo>
                    <a:lnTo>
                      <a:pt x="73" y="88"/>
                    </a:lnTo>
                    <a:lnTo>
                      <a:pt x="76" y="89"/>
                    </a:lnTo>
                    <a:lnTo>
                      <a:pt x="79" y="90"/>
                    </a:lnTo>
                    <a:lnTo>
                      <a:pt x="83" y="90"/>
                    </a:lnTo>
                    <a:lnTo>
                      <a:pt x="86" y="91"/>
                    </a:lnTo>
                    <a:lnTo>
                      <a:pt x="88" y="92"/>
                    </a:lnTo>
                    <a:lnTo>
                      <a:pt x="91" y="93"/>
                    </a:lnTo>
                    <a:lnTo>
                      <a:pt x="95" y="94"/>
                    </a:lnTo>
                    <a:lnTo>
                      <a:pt x="98" y="95"/>
                    </a:lnTo>
                    <a:lnTo>
                      <a:pt x="102" y="96"/>
                    </a:lnTo>
                    <a:lnTo>
                      <a:pt x="105" y="97"/>
                    </a:lnTo>
                    <a:lnTo>
                      <a:pt x="107" y="98"/>
                    </a:lnTo>
                    <a:lnTo>
                      <a:pt x="110" y="99"/>
                    </a:lnTo>
                    <a:lnTo>
                      <a:pt x="113" y="100"/>
                    </a:lnTo>
                    <a:lnTo>
                      <a:pt x="116" y="101"/>
                    </a:lnTo>
                    <a:lnTo>
                      <a:pt x="118" y="101"/>
                    </a:lnTo>
                    <a:lnTo>
                      <a:pt x="119" y="102"/>
                    </a:lnTo>
                    <a:lnTo>
                      <a:pt x="120" y="102"/>
                    </a:lnTo>
                    <a:lnTo>
                      <a:pt x="120" y="102"/>
                    </a:lnTo>
                    <a:lnTo>
                      <a:pt x="124" y="101"/>
                    </a:lnTo>
                    <a:lnTo>
                      <a:pt x="127" y="100"/>
                    </a:lnTo>
                    <a:lnTo>
                      <a:pt x="129" y="99"/>
                    </a:lnTo>
                    <a:lnTo>
                      <a:pt x="132" y="98"/>
                    </a:lnTo>
                    <a:lnTo>
                      <a:pt x="134" y="98"/>
                    </a:lnTo>
                    <a:lnTo>
                      <a:pt x="136" y="97"/>
                    </a:lnTo>
                    <a:lnTo>
                      <a:pt x="139" y="95"/>
                    </a:lnTo>
                    <a:lnTo>
                      <a:pt x="141" y="94"/>
                    </a:lnTo>
                    <a:lnTo>
                      <a:pt x="142" y="93"/>
                    </a:lnTo>
                    <a:lnTo>
                      <a:pt x="143" y="91"/>
                    </a:lnTo>
                    <a:lnTo>
                      <a:pt x="144" y="90"/>
                    </a:lnTo>
                    <a:lnTo>
                      <a:pt x="146" y="87"/>
                    </a:lnTo>
                    <a:lnTo>
                      <a:pt x="147" y="85"/>
                    </a:lnTo>
                    <a:lnTo>
                      <a:pt x="148" y="82"/>
                    </a:lnTo>
                    <a:lnTo>
                      <a:pt x="150" y="78"/>
                    </a:lnTo>
                    <a:lnTo>
                      <a:pt x="151" y="76"/>
                    </a:lnTo>
                    <a:lnTo>
                      <a:pt x="152" y="73"/>
                    </a:lnTo>
                    <a:lnTo>
                      <a:pt x="154" y="67"/>
                    </a:lnTo>
                    <a:lnTo>
                      <a:pt x="156" y="61"/>
                    </a:lnTo>
                    <a:lnTo>
                      <a:pt x="158" y="56"/>
                    </a:lnTo>
                    <a:lnTo>
                      <a:pt x="159" y="53"/>
                    </a:lnTo>
                    <a:lnTo>
                      <a:pt x="159" y="50"/>
                    </a:lnTo>
                    <a:lnTo>
                      <a:pt x="160" y="48"/>
                    </a:lnTo>
                    <a:lnTo>
                      <a:pt x="161" y="46"/>
                    </a:lnTo>
                    <a:lnTo>
                      <a:pt x="161" y="44"/>
                    </a:lnTo>
                    <a:lnTo>
                      <a:pt x="162" y="43"/>
                    </a:lnTo>
                    <a:lnTo>
                      <a:pt x="162" y="42"/>
                    </a:lnTo>
                    <a:lnTo>
                      <a:pt x="162" y="42"/>
                    </a:lnTo>
                    <a:lnTo>
                      <a:pt x="160" y="37"/>
                    </a:lnTo>
                    <a:lnTo>
                      <a:pt x="157" y="32"/>
                    </a:lnTo>
                    <a:lnTo>
                      <a:pt x="154" y="28"/>
                    </a:lnTo>
                    <a:lnTo>
                      <a:pt x="150" y="24"/>
                    </a:lnTo>
                    <a:lnTo>
                      <a:pt x="147" y="21"/>
                    </a:lnTo>
                    <a:lnTo>
                      <a:pt x="142" y="18"/>
                    </a:lnTo>
                    <a:lnTo>
                      <a:pt x="138" y="15"/>
                    </a:lnTo>
                    <a:lnTo>
                      <a:pt x="133" y="12"/>
                    </a:lnTo>
                    <a:lnTo>
                      <a:pt x="128" y="10"/>
                    </a:lnTo>
                    <a:lnTo>
                      <a:pt x="123" y="8"/>
                    </a:lnTo>
                    <a:lnTo>
                      <a:pt x="118" y="7"/>
                    </a:lnTo>
                    <a:lnTo>
                      <a:pt x="112" y="5"/>
                    </a:lnTo>
                    <a:lnTo>
                      <a:pt x="101" y="2"/>
                    </a:lnTo>
                    <a:lnTo>
                      <a:pt x="90" y="0"/>
                    </a:lnTo>
                    <a:lnTo>
                      <a:pt x="82" y="1"/>
                    </a:lnTo>
                    <a:lnTo>
                      <a:pt x="75" y="1"/>
                    </a:lnTo>
                    <a:lnTo>
                      <a:pt x="69" y="1"/>
                    </a:lnTo>
                    <a:lnTo>
                      <a:pt x="63" y="1"/>
                    </a:lnTo>
                    <a:lnTo>
                      <a:pt x="58" y="1"/>
                    </a:lnTo>
                    <a:lnTo>
                      <a:pt x="53" y="1"/>
                    </a:lnTo>
                    <a:lnTo>
                      <a:pt x="49" y="1"/>
                    </a:lnTo>
                    <a:lnTo>
                      <a:pt x="45" y="1"/>
                    </a:lnTo>
                    <a:lnTo>
                      <a:pt x="41" y="1"/>
                    </a:lnTo>
                    <a:lnTo>
                      <a:pt x="38" y="1"/>
                    </a:lnTo>
                    <a:lnTo>
                      <a:pt x="35" y="1"/>
                    </a:lnTo>
                    <a:lnTo>
                      <a:pt x="33" y="1"/>
                    </a:lnTo>
                    <a:lnTo>
                      <a:pt x="30" y="0"/>
                    </a:lnTo>
                    <a:lnTo>
                      <a:pt x="28" y="0"/>
                    </a:lnTo>
                    <a:lnTo>
                      <a:pt x="25" y="0"/>
                    </a:lnTo>
                    <a:lnTo>
                      <a:pt x="22" y="0"/>
                    </a:lnTo>
                    <a:lnTo>
                      <a:pt x="20" y="1"/>
                    </a:lnTo>
                    <a:lnTo>
                      <a:pt x="17" y="2"/>
                    </a:lnTo>
                    <a:lnTo>
                      <a:pt x="15" y="3"/>
                    </a:lnTo>
                    <a:lnTo>
                      <a:pt x="14" y="4"/>
                    </a:lnTo>
                    <a:lnTo>
                      <a:pt x="12" y="6"/>
                    </a:lnTo>
                    <a:lnTo>
                      <a:pt x="11" y="7"/>
                    </a:lnTo>
                    <a:lnTo>
                      <a:pt x="9" y="9"/>
                    </a:lnTo>
                    <a:lnTo>
                      <a:pt x="7" y="11"/>
                    </a:lnTo>
                    <a:lnTo>
                      <a:pt x="5" y="13"/>
                    </a:lnTo>
                    <a:lnTo>
                      <a:pt x="3" y="15"/>
                    </a:lnTo>
                    <a:lnTo>
                      <a:pt x="0" y="18"/>
                    </a:lnTo>
                  </a:path>
                </a:pathLst>
              </a:custGeom>
              <a:solidFill>
                <a:schemeClr val="tx1"/>
              </a:solidFill>
              <a:ln w="12700" cap="rnd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38946" name="Freeform 34"/>
              <p:cNvSpPr>
                <a:spLocks/>
              </p:cNvSpPr>
              <p:nvPr/>
            </p:nvSpPr>
            <p:spPr bwMode="auto">
              <a:xfrm>
                <a:off x="3124" y="382"/>
                <a:ext cx="159" cy="101"/>
              </a:xfrm>
              <a:custGeom>
                <a:avLst/>
                <a:gdLst/>
                <a:ahLst/>
                <a:cxnLst>
                  <a:cxn ang="0">
                    <a:pos x="153" y="86"/>
                  </a:cxn>
                  <a:cxn ang="0">
                    <a:pos x="144" y="87"/>
                  </a:cxn>
                  <a:cxn ang="0">
                    <a:pos x="137" y="89"/>
                  </a:cxn>
                  <a:cxn ang="0">
                    <a:pos x="131" y="90"/>
                  </a:cxn>
                  <a:cxn ang="0">
                    <a:pos x="124" y="91"/>
                  </a:cxn>
                  <a:cxn ang="0">
                    <a:pos x="118" y="92"/>
                  </a:cxn>
                  <a:cxn ang="0">
                    <a:pos x="111" y="93"/>
                  </a:cxn>
                  <a:cxn ang="0">
                    <a:pos x="106" y="93"/>
                  </a:cxn>
                  <a:cxn ang="0">
                    <a:pos x="100" y="93"/>
                  </a:cxn>
                  <a:cxn ang="0">
                    <a:pos x="95" y="93"/>
                  </a:cxn>
                  <a:cxn ang="0">
                    <a:pos x="89" y="92"/>
                  </a:cxn>
                  <a:cxn ang="0">
                    <a:pos x="83" y="93"/>
                  </a:cxn>
                  <a:cxn ang="0">
                    <a:pos x="76" y="96"/>
                  </a:cxn>
                  <a:cxn ang="0">
                    <a:pos x="70" y="98"/>
                  </a:cxn>
                  <a:cxn ang="0">
                    <a:pos x="66" y="100"/>
                  </a:cxn>
                  <a:cxn ang="0">
                    <a:pos x="62" y="100"/>
                  </a:cxn>
                  <a:cxn ang="0">
                    <a:pos x="58" y="99"/>
                  </a:cxn>
                  <a:cxn ang="0">
                    <a:pos x="52" y="96"/>
                  </a:cxn>
                  <a:cxn ang="0">
                    <a:pos x="46" y="94"/>
                  </a:cxn>
                  <a:cxn ang="0">
                    <a:pos x="41" y="92"/>
                  </a:cxn>
                  <a:cxn ang="0">
                    <a:pos x="34" y="89"/>
                  </a:cxn>
                  <a:cxn ang="0">
                    <a:pos x="28" y="87"/>
                  </a:cxn>
                  <a:cxn ang="0">
                    <a:pos x="22" y="85"/>
                  </a:cxn>
                  <a:cxn ang="0">
                    <a:pos x="16" y="83"/>
                  </a:cxn>
                  <a:cxn ang="0">
                    <a:pos x="13" y="82"/>
                  </a:cxn>
                  <a:cxn ang="0">
                    <a:pos x="12" y="82"/>
                  </a:cxn>
                  <a:cxn ang="0">
                    <a:pos x="8" y="77"/>
                  </a:cxn>
                  <a:cxn ang="0">
                    <a:pos x="5" y="72"/>
                  </a:cxn>
                  <a:cxn ang="0">
                    <a:pos x="2" y="69"/>
                  </a:cxn>
                  <a:cxn ang="0">
                    <a:pos x="0" y="64"/>
                  </a:cxn>
                  <a:cxn ang="0">
                    <a:pos x="0" y="60"/>
                  </a:cxn>
                  <a:cxn ang="0">
                    <a:pos x="0" y="55"/>
                  </a:cxn>
                  <a:cxn ang="0">
                    <a:pos x="1" y="49"/>
                  </a:cxn>
                  <a:cxn ang="0">
                    <a:pos x="3" y="42"/>
                  </a:cxn>
                  <a:cxn ang="0">
                    <a:pos x="5" y="34"/>
                  </a:cxn>
                  <a:cxn ang="0">
                    <a:pos x="9" y="22"/>
                  </a:cxn>
                  <a:cxn ang="0">
                    <a:pos x="10" y="17"/>
                  </a:cxn>
                  <a:cxn ang="0">
                    <a:pos x="12" y="13"/>
                  </a:cxn>
                  <a:cxn ang="0">
                    <a:pos x="13" y="10"/>
                  </a:cxn>
                  <a:cxn ang="0">
                    <a:pos x="13" y="9"/>
                  </a:cxn>
                  <a:cxn ang="0">
                    <a:pos x="18" y="6"/>
                  </a:cxn>
                  <a:cxn ang="0">
                    <a:pos x="28" y="2"/>
                  </a:cxn>
                  <a:cxn ang="0">
                    <a:pos x="38" y="0"/>
                  </a:cxn>
                  <a:cxn ang="0">
                    <a:pos x="48" y="1"/>
                  </a:cxn>
                  <a:cxn ang="0">
                    <a:pos x="59" y="3"/>
                  </a:cxn>
                  <a:cxn ang="0">
                    <a:pos x="70" y="6"/>
                  </a:cxn>
                  <a:cxn ang="0">
                    <a:pos x="86" y="13"/>
                  </a:cxn>
                  <a:cxn ang="0">
                    <a:pos x="102" y="22"/>
                  </a:cxn>
                  <a:cxn ang="0">
                    <a:pos x="112" y="30"/>
                  </a:cxn>
                  <a:cxn ang="0">
                    <a:pos x="121" y="37"/>
                  </a:cxn>
                  <a:cxn ang="0">
                    <a:pos x="129" y="43"/>
                  </a:cxn>
                  <a:cxn ang="0">
                    <a:pos x="135" y="47"/>
                  </a:cxn>
                  <a:cxn ang="0">
                    <a:pos x="140" y="50"/>
                  </a:cxn>
                  <a:cxn ang="0">
                    <a:pos x="146" y="54"/>
                  </a:cxn>
                  <a:cxn ang="0">
                    <a:pos x="151" y="58"/>
                  </a:cxn>
                  <a:cxn ang="0">
                    <a:pos x="154" y="62"/>
                  </a:cxn>
                  <a:cxn ang="0">
                    <a:pos x="155" y="64"/>
                  </a:cxn>
                  <a:cxn ang="0">
                    <a:pos x="156" y="68"/>
                  </a:cxn>
                  <a:cxn ang="0">
                    <a:pos x="156" y="72"/>
                  </a:cxn>
                  <a:cxn ang="0">
                    <a:pos x="157" y="78"/>
                  </a:cxn>
                  <a:cxn ang="0">
                    <a:pos x="158" y="85"/>
                  </a:cxn>
                </a:cxnLst>
                <a:rect l="0" t="0" r="r" b="b"/>
                <a:pathLst>
                  <a:path w="159" h="101">
                    <a:moveTo>
                      <a:pt x="158" y="85"/>
                    </a:moveTo>
                    <a:lnTo>
                      <a:pt x="153" y="86"/>
                    </a:lnTo>
                    <a:lnTo>
                      <a:pt x="148" y="87"/>
                    </a:lnTo>
                    <a:lnTo>
                      <a:pt x="144" y="87"/>
                    </a:lnTo>
                    <a:lnTo>
                      <a:pt x="140" y="88"/>
                    </a:lnTo>
                    <a:lnTo>
                      <a:pt x="137" y="89"/>
                    </a:lnTo>
                    <a:lnTo>
                      <a:pt x="133" y="89"/>
                    </a:lnTo>
                    <a:lnTo>
                      <a:pt x="131" y="90"/>
                    </a:lnTo>
                    <a:lnTo>
                      <a:pt x="128" y="90"/>
                    </a:lnTo>
                    <a:lnTo>
                      <a:pt x="124" y="91"/>
                    </a:lnTo>
                    <a:lnTo>
                      <a:pt x="121" y="92"/>
                    </a:lnTo>
                    <a:lnTo>
                      <a:pt x="118" y="92"/>
                    </a:lnTo>
                    <a:lnTo>
                      <a:pt x="115" y="93"/>
                    </a:lnTo>
                    <a:lnTo>
                      <a:pt x="111" y="93"/>
                    </a:lnTo>
                    <a:lnTo>
                      <a:pt x="108" y="93"/>
                    </a:lnTo>
                    <a:lnTo>
                      <a:pt x="106" y="93"/>
                    </a:lnTo>
                    <a:lnTo>
                      <a:pt x="102" y="93"/>
                    </a:lnTo>
                    <a:lnTo>
                      <a:pt x="100" y="93"/>
                    </a:lnTo>
                    <a:lnTo>
                      <a:pt x="98" y="93"/>
                    </a:lnTo>
                    <a:lnTo>
                      <a:pt x="95" y="93"/>
                    </a:lnTo>
                    <a:lnTo>
                      <a:pt x="93" y="92"/>
                    </a:lnTo>
                    <a:lnTo>
                      <a:pt x="89" y="92"/>
                    </a:lnTo>
                    <a:lnTo>
                      <a:pt x="86" y="92"/>
                    </a:lnTo>
                    <a:lnTo>
                      <a:pt x="83" y="93"/>
                    </a:lnTo>
                    <a:lnTo>
                      <a:pt x="81" y="94"/>
                    </a:lnTo>
                    <a:lnTo>
                      <a:pt x="76" y="96"/>
                    </a:lnTo>
                    <a:lnTo>
                      <a:pt x="73" y="97"/>
                    </a:lnTo>
                    <a:lnTo>
                      <a:pt x="70" y="98"/>
                    </a:lnTo>
                    <a:lnTo>
                      <a:pt x="67" y="99"/>
                    </a:lnTo>
                    <a:lnTo>
                      <a:pt x="66" y="100"/>
                    </a:lnTo>
                    <a:lnTo>
                      <a:pt x="64" y="100"/>
                    </a:lnTo>
                    <a:lnTo>
                      <a:pt x="62" y="100"/>
                    </a:lnTo>
                    <a:lnTo>
                      <a:pt x="60" y="99"/>
                    </a:lnTo>
                    <a:lnTo>
                      <a:pt x="58" y="99"/>
                    </a:lnTo>
                    <a:lnTo>
                      <a:pt x="56" y="98"/>
                    </a:lnTo>
                    <a:lnTo>
                      <a:pt x="52" y="96"/>
                    </a:lnTo>
                    <a:lnTo>
                      <a:pt x="48" y="95"/>
                    </a:lnTo>
                    <a:lnTo>
                      <a:pt x="46" y="94"/>
                    </a:lnTo>
                    <a:lnTo>
                      <a:pt x="43" y="93"/>
                    </a:lnTo>
                    <a:lnTo>
                      <a:pt x="41" y="92"/>
                    </a:lnTo>
                    <a:lnTo>
                      <a:pt x="37" y="91"/>
                    </a:lnTo>
                    <a:lnTo>
                      <a:pt x="34" y="89"/>
                    </a:lnTo>
                    <a:lnTo>
                      <a:pt x="30" y="88"/>
                    </a:lnTo>
                    <a:lnTo>
                      <a:pt x="28" y="87"/>
                    </a:lnTo>
                    <a:lnTo>
                      <a:pt x="25" y="86"/>
                    </a:lnTo>
                    <a:lnTo>
                      <a:pt x="22" y="85"/>
                    </a:lnTo>
                    <a:lnTo>
                      <a:pt x="19" y="84"/>
                    </a:lnTo>
                    <a:lnTo>
                      <a:pt x="16" y="83"/>
                    </a:lnTo>
                    <a:lnTo>
                      <a:pt x="14" y="83"/>
                    </a:lnTo>
                    <a:lnTo>
                      <a:pt x="13" y="82"/>
                    </a:lnTo>
                    <a:lnTo>
                      <a:pt x="12" y="82"/>
                    </a:lnTo>
                    <a:lnTo>
                      <a:pt x="12" y="82"/>
                    </a:lnTo>
                    <a:lnTo>
                      <a:pt x="10" y="79"/>
                    </a:lnTo>
                    <a:lnTo>
                      <a:pt x="8" y="77"/>
                    </a:lnTo>
                    <a:lnTo>
                      <a:pt x="6" y="74"/>
                    </a:lnTo>
                    <a:lnTo>
                      <a:pt x="5" y="72"/>
                    </a:lnTo>
                    <a:lnTo>
                      <a:pt x="3" y="70"/>
                    </a:lnTo>
                    <a:lnTo>
                      <a:pt x="2" y="69"/>
                    </a:lnTo>
                    <a:lnTo>
                      <a:pt x="1" y="65"/>
                    </a:lnTo>
                    <a:lnTo>
                      <a:pt x="0" y="64"/>
                    </a:lnTo>
                    <a:lnTo>
                      <a:pt x="0" y="62"/>
                    </a:lnTo>
                    <a:lnTo>
                      <a:pt x="0" y="60"/>
                    </a:lnTo>
                    <a:lnTo>
                      <a:pt x="0" y="58"/>
                    </a:lnTo>
                    <a:lnTo>
                      <a:pt x="0" y="55"/>
                    </a:lnTo>
                    <a:lnTo>
                      <a:pt x="0" y="52"/>
                    </a:lnTo>
                    <a:lnTo>
                      <a:pt x="1" y="49"/>
                    </a:lnTo>
                    <a:lnTo>
                      <a:pt x="2" y="45"/>
                    </a:lnTo>
                    <a:lnTo>
                      <a:pt x="3" y="42"/>
                    </a:lnTo>
                    <a:lnTo>
                      <a:pt x="3" y="40"/>
                    </a:lnTo>
                    <a:lnTo>
                      <a:pt x="5" y="34"/>
                    </a:lnTo>
                    <a:lnTo>
                      <a:pt x="7" y="28"/>
                    </a:lnTo>
                    <a:lnTo>
                      <a:pt x="9" y="22"/>
                    </a:lnTo>
                    <a:lnTo>
                      <a:pt x="10" y="19"/>
                    </a:lnTo>
                    <a:lnTo>
                      <a:pt x="10" y="17"/>
                    </a:lnTo>
                    <a:lnTo>
                      <a:pt x="11" y="15"/>
                    </a:lnTo>
                    <a:lnTo>
                      <a:pt x="12" y="13"/>
                    </a:lnTo>
                    <a:lnTo>
                      <a:pt x="12" y="11"/>
                    </a:lnTo>
                    <a:lnTo>
                      <a:pt x="13" y="10"/>
                    </a:lnTo>
                    <a:lnTo>
                      <a:pt x="13" y="9"/>
                    </a:lnTo>
                    <a:lnTo>
                      <a:pt x="13" y="9"/>
                    </a:lnTo>
                    <a:lnTo>
                      <a:pt x="15" y="7"/>
                    </a:lnTo>
                    <a:lnTo>
                      <a:pt x="18" y="6"/>
                    </a:lnTo>
                    <a:lnTo>
                      <a:pt x="23" y="4"/>
                    </a:lnTo>
                    <a:lnTo>
                      <a:pt x="28" y="2"/>
                    </a:lnTo>
                    <a:lnTo>
                      <a:pt x="33" y="1"/>
                    </a:lnTo>
                    <a:lnTo>
                      <a:pt x="38" y="0"/>
                    </a:lnTo>
                    <a:lnTo>
                      <a:pt x="43" y="0"/>
                    </a:lnTo>
                    <a:lnTo>
                      <a:pt x="48" y="1"/>
                    </a:lnTo>
                    <a:lnTo>
                      <a:pt x="54" y="2"/>
                    </a:lnTo>
                    <a:lnTo>
                      <a:pt x="59" y="3"/>
                    </a:lnTo>
                    <a:lnTo>
                      <a:pt x="65" y="4"/>
                    </a:lnTo>
                    <a:lnTo>
                      <a:pt x="70" y="6"/>
                    </a:lnTo>
                    <a:lnTo>
                      <a:pt x="75" y="8"/>
                    </a:lnTo>
                    <a:lnTo>
                      <a:pt x="86" y="13"/>
                    </a:lnTo>
                    <a:lnTo>
                      <a:pt x="96" y="17"/>
                    </a:lnTo>
                    <a:lnTo>
                      <a:pt x="102" y="22"/>
                    </a:lnTo>
                    <a:lnTo>
                      <a:pt x="107" y="26"/>
                    </a:lnTo>
                    <a:lnTo>
                      <a:pt x="112" y="30"/>
                    </a:lnTo>
                    <a:lnTo>
                      <a:pt x="117" y="34"/>
                    </a:lnTo>
                    <a:lnTo>
                      <a:pt x="121" y="37"/>
                    </a:lnTo>
                    <a:lnTo>
                      <a:pt x="125" y="40"/>
                    </a:lnTo>
                    <a:lnTo>
                      <a:pt x="129" y="43"/>
                    </a:lnTo>
                    <a:lnTo>
                      <a:pt x="132" y="45"/>
                    </a:lnTo>
                    <a:lnTo>
                      <a:pt x="135" y="47"/>
                    </a:lnTo>
                    <a:lnTo>
                      <a:pt x="138" y="49"/>
                    </a:lnTo>
                    <a:lnTo>
                      <a:pt x="140" y="50"/>
                    </a:lnTo>
                    <a:lnTo>
                      <a:pt x="142" y="52"/>
                    </a:lnTo>
                    <a:lnTo>
                      <a:pt x="146" y="54"/>
                    </a:lnTo>
                    <a:lnTo>
                      <a:pt x="149" y="56"/>
                    </a:lnTo>
                    <a:lnTo>
                      <a:pt x="151" y="58"/>
                    </a:lnTo>
                    <a:lnTo>
                      <a:pt x="153" y="60"/>
                    </a:lnTo>
                    <a:lnTo>
                      <a:pt x="154" y="62"/>
                    </a:lnTo>
                    <a:lnTo>
                      <a:pt x="155" y="63"/>
                    </a:lnTo>
                    <a:lnTo>
                      <a:pt x="155" y="64"/>
                    </a:lnTo>
                    <a:lnTo>
                      <a:pt x="155" y="66"/>
                    </a:lnTo>
                    <a:lnTo>
                      <a:pt x="156" y="68"/>
                    </a:lnTo>
                    <a:lnTo>
                      <a:pt x="156" y="70"/>
                    </a:lnTo>
                    <a:lnTo>
                      <a:pt x="156" y="72"/>
                    </a:lnTo>
                    <a:lnTo>
                      <a:pt x="157" y="75"/>
                    </a:lnTo>
                    <a:lnTo>
                      <a:pt x="157" y="78"/>
                    </a:lnTo>
                    <a:lnTo>
                      <a:pt x="158" y="81"/>
                    </a:lnTo>
                    <a:lnTo>
                      <a:pt x="158" y="85"/>
                    </a:lnTo>
                  </a:path>
                </a:pathLst>
              </a:custGeom>
              <a:solidFill>
                <a:schemeClr val="tx1"/>
              </a:solidFill>
              <a:ln w="12700" cap="rnd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</p:grpSp>
        <p:sp>
          <p:nvSpPr>
            <p:cNvPr id="38948" name="Freeform 36"/>
            <p:cNvSpPr>
              <a:spLocks/>
            </p:cNvSpPr>
            <p:nvPr/>
          </p:nvSpPr>
          <p:spPr bwMode="auto">
            <a:xfrm>
              <a:off x="3292" y="474"/>
              <a:ext cx="49" cy="138"/>
            </a:xfrm>
            <a:custGeom>
              <a:avLst/>
              <a:gdLst/>
              <a:ahLst/>
              <a:cxnLst>
                <a:cxn ang="0">
                  <a:pos x="28" y="117"/>
                </a:cxn>
                <a:cxn ang="0">
                  <a:pos x="21" y="111"/>
                </a:cxn>
                <a:cxn ang="0">
                  <a:pos x="16" y="104"/>
                </a:cxn>
                <a:cxn ang="0">
                  <a:pos x="11" y="96"/>
                </a:cxn>
                <a:cxn ang="0">
                  <a:pos x="7" y="88"/>
                </a:cxn>
                <a:cxn ang="0">
                  <a:pos x="4" y="79"/>
                </a:cxn>
                <a:cxn ang="0">
                  <a:pos x="2" y="70"/>
                </a:cxn>
                <a:cxn ang="0">
                  <a:pos x="1" y="60"/>
                </a:cxn>
                <a:cxn ang="0">
                  <a:pos x="1" y="51"/>
                </a:cxn>
                <a:cxn ang="0">
                  <a:pos x="2" y="42"/>
                </a:cxn>
                <a:cxn ang="0">
                  <a:pos x="4" y="34"/>
                </a:cxn>
                <a:cxn ang="0">
                  <a:pos x="8" y="26"/>
                </a:cxn>
                <a:cxn ang="0">
                  <a:pos x="12" y="18"/>
                </a:cxn>
                <a:cxn ang="0">
                  <a:pos x="18" y="12"/>
                </a:cxn>
                <a:cxn ang="0">
                  <a:pos x="25" y="6"/>
                </a:cxn>
                <a:cxn ang="0">
                  <a:pos x="33" y="2"/>
                </a:cxn>
                <a:cxn ang="0">
                  <a:pos x="40" y="3"/>
                </a:cxn>
                <a:cxn ang="0">
                  <a:pos x="43" y="7"/>
                </a:cxn>
                <a:cxn ang="0">
                  <a:pos x="45" y="12"/>
                </a:cxn>
                <a:cxn ang="0">
                  <a:pos x="46" y="15"/>
                </a:cxn>
                <a:cxn ang="0">
                  <a:pos x="47" y="18"/>
                </a:cxn>
                <a:cxn ang="0">
                  <a:pos x="48" y="21"/>
                </a:cxn>
                <a:cxn ang="0">
                  <a:pos x="47" y="23"/>
                </a:cxn>
                <a:cxn ang="0">
                  <a:pos x="46" y="27"/>
                </a:cxn>
                <a:cxn ang="0">
                  <a:pos x="44" y="31"/>
                </a:cxn>
                <a:cxn ang="0">
                  <a:pos x="40" y="37"/>
                </a:cxn>
                <a:cxn ang="0">
                  <a:pos x="36" y="44"/>
                </a:cxn>
                <a:cxn ang="0">
                  <a:pos x="32" y="54"/>
                </a:cxn>
                <a:cxn ang="0">
                  <a:pos x="33" y="69"/>
                </a:cxn>
                <a:cxn ang="0">
                  <a:pos x="34" y="82"/>
                </a:cxn>
                <a:cxn ang="0">
                  <a:pos x="36" y="94"/>
                </a:cxn>
                <a:cxn ang="0">
                  <a:pos x="37" y="104"/>
                </a:cxn>
                <a:cxn ang="0">
                  <a:pos x="38" y="113"/>
                </a:cxn>
                <a:cxn ang="0">
                  <a:pos x="39" y="120"/>
                </a:cxn>
                <a:cxn ang="0">
                  <a:pos x="40" y="126"/>
                </a:cxn>
                <a:cxn ang="0">
                  <a:pos x="41" y="131"/>
                </a:cxn>
                <a:cxn ang="0">
                  <a:pos x="41" y="134"/>
                </a:cxn>
                <a:cxn ang="0">
                  <a:pos x="41" y="136"/>
                </a:cxn>
                <a:cxn ang="0">
                  <a:pos x="41" y="137"/>
                </a:cxn>
                <a:cxn ang="0">
                  <a:pos x="40" y="136"/>
                </a:cxn>
                <a:cxn ang="0">
                  <a:pos x="39" y="134"/>
                </a:cxn>
                <a:cxn ang="0">
                  <a:pos x="37" y="131"/>
                </a:cxn>
                <a:cxn ang="0">
                  <a:pos x="35" y="126"/>
                </a:cxn>
                <a:cxn ang="0">
                  <a:pos x="32" y="120"/>
                </a:cxn>
              </a:cxnLst>
              <a:rect l="0" t="0" r="r" b="b"/>
              <a:pathLst>
                <a:path w="49" h="138">
                  <a:moveTo>
                    <a:pt x="32" y="120"/>
                  </a:moveTo>
                  <a:lnTo>
                    <a:pt x="28" y="117"/>
                  </a:lnTo>
                  <a:lnTo>
                    <a:pt x="25" y="114"/>
                  </a:lnTo>
                  <a:lnTo>
                    <a:pt x="21" y="111"/>
                  </a:lnTo>
                  <a:lnTo>
                    <a:pt x="18" y="108"/>
                  </a:lnTo>
                  <a:lnTo>
                    <a:pt x="16" y="104"/>
                  </a:lnTo>
                  <a:lnTo>
                    <a:pt x="13" y="100"/>
                  </a:lnTo>
                  <a:lnTo>
                    <a:pt x="11" y="96"/>
                  </a:lnTo>
                  <a:lnTo>
                    <a:pt x="9" y="92"/>
                  </a:lnTo>
                  <a:lnTo>
                    <a:pt x="7" y="88"/>
                  </a:lnTo>
                  <a:lnTo>
                    <a:pt x="5" y="83"/>
                  </a:lnTo>
                  <a:lnTo>
                    <a:pt x="4" y="79"/>
                  </a:lnTo>
                  <a:lnTo>
                    <a:pt x="2" y="74"/>
                  </a:lnTo>
                  <a:lnTo>
                    <a:pt x="2" y="70"/>
                  </a:lnTo>
                  <a:lnTo>
                    <a:pt x="1" y="65"/>
                  </a:lnTo>
                  <a:lnTo>
                    <a:pt x="1" y="60"/>
                  </a:lnTo>
                  <a:lnTo>
                    <a:pt x="0" y="56"/>
                  </a:lnTo>
                  <a:lnTo>
                    <a:pt x="1" y="51"/>
                  </a:lnTo>
                  <a:lnTo>
                    <a:pt x="1" y="47"/>
                  </a:lnTo>
                  <a:lnTo>
                    <a:pt x="2" y="42"/>
                  </a:lnTo>
                  <a:lnTo>
                    <a:pt x="3" y="38"/>
                  </a:lnTo>
                  <a:lnTo>
                    <a:pt x="4" y="34"/>
                  </a:lnTo>
                  <a:lnTo>
                    <a:pt x="6" y="30"/>
                  </a:lnTo>
                  <a:lnTo>
                    <a:pt x="8" y="26"/>
                  </a:lnTo>
                  <a:lnTo>
                    <a:pt x="10" y="22"/>
                  </a:lnTo>
                  <a:lnTo>
                    <a:pt x="12" y="18"/>
                  </a:lnTo>
                  <a:lnTo>
                    <a:pt x="15" y="15"/>
                  </a:lnTo>
                  <a:lnTo>
                    <a:pt x="18" y="12"/>
                  </a:lnTo>
                  <a:lnTo>
                    <a:pt x="21" y="9"/>
                  </a:lnTo>
                  <a:lnTo>
                    <a:pt x="25" y="6"/>
                  </a:lnTo>
                  <a:lnTo>
                    <a:pt x="29" y="4"/>
                  </a:lnTo>
                  <a:lnTo>
                    <a:pt x="33" y="2"/>
                  </a:lnTo>
                  <a:lnTo>
                    <a:pt x="38" y="0"/>
                  </a:lnTo>
                  <a:lnTo>
                    <a:pt x="40" y="3"/>
                  </a:lnTo>
                  <a:lnTo>
                    <a:pt x="41" y="5"/>
                  </a:lnTo>
                  <a:lnTo>
                    <a:pt x="43" y="7"/>
                  </a:lnTo>
                  <a:lnTo>
                    <a:pt x="44" y="10"/>
                  </a:lnTo>
                  <a:lnTo>
                    <a:pt x="45" y="12"/>
                  </a:lnTo>
                  <a:lnTo>
                    <a:pt x="46" y="13"/>
                  </a:lnTo>
                  <a:lnTo>
                    <a:pt x="46" y="15"/>
                  </a:lnTo>
                  <a:lnTo>
                    <a:pt x="47" y="17"/>
                  </a:lnTo>
                  <a:lnTo>
                    <a:pt x="47" y="18"/>
                  </a:lnTo>
                  <a:lnTo>
                    <a:pt x="47" y="19"/>
                  </a:lnTo>
                  <a:lnTo>
                    <a:pt x="48" y="21"/>
                  </a:lnTo>
                  <a:lnTo>
                    <a:pt x="47" y="22"/>
                  </a:lnTo>
                  <a:lnTo>
                    <a:pt x="47" y="23"/>
                  </a:lnTo>
                  <a:lnTo>
                    <a:pt x="47" y="24"/>
                  </a:lnTo>
                  <a:lnTo>
                    <a:pt x="46" y="27"/>
                  </a:lnTo>
                  <a:lnTo>
                    <a:pt x="45" y="29"/>
                  </a:lnTo>
                  <a:lnTo>
                    <a:pt x="44" y="31"/>
                  </a:lnTo>
                  <a:lnTo>
                    <a:pt x="42" y="34"/>
                  </a:lnTo>
                  <a:lnTo>
                    <a:pt x="40" y="37"/>
                  </a:lnTo>
                  <a:lnTo>
                    <a:pt x="38" y="40"/>
                  </a:lnTo>
                  <a:lnTo>
                    <a:pt x="36" y="44"/>
                  </a:lnTo>
                  <a:lnTo>
                    <a:pt x="34" y="48"/>
                  </a:lnTo>
                  <a:lnTo>
                    <a:pt x="32" y="54"/>
                  </a:lnTo>
                  <a:lnTo>
                    <a:pt x="33" y="61"/>
                  </a:lnTo>
                  <a:lnTo>
                    <a:pt x="33" y="69"/>
                  </a:lnTo>
                  <a:lnTo>
                    <a:pt x="34" y="75"/>
                  </a:lnTo>
                  <a:lnTo>
                    <a:pt x="34" y="82"/>
                  </a:lnTo>
                  <a:lnTo>
                    <a:pt x="35" y="88"/>
                  </a:lnTo>
                  <a:lnTo>
                    <a:pt x="36" y="94"/>
                  </a:lnTo>
                  <a:lnTo>
                    <a:pt x="36" y="99"/>
                  </a:lnTo>
                  <a:lnTo>
                    <a:pt x="37" y="104"/>
                  </a:lnTo>
                  <a:lnTo>
                    <a:pt x="38" y="108"/>
                  </a:lnTo>
                  <a:lnTo>
                    <a:pt x="38" y="113"/>
                  </a:lnTo>
                  <a:lnTo>
                    <a:pt x="39" y="117"/>
                  </a:lnTo>
                  <a:lnTo>
                    <a:pt x="39" y="120"/>
                  </a:lnTo>
                  <a:lnTo>
                    <a:pt x="40" y="123"/>
                  </a:lnTo>
                  <a:lnTo>
                    <a:pt x="40" y="126"/>
                  </a:lnTo>
                  <a:lnTo>
                    <a:pt x="41" y="129"/>
                  </a:lnTo>
                  <a:lnTo>
                    <a:pt x="41" y="131"/>
                  </a:lnTo>
                  <a:lnTo>
                    <a:pt x="41" y="133"/>
                  </a:lnTo>
                  <a:lnTo>
                    <a:pt x="41" y="134"/>
                  </a:lnTo>
                  <a:lnTo>
                    <a:pt x="41" y="135"/>
                  </a:lnTo>
                  <a:lnTo>
                    <a:pt x="41" y="136"/>
                  </a:lnTo>
                  <a:lnTo>
                    <a:pt x="41" y="137"/>
                  </a:lnTo>
                  <a:lnTo>
                    <a:pt x="41" y="137"/>
                  </a:lnTo>
                  <a:lnTo>
                    <a:pt x="41" y="137"/>
                  </a:lnTo>
                  <a:lnTo>
                    <a:pt x="40" y="136"/>
                  </a:lnTo>
                  <a:lnTo>
                    <a:pt x="40" y="135"/>
                  </a:lnTo>
                  <a:lnTo>
                    <a:pt x="39" y="134"/>
                  </a:lnTo>
                  <a:lnTo>
                    <a:pt x="38" y="133"/>
                  </a:lnTo>
                  <a:lnTo>
                    <a:pt x="37" y="131"/>
                  </a:lnTo>
                  <a:lnTo>
                    <a:pt x="36" y="129"/>
                  </a:lnTo>
                  <a:lnTo>
                    <a:pt x="35" y="126"/>
                  </a:lnTo>
                  <a:lnTo>
                    <a:pt x="34" y="123"/>
                  </a:lnTo>
                  <a:lnTo>
                    <a:pt x="32" y="120"/>
                  </a:lnTo>
                </a:path>
              </a:pathLst>
            </a:custGeom>
            <a:solidFill>
              <a:schemeClr val="tx1"/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38949" name="Freeform 37"/>
            <p:cNvSpPr>
              <a:spLocks/>
            </p:cNvSpPr>
            <p:nvPr/>
          </p:nvSpPr>
          <p:spPr bwMode="auto">
            <a:xfrm>
              <a:off x="3450" y="604"/>
              <a:ext cx="146" cy="57"/>
            </a:xfrm>
            <a:custGeom>
              <a:avLst/>
              <a:gdLst/>
              <a:ahLst/>
              <a:cxnLst>
                <a:cxn ang="0">
                  <a:pos x="18" y="21"/>
                </a:cxn>
                <a:cxn ang="0">
                  <a:pos x="28" y="24"/>
                </a:cxn>
                <a:cxn ang="0">
                  <a:pos x="36" y="26"/>
                </a:cxn>
                <a:cxn ang="0">
                  <a:pos x="42" y="28"/>
                </a:cxn>
                <a:cxn ang="0">
                  <a:pos x="48" y="29"/>
                </a:cxn>
                <a:cxn ang="0">
                  <a:pos x="54" y="31"/>
                </a:cxn>
                <a:cxn ang="0">
                  <a:pos x="60" y="32"/>
                </a:cxn>
                <a:cxn ang="0">
                  <a:pos x="66" y="32"/>
                </a:cxn>
                <a:cxn ang="0">
                  <a:pos x="72" y="31"/>
                </a:cxn>
                <a:cxn ang="0">
                  <a:pos x="78" y="30"/>
                </a:cxn>
                <a:cxn ang="0">
                  <a:pos x="84" y="29"/>
                </a:cxn>
                <a:cxn ang="0">
                  <a:pos x="92" y="28"/>
                </a:cxn>
                <a:cxn ang="0">
                  <a:pos x="102" y="27"/>
                </a:cxn>
                <a:cxn ang="0">
                  <a:pos x="110" y="24"/>
                </a:cxn>
                <a:cxn ang="0">
                  <a:pos x="118" y="16"/>
                </a:cxn>
                <a:cxn ang="0">
                  <a:pos x="122" y="11"/>
                </a:cxn>
                <a:cxn ang="0">
                  <a:pos x="127" y="6"/>
                </a:cxn>
                <a:cxn ang="0">
                  <a:pos x="132" y="3"/>
                </a:cxn>
                <a:cxn ang="0">
                  <a:pos x="135" y="1"/>
                </a:cxn>
                <a:cxn ang="0">
                  <a:pos x="138" y="0"/>
                </a:cxn>
                <a:cxn ang="0">
                  <a:pos x="140" y="0"/>
                </a:cxn>
                <a:cxn ang="0">
                  <a:pos x="142" y="0"/>
                </a:cxn>
                <a:cxn ang="0">
                  <a:pos x="143" y="1"/>
                </a:cxn>
                <a:cxn ang="0">
                  <a:pos x="145" y="3"/>
                </a:cxn>
                <a:cxn ang="0">
                  <a:pos x="145" y="6"/>
                </a:cxn>
                <a:cxn ang="0">
                  <a:pos x="144" y="10"/>
                </a:cxn>
                <a:cxn ang="0">
                  <a:pos x="141" y="15"/>
                </a:cxn>
                <a:cxn ang="0">
                  <a:pos x="138" y="20"/>
                </a:cxn>
                <a:cxn ang="0">
                  <a:pos x="134" y="28"/>
                </a:cxn>
                <a:cxn ang="0">
                  <a:pos x="129" y="34"/>
                </a:cxn>
                <a:cxn ang="0">
                  <a:pos x="124" y="39"/>
                </a:cxn>
                <a:cxn ang="0">
                  <a:pos x="118" y="44"/>
                </a:cxn>
                <a:cxn ang="0">
                  <a:pos x="112" y="47"/>
                </a:cxn>
                <a:cxn ang="0">
                  <a:pos x="105" y="51"/>
                </a:cxn>
                <a:cxn ang="0">
                  <a:pos x="90" y="56"/>
                </a:cxn>
                <a:cxn ang="0">
                  <a:pos x="78" y="54"/>
                </a:cxn>
                <a:cxn ang="0">
                  <a:pos x="68" y="52"/>
                </a:cxn>
                <a:cxn ang="0">
                  <a:pos x="60" y="49"/>
                </a:cxn>
                <a:cxn ang="0">
                  <a:pos x="48" y="46"/>
                </a:cxn>
                <a:cxn ang="0">
                  <a:pos x="40" y="43"/>
                </a:cxn>
                <a:cxn ang="0">
                  <a:pos x="32" y="39"/>
                </a:cxn>
                <a:cxn ang="0">
                  <a:pos x="23" y="35"/>
                </a:cxn>
                <a:cxn ang="0">
                  <a:pos x="17" y="31"/>
                </a:cxn>
                <a:cxn ang="0">
                  <a:pos x="13" y="31"/>
                </a:cxn>
                <a:cxn ang="0">
                  <a:pos x="8" y="30"/>
                </a:cxn>
                <a:cxn ang="0">
                  <a:pos x="4" y="29"/>
                </a:cxn>
                <a:cxn ang="0">
                  <a:pos x="2" y="28"/>
                </a:cxn>
                <a:cxn ang="0">
                  <a:pos x="1" y="27"/>
                </a:cxn>
                <a:cxn ang="0">
                  <a:pos x="0" y="25"/>
                </a:cxn>
                <a:cxn ang="0">
                  <a:pos x="0" y="24"/>
                </a:cxn>
                <a:cxn ang="0">
                  <a:pos x="4" y="22"/>
                </a:cxn>
                <a:cxn ang="0">
                  <a:pos x="8" y="21"/>
                </a:cxn>
                <a:cxn ang="0">
                  <a:pos x="12" y="20"/>
                </a:cxn>
              </a:cxnLst>
              <a:rect l="0" t="0" r="r" b="b"/>
              <a:pathLst>
                <a:path w="146" h="57">
                  <a:moveTo>
                    <a:pt x="12" y="20"/>
                  </a:moveTo>
                  <a:lnTo>
                    <a:pt x="18" y="21"/>
                  </a:lnTo>
                  <a:lnTo>
                    <a:pt x="23" y="23"/>
                  </a:lnTo>
                  <a:lnTo>
                    <a:pt x="28" y="24"/>
                  </a:lnTo>
                  <a:lnTo>
                    <a:pt x="32" y="25"/>
                  </a:lnTo>
                  <a:lnTo>
                    <a:pt x="36" y="26"/>
                  </a:lnTo>
                  <a:lnTo>
                    <a:pt x="39" y="27"/>
                  </a:lnTo>
                  <a:lnTo>
                    <a:pt x="42" y="28"/>
                  </a:lnTo>
                  <a:lnTo>
                    <a:pt x="45" y="29"/>
                  </a:lnTo>
                  <a:lnTo>
                    <a:pt x="48" y="29"/>
                  </a:lnTo>
                  <a:lnTo>
                    <a:pt x="50" y="30"/>
                  </a:lnTo>
                  <a:lnTo>
                    <a:pt x="54" y="31"/>
                  </a:lnTo>
                  <a:lnTo>
                    <a:pt x="57" y="32"/>
                  </a:lnTo>
                  <a:lnTo>
                    <a:pt x="60" y="32"/>
                  </a:lnTo>
                  <a:lnTo>
                    <a:pt x="63" y="32"/>
                  </a:lnTo>
                  <a:lnTo>
                    <a:pt x="66" y="32"/>
                  </a:lnTo>
                  <a:lnTo>
                    <a:pt x="70" y="31"/>
                  </a:lnTo>
                  <a:lnTo>
                    <a:pt x="72" y="31"/>
                  </a:lnTo>
                  <a:lnTo>
                    <a:pt x="75" y="31"/>
                  </a:lnTo>
                  <a:lnTo>
                    <a:pt x="78" y="30"/>
                  </a:lnTo>
                  <a:lnTo>
                    <a:pt x="81" y="30"/>
                  </a:lnTo>
                  <a:lnTo>
                    <a:pt x="84" y="29"/>
                  </a:lnTo>
                  <a:lnTo>
                    <a:pt x="88" y="29"/>
                  </a:lnTo>
                  <a:lnTo>
                    <a:pt x="92" y="28"/>
                  </a:lnTo>
                  <a:lnTo>
                    <a:pt x="97" y="27"/>
                  </a:lnTo>
                  <a:lnTo>
                    <a:pt x="102" y="27"/>
                  </a:lnTo>
                  <a:lnTo>
                    <a:pt x="108" y="26"/>
                  </a:lnTo>
                  <a:lnTo>
                    <a:pt x="110" y="24"/>
                  </a:lnTo>
                  <a:lnTo>
                    <a:pt x="113" y="21"/>
                  </a:lnTo>
                  <a:lnTo>
                    <a:pt x="118" y="16"/>
                  </a:lnTo>
                  <a:lnTo>
                    <a:pt x="120" y="13"/>
                  </a:lnTo>
                  <a:lnTo>
                    <a:pt x="122" y="11"/>
                  </a:lnTo>
                  <a:lnTo>
                    <a:pt x="125" y="9"/>
                  </a:lnTo>
                  <a:lnTo>
                    <a:pt x="127" y="6"/>
                  </a:lnTo>
                  <a:lnTo>
                    <a:pt x="130" y="5"/>
                  </a:lnTo>
                  <a:lnTo>
                    <a:pt x="132" y="3"/>
                  </a:lnTo>
                  <a:lnTo>
                    <a:pt x="135" y="2"/>
                  </a:lnTo>
                  <a:lnTo>
                    <a:pt x="135" y="1"/>
                  </a:lnTo>
                  <a:lnTo>
                    <a:pt x="137" y="1"/>
                  </a:lnTo>
                  <a:lnTo>
                    <a:pt x="138" y="0"/>
                  </a:lnTo>
                  <a:lnTo>
                    <a:pt x="139" y="0"/>
                  </a:lnTo>
                  <a:lnTo>
                    <a:pt x="140" y="0"/>
                  </a:lnTo>
                  <a:lnTo>
                    <a:pt x="141" y="0"/>
                  </a:lnTo>
                  <a:lnTo>
                    <a:pt x="142" y="0"/>
                  </a:lnTo>
                  <a:lnTo>
                    <a:pt x="142" y="1"/>
                  </a:lnTo>
                  <a:lnTo>
                    <a:pt x="143" y="1"/>
                  </a:lnTo>
                  <a:lnTo>
                    <a:pt x="144" y="2"/>
                  </a:lnTo>
                  <a:lnTo>
                    <a:pt x="145" y="3"/>
                  </a:lnTo>
                  <a:lnTo>
                    <a:pt x="145" y="4"/>
                  </a:lnTo>
                  <a:lnTo>
                    <a:pt x="145" y="6"/>
                  </a:lnTo>
                  <a:lnTo>
                    <a:pt x="145" y="8"/>
                  </a:lnTo>
                  <a:lnTo>
                    <a:pt x="144" y="10"/>
                  </a:lnTo>
                  <a:lnTo>
                    <a:pt x="142" y="13"/>
                  </a:lnTo>
                  <a:lnTo>
                    <a:pt x="141" y="15"/>
                  </a:lnTo>
                  <a:lnTo>
                    <a:pt x="139" y="18"/>
                  </a:lnTo>
                  <a:lnTo>
                    <a:pt x="138" y="20"/>
                  </a:lnTo>
                  <a:lnTo>
                    <a:pt x="136" y="24"/>
                  </a:lnTo>
                  <a:lnTo>
                    <a:pt x="134" y="28"/>
                  </a:lnTo>
                  <a:lnTo>
                    <a:pt x="131" y="31"/>
                  </a:lnTo>
                  <a:lnTo>
                    <a:pt x="129" y="34"/>
                  </a:lnTo>
                  <a:lnTo>
                    <a:pt x="126" y="37"/>
                  </a:lnTo>
                  <a:lnTo>
                    <a:pt x="124" y="39"/>
                  </a:lnTo>
                  <a:lnTo>
                    <a:pt x="121" y="41"/>
                  </a:lnTo>
                  <a:lnTo>
                    <a:pt x="118" y="44"/>
                  </a:lnTo>
                  <a:lnTo>
                    <a:pt x="115" y="46"/>
                  </a:lnTo>
                  <a:lnTo>
                    <a:pt x="112" y="47"/>
                  </a:lnTo>
                  <a:lnTo>
                    <a:pt x="109" y="49"/>
                  </a:lnTo>
                  <a:lnTo>
                    <a:pt x="105" y="51"/>
                  </a:lnTo>
                  <a:lnTo>
                    <a:pt x="98" y="53"/>
                  </a:lnTo>
                  <a:lnTo>
                    <a:pt x="90" y="56"/>
                  </a:lnTo>
                  <a:lnTo>
                    <a:pt x="84" y="55"/>
                  </a:lnTo>
                  <a:lnTo>
                    <a:pt x="78" y="54"/>
                  </a:lnTo>
                  <a:lnTo>
                    <a:pt x="73" y="53"/>
                  </a:lnTo>
                  <a:lnTo>
                    <a:pt x="68" y="52"/>
                  </a:lnTo>
                  <a:lnTo>
                    <a:pt x="64" y="51"/>
                  </a:lnTo>
                  <a:lnTo>
                    <a:pt x="60" y="49"/>
                  </a:lnTo>
                  <a:lnTo>
                    <a:pt x="52" y="47"/>
                  </a:lnTo>
                  <a:lnTo>
                    <a:pt x="48" y="46"/>
                  </a:lnTo>
                  <a:lnTo>
                    <a:pt x="44" y="44"/>
                  </a:lnTo>
                  <a:lnTo>
                    <a:pt x="40" y="43"/>
                  </a:lnTo>
                  <a:lnTo>
                    <a:pt x="36" y="41"/>
                  </a:lnTo>
                  <a:lnTo>
                    <a:pt x="32" y="39"/>
                  </a:lnTo>
                  <a:lnTo>
                    <a:pt x="28" y="37"/>
                  </a:lnTo>
                  <a:lnTo>
                    <a:pt x="23" y="35"/>
                  </a:lnTo>
                  <a:lnTo>
                    <a:pt x="18" y="32"/>
                  </a:lnTo>
                  <a:lnTo>
                    <a:pt x="17" y="31"/>
                  </a:lnTo>
                  <a:lnTo>
                    <a:pt x="16" y="31"/>
                  </a:lnTo>
                  <a:lnTo>
                    <a:pt x="13" y="31"/>
                  </a:lnTo>
                  <a:lnTo>
                    <a:pt x="11" y="30"/>
                  </a:lnTo>
                  <a:lnTo>
                    <a:pt x="8" y="30"/>
                  </a:lnTo>
                  <a:lnTo>
                    <a:pt x="5" y="30"/>
                  </a:lnTo>
                  <a:lnTo>
                    <a:pt x="4" y="29"/>
                  </a:lnTo>
                  <a:lnTo>
                    <a:pt x="3" y="29"/>
                  </a:lnTo>
                  <a:lnTo>
                    <a:pt x="2" y="28"/>
                  </a:lnTo>
                  <a:lnTo>
                    <a:pt x="1" y="28"/>
                  </a:lnTo>
                  <a:lnTo>
                    <a:pt x="1" y="27"/>
                  </a:lnTo>
                  <a:lnTo>
                    <a:pt x="0" y="26"/>
                  </a:lnTo>
                  <a:lnTo>
                    <a:pt x="0" y="25"/>
                  </a:lnTo>
                  <a:lnTo>
                    <a:pt x="0" y="25"/>
                  </a:lnTo>
                  <a:lnTo>
                    <a:pt x="0" y="24"/>
                  </a:lnTo>
                  <a:lnTo>
                    <a:pt x="2" y="23"/>
                  </a:lnTo>
                  <a:lnTo>
                    <a:pt x="4" y="22"/>
                  </a:lnTo>
                  <a:lnTo>
                    <a:pt x="6" y="22"/>
                  </a:lnTo>
                  <a:lnTo>
                    <a:pt x="8" y="21"/>
                  </a:lnTo>
                  <a:lnTo>
                    <a:pt x="10" y="21"/>
                  </a:lnTo>
                  <a:lnTo>
                    <a:pt x="12" y="20"/>
                  </a:lnTo>
                </a:path>
              </a:pathLst>
            </a:custGeom>
            <a:solidFill>
              <a:schemeClr val="tx1"/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</p:grpSp>
      <p:grpSp>
        <p:nvGrpSpPr>
          <p:cNvPr id="38958" name="Group 46"/>
          <p:cNvGrpSpPr>
            <a:grpSpLocks/>
          </p:cNvGrpSpPr>
          <p:nvPr/>
        </p:nvGrpSpPr>
        <p:grpSpPr bwMode="auto">
          <a:xfrm>
            <a:off x="4806950" y="835025"/>
            <a:ext cx="1166813" cy="566738"/>
            <a:chOff x="3028" y="526"/>
            <a:chExt cx="735" cy="357"/>
          </a:xfrm>
        </p:grpSpPr>
        <p:sp>
          <p:nvSpPr>
            <p:cNvPr id="38951" name="Oval 39"/>
            <p:cNvSpPr>
              <a:spLocks noChangeArrowheads="1"/>
            </p:cNvSpPr>
            <p:nvPr/>
          </p:nvSpPr>
          <p:spPr bwMode="auto">
            <a:xfrm>
              <a:off x="3217" y="721"/>
              <a:ext cx="142" cy="94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grpSp>
          <p:nvGrpSpPr>
            <p:cNvPr id="38955" name="Group 43"/>
            <p:cNvGrpSpPr>
              <a:grpSpLocks/>
            </p:cNvGrpSpPr>
            <p:nvPr/>
          </p:nvGrpSpPr>
          <p:grpSpPr bwMode="auto">
            <a:xfrm>
              <a:off x="3028" y="526"/>
              <a:ext cx="735" cy="357"/>
              <a:chOff x="3028" y="526"/>
              <a:chExt cx="735" cy="357"/>
            </a:xfrm>
          </p:grpSpPr>
          <p:sp>
            <p:nvSpPr>
              <p:cNvPr id="38952" name="Line 40"/>
              <p:cNvSpPr>
                <a:spLocks noChangeShapeType="1"/>
              </p:cNvSpPr>
              <p:nvPr/>
            </p:nvSpPr>
            <p:spPr bwMode="auto">
              <a:xfrm>
                <a:off x="3120" y="576"/>
                <a:ext cx="528" cy="24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38953" name="Freeform 41"/>
              <p:cNvSpPr>
                <a:spLocks/>
              </p:cNvSpPr>
              <p:nvPr/>
            </p:nvSpPr>
            <p:spPr bwMode="auto">
              <a:xfrm>
                <a:off x="3600" y="780"/>
                <a:ext cx="163" cy="103"/>
              </a:xfrm>
              <a:custGeom>
                <a:avLst/>
                <a:gdLst/>
                <a:ahLst/>
                <a:cxnLst>
                  <a:cxn ang="0">
                    <a:pos x="4" y="22"/>
                  </a:cxn>
                  <a:cxn ang="0">
                    <a:pos x="10" y="28"/>
                  </a:cxn>
                  <a:cxn ang="0">
                    <a:pos x="15" y="34"/>
                  </a:cxn>
                  <a:cxn ang="0">
                    <a:pos x="20" y="38"/>
                  </a:cxn>
                  <a:cxn ang="0">
                    <a:pos x="23" y="42"/>
                  </a:cxn>
                  <a:cxn ang="0">
                    <a:pos x="27" y="46"/>
                  </a:cxn>
                  <a:cxn ang="0">
                    <a:pos x="30" y="49"/>
                  </a:cxn>
                  <a:cxn ang="0">
                    <a:pos x="34" y="52"/>
                  </a:cxn>
                  <a:cxn ang="0">
                    <a:pos x="38" y="56"/>
                  </a:cxn>
                  <a:cxn ang="0">
                    <a:pos x="44" y="60"/>
                  </a:cxn>
                  <a:cxn ang="0">
                    <a:pos x="51" y="64"/>
                  </a:cxn>
                  <a:cxn ang="0">
                    <a:pos x="56" y="69"/>
                  </a:cxn>
                  <a:cxn ang="0">
                    <a:pos x="58" y="73"/>
                  </a:cxn>
                  <a:cxn ang="0">
                    <a:pos x="61" y="77"/>
                  </a:cxn>
                  <a:cxn ang="0">
                    <a:pos x="63" y="81"/>
                  </a:cxn>
                  <a:cxn ang="0">
                    <a:pos x="66" y="85"/>
                  </a:cxn>
                  <a:cxn ang="0">
                    <a:pos x="69" y="87"/>
                  </a:cxn>
                  <a:cxn ang="0">
                    <a:pos x="73" y="88"/>
                  </a:cxn>
                  <a:cxn ang="0">
                    <a:pos x="79" y="90"/>
                  </a:cxn>
                  <a:cxn ang="0">
                    <a:pos x="86" y="91"/>
                  </a:cxn>
                  <a:cxn ang="0">
                    <a:pos x="91" y="93"/>
                  </a:cxn>
                  <a:cxn ang="0">
                    <a:pos x="98" y="95"/>
                  </a:cxn>
                  <a:cxn ang="0">
                    <a:pos x="105" y="97"/>
                  </a:cxn>
                  <a:cxn ang="0">
                    <a:pos x="110" y="99"/>
                  </a:cxn>
                  <a:cxn ang="0">
                    <a:pos x="116" y="101"/>
                  </a:cxn>
                  <a:cxn ang="0">
                    <a:pos x="119" y="102"/>
                  </a:cxn>
                  <a:cxn ang="0">
                    <a:pos x="120" y="102"/>
                  </a:cxn>
                  <a:cxn ang="0">
                    <a:pos x="127" y="100"/>
                  </a:cxn>
                  <a:cxn ang="0">
                    <a:pos x="132" y="98"/>
                  </a:cxn>
                  <a:cxn ang="0">
                    <a:pos x="136" y="97"/>
                  </a:cxn>
                  <a:cxn ang="0">
                    <a:pos x="141" y="94"/>
                  </a:cxn>
                  <a:cxn ang="0">
                    <a:pos x="143" y="91"/>
                  </a:cxn>
                  <a:cxn ang="0">
                    <a:pos x="146" y="87"/>
                  </a:cxn>
                  <a:cxn ang="0">
                    <a:pos x="148" y="82"/>
                  </a:cxn>
                  <a:cxn ang="0">
                    <a:pos x="151" y="76"/>
                  </a:cxn>
                  <a:cxn ang="0">
                    <a:pos x="154" y="67"/>
                  </a:cxn>
                  <a:cxn ang="0">
                    <a:pos x="158" y="56"/>
                  </a:cxn>
                  <a:cxn ang="0">
                    <a:pos x="159" y="50"/>
                  </a:cxn>
                  <a:cxn ang="0">
                    <a:pos x="161" y="46"/>
                  </a:cxn>
                  <a:cxn ang="0">
                    <a:pos x="162" y="43"/>
                  </a:cxn>
                  <a:cxn ang="0">
                    <a:pos x="162" y="42"/>
                  </a:cxn>
                  <a:cxn ang="0">
                    <a:pos x="157" y="32"/>
                  </a:cxn>
                  <a:cxn ang="0">
                    <a:pos x="150" y="24"/>
                  </a:cxn>
                  <a:cxn ang="0">
                    <a:pos x="142" y="18"/>
                  </a:cxn>
                  <a:cxn ang="0">
                    <a:pos x="133" y="12"/>
                  </a:cxn>
                  <a:cxn ang="0">
                    <a:pos x="123" y="8"/>
                  </a:cxn>
                  <a:cxn ang="0">
                    <a:pos x="112" y="5"/>
                  </a:cxn>
                  <a:cxn ang="0">
                    <a:pos x="90" y="0"/>
                  </a:cxn>
                  <a:cxn ang="0">
                    <a:pos x="75" y="1"/>
                  </a:cxn>
                  <a:cxn ang="0">
                    <a:pos x="63" y="1"/>
                  </a:cxn>
                  <a:cxn ang="0">
                    <a:pos x="53" y="1"/>
                  </a:cxn>
                  <a:cxn ang="0">
                    <a:pos x="45" y="1"/>
                  </a:cxn>
                  <a:cxn ang="0">
                    <a:pos x="38" y="1"/>
                  </a:cxn>
                  <a:cxn ang="0">
                    <a:pos x="33" y="1"/>
                  </a:cxn>
                  <a:cxn ang="0">
                    <a:pos x="28" y="0"/>
                  </a:cxn>
                  <a:cxn ang="0">
                    <a:pos x="22" y="0"/>
                  </a:cxn>
                  <a:cxn ang="0">
                    <a:pos x="17" y="2"/>
                  </a:cxn>
                  <a:cxn ang="0">
                    <a:pos x="14" y="4"/>
                  </a:cxn>
                  <a:cxn ang="0">
                    <a:pos x="11" y="7"/>
                  </a:cxn>
                  <a:cxn ang="0">
                    <a:pos x="7" y="11"/>
                  </a:cxn>
                  <a:cxn ang="0">
                    <a:pos x="3" y="15"/>
                  </a:cxn>
                </a:cxnLst>
                <a:rect l="0" t="0" r="r" b="b"/>
                <a:pathLst>
                  <a:path w="163" h="103">
                    <a:moveTo>
                      <a:pt x="0" y="18"/>
                    </a:moveTo>
                    <a:lnTo>
                      <a:pt x="4" y="22"/>
                    </a:lnTo>
                    <a:lnTo>
                      <a:pt x="7" y="25"/>
                    </a:lnTo>
                    <a:lnTo>
                      <a:pt x="10" y="28"/>
                    </a:lnTo>
                    <a:lnTo>
                      <a:pt x="13" y="31"/>
                    </a:lnTo>
                    <a:lnTo>
                      <a:pt x="15" y="34"/>
                    </a:lnTo>
                    <a:lnTo>
                      <a:pt x="17" y="36"/>
                    </a:lnTo>
                    <a:lnTo>
                      <a:pt x="20" y="38"/>
                    </a:lnTo>
                    <a:lnTo>
                      <a:pt x="21" y="40"/>
                    </a:lnTo>
                    <a:lnTo>
                      <a:pt x="23" y="42"/>
                    </a:lnTo>
                    <a:lnTo>
                      <a:pt x="24" y="43"/>
                    </a:lnTo>
                    <a:lnTo>
                      <a:pt x="27" y="46"/>
                    </a:lnTo>
                    <a:lnTo>
                      <a:pt x="29" y="48"/>
                    </a:lnTo>
                    <a:lnTo>
                      <a:pt x="30" y="49"/>
                    </a:lnTo>
                    <a:lnTo>
                      <a:pt x="32" y="51"/>
                    </a:lnTo>
                    <a:lnTo>
                      <a:pt x="34" y="52"/>
                    </a:lnTo>
                    <a:lnTo>
                      <a:pt x="35" y="54"/>
                    </a:lnTo>
                    <a:lnTo>
                      <a:pt x="38" y="56"/>
                    </a:lnTo>
                    <a:lnTo>
                      <a:pt x="41" y="57"/>
                    </a:lnTo>
                    <a:lnTo>
                      <a:pt x="44" y="60"/>
                    </a:lnTo>
                    <a:lnTo>
                      <a:pt x="49" y="63"/>
                    </a:lnTo>
                    <a:lnTo>
                      <a:pt x="51" y="64"/>
                    </a:lnTo>
                    <a:lnTo>
                      <a:pt x="54" y="66"/>
                    </a:lnTo>
                    <a:lnTo>
                      <a:pt x="56" y="69"/>
                    </a:lnTo>
                    <a:lnTo>
                      <a:pt x="57" y="71"/>
                    </a:lnTo>
                    <a:lnTo>
                      <a:pt x="58" y="73"/>
                    </a:lnTo>
                    <a:lnTo>
                      <a:pt x="60" y="75"/>
                    </a:lnTo>
                    <a:lnTo>
                      <a:pt x="61" y="77"/>
                    </a:lnTo>
                    <a:lnTo>
                      <a:pt x="62" y="78"/>
                    </a:lnTo>
                    <a:lnTo>
                      <a:pt x="63" y="81"/>
                    </a:lnTo>
                    <a:lnTo>
                      <a:pt x="65" y="83"/>
                    </a:lnTo>
                    <a:lnTo>
                      <a:pt x="66" y="85"/>
                    </a:lnTo>
                    <a:lnTo>
                      <a:pt x="68" y="86"/>
                    </a:lnTo>
                    <a:lnTo>
                      <a:pt x="69" y="87"/>
                    </a:lnTo>
                    <a:lnTo>
                      <a:pt x="71" y="87"/>
                    </a:lnTo>
                    <a:lnTo>
                      <a:pt x="73" y="88"/>
                    </a:lnTo>
                    <a:lnTo>
                      <a:pt x="76" y="89"/>
                    </a:lnTo>
                    <a:lnTo>
                      <a:pt x="79" y="90"/>
                    </a:lnTo>
                    <a:lnTo>
                      <a:pt x="83" y="90"/>
                    </a:lnTo>
                    <a:lnTo>
                      <a:pt x="86" y="91"/>
                    </a:lnTo>
                    <a:lnTo>
                      <a:pt x="88" y="92"/>
                    </a:lnTo>
                    <a:lnTo>
                      <a:pt x="91" y="93"/>
                    </a:lnTo>
                    <a:lnTo>
                      <a:pt x="95" y="94"/>
                    </a:lnTo>
                    <a:lnTo>
                      <a:pt x="98" y="95"/>
                    </a:lnTo>
                    <a:lnTo>
                      <a:pt x="102" y="96"/>
                    </a:lnTo>
                    <a:lnTo>
                      <a:pt x="105" y="97"/>
                    </a:lnTo>
                    <a:lnTo>
                      <a:pt x="107" y="98"/>
                    </a:lnTo>
                    <a:lnTo>
                      <a:pt x="110" y="99"/>
                    </a:lnTo>
                    <a:lnTo>
                      <a:pt x="113" y="100"/>
                    </a:lnTo>
                    <a:lnTo>
                      <a:pt x="116" y="101"/>
                    </a:lnTo>
                    <a:lnTo>
                      <a:pt x="118" y="101"/>
                    </a:lnTo>
                    <a:lnTo>
                      <a:pt x="119" y="102"/>
                    </a:lnTo>
                    <a:lnTo>
                      <a:pt x="120" y="102"/>
                    </a:lnTo>
                    <a:lnTo>
                      <a:pt x="120" y="102"/>
                    </a:lnTo>
                    <a:lnTo>
                      <a:pt x="124" y="101"/>
                    </a:lnTo>
                    <a:lnTo>
                      <a:pt x="127" y="100"/>
                    </a:lnTo>
                    <a:lnTo>
                      <a:pt x="129" y="99"/>
                    </a:lnTo>
                    <a:lnTo>
                      <a:pt x="132" y="98"/>
                    </a:lnTo>
                    <a:lnTo>
                      <a:pt x="134" y="98"/>
                    </a:lnTo>
                    <a:lnTo>
                      <a:pt x="136" y="97"/>
                    </a:lnTo>
                    <a:lnTo>
                      <a:pt x="139" y="95"/>
                    </a:lnTo>
                    <a:lnTo>
                      <a:pt x="141" y="94"/>
                    </a:lnTo>
                    <a:lnTo>
                      <a:pt x="142" y="93"/>
                    </a:lnTo>
                    <a:lnTo>
                      <a:pt x="143" y="91"/>
                    </a:lnTo>
                    <a:lnTo>
                      <a:pt x="144" y="90"/>
                    </a:lnTo>
                    <a:lnTo>
                      <a:pt x="146" y="87"/>
                    </a:lnTo>
                    <a:lnTo>
                      <a:pt x="147" y="85"/>
                    </a:lnTo>
                    <a:lnTo>
                      <a:pt x="148" y="82"/>
                    </a:lnTo>
                    <a:lnTo>
                      <a:pt x="150" y="78"/>
                    </a:lnTo>
                    <a:lnTo>
                      <a:pt x="151" y="76"/>
                    </a:lnTo>
                    <a:lnTo>
                      <a:pt x="152" y="73"/>
                    </a:lnTo>
                    <a:lnTo>
                      <a:pt x="154" y="67"/>
                    </a:lnTo>
                    <a:lnTo>
                      <a:pt x="156" y="61"/>
                    </a:lnTo>
                    <a:lnTo>
                      <a:pt x="158" y="56"/>
                    </a:lnTo>
                    <a:lnTo>
                      <a:pt x="159" y="53"/>
                    </a:lnTo>
                    <a:lnTo>
                      <a:pt x="159" y="50"/>
                    </a:lnTo>
                    <a:lnTo>
                      <a:pt x="160" y="48"/>
                    </a:lnTo>
                    <a:lnTo>
                      <a:pt x="161" y="46"/>
                    </a:lnTo>
                    <a:lnTo>
                      <a:pt x="161" y="44"/>
                    </a:lnTo>
                    <a:lnTo>
                      <a:pt x="162" y="43"/>
                    </a:lnTo>
                    <a:lnTo>
                      <a:pt x="162" y="42"/>
                    </a:lnTo>
                    <a:lnTo>
                      <a:pt x="162" y="42"/>
                    </a:lnTo>
                    <a:lnTo>
                      <a:pt x="160" y="37"/>
                    </a:lnTo>
                    <a:lnTo>
                      <a:pt x="157" y="32"/>
                    </a:lnTo>
                    <a:lnTo>
                      <a:pt x="154" y="28"/>
                    </a:lnTo>
                    <a:lnTo>
                      <a:pt x="150" y="24"/>
                    </a:lnTo>
                    <a:lnTo>
                      <a:pt x="147" y="21"/>
                    </a:lnTo>
                    <a:lnTo>
                      <a:pt x="142" y="18"/>
                    </a:lnTo>
                    <a:lnTo>
                      <a:pt x="138" y="15"/>
                    </a:lnTo>
                    <a:lnTo>
                      <a:pt x="133" y="12"/>
                    </a:lnTo>
                    <a:lnTo>
                      <a:pt x="128" y="10"/>
                    </a:lnTo>
                    <a:lnTo>
                      <a:pt x="123" y="8"/>
                    </a:lnTo>
                    <a:lnTo>
                      <a:pt x="118" y="7"/>
                    </a:lnTo>
                    <a:lnTo>
                      <a:pt x="112" y="5"/>
                    </a:lnTo>
                    <a:lnTo>
                      <a:pt x="101" y="2"/>
                    </a:lnTo>
                    <a:lnTo>
                      <a:pt x="90" y="0"/>
                    </a:lnTo>
                    <a:lnTo>
                      <a:pt x="82" y="1"/>
                    </a:lnTo>
                    <a:lnTo>
                      <a:pt x="75" y="1"/>
                    </a:lnTo>
                    <a:lnTo>
                      <a:pt x="69" y="1"/>
                    </a:lnTo>
                    <a:lnTo>
                      <a:pt x="63" y="1"/>
                    </a:lnTo>
                    <a:lnTo>
                      <a:pt x="58" y="1"/>
                    </a:lnTo>
                    <a:lnTo>
                      <a:pt x="53" y="1"/>
                    </a:lnTo>
                    <a:lnTo>
                      <a:pt x="49" y="1"/>
                    </a:lnTo>
                    <a:lnTo>
                      <a:pt x="45" y="1"/>
                    </a:lnTo>
                    <a:lnTo>
                      <a:pt x="41" y="1"/>
                    </a:lnTo>
                    <a:lnTo>
                      <a:pt x="38" y="1"/>
                    </a:lnTo>
                    <a:lnTo>
                      <a:pt x="35" y="1"/>
                    </a:lnTo>
                    <a:lnTo>
                      <a:pt x="33" y="1"/>
                    </a:lnTo>
                    <a:lnTo>
                      <a:pt x="30" y="0"/>
                    </a:lnTo>
                    <a:lnTo>
                      <a:pt x="28" y="0"/>
                    </a:lnTo>
                    <a:lnTo>
                      <a:pt x="25" y="0"/>
                    </a:lnTo>
                    <a:lnTo>
                      <a:pt x="22" y="0"/>
                    </a:lnTo>
                    <a:lnTo>
                      <a:pt x="20" y="1"/>
                    </a:lnTo>
                    <a:lnTo>
                      <a:pt x="17" y="2"/>
                    </a:lnTo>
                    <a:lnTo>
                      <a:pt x="15" y="3"/>
                    </a:lnTo>
                    <a:lnTo>
                      <a:pt x="14" y="4"/>
                    </a:lnTo>
                    <a:lnTo>
                      <a:pt x="12" y="6"/>
                    </a:lnTo>
                    <a:lnTo>
                      <a:pt x="11" y="7"/>
                    </a:lnTo>
                    <a:lnTo>
                      <a:pt x="9" y="9"/>
                    </a:lnTo>
                    <a:lnTo>
                      <a:pt x="7" y="11"/>
                    </a:lnTo>
                    <a:lnTo>
                      <a:pt x="5" y="13"/>
                    </a:lnTo>
                    <a:lnTo>
                      <a:pt x="3" y="15"/>
                    </a:lnTo>
                    <a:lnTo>
                      <a:pt x="0" y="18"/>
                    </a:lnTo>
                  </a:path>
                </a:pathLst>
              </a:custGeom>
              <a:solidFill>
                <a:schemeClr val="tx1"/>
              </a:solidFill>
              <a:ln w="12700" cap="rnd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38954" name="Freeform 42"/>
              <p:cNvSpPr>
                <a:spLocks/>
              </p:cNvSpPr>
              <p:nvPr/>
            </p:nvSpPr>
            <p:spPr bwMode="auto">
              <a:xfrm>
                <a:off x="3028" y="526"/>
                <a:ext cx="159" cy="101"/>
              </a:xfrm>
              <a:custGeom>
                <a:avLst/>
                <a:gdLst/>
                <a:ahLst/>
                <a:cxnLst>
                  <a:cxn ang="0">
                    <a:pos x="153" y="86"/>
                  </a:cxn>
                  <a:cxn ang="0">
                    <a:pos x="144" y="87"/>
                  </a:cxn>
                  <a:cxn ang="0">
                    <a:pos x="137" y="89"/>
                  </a:cxn>
                  <a:cxn ang="0">
                    <a:pos x="131" y="90"/>
                  </a:cxn>
                  <a:cxn ang="0">
                    <a:pos x="124" y="91"/>
                  </a:cxn>
                  <a:cxn ang="0">
                    <a:pos x="118" y="92"/>
                  </a:cxn>
                  <a:cxn ang="0">
                    <a:pos x="111" y="93"/>
                  </a:cxn>
                  <a:cxn ang="0">
                    <a:pos x="106" y="93"/>
                  </a:cxn>
                  <a:cxn ang="0">
                    <a:pos x="100" y="93"/>
                  </a:cxn>
                  <a:cxn ang="0">
                    <a:pos x="95" y="93"/>
                  </a:cxn>
                  <a:cxn ang="0">
                    <a:pos x="89" y="92"/>
                  </a:cxn>
                  <a:cxn ang="0">
                    <a:pos x="83" y="93"/>
                  </a:cxn>
                  <a:cxn ang="0">
                    <a:pos x="76" y="96"/>
                  </a:cxn>
                  <a:cxn ang="0">
                    <a:pos x="70" y="98"/>
                  </a:cxn>
                  <a:cxn ang="0">
                    <a:pos x="66" y="100"/>
                  </a:cxn>
                  <a:cxn ang="0">
                    <a:pos x="62" y="100"/>
                  </a:cxn>
                  <a:cxn ang="0">
                    <a:pos x="58" y="99"/>
                  </a:cxn>
                  <a:cxn ang="0">
                    <a:pos x="52" y="96"/>
                  </a:cxn>
                  <a:cxn ang="0">
                    <a:pos x="46" y="94"/>
                  </a:cxn>
                  <a:cxn ang="0">
                    <a:pos x="41" y="92"/>
                  </a:cxn>
                  <a:cxn ang="0">
                    <a:pos x="34" y="89"/>
                  </a:cxn>
                  <a:cxn ang="0">
                    <a:pos x="28" y="87"/>
                  </a:cxn>
                  <a:cxn ang="0">
                    <a:pos x="22" y="85"/>
                  </a:cxn>
                  <a:cxn ang="0">
                    <a:pos x="16" y="83"/>
                  </a:cxn>
                  <a:cxn ang="0">
                    <a:pos x="13" y="82"/>
                  </a:cxn>
                  <a:cxn ang="0">
                    <a:pos x="12" y="82"/>
                  </a:cxn>
                  <a:cxn ang="0">
                    <a:pos x="8" y="77"/>
                  </a:cxn>
                  <a:cxn ang="0">
                    <a:pos x="5" y="72"/>
                  </a:cxn>
                  <a:cxn ang="0">
                    <a:pos x="2" y="69"/>
                  </a:cxn>
                  <a:cxn ang="0">
                    <a:pos x="0" y="64"/>
                  </a:cxn>
                  <a:cxn ang="0">
                    <a:pos x="0" y="60"/>
                  </a:cxn>
                  <a:cxn ang="0">
                    <a:pos x="0" y="55"/>
                  </a:cxn>
                  <a:cxn ang="0">
                    <a:pos x="1" y="49"/>
                  </a:cxn>
                  <a:cxn ang="0">
                    <a:pos x="3" y="42"/>
                  </a:cxn>
                  <a:cxn ang="0">
                    <a:pos x="5" y="34"/>
                  </a:cxn>
                  <a:cxn ang="0">
                    <a:pos x="9" y="22"/>
                  </a:cxn>
                  <a:cxn ang="0">
                    <a:pos x="10" y="17"/>
                  </a:cxn>
                  <a:cxn ang="0">
                    <a:pos x="12" y="13"/>
                  </a:cxn>
                  <a:cxn ang="0">
                    <a:pos x="13" y="10"/>
                  </a:cxn>
                  <a:cxn ang="0">
                    <a:pos x="13" y="9"/>
                  </a:cxn>
                  <a:cxn ang="0">
                    <a:pos x="18" y="6"/>
                  </a:cxn>
                  <a:cxn ang="0">
                    <a:pos x="28" y="2"/>
                  </a:cxn>
                  <a:cxn ang="0">
                    <a:pos x="38" y="0"/>
                  </a:cxn>
                  <a:cxn ang="0">
                    <a:pos x="48" y="1"/>
                  </a:cxn>
                  <a:cxn ang="0">
                    <a:pos x="59" y="3"/>
                  </a:cxn>
                  <a:cxn ang="0">
                    <a:pos x="70" y="6"/>
                  </a:cxn>
                  <a:cxn ang="0">
                    <a:pos x="86" y="13"/>
                  </a:cxn>
                  <a:cxn ang="0">
                    <a:pos x="102" y="22"/>
                  </a:cxn>
                  <a:cxn ang="0">
                    <a:pos x="112" y="30"/>
                  </a:cxn>
                  <a:cxn ang="0">
                    <a:pos x="121" y="37"/>
                  </a:cxn>
                  <a:cxn ang="0">
                    <a:pos x="129" y="43"/>
                  </a:cxn>
                  <a:cxn ang="0">
                    <a:pos x="135" y="47"/>
                  </a:cxn>
                  <a:cxn ang="0">
                    <a:pos x="140" y="50"/>
                  </a:cxn>
                  <a:cxn ang="0">
                    <a:pos x="146" y="54"/>
                  </a:cxn>
                  <a:cxn ang="0">
                    <a:pos x="151" y="58"/>
                  </a:cxn>
                  <a:cxn ang="0">
                    <a:pos x="154" y="62"/>
                  </a:cxn>
                  <a:cxn ang="0">
                    <a:pos x="155" y="64"/>
                  </a:cxn>
                  <a:cxn ang="0">
                    <a:pos x="156" y="68"/>
                  </a:cxn>
                  <a:cxn ang="0">
                    <a:pos x="156" y="72"/>
                  </a:cxn>
                  <a:cxn ang="0">
                    <a:pos x="157" y="78"/>
                  </a:cxn>
                  <a:cxn ang="0">
                    <a:pos x="158" y="85"/>
                  </a:cxn>
                </a:cxnLst>
                <a:rect l="0" t="0" r="r" b="b"/>
                <a:pathLst>
                  <a:path w="159" h="101">
                    <a:moveTo>
                      <a:pt x="158" y="85"/>
                    </a:moveTo>
                    <a:lnTo>
                      <a:pt x="153" y="86"/>
                    </a:lnTo>
                    <a:lnTo>
                      <a:pt x="148" y="87"/>
                    </a:lnTo>
                    <a:lnTo>
                      <a:pt x="144" y="87"/>
                    </a:lnTo>
                    <a:lnTo>
                      <a:pt x="140" y="88"/>
                    </a:lnTo>
                    <a:lnTo>
                      <a:pt x="137" y="89"/>
                    </a:lnTo>
                    <a:lnTo>
                      <a:pt x="133" y="89"/>
                    </a:lnTo>
                    <a:lnTo>
                      <a:pt x="131" y="90"/>
                    </a:lnTo>
                    <a:lnTo>
                      <a:pt x="128" y="90"/>
                    </a:lnTo>
                    <a:lnTo>
                      <a:pt x="124" y="91"/>
                    </a:lnTo>
                    <a:lnTo>
                      <a:pt x="121" y="92"/>
                    </a:lnTo>
                    <a:lnTo>
                      <a:pt x="118" y="92"/>
                    </a:lnTo>
                    <a:lnTo>
                      <a:pt x="115" y="93"/>
                    </a:lnTo>
                    <a:lnTo>
                      <a:pt x="111" y="93"/>
                    </a:lnTo>
                    <a:lnTo>
                      <a:pt x="108" y="93"/>
                    </a:lnTo>
                    <a:lnTo>
                      <a:pt x="106" y="93"/>
                    </a:lnTo>
                    <a:lnTo>
                      <a:pt x="102" y="93"/>
                    </a:lnTo>
                    <a:lnTo>
                      <a:pt x="100" y="93"/>
                    </a:lnTo>
                    <a:lnTo>
                      <a:pt x="98" y="93"/>
                    </a:lnTo>
                    <a:lnTo>
                      <a:pt x="95" y="93"/>
                    </a:lnTo>
                    <a:lnTo>
                      <a:pt x="93" y="92"/>
                    </a:lnTo>
                    <a:lnTo>
                      <a:pt x="89" y="92"/>
                    </a:lnTo>
                    <a:lnTo>
                      <a:pt x="86" y="92"/>
                    </a:lnTo>
                    <a:lnTo>
                      <a:pt x="83" y="93"/>
                    </a:lnTo>
                    <a:lnTo>
                      <a:pt x="81" y="94"/>
                    </a:lnTo>
                    <a:lnTo>
                      <a:pt x="76" y="96"/>
                    </a:lnTo>
                    <a:lnTo>
                      <a:pt x="73" y="97"/>
                    </a:lnTo>
                    <a:lnTo>
                      <a:pt x="70" y="98"/>
                    </a:lnTo>
                    <a:lnTo>
                      <a:pt x="67" y="99"/>
                    </a:lnTo>
                    <a:lnTo>
                      <a:pt x="66" y="100"/>
                    </a:lnTo>
                    <a:lnTo>
                      <a:pt x="64" y="100"/>
                    </a:lnTo>
                    <a:lnTo>
                      <a:pt x="62" y="100"/>
                    </a:lnTo>
                    <a:lnTo>
                      <a:pt x="60" y="99"/>
                    </a:lnTo>
                    <a:lnTo>
                      <a:pt x="58" y="99"/>
                    </a:lnTo>
                    <a:lnTo>
                      <a:pt x="56" y="98"/>
                    </a:lnTo>
                    <a:lnTo>
                      <a:pt x="52" y="96"/>
                    </a:lnTo>
                    <a:lnTo>
                      <a:pt x="48" y="95"/>
                    </a:lnTo>
                    <a:lnTo>
                      <a:pt x="46" y="94"/>
                    </a:lnTo>
                    <a:lnTo>
                      <a:pt x="43" y="93"/>
                    </a:lnTo>
                    <a:lnTo>
                      <a:pt x="41" y="92"/>
                    </a:lnTo>
                    <a:lnTo>
                      <a:pt x="37" y="91"/>
                    </a:lnTo>
                    <a:lnTo>
                      <a:pt x="34" y="89"/>
                    </a:lnTo>
                    <a:lnTo>
                      <a:pt x="30" y="88"/>
                    </a:lnTo>
                    <a:lnTo>
                      <a:pt x="28" y="87"/>
                    </a:lnTo>
                    <a:lnTo>
                      <a:pt x="25" y="86"/>
                    </a:lnTo>
                    <a:lnTo>
                      <a:pt x="22" y="85"/>
                    </a:lnTo>
                    <a:lnTo>
                      <a:pt x="19" y="84"/>
                    </a:lnTo>
                    <a:lnTo>
                      <a:pt x="16" y="83"/>
                    </a:lnTo>
                    <a:lnTo>
                      <a:pt x="14" y="83"/>
                    </a:lnTo>
                    <a:lnTo>
                      <a:pt x="13" y="82"/>
                    </a:lnTo>
                    <a:lnTo>
                      <a:pt x="12" y="82"/>
                    </a:lnTo>
                    <a:lnTo>
                      <a:pt x="12" y="82"/>
                    </a:lnTo>
                    <a:lnTo>
                      <a:pt x="10" y="79"/>
                    </a:lnTo>
                    <a:lnTo>
                      <a:pt x="8" y="77"/>
                    </a:lnTo>
                    <a:lnTo>
                      <a:pt x="6" y="74"/>
                    </a:lnTo>
                    <a:lnTo>
                      <a:pt x="5" y="72"/>
                    </a:lnTo>
                    <a:lnTo>
                      <a:pt x="3" y="70"/>
                    </a:lnTo>
                    <a:lnTo>
                      <a:pt x="2" y="69"/>
                    </a:lnTo>
                    <a:lnTo>
                      <a:pt x="1" y="65"/>
                    </a:lnTo>
                    <a:lnTo>
                      <a:pt x="0" y="64"/>
                    </a:lnTo>
                    <a:lnTo>
                      <a:pt x="0" y="62"/>
                    </a:lnTo>
                    <a:lnTo>
                      <a:pt x="0" y="60"/>
                    </a:lnTo>
                    <a:lnTo>
                      <a:pt x="0" y="58"/>
                    </a:lnTo>
                    <a:lnTo>
                      <a:pt x="0" y="55"/>
                    </a:lnTo>
                    <a:lnTo>
                      <a:pt x="0" y="52"/>
                    </a:lnTo>
                    <a:lnTo>
                      <a:pt x="1" y="49"/>
                    </a:lnTo>
                    <a:lnTo>
                      <a:pt x="2" y="45"/>
                    </a:lnTo>
                    <a:lnTo>
                      <a:pt x="3" y="42"/>
                    </a:lnTo>
                    <a:lnTo>
                      <a:pt x="3" y="40"/>
                    </a:lnTo>
                    <a:lnTo>
                      <a:pt x="5" y="34"/>
                    </a:lnTo>
                    <a:lnTo>
                      <a:pt x="7" y="28"/>
                    </a:lnTo>
                    <a:lnTo>
                      <a:pt x="9" y="22"/>
                    </a:lnTo>
                    <a:lnTo>
                      <a:pt x="10" y="19"/>
                    </a:lnTo>
                    <a:lnTo>
                      <a:pt x="10" y="17"/>
                    </a:lnTo>
                    <a:lnTo>
                      <a:pt x="11" y="15"/>
                    </a:lnTo>
                    <a:lnTo>
                      <a:pt x="12" y="13"/>
                    </a:lnTo>
                    <a:lnTo>
                      <a:pt x="12" y="11"/>
                    </a:lnTo>
                    <a:lnTo>
                      <a:pt x="13" y="10"/>
                    </a:lnTo>
                    <a:lnTo>
                      <a:pt x="13" y="9"/>
                    </a:lnTo>
                    <a:lnTo>
                      <a:pt x="13" y="9"/>
                    </a:lnTo>
                    <a:lnTo>
                      <a:pt x="15" y="7"/>
                    </a:lnTo>
                    <a:lnTo>
                      <a:pt x="18" y="6"/>
                    </a:lnTo>
                    <a:lnTo>
                      <a:pt x="23" y="4"/>
                    </a:lnTo>
                    <a:lnTo>
                      <a:pt x="28" y="2"/>
                    </a:lnTo>
                    <a:lnTo>
                      <a:pt x="33" y="1"/>
                    </a:lnTo>
                    <a:lnTo>
                      <a:pt x="38" y="0"/>
                    </a:lnTo>
                    <a:lnTo>
                      <a:pt x="43" y="0"/>
                    </a:lnTo>
                    <a:lnTo>
                      <a:pt x="48" y="1"/>
                    </a:lnTo>
                    <a:lnTo>
                      <a:pt x="54" y="2"/>
                    </a:lnTo>
                    <a:lnTo>
                      <a:pt x="59" y="3"/>
                    </a:lnTo>
                    <a:lnTo>
                      <a:pt x="65" y="4"/>
                    </a:lnTo>
                    <a:lnTo>
                      <a:pt x="70" y="6"/>
                    </a:lnTo>
                    <a:lnTo>
                      <a:pt x="75" y="8"/>
                    </a:lnTo>
                    <a:lnTo>
                      <a:pt x="86" y="13"/>
                    </a:lnTo>
                    <a:lnTo>
                      <a:pt x="96" y="17"/>
                    </a:lnTo>
                    <a:lnTo>
                      <a:pt x="102" y="22"/>
                    </a:lnTo>
                    <a:lnTo>
                      <a:pt x="107" y="26"/>
                    </a:lnTo>
                    <a:lnTo>
                      <a:pt x="112" y="30"/>
                    </a:lnTo>
                    <a:lnTo>
                      <a:pt x="117" y="34"/>
                    </a:lnTo>
                    <a:lnTo>
                      <a:pt x="121" y="37"/>
                    </a:lnTo>
                    <a:lnTo>
                      <a:pt x="125" y="40"/>
                    </a:lnTo>
                    <a:lnTo>
                      <a:pt x="129" y="43"/>
                    </a:lnTo>
                    <a:lnTo>
                      <a:pt x="132" y="45"/>
                    </a:lnTo>
                    <a:lnTo>
                      <a:pt x="135" y="47"/>
                    </a:lnTo>
                    <a:lnTo>
                      <a:pt x="138" y="49"/>
                    </a:lnTo>
                    <a:lnTo>
                      <a:pt x="140" y="50"/>
                    </a:lnTo>
                    <a:lnTo>
                      <a:pt x="142" y="52"/>
                    </a:lnTo>
                    <a:lnTo>
                      <a:pt x="146" y="54"/>
                    </a:lnTo>
                    <a:lnTo>
                      <a:pt x="149" y="56"/>
                    </a:lnTo>
                    <a:lnTo>
                      <a:pt x="151" y="58"/>
                    </a:lnTo>
                    <a:lnTo>
                      <a:pt x="153" y="60"/>
                    </a:lnTo>
                    <a:lnTo>
                      <a:pt x="154" y="62"/>
                    </a:lnTo>
                    <a:lnTo>
                      <a:pt x="155" y="63"/>
                    </a:lnTo>
                    <a:lnTo>
                      <a:pt x="155" y="64"/>
                    </a:lnTo>
                    <a:lnTo>
                      <a:pt x="155" y="66"/>
                    </a:lnTo>
                    <a:lnTo>
                      <a:pt x="156" y="68"/>
                    </a:lnTo>
                    <a:lnTo>
                      <a:pt x="156" y="70"/>
                    </a:lnTo>
                    <a:lnTo>
                      <a:pt x="156" y="72"/>
                    </a:lnTo>
                    <a:lnTo>
                      <a:pt x="157" y="75"/>
                    </a:lnTo>
                    <a:lnTo>
                      <a:pt x="157" y="78"/>
                    </a:lnTo>
                    <a:lnTo>
                      <a:pt x="158" y="81"/>
                    </a:lnTo>
                    <a:lnTo>
                      <a:pt x="158" y="85"/>
                    </a:lnTo>
                  </a:path>
                </a:pathLst>
              </a:custGeom>
              <a:solidFill>
                <a:schemeClr val="tx1"/>
              </a:solidFill>
              <a:ln w="12700" cap="rnd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</p:grpSp>
        <p:sp>
          <p:nvSpPr>
            <p:cNvPr id="38956" name="Freeform 44"/>
            <p:cNvSpPr>
              <a:spLocks/>
            </p:cNvSpPr>
            <p:nvPr/>
          </p:nvSpPr>
          <p:spPr bwMode="auto">
            <a:xfrm>
              <a:off x="3196" y="618"/>
              <a:ext cx="49" cy="138"/>
            </a:xfrm>
            <a:custGeom>
              <a:avLst/>
              <a:gdLst/>
              <a:ahLst/>
              <a:cxnLst>
                <a:cxn ang="0">
                  <a:pos x="28" y="117"/>
                </a:cxn>
                <a:cxn ang="0">
                  <a:pos x="21" y="111"/>
                </a:cxn>
                <a:cxn ang="0">
                  <a:pos x="16" y="104"/>
                </a:cxn>
                <a:cxn ang="0">
                  <a:pos x="11" y="96"/>
                </a:cxn>
                <a:cxn ang="0">
                  <a:pos x="7" y="88"/>
                </a:cxn>
                <a:cxn ang="0">
                  <a:pos x="4" y="79"/>
                </a:cxn>
                <a:cxn ang="0">
                  <a:pos x="2" y="70"/>
                </a:cxn>
                <a:cxn ang="0">
                  <a:pos x="1" y="60"/>
                </a:cxn>
                <a:cxn ang="0">
                  <a:pos x="1" y="51"/>
                </a:cxn>
                <a:cxn ang="0">
                  <a:pos x="2" y="42"/>
                </a:cxn>
                <a:cxn ang="0">
                  <a:pos x="4" y="34"/>
                </a:cxn>
                <a:cxn ang="0">
                  <a:pos x="8" y="26"/>
                </a:cxn>
                <a:cxn ang="0">
                  <a:pos x="12" y="18"/>
                </a:cxn>
                <a:cxn ang="0">
                  <a:pos x="18" y="12"/>
                </a:cxn>
                <a:cxn ang="0">
                  <a:pos x="25" y="6"/>
                </a:cxn>
                <a:cxn ang="0">
                  <a:pos x="33" y="2"/>
                </a:cxn>
                <a:cxn ang="0">
                  <a:pos x="40" y="3"/>
                </a:cxn>
                <a:cxn ang="0">
                  <a:pos x="43" y="7"/>
                </a:cxn>
                <a:cxn ang="0">
                  <a:pos x="45" y="12"/>
                </a:cxn>
                <a:cxn ang="0">
                  <a:pos x="46" y="15"/>
                </a:cxn>
                <a:cxn ang="0">
                  <a:pos x="47" y="18"/>
                </a:cxn>
                <a:cxn ang="0">
                  <a:pos x="48" y="21"/>
                </a:cxn>
                <a:cxn ang="0">
                  <a:pos x="47" y="23"/>
                </a:cxn>
                <a:cxn ang="0">
                  <a:pos x="46" y="27"/>
                </a:cxn>
                <a:cxn ang="0">
                  <a:pos x="44" y="31"/>
                </a:cxn>
                <a:cxn ang="0">
                  <a:pos x="40" y="37"/>
                </a:cxn>
                <a:cxn ang="0">
                  <a:pos x="36" y="44"/>
                </a:cxn>
                <a:cxn ang="0">
                  <a:pos x="32" y="54"/>
                </a:cxn>
                <a:cxn ang="0">
                  <a:pos x="33" y="69"/>
                </a:cxn>
                <a:cxn ang="0">
                  <a:pos x="34" y="82"/>
                </a:cxn>
                <a:cxn ang="0">
                  <a:pos x="36" y="94"/>
                </a:cxn>
                <a:cxn ang="0">
                  <a:pos x="37" y="104"/>
                </a:cxn>
                <a:cxn ang="0">
                  <a:pos x="38" y="113"/>
                </a:cxn>
                <a:cxn ang="0">
                  <a:pos x="39" y="120"/>
                </a:cxn>
                <a:cxn ang="0">
                  <a:pos x="40" y="126"/>
                </a:cxn>
                <a:cxn ang="0">
                  <a:pos x="41" y="131"/>
                </a:cxn>
                <a:cxn ang="0">
                  <a:pos x="41" y="134"/>
                </a:cxn>
                <a:cxn ang="0">
                  <a:pos x="41" y="136"/>
                </a:cxn>
                <a:cxn ang="0">
                  <a:pos x="41" y="137"/>
                </a:cxn>
                <a:cxn ang="0">
                  <a:pos x="40" y="136"/>
                </a:cxn>
                <a:cxn ang="0">
                  <a:pos x="39" y="134"/>
                </a:cxn>
                <a:cxn ang="0">
                  <a:pos x="37" y="131"/>
                </a:cxn>
                <a:cxn ang="0">
                  <a:pos x="35" y="126"/>
                </a:cxn>
                <a:cxn ang="0">
                  <a:pos x="32" y="120"/>
                </a:cxn>
              </a:cxnLst>
              <a:rect l="0" t="0" r="r" b="b"/>
              <a:pathLst>
                <a:path w="49" h="138">
                  <a:moveTo>
                    <a:pt x="32" y="120"/>
                  </a:moveTo>
                  <a:lnTo>
                    <a:pt x="28" y="117"/>
                  </a:lnTo>
                  <a:lnTo>
                    <a:pt x="25" y="114"/>
                  </a:lnTo>
                  <a:lnTo>
                    <a:pt x="21" y="111"/>
                  </a:lnTo>
                  <a:lnTo>
                    <a:pt x="18" y="108"/>
                  </a:lnTo>
                  <a:lnTo>
                    <a:pt x="16" y="104"/>
                  </a:lnTo>
                  <a:lnTo>
                    <a:pt x="13" y="100"/>
                  </a:lnTo>
                  <a:lnTo>
                    <a:pt x="11" y="96"/>
                  </a:lnTo>
                  <a:lnTo>
                    <a:pt x="9" y="92"/>
                  </a:lnTo>
                  <a:lnTo>
                    <a:pt x="7" y="88"/>
                  </a:lnTo>
                  <a:lnTo>
                    <a:pt x="5" y="83"/>
                  </a:lnTo>
                  <a:lnTo>
                    <a:pt x="4" y="79"/>
                  </a:lnTo>
                  <a:lnTo>
                    <a:pt x="2" y="74"/>
                  </a:lnTo>
                  <a:lnTo>
                    <a:pt x="2" y="70"/>
                  </a:lnTo>
                  <a:lnTo>
                    <a:pt x="1" y="65"/>
                  </a:lnTo>
                  <a:lnTo>
                    <a:pt x="1" y="60"/>
                  </a:lnTo>
                  <a:lnTo>
                    <a:pt x="0" y="56"/>
                  </a:lnTo>
                  <a:lnTo>
                    <a:pt x="1" y="51"/>
                  </a:lnTo>
                  <a:lnTo>
                    <a:pt x="1" y="47"/>
                  </a:lnTo>
                  <a:lnTo>
                    <a:pt x="2" y="42"/>
                  </a:lnTo>
                  <a:lnTo>
                    <a:pt x="3" y="38"/>
                  </a:lnTo>
                  <a:lnTo>
                    <a:pt x="4" y="34"/>
                  </a:lnTo>
                  <a:lnTo>
                    <a:pt x="6" y="30"/>
                  </a:lnTo>
                  <a:lnTo>
                    <a:pt x="8" y="26"/>
                  </a:lnTo>
                  <a:lnTo>
                    <a:pt x="10" y="22"/>
                  </a:lnTo>
                  <a:lnTo>
                    <a:pt x="12" y="18"/>
                  </a:lnTo>
                  <a:lnTo>
                    <a:pt x="15" y="15"/>
                  </a:lnTo>
                  <a:lnTo>
                    <a:pt x="18" y="12"/>
                  </a:lnTo>
                  <a:lnTo>
                    <a:pt x="21" y="9"/>
                  </a:lnTo>
                  <a:lnTo>
                    <a:pt x="25" y="6"/>
                  </a:lnTo>
                  <a:lnTo>
                    <a:pt x="29" y="4"/>
                  </a:lnTo>
                  <a:lnTo>
                    <a:pt x="33" y="2"/>
                  </a:lnTo>
                  <a:lnTo>
                    <a:pt x="38" y="0"/>
                  </a:lnTo>
                  <a:lnTo>
                    <a:pt x="40" y="3"/>
                  </a:lnTo>
                  <a:lnTo>
                    <a:pt x="41" y="5"/>
                  </a:lnTo>
                  <a:lnTo>
                    <a:pt x="43" y="7"/>
                  </a:lnTo>
                  <a:lnTo>
                    <a:pt x="44" y="10"/>
                  </a:lnTo>
                  <a:lnTo>
                    <a:pt x="45" y="12"/>
                  </a:lnTo>
                  <a:lnTo>
                    <a:pt x="46" y="13"/>
                  </a:lnTo>
                  <a:lnTo>
                    <a:pt x="46" y="15"/>
                  </a:lnTo>
                  <a:lnTo>
                    <a:pt x="47" y="17"/>
                  </a:lnTo>
                  <a:lnTo>
                    <a:pt x="47" y="18"/>
                  </a:lnTo>
                  <a:lnTo>
                    <a:pt x="47" y="19"/>
                  </a:lnTo>
                  <a:lnTo>
                    <a:pt x="48" y="21"/>
                  </a:lnTo>
                  <a:lnTo>
                    <a:pt x="47" y="22"/>
                  </a:lnTo>
                  <a:lnTo>
                    <a:pt x="47" y="23"/>
                  </a:lnTo>
                  <a:lnTo>
                    <a:pt x="47" y="24"/>
                  </a:lnTo>
                  <a:lnTo>
                    <a:pt x="46" y="27"/>
                  </a:lnTo>
                  <a:lnTo>
                    <a:pt x="45" y="29"/>
                  </a:lnTo>
                  <a:lnTo>
                    <a:pt x="44" y="31"/>
                  </a:lnTo>
                  <a:lnTo>
                    <a:pt x="42" y="34"/>
                  </a:lnTo>
                  <a:lnTo>
                    <a:pt x="40" y="37"/>
                  </a:lnTo>
                  <a:lnTo>
                    <a:pt x="38" y="40"/>
                  </a:lnTo>
                  <a:lnTo>
                    <a:pt x="36" y="44"/>
                  </a:lnTo>
                  <a:lnTo>
                    <a:pt x="34" y="48"/>
                  </a:lnTo>
                  <a:lnTo>
                    <a:pt x="32" y="54"/>
                  </a:lnTo>
                  <a:lnTo>
                    <a:pt x="33" y="61"/>
                  </a:lnTo>
                  <a:lnTo>
                    <a:pt x="33" y="69"/>
                  </a:lnTo>
                  <a:lnTo>
                    <a:pt x="34" y="75"/>
                  </a:lnTo>
                  <a:lnTo>
                    <a:pt x="34" y="82"/>
                  </a:lnTo>
                  <a:lnTo>
                    <a:pt x="35" y="88"/>
                  </a:lnTo>
                  <a:lnTo>
                    <a:pt x="36" y="94"/>
                  </a:lnTo>
                  <a:lnTo>
                    <a:pt x="36" y="99"/>
                  </a:lnTo>
                  <a:lnTo>
                    <a:pt x="37" y="104"/>
                  </a:lnTo>
                  <a:lnTo>
                    <a:pt x="38" y="108"/>
                  </a:lnTo>
                  <a:lnTo>
                    <a:pt x="38" y="113"/>
                  </a:lnTo>
                  <a:lnTo>
                    <a:pt x="39" y="117"/>
                  </a:lnTo>
                  <a:lnTo>
                    <a:pt x="39" y="120"/>
                  </a:lnTo>
                  <a:lnTo>
                    <a:pt x="40" y="123"/>
                  </a:lnTo>
                  <a:lnTo>
                    <a:pt x="40" y="126"/>
                  </a:lnTo>
                  <a:lnTo>
                    <a:pt x="41" y="129"/>
                  </a:lnTo>
                  <a:lnTo>
                    <a:pt x="41" y="131"/>
                  </a:lnTo>
                  <a:lnTo>
                    <a:pt x="41" y="133"/>
                  </a:lnTo>
                  <a:lnTo>
                    <a:pt x="41" y="134"/>
                  </a:lnTo>
                  <a:lnTo>
                    <a:pt x="41" y="135"/>
                  </a:lnTo>
                  <a:lnTo>
                    <a:pt x="41" y="136"/>
                  </a:lnTo>
                  <a:lnTo>
                    <a:pt x="41" y="137"/>
                  </a:lnTo>
                  <a:lnTo>
                    <a:pt x="41" y="137"/>
                  </a:lnTo>
                  <a:lnTo>
                    <a:pt x="41" y="137"/>
                  </a:lnTo>
                  <a:lnTo>
                    <a:pt x="40" y="136"/>
                  </a:lnTo>
                  <a:lnTo>
                    <a:pt x="40" y="135"/>
                  </a:lnTo>
                  <a:lnTo>
                    <a:pt x="39" y="134"/>
                  </a:lnTo>
                  <a:lnTo>
                    <a:pt x="38" y="133"/>
                  </a:lnTo>
                  <a:lnTo>
                    <a:pt x="37" y="131"/>
                  </a:lnTo>
                  <a:lnTo>
                    <a:pt x="36" y="129"/>
                  </a:lnTo>
                  <a:lnTo>
                    <a:pt x="35" y="126"/>
                  </a:lnTo>
                  <a:lnTo>
                    <a:pt x="34" y="123"/>
                  </a:lnTo>
                  <a:lnTo>
                    <a:pt x="32" y="120"/>
                  </a:lnTo>
                </a:path>
              </a:pathLst>
            </a:custGeom>
            <a:solidFill>
              <a:schemeClr val="tx1"/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38957" name="Freeform 45"/>
            <p:cNvSpPr>
              <a:spLocks/>
            </p:cNvSpPr>
            <p:nvPr/>
          </p:nvSpPr>
          <p:spPr bwMode="auto">
            <a:xfrm>
              <a:off x="3354" y="748"/>
              <a:ext cx="146" cy="57"/>
            </a:xfrm>
            <a:custGeom>
              <a:avLst/>
              <a:gdLst/>
              <a:ahLst/>
              <a:cxnLst>
                <a:cxn ang="0">
                  <a:pos x="18" y="21"/>
                </a:cxn>
                <a:cxn ang="0">
                  <a:pos x="28" y="24"/>
                </a:cxn>
                <a:cxn ang="0">
                  <a:pos x="36" y="26"/>
                </a:cxn>
                <a:cxn ang="0">
                  <a:pos x="42" y="28"/>
                </a:cxn>
                <a:cxn ang="0">
                  <a:pos x="48" y="29"/>
                </a:cxn>
                <a:cxn ang="0">
                  <a:pos x="54" y="31"/>
                </a:cxn>
                <a:cxn ang="0">
                  <a:pos x="60" y="32"/>
                </a:cxn>
                <a:cxn ang="0">
                  <a:pos x="66" y="32"/>
                </a:cxn>
                <a:cxn ang="0">
                  <a:pos x="72" y="31"/>
                </a:cxn>
                <a:cxn ang="0">
                  <a:pos x="78" y="30"/>
                </a:cxn>
                <a:cxn ang="0">
                  <a:pos x="84" y="29"/>
                </a:cxn>
                <a:cxn ang="0">
                  <a:pos x="92" y="28"/>
                </a:cxn>
                <a:cxn ang="0">
                  <a:pos x="102" y="27"/>
                </a:cxn>
                <a:cxn ang="0">
                  <a:pos x="110" y="24"/>
                </a:cxn>
                <a:cxn ang="0">
                  <a:pos x="118" y="16"/>
                </a:cxn>
                <a:cxn ang="0">
                  <a:pos x="122" y="11"/>
                </a:cxn>
                <a:cxn ang="0">
                  <a:pos x="127" y="6"/>
                </a:cxn>
                <a:cxn ang="0">
                  <a:pos x="132" y="3"/>
                </a:cxn>
                <a:cxn ang="0">
                  <a:pos x="135" y="1"/>
                </a:cxn>
                <a:cxn ang="0">
                  <a:pos x="138" y="0"/>
                </a:cxn>
                <a:cxn ang="0">
                  <a:pos x="140" y="0"/>
                </a:cxn>
                <a:cxn ang="0">
                  <a:pos x="142" y="0"/>
                </a:cxn>
                <a:cxn ang="0">
                  <a:pos x="143" y="1"/>
                </a:cxn>
                <a:cxn ang="0">
                  <a:pos x="145" y="3"/>
                </a:cxn>
                <a:cxn ang="0">
                  <a:pos x="145" y="6"/>
                </a:cxn>
                <a:cxn ang="0">
                  <a:pos x="144" y="10"/>
                </a:cxn>
                <a:cxn ang="0">
                  <a:pos x="141" y="15"/>
                </a:cxn>
                <a:cxn ang="0">
                  <a:pos x="138" y="20"/>
                </a:cxn>
                <a:cxn ang="0">
                  <a:pos x="134" y="28"/>
                </a:cxn>
                <a:cxn ang="0">
                  <a:pos x="129" y="34"/>
                </a:cxn>
                <a:cxn ang="0">
                  <a:pos x="124" y="39"/>
                </a:cxn>
                <a:cxn ang="0">
                  <a:pos x="118" y="44"/>
                </a:cxn>
                <a:cxn ang="0">
                  <a:pos x="112" y="47"/>
                </a:cxn>
                <a:cxn ang="0">
                  <a:pos x="105" y="51"/>
                </a:cxn>
                <a:cxn ang="0">
                  <a:pos x="90" y="56"/>
                </a:cxn>
                <a:cxn ang="0">
                  <a:pos x="78" y="54"/>
                </a:cxn>
                <a:cxn ang="0">
                  <a:pos x="68" y="52"/>
                </a:cxn>
                <a:cxn ang="0">
                  <a:pos x="60" y="49"/>
                </a:cxn>
                <a:cxn ang="0">
                  <a:pos x="48" y="46"/>
                </a:cxn>
                <a:cxn ang="0">
                  <a:pos x="40" y="43"/>
                </a:cxn>
                <a:cxn ang="0">
                  <a:pos x="32" y="39"/>
                </a:cxn>
                <a:cxn ang="0">
                  <a:pos x="23" y="35"/>
                </a:cxn>
                <a:cxn ang="0">
                  <a:pos x="17" y="31"/>
                </a:cxn>
                <a:cxn ang="0">
                  <a:pos x="13" y="31"/>
                </a:cxn>
                <a:cxn ang="0">
                  <a:pos x="8" y="30"/>
                </a:cxn>
                <a:cxn ang="0">
                  <a:pos x="4" y="29"/>
                </a:cxn>
                <a:cxn ang="0">
                  <a:pos x="2" y="28"/>
                </a:cxn>
                <a:cxn ang="0">
                  <a:pos x="1" y="27"/>
                </a:cxn>
                <a:cxn ang="0">
                  <a:pos x="0" y="25"/>
                </a:cxn>
                <a:cxn ang="0">
                  <a:pos x="0" y="24"/>
                </a:cxn>
                <a:cxn ang="0">
                  <a:pos x="4" y="22"/>
                </a:cxn>
                <a:cxn ang="0">
                  <a:pos x="8" y="21"/>
                </a:cxn>
                <a:cxn ang="0">
                  <a:pos x="12" y="20"/>
                </a:cxn>
              </a:cxnLst>
              <a:rect l="0" t="0" r="r" b="b"/>
              <a:pathLst>
                <a:path w="146" h="57">
                  <a:moveTo>
                    <a:pt x="12" y="20"/>
                  </a:moveTo>
                  <a:lnTo>
                    <a:pt x="18" y="21"/>
                  </a:lnTo>
                  <a:lnTo>
                    <a:pt x="23" y="23"/>
                  </a:lnTo>
                  <a:lnTo>
                    <a:pt x="28" y="24"/>
                  </a:lnTo>
                  <a:lnTo>
                    <a:pt x="32" y="25"/>
                  </a:lnTo>
                  <a:lnTo>
                    <a:pt x="36" y="26"/>
                  </a:lnTo>
                  <a:lnTo>
                    <a:pt x="39" y="27"/>
                  </a:lnTo>
                  <a:lnTo>
                    <a:pt x="42" y="28"/>
                  </a:lnTo>
                  <a:lnTo>
                    <a:pt x="45" y="29"/>
                  </a:lnTo>
                  <a:lnTo>
                    <a:pt x="48" y="29"/>
                  </a:lnTo>
                  <a:lnTo>
                    <a:pt x="50" y="30"/>
                  </a:lnTo>
                  <a:lnTo>
                    <a:pt x="54" y="31"/>
                  </a:lnTo>
                  <a:lnTo>
                    <a:pt x="57" y="32"/>
                  </a:lnTo>
                  <a:lnTo>
                    <a:pt x="60" y="32"/>
                  </a:lnTo>
                  <a:lnTo>
                    <a:pt x="63" y="32"/>
                  </a:lnTo>
                  <a:lnTo>
                    <a:pt x="66" y="32"/>
                  </a:lnTo>
                  <a:lnTo>
                    <a:pt x="70" y="31"/>
                  </a:lnTo>
                  <a:lnTo>
                    <a:pt x="72" y="31"/>
                  </a:lnTo>
                  <a:lnTo>
                    <a:pt x="75" y="31"/>
                  </a:lnTo>
                  <a:lnTo>
                    <a:pt x="78" y="30"/>
                  </a:lnTo>
                  <a:lnTo>
                    <a:pt x="81" y="30"/>
                  </a:lnTo>
                  <a:lnTo>
                    <a:pt x="84" y="29"/>
                  </a:lnTo>
                  <a:lnTo>
                    <a:pt x="88" y="29"/>
                  </a:lnTo>
                  <a:lnTo>
                    <a:pt x="92" y="28"/>
                  </a:lnTo>
                  <a:lnTo>
                    <a:pt x="97" y="27"/>
                  </a:lnTo>
                  <a:lnTo>
                    <a:pt x="102" y="27"/>
                  </a:lnTo>
                  <a:lnTo>
                    <a:pt x="108" y="26"/>
                  </a:lnTo>
                  <a:lnTo>
                    <a:pt x="110" y="24"/>
                  </a:lnTo>
                  <a:lnTo>
                    <a:pt x="113" y="21"/>
                  </a:lnTo>
                  <a:lnTo>
                    <a:pt x="118" y="16"/>
                  </a:lnTo>
                  <a:lnTo>
                    <a:pt x="120" y="13"/>
                  </a:lnTo>
                  <a:lnTo>
                    <a:pt x="122" y="11"/>
                  </a:lnTo>
                  <a:lnTo>
                    <a:pt x="125" y="9"/>
                  </a:lnTo>
                  <a:lnTo>
                    <a:pt x="127" y="6"/>
                  </a:lnTo>
                  <a:lnTo>
                    <a:pt x="130" y="5"/>
                  </a:lnTo>
                  <a:lnTo>
                    <a:pt x="132" y="3"/>
                  </a:lnTo>
                  <a:lnTo>
                    <a:pt x="135" y="2"/>
                  </a:lnTo>
                  <a:lnTo>
                    <a:pt x="135" y="1"/>
                  </a:lnTo>
                  <a:lnTo>
                    <a:pt x="137" y="1"/>
                  </a:lnTo>
                  <a:lnTo>
                    <a:pt x="138" y="0"/>
                  </a:lnTo>
                  <a:lnTo>
                    <a:pt x="139" y="0"/>
                  </a:lnTo>
                  <a:lnTo>
                    <a:pt x="140" y="0"/>
                  </a:lnTo>
                  <a:lnTo>
                    <a:pt x="141" y="0"/>
                  </a:lnTo>
                  <a:lnTo>
                    <a:pt x="142" y="0"/>
                  </a:lnTo>
                  <a:lnTo>
                    <a:pt x="142" y="1"/>
                  </a:lnTo>
                  <a:lnTo>
                    <a:pt x="143" y="1"/>
                  </a:lnTo>
                  <a:lnTo>
                    <a:pt x="144" y="2"/>
                  </a:lnTo>
                  <a:lnTo>
                    <a:pt x="145" y="3"/>
                  </a:lnTo>
                  <a:lnTo>
                    <a:pt x="145" y="4"/>
                  </a:lnTo>
                  <a:lnTo>
                    <a:pt x="145" y="6"/>
                  </a:lnTo>
                  <a:lnTo>
                    <a:pt x="145" y="8"/>
                  </a:lnTo>
                  <a:lnTo>
                    <a:pt x="144" y="10"/>
                  </a:lnTo>
                  <a:lnTo>
                    <a:pt x="142" y="13"/>
                  </a:lnTo>
                  <a:lnTo>
                    <a:pt x="141" y="15"/>
                  </a:lnTo>
                  <a:lnTo>
                    <a:pt x="139" y="18"/>
                  </a:lnTo>
                  <a:lnTo>
                    <a:pt x="138" y="20"/>
                  </a:lnTo>
                  <a:lnTo>
                    <a:pt x="136" y="24"/>
                  </a:lnTo>
                  <a:lnTo>
                    <a:pt x="134" y="28"/>
                  </a:lnTo>
                  <a:lnTo>
                    <a:pt x="131" y="31"/>
                  </a:lnTo>
                  <a:lnTo>
                    <a:pt x="129" y="34"/>
                  </a:lnTo>
                  <a:lnTo>
                    <a:pt x="126" y="37"/>
                  </a:lnTo>
                  <a:lnTo>
                    <a:pt x="124" y="39"/>
                  </a:lnTo>
                  <a:lnTo>
                    <a:pt x="121" y="41"/>
                  </a:lnTo>
                  <a:lnTo>
                    <a:pt x="118" y="44"/>
                  </a:lnTo>
                  <a:lnTo>
                    <a:pt x="115" y="46"/>
                  </a:lnTo>
                  <a:lnTo>
                    <a:pt x="112" y="47"/>
                  </a:lnTo>
                  <a:lnTo>
                    <a:pt x="109" y="49"/>
                  </a:lnTo>
                  <a:lnTo>
                    <a:pt x="105" y="51"/>
                  </a:lnTo>
                  <a:lnTo>
                    <a:pt x="98" y="53"/>
                  </a:lnTo>
                  <a:lnTo>
                    <a:pt x="90" y="56"/>
                  </a:lnTo>
                  <a:lnTo>
                    <a:pt x="84" y="55"/>
                  </a:lnTo>
                  <a:lnTo>
                    <a:pt x="78" y="54"/>
                  </a:lnTo>
                  <a:lnTo>
                    <a:pt x="73" y="53"/>
                  </a:lnTo>
                  <a:lnTo>
                    <a:pt x="68" y="52"/>
                  </a:lnTo>
                  <a:lnTo>
                    <a:pt x="64" y="51"/>
                  </a:lnTo>
                  <a:lnTo>
                    <a:pt x="60" y="49"/>
                  </a:lnTo>
                  <a:lnTo>
                    <a:pt x="52" y="47"/>
                  </a:lnTo>
                  <a:lnTo>
                    <a:pt x="48" y="46"/>
                  </a:lnTo>
                  <a:lnTo>
                    <a:pt x="44" y="44"/>
                  </a:lnTo>
                  <a:lnTo>
                    <a:pt x="40" y="43"/>
                  </a:lnTo>
                  <a:lnTo>
                    <a:pt x="36" y="41"/>
                  </a:lnTo>
                  <a:lnTo>
                    <a:pt x="32" y="39"/>
                  </a:lnTo>
                  <a:lnTo>
                    <a:pt x="28" y="37"/>
                  </a:lnTo>
                  <a:lnTo>
                    <a:pt x="23" y="35"/>
                  </a:lnTo>
                  <a:lnTo>
                    <a:pt x="18" y="32"/>
                  </a:lnTo>
                  <a:lnTo>
                    <a:pt x="17" y="31"/>
                  </a:lnTo>
                  <a:lnTo>
                    <a:pt x="16" y="31"/>
                  </a:lnTo>
                  <a:lnTo>
                    <a:pt x="13" y="31"/>
                  </a:lnTo>
                  <a:lnTo>
                    <a:pt x="11" y="30"/>
                  </a:lnTo>
                  <a:lnTo>
                    <a:pt x="8" y="30"/>
                  </a:lnTo>
                  <a:lnTo>
                    <a:pt x="5" y="30"/>
                  </a:lnTo>
                  <a:lnTo>
                    <a:pt x="4" y="29"/>
                  </a:lnTo>
                  <a:lnTo>
                    <a:pt x="3" y="29"/>
                  </a:lnTo>
                  <a:lnTo>
                    <a:pt x="2" y="28"/>
                  </a:lnTo>
                  <a:lnTo>
                    <a:pt x="1" y="28"/>
                  </a:lnTo>
                  <a:lnTo>
                    <a:pt x="1" y="27"/>
                  </a:lnTo>
                  <a:lnTo>
                    <a:pt x="0" y="26"/>
                  </a:lnTo>
                  <a:lnTo>
                    <a:pt x="0" y="25"/>
                  </a:lnTo>
                  <a:lnTo>
                    <a:pt x="0" y="25"/>
                  </a:lnTo>
                  <a:lnTo>
                    <a:pt x="0" y="24"/>
                  </a:lnTo>
                  <a:lnTo>
                    <a:pt x="2" y="23"/>
                  </a:lnTo>
                  <a:lnTo>
                    <a:pt x="4" y="22"/>
                  </a:lnTo>
                  <a:lnTo>
                    <a:pt x="6" y="22"/>
                  </a:lnTo>
                  <a:lnTo>
                    <a:pt x="8" y="21"/>
                  </a:lnTo>
                  <a:lnTo>
                    <a:pt x="10" y="21"/>
                  </a:lnTo>
                  <a:lnTo>
                    <a:pt x="12" y="20"/>
                  </a:lnTo>
                </a:path>
              </a:pathLst>
            </a:custGeom>
            <a:solidFill>
              <a:schemeClr val="tx1"/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</p:grpSp>
      <p:grpSp>
        <p:nvGrpSpPr>
          <p:cNvPr id="38966" name="Group 54"/>
          <p:cNvGrpSpPr>
            <a:grpSpLocks/>
          </p:cNvGrpSpPr>
          <p:nvPr/>
        </p:nvGrpSpPr>
        <p:grpSpPr bwMode="auto">
          <a:xfrm>
            <a:off x="4578350" y="1063625"/>
            <a:ext cx="1166813" cy="566738"/>
            <a:chOff x="2884" y="670"/>
            <a:chExt cx="735" cy="357"/>
          </a:xfrm>
        </p:grpSpPr>
        <p:sp>
          <p:nvSpPr>
            <p:cNvPr id="38959" name="Oval 47"/>
            <p:cNvSpPr>
              <a:spLocks noChangeArrowheads="1"/>
            </p:cNvSpPr>
            <p:nvPr/>
          </p:nvSpPr>
          <p:spPr bwMode="auto">
            <a:xfrm>
              <a:off x="3073" y="865"/>
              <a:ext cx="142" cy="94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grpSp>
          <p:nvGrpSpPr>
            <p:cNvPr id="38963" name="Group 51"/>
            <p:cNvGrpSpPr>
              <a:grpSpLocks/>
            </p:cNvGrpSpPr>
            <p:nvPr/>
          </p:nvGrpSpPr>
          <p:grpSpPr bwMode="auto">
            <a:xfrm>
              <a:off x="2884" y="670"/>
              <a:ext cx="735" cy="357"/>
              <a:chOff x="2884" y="670"/>
              <a:chExt cx="735" cy="357"/>
            </a:xfrm>
          </p:grpSpPr>
          <p:sp>
            <p:nvSpPr>
              <p:cNvPr id="38960" name="Line 48"/>
              <p:cNvSpPr>
                <a:spLocks noChangeShapeType="1"/>
              </p:cNvSpPr>
              <p:nvPr/>
            </p:nvSpPr>
            <p:spPr bwMode="auto">
              <a:xfrm>
                <a:off x="2976" y="720"/>
                <a:ext cx="528" cy="24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38961" name="Freeform 49"/>
              <p:cNvSpPr>
                <a:spLocks/>
              </p:cNvSpPr>
              <p:nvPr/>
            </p:nvSpPr>
            <p:spPr bwMode="auto">
              <a:xfrm>
                <a:off x="3456" y="924"/>
                <a:ext cx="163" cy="103"/>
              </a:xfrm>
              <a:custGeom>
                <a:avLst/>
                <a:gdLst/>
                <a:ahLst/>
                <a:cxnLst>
                  <a:cxn ang="0">
                    <a:pos x="4" y="22"/>
                  </a:cxn>
                  <a:cxn ang="0">
                    <a:pos x="10" y="28"/>
                  </a:cxn>
                  <a:cxn ang="0">
                    <a:pos x="15" y="34"/>
                  </a:cxn>
                  <a:cxn ang="0">
                    <a:pos x="20" y="38"/>
                  </a:cxn>
                  <a:cxn ang="0">
                    <a:pos x="23" y="42"/>
                  </a:cxn>
                  <a:cxn ang="0">
                    <a:pos x="27" y="46"/>
                  </a:cxn>
                  <a:cxn ang="0">
                    <a:pos x="30" y="49"/>
                  </a:cxn>
                  <a:cxn ang="0">
                    <a:pos x="34" y="52"/>
                  </a:cxn>
                  <a:cxn ang="0">
                    <a:pos x="38" y="56"/>
                  </a:cxn>
                  <a:cxn ang="0">
                    <a:pos x="44" y="60"/>
                  </a:cxn>
                  <a:cxn ang="0">
                    <a:pos x="51" y="64"/>
                  </a:cxn>
                  <a:cxn ang="0">
                    <a:pos x="56" y="69"/>
                  </a:cxn>
                  <a:cxn ang="0">
                    <a:pos x="58" y="73"/>
                  </a:cxn>
                  <a:cxn ang="0">
                    <a:pos x="61" y="77"/>
                  </a:cxn>
                  <a:cxn ang="0">
                    <a:pos x="63" y="81"/>
                  </a:cxn>
                  <a:cxn ang="0">
                    <a:pos x="66" y="85"/>
                  </a:cxn>
                  <a:cxn ang="0">
                    <a:pos x="69" y="87"/>
                  </a:cxn>
                  <a:cxn ang="0">
                    <a:pos x="73" y="88"/>
                  </a:cxn>
                  <a:cxn ang="0">
                    <a:pos x="79" y="90"/>
                  </a:cxn>
                  <a:cxn ang="0">
                    <a:pos x="86" y="91"/>
                  </a:cxn>
                  <a:cxn ang="0">
                    <a:pos x="91" y="93"/>
                  </a:cxn>
                  <a:cxn ang="0">
                    <a:pos x="98" y="95"/>
                  </a:cxn>
                  <a:cxn ang="0">
                    <a:pos x="105" y="97"/>
                  </a:cxn>
                  <a:cxn ang="0">
                    <a:pos x="110" y="99"/>
                  </a:cxn>
                  <a:cxn ang="0">
                    <a:pos x="116" y="101"/>
                  </a:cxn>
                  <a:cxn ang="0">
                    <a:pos x="119" y="102"/>
                  </a:cxn>
                  <a:cxn ang="0">
                    <a:pos x="120" y="102"/>
                  </a:cxn>
                  <a:cxn ang="0">
                    <a:pos x="127" y="100"/>
                  </a:cxn>
                  <a:cxn ang="0">
                    <a:pos x="132" y="98"/>
                  </a:cxn>
                  <a:cxn ang="0">
                    <a:pos x="136" y="97"/>
                  </a:cxn>
                  <a:cxn ang="0">
                    <a:pos x="141" y="94"/>
                  </a:cxn>
                  <a:cxn ang="0">
                    <a:pos x="143" y="91"/>
                  </a:cxn>
                  <a:cxn ang="0">
                    <a:pos x="146" y="87"/>
                  </a:cxn>
                  <a:cxn ang="0">
                    <a:pos x="148" y="82"/>
                  </a:cxn>
                  <a:cxn ang="0">
                    <a:pos x="151" y="76"/>
                  </a:cxn>
                  <a:cxn ang="0">
                    <a:pos x="154" y="67"/>
                  </a:cxn>
                  <a:cxn ang="0">
                    <a:pos x="158" y="56"/>
                  </a:cxn>
                  <a:cxn ang="0">
                    <a:pos x="159" y="50"/>
                  </a:cxn>
                  <a:cxn ang="0">
                    <a:pos x="161" y="46"/>
                  </a:cxn>
                  <a:cxn ang="0">
                    <a:pos x="162" y="43"/>
                  </a:cxn>
                  <a:cxn ang="0">
                    <a:pos x="162" y="42"/>
                  </a:cxn>
                  <a:cxn ang="0">
                    <a:pos x="157" y="32"/>
                  </a:cxn>
                  <a:cxn ang="0">
                    <a:pos x="150" y="24"/>
                  </a:cxn>
                  <a:cxn ang="0">
                    <a:pos x="142" y="18"/>
                  </a:cxn>
                  <a:cxn ang="0">
                    <a:pos x="133" y="12"/>
                  </a:cxn>
                  <a:cxn ang="0">
                    <a:pos x="123" y="8"/>
                  </a:cxn>
                  <a:cxn ang="0">
                    <a:pos x="112" y="5"/>
                  </a:cxn>
                  <a:cxn ang="0">
                    <a:pos x="90" y="0"/>
                  </a:cxn>
                  <a:cxn ang="0">
                    <a:pos x="75" y="1"/>
                  </a:cxn>
                  <a:cxn ang="0">
                    <a:pos x="63" y="1"/>
                  </a:cxn>
                  <a:cxn ang="0">
                    <a:pos x="53" y="1"/>
                  </a:cxn>
                  <a:cxn ang="0">
                    <a:pos x="45" y="1"/>
                  </a:cxn>
                  <a:cxn ang="0">
                    <a:pos x="38" y="1"/>
                  </a:cxn>
                  <a:cxn ang="0">
                    <a:pos x="33" y="1"/>
                  </a:cxn>
                  <a:cxn ang="0">
                    <a:pos x="28" y="0"/>
                  </a:cxn>
                  <a:cxn ang="0">
                    <a:pos x="22" y="0"/>
                  </a:cxn>
                  <a:cxn ang="0">
                    <a:pos x="17" y="2"/>
                  </a:cxn>
                  <a:cxn ang="0">
                    <a:pos x="14" y="4"/>
                  </a:cxn>
                  <a:cxn ang="0">
                    <a:pos x="11" y="7"/>
                  </a:cxn>
                  <a:cxn ang="0">
                    <a:pos x="7" y="11"/>
                  </a:cxn>
                  <a:cxn ang="0">
                    <a:pos x="3" y="15"/>
                  </a:cxn>
                </a:cxnLst>
                <a:rect l="0" t="0" r="r" b="b"/>
                <a:pathLst>
                  <a:path w="163" h="103">
                    <a:moveTo>
                      <a:pt x="0" y="18"/>
                    </a:moveTo>
                    <a:lnTo>
                      <a:pt x="4" y="22"/>
                    </a:lnTo>
                    <a:lnTo>
                      <a:pt x="7" y="25"/>
                    </a:lnTo>
                    <a:lnTo>
                      <a:pt x="10" y="28"/>
                    </a:lnTo>
                    <a:lnTo>
                      <a:pt x="13" y="31"/>
                    </a:lnTo>
                    <a:lnTo>
                      <a:pt x="15" y="34"/>
                    </a:lnTo>
                    <a:lnTo>
                      <a:pt x="17" y="36"/>
                    </a:lnTo>
                    <a:lnTo>
                      <a:pt x="20" y="38"/>
                    </a:lnTo>
                    <a:lnTo>
                      <a:pt x="21" y="40"/>
                    </a:lnTo>
                    <a:lnTo>
                      <a:pt x="23" y="42"/>
                    </a:lnTo>
                    <a:lnTo>
                      <a:pt x="24" y="43"/>
                    </a:lnTo>
                    <a:lnTo>
                      <a:pt x="27" y="46"/>
                    </a:lnTo>
                    <a:lnTo>
                      <a:pt x="29" y="48"/>
                    </a:lnTo>
                    <a:lnTo>
                      <a:pt x="30" y="49"/>
                    </a:lnTo>
                    <a:lnTo>
                      <a:pt x="32" y="51"/>
                    </a:lnTo>
                    <a:lnTo>
                      <a:pt x="34" y="52"/>
                    </a:lnTo>
                    <a:lnTo>
                      <a:pt x="35" y="54"/>
                    </a:lnTo>
                    <a:lnTo>
                      <a:pt x="38" y="56"/>
                    </a:lnTo>
                    <a:lnTo>
                      <a:pt x="41" y="57"/>
                    </a:lnTo>
                    <a:lnTo>
                      <a:pt x="44" y="60"/>
                    </a:lnTo>
                    <a:lnTo>
                      <a:pt x="49" y="63"/>
                    </a:lnTo>
                    <a:lnTo>
                      <a:pt x="51" y="64"/>
                    </a:lnTo>
                    <a:lnTo>
                      <a:pt x="54" y="66"/>
                    </a:lnTo>
                    <a:lnTo>
                      <a:pt x="56" y="69"/>
                    </a:lnTo>
                    <a:lnTo>
                      <a:pt x="57" y="71"/>
                    </a:lnTo>
                    <a:lnTo>
                      <a:pt x="58" y="73"/>
                    </a:lnTo>
                    <a:lnTo>
                      <a:pt x="60" y="75"/>
                    </a:lnTo>
                    <a:lnTo>
                      <a:pt x="61" y="77"/>
                    </a:lnTo>
                    <a:lnTo>
                      <a:pt x="62" y="78"/>
                    </a:lnTo>
                    <a:lnTo>
                      <a:pt x="63" y="81"/>
                    </a:lnTo>
                    <a:lnTo>
                      <a:pt x="65" y="83"/>
                    </a:lnTo>
                    <a:lnTo>
                      <a:pt x="66" y="85"/>
                    </a:lnTo>
                    <a:lnTo>
                      <a:pt x="68" y="86"/>
                    </a:lnTo>
                    <a:lnTo>
                      <a:pt x="69" y="87"/>
                    </a:lnTo>
                    <a:lnTo>
                      <a:pt x="71" y="87"/>
                    </a:lnTo>
                    <a:lnTo>
                      <a:pt x="73" y="88"/>
                    </a:lnTo>
                    <a:lnTo>
                      <a:pt x="76" y="89"/>
                    </a:lnTo>
                    <a:lnTo>
                      <a:pt x="79" y="90"/>
                    </a:lnTo>
                    <a:lnTo>
                      <a:pt x="83" y="90"/>
                    </a:lnTo>
                    <a:lnTo>
                      <a:pt x="86" y="91"/>
                    </a:lnTo>
                    <a:lnTo>
                      <a:pt x="88" y="92"/>
                    </a:lnTo>
                    <a:lnTo>
                      <a:pt x="91" y="93"/>
                    </a:lnTo>
                    <a:lnTo>
                      <a:pt x="95" y="94"/>
                    </a:lnTo>
                    <a:lnTo>
                      <a:pt x="98" y="95"/>
                    </a:lnTo>
                    <a:lnTo>
                      <a:pt x="102" y="96"/>
                    </a:lnTo>
                    <a:lnTo>
                      <a:pt x="105" y="97"/>
                    </a:lnTo>
                    <a:lnTo>
                      <a:pt x="107" y="98"/>
                    </a:lnTo>
                    <a:lnTo>
                      <a:pt x="110" y="99"/>
                    </a:lnTo>
                    <a:lnTo>
                      <a:pt x="113" y="100"/>
                    </a:lnTo>
                    <a:lnTo>
                      <a:pt x="116" y="101"/>
                    </a:lnTo>
                    <a:lnTo>
                      <a:pt x="118" y="101"/>
                    </a:lnTo>
                    <a:lnTo>
                      <a:pt x="119" y="102"/>
                    </a:lnTo>
                    <a:lnTo>
                      <a:pt x="120" y="102"/>
                    </a:lnTo>
                    <a:lnTo>
                      <a:pt x="120" y="102"/>
                    </a:lnTo>
                    <a:lnTo>
                      <a:pt x="124" y="101"/>
                    </a:lnTo>
                    <a:lnTo>
                      <a:pt x="127" y="100"/>
                    </a:lnTo>
                    <a:lnTo>
                      <a:pt x="129" y="99"/>
                    </a:lnTo>
                    <a:lnTo>
                      <a:pt x="132" y="98"/>
                    </a:lnTo>
                    <a:lnTo>
                      <a:pt x="134" y="98"/>
                    </a:lnTo>
                    <a:lnTo>
                      <a:pt x="136" y="97"/>
                    </a:lnTo>
                    <a:lnTo>
                      <a:pt x="139" y="95"/>
                    </a:lnTo>
                    <a:lnTo>
                      <a:pt x="141" y="94"/>
                    </a:lnTo>
                    <a:lnTo>
                      <a:pt x="142" y="93"/>
                    </a:lnTo>
                    <a:lnTo>
                      <a:pt x="143" y="91"/>
                    </a:lnTo>
                    <a:lnTo>
                      <a:pt x="144" y="90"/>
                    </a:lnTo>
                    <a:lnTo>
                      <a:pt x="146" y="87"/>
                    </a:lnTo>
                    <a:lnTo>
                      <a:pt x="147" y="85"/>
                    </a:lnTo>
                    <a:lnTo>
                      <a:pt x="148" y="82"/>
                    </a:lnTo>
                    <a:lnTo>
                      <a:pt x="150" y="78"/>
                    </a:lnTo>
                    <a:lnTo>
                      <a:pt x="151" y="76"/>
                    </a:lnTo>
                    <a:lnTo>
                      <a:pt x="152" y="73"/>
                    </a:lnTo>
                    <a:lnTo>
                      <a:pt x="154" y="67"/>
                    </a:lnTo>
                    <a:lnTo>
                      <a:pt x="156" y="61"/>
                    </a:lnTo>
                    <a:lnTo>
                      <a:pt x="158" y="56"/>
                    </a:lnTo>
                    <a:lnTo>
                      <a:pt x="159" y="53"/>
                    </a:lnTo>
                    <a:lnTo>
                      <a:pt x="159" y="50"/>
                    </a:lnTo>
                    <a:lnTo>
                      <a:pt x="160" y="48"/>
                    </a:lnTo>
                    <a:lnTo>
                      <a:pt x="161" y="46"/>
                    </a:lnTo>
                    <a:lnTo>
                      <a:pt x="161" y="44"/>
                    </a:lnTo>
                    <a:lnTo>
                      <a:pt x="162" y="43"/>
                    </a:lnTo>
                    <a:lnTo>
                      <a:pt x="162" y="42"/>
                    </a:lnTo>
                    <a:lnTo>
                      <a:pt x="162" y="42"/>
                    </a:lnTo>
                    <a:lnTo>
                      <a:pt x="160" y="37"/>
                    </a:lnTo>
                    <a:lnTo>
                      <a:pt x="157" y="32"/>
                    </a:lnTo>
                    <a:lnTo>
                      <a:pt x="154" y="28"/>
                    </a:lnTo>
                    <a:lnTo>
                      <a:pt x="150" y="24"/>
                    </a:lnTo>
                    <a:lnTo>
                      <a:pt x="147" y="21"/>
                    </a:lnTo>
                    <a:lnTo>
                      <a:pt x="142" y="18"/>
                    </a:lnTo>
                    <a:lnTo>
                      <a:pt x="138" y="15"/>
                    </a:lnTo>
                    <a:lnTo>
                      <a:pt x="133" y="12"/>
                    </a:lnTo>
                    <a:lnTo>
                      <a:pt x="128" y="10"/>
                    </a:lnTo>
                    <a:lnTo>
                      <a:pt x="123" y="8"/>
                    </a:lnTo>
                    <a:lnTo>
                      <a:pt x="118" y="7"/>
                    </a:lnTo>
                    <a:lnTo>
                      <a:pt x="112" y="5"/>
                    </a:lnTo>
                    <a:lnTo>
                      <a:pt x="101" y="2"/>
                    </a:lnTo>
                    <a:lnTo>
                      <a:pt x="90" y="0"/>
                    </a:lnTo>
                    <a:lnTo>
                      <a:pt x="82" y="1"/>
                    </a:lnTo>
                    <a:lnTo>
                      <a:pt x="75" y="1"/>
                    </a:lnTo>
                    <a:lnTo>
                      <a:pt x="69" y="1"/>
                    </a:lnTo>
                    <a:lnTo>
                      <a:pt x="63" y="1"/>
                    </a:lnTo>
                    <a:lnTo>
                      <a:pt x="58" y="1"/>
                    </a:lnTo>
                    <a:lnTo>
                      <a:pt x="53" y="1"/>
                    </a:lnTo>
                    <a:lnTo>
                      <a:pt x="49" y="1"/>
                    </a:lnTo>
                    <a:lnTo>
                      <a:pt x="45" y="1"/>
                    </a:lnTo>
                    <a:lnTo>
                      <a:pt x="41" y="1"/>
                    </a:lnTo>
                    <a:lnTo>
                      <a:pt x="38" y="1"/>
                    </a:lnTo>
                    <a:lnTo>
                      <a:pt x="35" y="1"/>
                    </a:lnTo>
                    <a:lnTo>
                      <a:pt x="33" y="1"/>
                    </a:lnTo>
                    <a:lnTo>
                      <a:pt x="30" y="0"/>
                    </a:lnTo>
                    <a:lnTo>
                      <a:pt x="28" y="0"/>
                    </a:lnTo>
                    <a:lnTo>
                      <a:pt x="25" y="0"/>
                    </a:lnTo>
                    <a:lnTo>
                      <a:pt x="22" y="0"/>
                    </a:lnTo>
                    <a:lnTo>
                      <a:pt x="20" y="1"/>
                    </a:lnTo>
                    <a:lnTo>
                      <a:pt x="17" y="2"/>
                    </a:lnTo>
                    <a:lnTo>
                      <a:pt x="15" y="3"/>
                    </a:lnTo>
                    <a:lnTo>
                      <a:pt x="14" y="4"/>
                    </a:lnTo>
                    <a:lnTo>
                      <a:pt x="12" y="6"/>
                    </a:lnTo>
                    <a:lnTo>
                      <a:pt x="11" y="7"/>
                    </a:lnTo>
                    <a:lnTo>
                      <a:pt x="9" y="9"/>
                    </a:lnTo>
                    <a:lnTo>
                      <a:pt x="7" y="11"/>
                    </a:lnTo>
                    <a:lnTo>
                      <a:pt x="5" y="13"/>
                    </a:lnTo>
                    <a:lnTo>
                      <a:pt x="3" y="15"/>
                    </a:lnTo>
                    <a:lnTo>
                      <a:pt x="0" y="18"/>
                    </a:lnTo>
                  </a:path>
                </a:pathLst>
              </a:custGeom>
              <a:solidFill>
                <a:schemeClr val="tx1"/>
              </a:solidFill>
              <a:ln w="12700" cap="rnd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38962" name="Freeform 50"/>
              <p:cNvSpPr>
                <a:spLocks/>
              </p:cNvSpPr>
              <p:nvPr/>
            </p:nvSpPr>
            <p:spPr bwMode="auto">
              <a:xfrm>
                <a:off x="2884" y="670"/>
                <a:ext cx="159" cy="101"/>
              </a:xfrm>
              <a:custGeom>
                <a:avLst/>
                <a:gdLst/>
                <a:ahLst/>
                <a:cxnLst>
                  <a:cxn ang="0">
                    <a:pos x="153" y="86"/>
                  </a:cxn>
                  <a:cxn ang="0">
                    <a:pos x="144" y="87"/>
                  </a:cxn>
                  <a:cxn ang="0">
                    <a:pos x="137" y="89"/>
                  </a:cxn>
                  <a:cxn ang="0">
                    <a:pos x="131" y="90"/>
                  </a:cxn>
                  <a:cxn ang="0">
                    <a:pos x="124" y="91"/>
                  </a:cxn>
                  <a:cxn ang="0">
                    <a:pos x="118" y="92"/>
                  </a:cxn>
                  <a:cxn ang="0">
                    <a:pos x="111" y="93"/>
                  </a:cxn>
                  <a:cxn ang="0">
                    <a:pos x="106" y="93"/>
                  </a:cxn>
                  <a:cxn ang="0">
                    <a:pos x="100" y="93"/>
                  </a:cxn>
                  <a:cxn ang="0">
                    <a:pos x="95" y="93"/>
                  </a:cxn>
                  <a:cxn ang="0">
                    <a:pos x="89" y="92"/>
                  </a:cxn>
                  <a:cxn ang="0">
                    <a:pos x="83" y="93"/>
                  </a:cxn>
                  <a:cxn ang="0">
                    <a:pos x="76" y="96"/>
                  </a:cxn>
                  <a:cxn ang="0">
                    <a:pos x="70" y="98"/>
                  </a:cxn>
                  <a:cxn ang="0">
                    <a:pos x="66" y="100"/>
                  </a:cxn>
                  <a:cxn ang="0">
                    <a:pos x="62" y="100"/>
                  </a:cxn>
                  <a:cxn ang="0">
                    <a:pos x="58" y="99"/>
                  </a:cxn>
                  <a:cxn ang="0">
                    <a:pos x="52" y="96"/>
                  </a:cxn>
                  <a:cxn ang="0">
                    <a:pos x="46" y="94"/>
                  </a:cxn>
                  <a:cxn ang="0">
                    <a:pos x="41" y="92"/>
                  </a:cxn>
                  <a:cxn ang="0">
                    <a:pos x="34" y="89"/>
                  </a:cxn>
                  <a:cxn ang="0">
                    <a:pos x="28" y="87"/>
                  </a:cxn>
                  <a:cxn ang="0">
                    <a:pos x="22" y="85"/>
                  </a:cxn>
                  <a:cxn ang="0">
                    <a:pos x="16" y="83"/>
                  </a:cxn>
                  <a:cxn ang="0">
                    <a:pos x="13" y="82"/>
                  </a:cxn>
                  <a:cxn ang="0">
                    <a:pos x="12" y="82"/>
                  </a:cxn>
                  <a:cxn ang="0">
                    <a:pos x="8" y="77"/>
                  </a:cxn>
                  <a:cxn ang="0">
                    <a:pos x="5" y="72"/>
                  </a:cxn>
                  <a:cxn ang="0">
                    <a:pos x="2" y="69"/>
                  </a:cxn>
                  <a:cxn ang="0">
                    <a:pos x="0" y="64"/>
                  </a:cxn>
                  <a:cxn ang="0">
                    <a:pos x="0" y="60"/>
                  </a:cxn>
                  <a:cxn ang="0">
                    <a:pos x="0" y="55"/>
                  </a:cxn>
                  <a:cxn ang="0">
                    <a:pos x="1" y="49"/>
                  </a:cxn>
                  <a:cxn ang="0">
                    <a:pos x="3" y="42"/>
                  </a:cxn>
                  <a:cxn ang="0">
                    <a:pos x="5" y="34"/>
                  </a:cxn>
                  <a:cxn ang="0">
                    <a:pos x="9" y="22"/>
                  </a:cxn>
                  <a:cxn ang="0">
                    <a:pos x="10" y="17"/>
                  </a:cxn>
                  <a:cxn ang="0">
                    <a:pos x="12" y="13"/>
                  </a:cxn>
                  <a:cxn ang="0">
                    <a:pos x="13" y="10"/>
                  </a:cxn>
                  <a:cxn ang="0">
                    <a:pos x="13" y="9"/>
                  </a:cxn>
                  <a:cxn ang="0">
                    <a:pos x="18" y="6"/>
                  </a:cxn>
                  <a:cxn ang="0">
                    <a:pos x="28" y="2"/>
                  </a:cxn>
                  <a:cxn ang="0">
                    <a:pos x="38" y="0"/>
                  </a:cxn>
                  <a:cxn ang="0">
                    <a:pos x="48" y="1"/>
                  </a:cxn>
                  <a:cxn ang="0">
                    <a:pos x="59" y="3"/>
                  </a:cxn>
                  <a:cxn ang="0">
                    <a:pos x="70" y="6"/>
                  </a:cxn>
                  <a:cxn ang="0">
                    <a:pos x="86" y="13"/>
                  </a:cxn>
                  <a:cxn ang="0">
                    <a:pos x="102" y="22"/>
                  </a:cxn>
                  <a:cxn ang="0">
                    <a:pos x="112" y="30"/>
                  </a:cxn>
                  <a:cxn ang="0">
                    <a:pos x="121" y="37"/>
                  </a:cxn>
                  <a:cxn ang="0">
                    <a:pos x="129" y="43"/>
                  </a:cxn>
                  <a:cxn ang="0">
                    <a:pos x="135" y="47"/>
                  </a:cxn>
                  <a:cxn ang="0">
                    <a:pos x="140" y="50"/>
                  </a:cxn>
                  <a:cxn ang="0">
                    <a:pos x="146" y="54"/>
                  </a:cxn>
                  <a:cxn ang="0">
                    <a:pos x="151" y="58"/>
                  </a:cxn>
                  <a:cxn ang="0">
                    <a:pos x="154" y="62"/>
                  </a:cxn>
                  <a:cxn ang="0">
                    <a:pos x="155" y="64"/>
                  </a:cxn>
                  <a:cxn ang="0">
                    <a:pos x="156" y="68"/>
                  </a:cxn>
                  <a:cxn ang="0">
                    <a:pos x="156" y="72"/>
                  </a:cxn>
                  <a:cxn ang="0">
                    <a:pos x="157" y="78"/>
                  </a:cxn>
                  <a:cxn ang="0">
                    <a:pos x="158" y="85"/>
                  </a:cxn>
                </a:cxnLst>
                <a:rect l="0" t="0" r="r" b="b"/>
                <a:pathLst>
                  <a:path w="159" h="101">
                    <a:moveTo>
                      <a:pt x="158" y="85"/>
                    </a:moveTo>
                    <a:lnTo>
                      <a:pt x="153" y="86"/>
                    </a:lnTo>
                    <a:lnTo>
                      <a:pt x="148" y="87"/>
                    </a:lnTo>
                    <a:lnTo>
                      <a:pt x="144" y="87"/>
                    </a:lnTo>
                    <a:lnTo>
                      <a:pt x="140" y="88"/>
                    </a:lnTo>
                    <a:lnTo>
                      <a:pt x="137" y="89"/>
                    </a:lnTo>
                    <a:lnTo>
                      <a:pt x="133" y="89"/>
                    </a:lnTo>
                    <a:lnTo>
                      <a:pt x="131" y="90"/>
                    </a:lnTo>
                    <a:lnTo>
                      <a:pt x="128" y="90"/>
                    </a:lnTo>
                    <a:lnTo>
                      <a:pt x="124" y="91"/>
                    </a:lnTo>
                    <a:lnTo>
                      <a:pt x="121" y="92"/>
                    </a:lnTo>
                    <a:lnTo>
                      <a:pt x="118" y="92"/>
                    </a:lnTo>
                    <a:lnTo>
                      <a:pt x="115" y="93"/>
                    </a:lnTo>
                    <a:lnTo>
                      <a:pt x="111" y="93"/>
                    </a:lnTo>
                    <a:lnTo>
                      <a:pt x="108" y="93"/>
                    </a:lnTo>
                    <a:lnTo>
                      <a:pt x="106" y="93"/>
                    </a:lnTo>
                    <a:lnTo>
                      <a:pt x="102" y="93"/>
                    </a:lnTo>
                    <a:lnTo>
                      <a:pt x="100" y="93"/>
                    </a:lnTo>
                    <a:lnTo>
                      <a:pt x="98" y="93"/>
                    </a:lnTo>
                    <a:lnTo>
                      <a:pt x="95" y="93"/>
                    </a:lnTo>
                    <a:lnTo>
                      <a:pt x="93" y="92"/>
                    </a:lnTo>
                    <a:lnTo>
                      <a:pt x="89" y="92"/>
                    </a:lnTo>
                    <a:lnTo>
                      <a:pt x="86" y="92"/>
                    </a:lnTo>
                    <a:lnTo>
                      <a:pt x="83" y="93"/>
                    </a:lnTo>
                    <a:lnTo>
                      <a:pt x="81" y="94"/>
                    </a:lnTo>
                    <a:lnTo>
                      <a:pt x="76" y="96"/>
                    </a:lnTo>
                    <a:lnTo>
                      <a:pt x="73" y="97"/>
                    </a:lnTo>
                    <a:lnTo>
                      <a:pt x="70" y="98"/>
                    </a:lnTo>
                    <a:lnTo>
                      <a:pt x="67" y="99"/>
                    </a:lnTo>
                    <a:lnTo>
                      <a:pt x="66" y="100"/>
                    </a:lnTo>
                    <a:lnTo>
                      <a:pt x="64" y="100"/>
                    </a:lnTo>
                    <a:lnTo>
                      <a:pt x="62" y="100"/>
                    </a:lnTo>
                    <a:lnTo>
                      <a:pt x="60" y="99"/>
                    </a:lnTo>
                    <a:lnTo>
                      <a:pt x="58" y="99"/>
                    </a:lnTo>
                    <a:lnTo>
                      <a:pt x="56" y="98"/>
                    </a:lnTo>
                    <a:lnTo>
                      <a:pt x="52" y="96"/>
                    </a:lnTo>
                    <a:lnTo>
                      <a:pt x="48" y="95"/>
                    </a:lnTo>
                    <a:lnTo>
                      <a:pt x="46" y="94"/>
                    </a:lnTo>
                    <a:lnTo>
                      <a:pt x="43" y="93"/>
                    </a:lnTo>
                    <a:lnTo>
                      <a:pt x="41" y="92"/>
                    </a:lnTo>
                    <a:lnTo>
                      <a:pt x="37" y="91"/>
                    </a:lnTo>
                    <a:lnTo>
                      <a:pt x="34" y="89"/>
                    </a:lnTo>
                    <a:lnTo>
                      <a:pt x="30" y="88"/>
                    </a:lnTo>
                    <a:lnTo>
                      <a:pt x="28" y="87"/>
                    </a:lnTo>
                    <a:lnTo>
                      <a:pt x="25" y="86"/>
                    </a:lnTo>
                    <a:lnTo>
                      <a:pt x="22" y="85"/>
                    </a:lnTo>
                    <a:lnTo>
                      <a:pt x="19" y="84"/>
                    </a:lnTo>
                    <a:lnTo>
                      <a:pt x="16" y="83"/>
                    </a:lnTo>
                    <a:lnTo>
                      <a:pt x="14" y="83"/>
                    </a:lnTo>
                    <a:lnTo>
                      <a:pt x="13" y="82"/>
                    </a:lnTo>
                    <a:lnTo>
                      <a:pt x="12" y="82"/>
                    </a:lnTo>
                    <a:lnTo>
                      <a:pt x="12" y="82"/>
                    </a:lnTo>
                    <a:lnTo>
                      <a:pt x="10" y="79"/>
                    </a:lnTo>
                    <a:lnTo>
                      <a:pt x="8" y="77"/>
                    </a:lnTo>
                    <a:lnTo>
                      <a:pt x="6" y="74"/>
                    </a:lnTo>
                    <a:lnTo>
                      <a:pt x="5" y="72"/>
                    </a:lnTo>
                    <a:lnTo>
                      <a:pt x="3" y="70"/>
                    </a:lnTo>
                    <a:lnTo>
                      <a:pt x="2" y="69"/>
                    </a:lnTo>
                    <a:lnTo>
                      <a:pt x="1" y="65"/>
                    </a:lnTo>
                    <a:lnTo>
                      <a:pt x="0" y="64"/>
                    </a:lnTo>
                    <a:lnTo>
                      <a:pt x="0" y="62"/>
                    </a:lnTo>
                    <a:lnTo>
                      <a:pt x="0" y="60"/>
                    </a:lnTo>
                    <a:lnTo>
                      <a:pt x="0" y="58"/>
                    </a:lnTo>
                    <a:lnTo>
                      <a:pt x="0" y="55"/>
                    </a:lnTo>
                    <a:lnTo>
                      <a:pt x="0" y="52"/>
                    </a:lnTo>
                    <a:lnTo>
                      <a:pt x="1" y="49"/>
                    </a:lnTo>
                    <a:lnTo>
                      <a:pt x="2" y="45"/>
                    </a:lnTo>
                    <a:lnTo>
                      <a:pt x="3" y="42"/>
                    </a:lnTo>
                    <a:lnTo>
                      <a:pt x="3" y="40"/>
                    </a:lnTo>
                    <a:lnTo>
                      <a:pt x="5" y="34"/>
                    </a:lnTo>
                    <a:lnTo>
                      <a:pt x="7" y="28"/>
                    </a:lnTo>
                    <a:lnTo>
                      <a:pt x="9" y="22"/>
                    </a:lnTo>
                    <a:lnTo>
                      <a:pt x="10" y="19"/>
                    </a:lnTo>
                    <a:lnTo>
                      <a:pt x="10" y="17"/>
                    </a:lnTo>
                    <a:lnTo>
                      <a:pt x="11" y="15"/>
                    </a:lnTo>
                    <a:lnTo>
                      <a:pt x="12" y="13"/>
                    </a:lnTo>
                    <a:lnTo>
                      <a:pt x="12" y="11"/>
                    </a:lnTo>
                    <a:lnTo>
                      <a:pt x="13" y="10"/>
                    </a:lnTo>
                    <a:lnTo>
                      <a:pt x="13" y="9"/>
                    </a:lnTo>
                    <a:lnTo>
                      <a:pt x="13" y="9"/>
                    </a:lnTo>
                    <a:lnTo>
                      <a:pt x="15" y="7"/>
                    </a:lnTo>
                    <a:lnTo>
                      <a:pt x="18" y="6"/>
                    </a:lnTo>
                    <a:lnTo>
                      <a:pt x="23" y="4"/>
                    </a:lnTo>
                    <a:lnTo>
                      <a:pt x="28" y="2"/>
                    </a:lnTo>
                    <a:lnTo>
                      <a:pt x="33" y="1"/>
                    </a:lnTo>
                    <a:lnTo>
                      <a:pt x="38" y="0"/>
                    </a:lnTo>
                    <a:lnTo>
                      <a:pt x="43" y="0"/>
                    </a:lnTo>
                    <a:lnTo>
                      <a:pt x="48" y="1"/>
                    </a:lnTo>
                    <a:lnTo>
                      <a:pt x="54" y="2"/>
                    </a:lnTo>
                    <a:lnTo>
                      <a:pt x="59" y="3"/>
                    </a:lnTo>
                    <a:lnTo>
                      <a:pt x="65" y="4"/>
                    </a:lnTo>
                    <a:lnTo>
                      <a:pt x="70" y="6"/>
                    </a:lnTo>
                    <a:lnTo>
                      <a:pt x="75" y="8"/>
                    </a:lnTo>
                    <a:lnTo>
                      <a:pt x="86" y="13"/>
                    </a:lnTo>
                    <a:lnTo>
                      <a:pt x="96" y="17"/>
                    </a:lnTo>
                    <a:lnTo>
                      <a:pt x="102" y="22"/>
                    </a:lnTo>
                    <a:lnTo>
                      <a:pt x="107" y="26"/>
                    </a:lnTo>
                    <a:lnTo>
                      <a:pt x="112" y="30"/>
                    </a:lnTo>
                    <a:lnTo>
                      <a:pt x="117" y="34"/>
                    </a:lnTo>
                    <a:lnTo>
                      <a:pt x="121" y="37"/>
                    </a:lnTo>
                    <a:lnTo>
                      <a:pt x="125" y="40"/>
                    </a:lnTo>
                    <a:lnTo>
                      <a:pt x="129" y="43"/>
                    </a:lnTo>
                    <a:lnTo>
                      <a:pt x="132" y="45"/>
                    </a:lnTo>
                    <a:lnTo>
                      <a:pt x="135" y="47"/>
                    </a:lnTo>
                    <a:lnTo>
                      <a:pt x="138" y="49"/>
                    </a:lnTo>
                    <a:lnTo>
                      <a:pt x="140" y="50"/>
                    </a:lnTo>
                    <a:lnTo>
                      <a:pt x="142" y="52"/>
                    </a:lnTo>
                    <a:lnTo>
                      <a:pt x="146" y="54"/>
                    </a:lnTo>
                    <a:lnTo>
                      <a:pt x="149" y="56"/>
                    </a:lnTo>
                    <a:lnTo>
                      <a:pt x="151" y="58"/>
                    </a:lnTo>
                    <a:lnTo>
                      <a:pt x="153" y="60"/>
                    </a:lnTo>
                    <a:lnTo>
                      <a:pt x="154" y="62"/>
                    </a:lnTo>
                    <a:lnTo>
                      <a:pt x="155" y="63"/>
                    </a:lnTo>
                    <a:lnTo>
                      <a:pt x="155" y="64"/>
                    </a:lnTo>
                    <a:lnTo>
                      <a:pt x="155" y="66"/>
                    </a:lnTo>
                    <a:lnTo>
                      <a:pt x="156" y="68"/>
                    </a:lnTo>
                    <a:lnTo>
                      <a:pt x="156" y="70"/>
                    </a:lnTo>
                    <a:lnTo>
                      <a:pt x="156" y="72"/>
                    </a:lnTo>
                    <a:lnTo>
                      <a:pt x="157" y="75"/>
                    </a:lnTo>
                    <a:lnTo>
                      <a:pt x="157" y="78"/>
                    </a:lnTo>
                    <a:lnTo>
                      <a:pt x="158" y="81"/>
                    </a:lnTo>
                    <a:lnTo>
                      <a:pt x="158" y="85"/>
                    </a:lnTo>
                  </a:path>
                </a:pathLst>
              </a:custGeom>
              <a:solidFill>
                <a:schemeClr val="tx1"/>
              </a:solidFill>
              <a:ln w="12700" cap="rnd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</p:grpSp>
        <p:sp>
          <p:nvSpPr>
            <p:cNvPr id="38964" name="Freeform 52"/>
            <p:cNvSpPr>
              <a:spLocks/>
            </p:cNvSpPr>
            <p:nvPr/>
          </p:nvSpPr>
          <p:spPr bwMode="auto">
            <a:xfrm>
              <a:off x="3052" y="762"/>
              <a:ext cx="49" cy="138"/>
            </a:xfrm>
            <a:custGeom>
              <a:avLst/>
              <a:gdLst/>
              <a:ahLst/>
              <a:cxnLst>
                <a:cxn ang="0">
                  <a:pos x="28" y="117"/>
                </a:cxn>
                <a:cxn ang="0">
                  <a:pos x="21" y="111"/>
                </a:cxn>
                <a:cxn ang="0">
                  <a:pos x="16" y="104"/>
                </a:cxn>
                <a:cxn ang="0">
                  <a:pos x="11" y="96"/>
                </a:cxn>
                <a:cxn ang="0">
                  <a:pos x="7" y="88"/>
                </a:cxn>
                <a:cxn ang="0">
                  <a:pos x="4" y="79"/>
                </a:cxn>
                <a:cxn ang="0">
                  <a:pos x="2" y="70"/>
                </a:cxn>
                <a:cxn ang="0">
                  <a:pos x="1" y="60"/>
                </a:cxn>
                <a:cxn ang="0">
                  <a:pos x="1" y="51"/>
                </a:cxn>
                <a:cxn ang="0">
                  <a:pos x="2" y="42"/>
                </a:cxn>
                <a:cxn ang="0">
                  <a:pos x="4" y="34"/>
                </a:cxn>
                <a:cxn ang="0">
                  <a:pos x="8" y="26"/>
                </a:cxn>
                <a:cxn ang="0">
                  <a:pos x="12" y="18"/>
                </a:cxn>
                <a:cxn ang="0">
                  <a:pos x="18" y="12"/>
                </a:cxn>
                <a:cxn ang="0">
                  <a:pos x="25" y="6"/>
                </a:cxn>
                <a:cxn ang="0">
                  <a:pos x="33" y="2"/>
                </a:cxn>
                <a:cxn ang="0">
                  <a:pos x="40" y="3"/>
                </a:cxn>
                <a:cxn ang="0">
                  <a:pos x="43" y="7"/>
                </a:cxn>
                <a:cxn ang="0">
                  <a:pos x="45" y="12"/>
                </a:cxn>
                <a:cxn ang="0">
                  <a:pos x="46" y="15"/>
                </a:cxn>
                <a:cxn ang="0">
                  <a:pos x="47" y="18"/>
                </a:cxn>
                <a:cxn ang="0">
                  <a:pos x="48" y="21"/>
                </a:cxn>
                <a:cxn ang="0">
                  <a:pos x="47" y="23"/>
                </a:cxn>
                <a:cxn ang="0">
                  <a:pos x="46" y="27"/>
                </a:cxn>
                <a:cxn ang="0">
                  <a:pos x="44" y="31"/>
                </a:cxn>
                <a:cxn ang="0">
                  <a:pos x="40" y="37"/>
                </a:cxn>
                <a:cxn ang="0">
                  <a:pos x="36" y="44"/>
                </a:cxn>
                <a:cxn ang="0">
                  <a:pos x="32" y="54"/>
                </a:cxn>
                <a:cxn ang="0">
                  <a:pos x="33" y="69"/>
                </a:cxn>
                <a:cxn ang="0">
                  <a:pos x="34" y="82"/>
                </a:cxn>
                <a:cxn ang="0">
                  <a:pos x="36" y="94"/>
                </a:cxn>
                <a:cxn ang="0">
                  <a:pos x="37" y="104"/>
                </a:cxn>
                <a:cxn ang="0">
                  <a:pos x="38" y="113"/>
                </a:cxn>
                <a:cxn ang="0">
                  <a:pos x="39" y="120"/>
                </a:cxn>
                <a:cxn ang="0">
                  <a:pos x="40" y="126"/>
                </a:cxn>
                <a:cxn ang="0">
                  <a:pos x="41" y="131"/>
                </a:cxn>
                <a:cxn ang="0">
                  <a:pos x="41" y="134"/>
                </a:cxn>
                <a:cxn ang="0">
                  <a:pos x="41" y="136"/>
                </a:cxn>
                <a:cxn ang="0">
                  <a:pos x="41" y="137"/>
                </a:cxn>
                <a:cxn ang="0">
                  <a:pos x="40" y="136"/>
                </a:cxn>
                <a:cxn ang="0">
                  <a:pos x="39" y="134"/>
                </a:cxn>
                <a:cxn ang="0">
                  <a:pos x="37" y="131"/>
                </a:cxn>
                <a:cxn ang="0">
                  <a:pos x="35" y="126"/>
                </a:cxn>
                <a:cxn ang="0">
                  <a:pos x="32" y="120"/>
                </a:cxn>
              </a:cxnLst>
              <a:rect l="0" t="0" r="r" b="b"/>
              <a:pathLst>
                <a:path w="49" h="138">
                  <a:moveTo>
                    <a:pt x="32" y="120"/>
                  </a:moveTo>
                  <a:lnTo>
                    <a:pt x="28" y="117"/>
                  </a:lnTo>
                  <a:lnTo>
                    <a:pt x="25" y="114"/>
                  </a:lnTo>
                  <a:lnTo>
                    <a:pt x="21" y="111"/>
                  </a:lnTo>
                  <a:lnTo>
                    <a:pt x="18" y="108"/>
                  </a:lnTo>
                  <a:lnTo>
                    <a:pt x="16" y="104"/>
                  </a:lnTo>
                  <a:lnTo>
                    <a:pt x="13" y="100"/>
                  </a:lnTo>
                  <a:lnTo>
                    <a:pt x="11" y="96"/>
                  </a:lnTo>
                  <a:lnTo>
                    <a:pt x="9" y="92"/>
                  </a:lnTo>
                  <a:lnTo>
                    <a:pt x="7" y="88"/>
                  </a:lnTo>
                  <a:lnTo>
                    <a:pt x="5" y="83"/>
                  </a:lnTo>
                  <a:lnTo>
                    <a:pt x="4" y="79"/>
                  </a:lnTo>
                  <a:lnTo>
                    <a:pt x="2" y="74"/>
                  </a:lnTo>
                  <a:lnTo>
                    <a:pt x="2" y="70"/>
                  </a:lnTo>
                  <a:lnTo>
                    <a:pt x="1" y="65"/>
                  </a:lnTo>
                  <a:lnTo>
                    <a:pt x="1" y="60"/>
                  </a:lnTo>
                  <a:lnTo>
                    <a:pt x="0" y="56"/>
                  </a:lnTo>
                  <a:lnTo>
                    <a:pt x="1" y="51"/>
                  </a:lnTo>
                  <a:lnTo>
                    <a:pt x="1" y="47"/>
                  </a:lnTo>
                  <a:lnTo>
                    <a:pt x="2" y="42"/>
                  </a:lnTo>
                  <a:lnTo>
                    <a:pt x="3" y="38"/>
                  </a:lnTo>
                  <a:lnTo>
                    <a:pt x="4" y="34"/>
                  </a:lnTo>
                  <a:lnTo>
                    <a:pt x="6" y="30"/>
                  </a:lnTo>
                  <a:lnTo>
                    <a:pt x="8" y="26"/>
                  </a:lnTo>
                  <a:lnTo>
                    <a:pt x="10" y="22"/>
                  </a:lnTo>
                  <a:lnTo>
                    <a:pt x="12" y="18"/>
                  </a:lnTo>
                  <a:lnTo>
                    <a:pt x="15" y="15"/>
                  </a:lnTo>
                  <a:lnTo>
                    <a:pt x="18" y="12"/>
                  </a:lnTo>
                  <a:lnTo>
                    <a:pt x="21" y="9"/>
                  </a:lnTo>
                  <a:lnTo>
                    <a:pt x="25" y="6"/>
                  </a:lnTo>
                  <a:lnTo>
                    <a:pt x="29" y="4"/>
                  </a:lnTo>
                  <a:lnTo>
                    <a:pt x="33" y="2"/>
                  </a:lnTo>
                  <a:lnTo>
                    <a:pt x="38" y="0"/>
                  </a:lnTo>
                  <a:lnTo>
                    <a:pt x="40" y="3"/>
                  </a:lnTo>
                  <a:lnTo>
                    <a:pt x="41" y="5"/>
                  </a:lnTo>
                  <a:lnTo>
                    <a:pt x="43" y="7"/>
                  </a:lnTo>
                  <a:lnTo>
                    <a:pt x="44" y="10"/>
                  </a:lnTo>
                  <a:lnTo>
                    <a:pt x="45" y="12"/>
                  </a:lnTo>
                  <a:lnTo>
                    <a:pt x="46" y="13"/>
                  </a:lnTo>
                  <a:lnTo>
                    <a:pt x="46" y="15"/>
                  </a:lnTo>
                  <a:lnTo>
                    <a:pt x="47" y="17"/>
                  </a:lnTo>
                  <a:lnTo>
                    <a:pt x="47" y="18"/>
                  </a:lnTo>
                  <a:lnTo>
                    <a:pt x="47" y="19"/>
                  </a:lnTo>
                  <a:lnTo>
                    <a:pt x="48" y="21"/>
                  </a:lnTo>
                  <a:lnTo>
                    <a:pt x="47" y="22"/>
                  </a:lnTo>
                  <a:lnTo>
                    <a:pt x="47" y="23"/>
                  </a:lnTo>
                  <a:lnTo>
                    <a:pt x="47" y="24"/>
                  </a:lnTo>
                  <a:lnTo>
                    <a:pt x="46" y="27"/>
                  </a:lnTo>
                  <a:lnTo>
                    <a:pt x="45" y="29"/>
                  </a:lnTo>
                  <a:lnTo>
                    <a:pt x="44" y="31"/>
                  </a:lnTo>
                  <a:lnTo>
                    <a:pt x="42" y="34"/>
                  </a:lnTo>
                  <a:lnTo>
                    <a:pt x="40" y="37"/>
                  </a:lnTo>
                  <a:lnTo>
                    <a:pt x="38" y="40"/>
                  </a:lnTo>
                  <a:lnTo>
                    <a:pt x="36" y="44"/>
                  </a:lnTo>
                  <a:lnTo>
                    <a:pt x="34" y="48"/>
                  </a:lnTo>
                  <a:lnTo>
                    <a:pt x="32" y="54"/>
                  </a:lnTo>
                  <a:lnTo>
                    <a:pt x="33" y="61"/>
                  </a:lnTo>
                  <a:lnTo>
                    <a:pt x="33" y="69"/>
                  </a:lnTo>
                  <a:lnTo>
                    <a:pt x="34" y="75"/>
                  </a:lnTo>
                  <a:lnTo>
                    <a:pt x="34" y="82"/>
                  </a:lnTo>
                  <a:lnTo>
                    <a:pt x="35" y="88"/>
                  </a:lnTo>
                  <a:lnTo>
                    <a:pt x="36" y="94"/>
                  </a:lnTo>
                  <a:lnTo>
                    <a:pt x="36" y="99"/>
                  </a:lnTo>
                  <a:lnTo>
                    <a:pt x="37" y="104"/>
                  </a:lnTo>
                  <a:lnTo>
                    <a:pt x="38" y="108"/>
                  </a:lnTo>
                  <a:lnTo>
                    <a:pt x="38" y="113"/>
                  </a:lnTo>
                  <a:lnTo>
                    <a:pt x="39" y="117"/>
                  </a:lnTo>
                  <a:lnTo>
                    <a:pt x="39" y="120"/>
                  </a:lnTo>
                  <a:lnTo>
                    <a:pt x="40" y="123"/>
                  </a:lnTo>
                  <a:lnTo>
                    <a:pt x="40" y="126"/>
                  </a:lnTo>
                  <a:lnTo>
                    <a:pt x="41" y="129"/>
                  </a:lnTo>
                  <a:lnTo>
                    <a:pt x="41" y="131"/>
                  </a:lnTo>
                  <a:lnTo>
                    <a:pt x="41" y="133"/>
                  </a:lnTo>
                  <a:lnTo>
                    <a:pt x="41" y="134"/>
                  </a:lnTo>
                  <a:lnTo>
                    <a:pt x="41" y="135"/>
                  </a:lnTo>
                  <a:lnTo>
                    <a:pt x="41" y="136"/>
                  </a:lnTo>
                  <a:lnTo>
                    <a:pt x="41" y="137"/>
                  </a:lnTo>
                  <a:lnTo>
                    <a:pt x="41" y="137"/>
                  </a:lnTo>
                  <a:lnTo>
                    <a:pt x="41" y="137"/>
                  </a:lnTo>
                  <a:lnTo>
                    <a:pt x="40" y="136"/>
                  </a:lnTo>
                  <a:lnTo>
                    <a:pt x="40" y="135"/>
                  </a:lnTo>
                  <a:lnTo>
                    <a:pt x="39" y="134"/>
                  </a:lnTo>
                  <a:lnTo>
                    <a:pt x="38" y="133"/>
                  </a:lnTo>
                  <a:lnTo>
                    <a:pt x="37" y="131"/>
                  </a:lnTo>
                  <a:lnTo>
                    <a:pt x="36" y="129"/>
                  </a:lnTo>
                  <a:lnTo>
                    <a:pt x="35" y="126"/>
                  </a:lnTo>
                  <a:lnTo>
                    <a:pt x="34" y="123"/>
                  </a:lnTo>
                  <a:lnTo>
                    <a:pt x="32" y="120"/>
                  </a:lnTo>
                </a:path>
              </a:pathLst>
            </a:custGeom>
            <a:solidFill>
              <a:schemeClr val="tx1"/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38965" name="Freeform 53"/>
            <p:cNvSpPr>
              <a:spLocks/>
            </p:cNvSpPr>
            <p:nvPr/>
          </p:nvSpPr>
          <p:spPr bwMode="auto">
            <a:xfrm>
              <a:off x="3210" y="892"/>
              <a:ext cx="146" cy="57"/>
            </a:xfrm>
            <a:custGeom>
              <a:avLst/>
              <a:gdLst/>
              <a:ahLst/>
              <a:cxnLst>
                <a:cxn ang="0">
                  <a:pos x="18" y="21"/>
                </a:cxn>
                <a:cxn ang="0">
                  <a:pos x="28" y="24"/>
                </a:cxn>
                <a:cxn ang="0">
                  <a:pos x="36" y="26"/>
                </a:cxn>
                <a:cxn ang="0">
                  <a:pos x="42" y="28"/>
                </a:cxn>
                <a:cxn ang="0">
                  <a:pos x="48" y="29"/>
                </a:cxn>
                <a:cxn ang="0">
                  <a:pos x="54" y="31"/>
                </a:cxn>
                <a:cxn ang="0">
                  <a:pos x="60" y="32"/>
                </a:cxn>
                <a:cxn ang="0">
                  <a:pos x="66" y="32"/>
                </a:cxn>
                <a:cxn ang="0">
                  <a:pos x="72" y="31"/>
                </a:cxn>
                <a:cxn ang="0">
                  <a:pos x="78" y="30"/>
                </a:cxn>
                <a:cxn ang="0">
                  <a:pos x="84" y="29"/>
                </a:cxn>
                <a:cxn ang="0">
                  <a:pos x="92" y="28"/>
                </a:cxn>
                <a:cxn ang="0">
                  <a:pos x="102" y="27"/>
                </a:cxn>
                <a:cxn ang="0">
                  <a:pos x="110" y="24"/>
                </a:cxn>
                <a:cxn ang="0">
                  <a:pos x="118" y="16"/>
                </a:cxn>
                <a:cxn ang="0">
                  <a:pos x="122" y="11"/>
                </a:cxn>
                <a:cxn ang="0">
                  <a:pos x="127" y="6"/>
                </a:cxn>
                <a:cxn ang="0">
                  <a:pos x="132" y="3"/>
                </a:cxn>
                <a:cxn ang="0">
                  <a:pos x="135" y="1"/>
                </a:cxn>
                <a:cxn ang="0">
                  <a:pos x="138" y="0"/>
                </a:cxn>
                <a:cxn ang="0">
                  <a:pos x="140" y="0"/>
                </a:cxn>
                <a:cxn ang="0">
                  <a:pos x="142" y="0"/>
                </a:cxn>
                <a:cxn ang="0">
                  <a:pos x="143" y="1"/>
                </a:cxn>
                <a:cxn ang="0">
                  <a:pos x="145" y="3"/>
                </a:cxn>
                <a:cxn ang="0">
                  <a:pos x="145" y="6"/>
                </a:cxn>
                <a:cxn ang="0">
                  <a:pos x="144" y="10"/>
                </a:cxn>
                <a:cxn ang="0">
                  <a:pos x="141" y="15"/>
                </a:cxn>
                <a:cxn ang="0">
                  <a:pos x="138" y="20"/>
                </a:cxn>
                <a:cxn ang="0">
                  <a:pos x="134" y="28"/>
                </a:cxn>
                <a:cxn ang="0">
                  <a:pos x="129" y="34"/>
                </a:cxn>
                <a:cxn ang="0">
                  <a:pos x="124" y="39"/>
                </a:cxn>
                <a:cxn ang="0">
                  <a:pos x="118" y="44"/>
                </a:cxn>
                <a:cxn ang="0">
                  <a:pos x="112" y="47"/>
                </a:cxn>
                <a:cxn ang="0">
                  <a:pos x="105" y="51"/>
                </a:cxn>
                <a:cxn ang="0">
                  <a:pos x="90" y="56"/>
                </a:cxn>
                <a:cxn ang="0">
                  <a:pos x="78" y="54"/>
                </a:cxn>
                <a:cxn ang="0">
                  <a:pos x="68" y="52"/>
                </a:cxn>
                <a:cxn ang="0">
                  <a:pos x="60" y="49"/>
                </a:cxn>
                <a:cxn ang="0">
                  <a:pos x="48" y="46"/>
                </a:cxn>
                <a:cxn ang="0">
                  <a:pos x="40" y="43"/>
                </a:cxn>
                <a:cxn ang="0">
                  <a:pos x="32" y="39"/>
                </a:cxn>
                <a:cxn ang="0">
                  <a:pos x="23" y="35"/>
                </a:cxn>
                <a:cxn ang="0">
                  <a:pos x="17" y="31"/>
                </a:cxn>
                <a:cxn ang="0">
                  <a:pos x="13" y="31"/>
                </a:cxn>
                <a:cxn ang="0">
                  <a:pos x="8" y="30"/>
                </a:cxn>
                <a:cxn ang="0">
                  <a:pos x="4" y="29"/>
                </a:cxn>
                <a:cxn ang="0">
                  <a:pos x="2" y="28"/>
                </a:cxn>
                <a:cxn ang="0">
                  <a:pos x="1" y="27"/>
                </a:cxn>
                <a:cxn ang="0">
                  <a:pos x="0" y="25"/>
                </a:cxn>
                <a:cxn ang="0">
                  <a:pos x="0" y="24"/>
                </a:cxn>
                <a:cxn ang="0">
                  <a:pos x="4" y="22"/>
                </a:cxn>
                <a:cxn ang="0">
                  <a:pos x="8" y="21"/>
                </a:cxn>
                <a:cxn ang="0">
                  <a:pos x="12" y="20"/>
                </a:cxn>
              </a:cxnLst>
              <a:rect l="0" t="0" r="r" b="b"/>
              <a:pathLst>
                <a:path w="146" h="57">
                  <a:moveTo>
                    <a:pt x="12" y="20"/>
                  </a:moveTo>
                  <a:lnTo>
                    <a:pt x="18" y="21"/>
                  </a:lnTo>
                  <a:lnTo>
                    <a:pt x="23" y="23"/>
                  </a:lnTo>
                  <a:lnTo>
                    <a:pt x="28" y="24"/>
                  </a:lnTo>
                  <a:lnTo>
                    <a:pt x="32" y="25"/>
                  </a:lnTo>
                  <a:lnTo>
                    <a:pt x="36" y="26"/>
                  </a:lnTo>
                  <a:lnTo>
                    <a:pt x="39" y="27"/>
                  </a:lnTo>
                  <a:lnTo>
                    <a:pt x="42" y="28"/>
                  </a:lnTo>
                  <a:lnTo>
                    <a:pt x="45" y="29"/>
                  </a:lnTo>
                  <a:lnTo>
                    <a:pt x="48" y="29"/>
                  </a:lnTo>
                  <a:lnTo>
                    <a:pt x="50" y="30"/>
                  </a:lnTo>
                  <a:lnTo>
                    <a:pt x="54" y="31"/>
                  </a:lnTo>
                  <a:lnTo>
                    <a:pt x="57" y="32"/>
                  </a:lnTo>
                  <a:lnTo>
                    <a:pt x="60" y="32"/>
                  </a:lnTo>
                  <a:lnTo>
                    <a:pt x="63" y="32"/>
                  </a:lnTo>
                  <a:lnTo>
                    <a:pt x="66" y="32"/>
                  </a:lnTo>
                  <a:lnTo>
                    <a:pt x="70" y="31"/>
                  </a:lnTo>
                  <a:lnTo>
                    <a:pt x="72" y="31"/>
                  </a:lnTo>
                  <a:lnTo>
                    <a:pt x="75" y="31"/>
                  </a:lnTo>
                  <a:lnTo>
                    <a:pt x="78" y="30"/>
                  </a:lnTo>
                  <a:lnTo>
                    <a:pt x="81" y="30"/>
                  </a:lnTo>
                  <a:lnTo>
                    <a:pt x="84" y="29"/>
                  </a:lnTo>
                  <a:lnTo>
                    <a:pt x="88" y="29"/>
                  </a:lnTo>
                  <a:lnTo>
                    <a:pt x="92" y="28"/>
                  </a:lnTo>
                  <a:lnTo>
                    <a:pt x="97" y="27"/>
                  </a:lnTo>
                  <a:lnTo>
                    <a:pt x="102" y="27"/>
                  </a:lnTo>
                  <a:lnTo>
                    <a:pt x="108" y="26"/>
                  </a:lnTo>
                  <a:lnTo>
                    <a:pt x="110" y="24"/>
                  </a:lnTo>
                  <a:lnTo>
                    <a:pt x="113" y="21"/>
                  </a:lnTo>
                  <a:lnTo>
                    <a:pt x="118" y="16"/>
                  </a:lnTo>
                  <a:lnTo>
                    <a:pt x="120" y="13"/>
                  </a:lnTo>
                  <a:lnTo>
                    <a:pt x="122" y="11"/>
                  </a:lnTo>
                  <a:lnTo>
                    <a:pt x="125" y="9"/>
                  </a:lnTo>
                  <a:lnTo>
                    <a:pt x="127" y="6"/>
                  </a:lnTo>
                  <a:lnTo>
                    <a:pt x="130" y="5"/>
                  </a:lnTo>
                  <a:lnTo>
                    <a:pt x="132" y="3"/>
                  </a:lnTo>
                  <a:lnTo>
                    <a:pt x="135" y="2"/>
                  </a:lnTo>
                  <a:lnTo>
                    <a:pt x="135" y="1"/>
                  </a:lnTo>
                  <a:lnTo>
                    <a:pt x="137" y="1"/>
                  </a:lnTo>
                  <a:lnTo>
                    <a:pt x="138" y="0"/>
                  </a:lnTo>
                  <a:lnTo>
                    <a:pt x="139" y="0"/>
                  </a:lnTo>
                  <a:lnTo>
                    <a:pt x="140" y="0"/>
                  </a:lnTo>
                  <a:lnTo>
                    <a:pt x="141" y="0"/>
                  </a:lnTo>
                  <a:lnTo>
                    <a:pt x="142" y="0"/>
                  </a:lnTo>
                  <a:lnTo>
                    <a:pt x="142" y="1"/>
                  </a:lnTo>
                  <a:lnTo>
                    <a:pt x="143" y="1"/>
                  </a:lnTo>
                  <a:lnTo>
                    <a:pt x="144" y="2"/>
                  </a:lnTo>
                  <a:lnTo>
                    <a:pt x="145" y="3"/>
                  </a:lnTo>
                  <a:lnTo>
                    <a:pt x="145" y="4"/>
                  </a:lnTo>
                  <a:lnTo>
                    <a:pt x="145" y="6"/>
                  </a:lnTo>
                  <a:lnTo>
                    <a:pt x="145" y="8"/>
                  </a:lnTo>
                  <a:lnTo>
                    <a:pt x="144" y="10"/>
                  </a:lnTo>
                  <a:lnTo>
                    <a:pt x="142" y="13"/>
                  </a:lnTo>
                  <a:lnTo>
                    <a:pt x="141" y="15"/>
                  </a:lnTo>
                  <a:lnTo>
                    <a:pt x="139" y="18"/>
                  </a:lnTo>
                  <a:lnTo>
                    <a:pt x="138" y="20"/>
                  </a:lnTo>
                  <a:lnTo>
                    <a:pt x="136" y="24"/>
                  </a:lnTo>
                  <a:lnTo>
                    <a:pt x="134" y="28"/>
                  </a:lnTo>
                  <a:lnTo>
                    <a:pt x="131" y="31"/>
                  </a:lnTo>
                  <a:lnTo>
                    <a:pt x="129" y="34"/>
                  </a:lnTo>
                  <a:lnTo>
                    <a:pt x="126" y="37"/>
                  </a:lnTo>
                  <a:lnTo>
                    <a:pt x="124" y="39"/>
                  </a:lnTo>
                  <a:lnTo>
                    <a:pt x="121" y="41"/>
                  </a:lnTo>
                  <a:lnTo>
                    <a:pt x="118" y="44"/>
                  </a:lnTo>
                  <a:lnTo>
                    <a:pt x="115" y="46"/>
                  </a:lnTo>
                  <a:lnTo>
                    <a:pt x="112" y="47"/>
                  </a:lnTo>
                  <a:lnTo>
                    <a:pt x="109" y="49"/>
                  </a:lnTo>
                  <a:lnTo>
                    <a:pt x="105" y="51"/>
                  </a:lnTo>
                  <a:lnTo>
                    <a:pt x="98" y="53"/>
                  </a:lnTo>
                  <a:lnTo>
                    <a:pt x="90" y="56"/>
                  </a:lnTo>
                  <a:lnTo>
                    <a:pt x="84" y="55"/>
                  </a:lnTo>
                  <a:lnTo>
                    <a:pt x="78" y="54"/>
                  </a:lnTo>
                  <a:lnTo>
                    <a:pt x="73" y="53"/>
                  </a:lnTo>
                  <a:lnTo>
                    <a:pt x="68" y="52"/>
                  </a:lnTo>
                  <a:lnTo>
                    <a:pt x="64" y="51"/>
                  </a:lnTo>
                  <a:lnTo>
                    <a:pt x="60" y="49"/>
                  </a:lnTo>
                  <a:lnTo>
                    <a:pt x="52" y="47"/>
                  </a:lnTo>
                  <a:lnTo>
                    <a:pt x="48" y="46"/>
                  </a:lnTo>
                  <a:lnTo>
                    <a:pt x="44" y="44"/>
                  </a:lnTo>
                  <a:lnTo>
                    <a:pt x="40" y="43"/>
                  </a:lnTo>
                  <a:lnTo>
                    <a:pt x="36" y="41"/>
                  </a:lnTo>
                  <a:lnTo>
                    <a:pt x="32" y="39"/>
                  </a:lnTo>
                  <a:lnTo>
                    <a:pt x="28" y="37"/>
                  </a:lnTo>
                  <a:lnTo>
                    <a:pt x="23" y="35"/>
                  </a:lnTo>
                  <a:lnTo>
                    <a:pt x="18" y="32"/>
                  </a:lnTo>
                  <a:lnTo>
                    <a:pt x="17" y="31"/>
                  </a:lnTo>
                  <a:lnTo>
                    <a:pt x="16" y="31"/>
                  </a:lnTo>
                  <a:lnTo>
                    <a:pt x="13" y="31"/>
                  </a:lnTo>
                  <a:lnTo>
                    <a:pt x="11" y="30"/>
                  </a:lnTo>
                  <a:lnTo>
                    <a:pt x="8" y="30"/>
                  </a:lnTo>
                  <a:lnTo>
                    <a:pt x="5" y="30"/>
                  </a:lnTo>
                  <a:lnTo>
                    <a:pt x="4" y="29"/>
                  </a:lnTo>
                  <a:lnTo>
                    <a:pt x="3" y="29"/>
                  </a:lnTo>
                  <a:lnTo>
                    <a:pt x="2" y="28"/>
                  </a:lnTo>
                  <a:lnTo>
                    <a:pt x="1" y="28"/>
                  </a:lnTo>
                  <a:lnTo>
                    <a:pt x="1" y="27"/>
                  </a:lnTo>
                  <a:lnTo>
                    <a:pt x="0" y="26"/>
                  </a:lnTo>
                  <a:lnTo>
                    <a:pt x="0" y="25"/>
                  </a:lnTo>
                  <a:lnTo>
                    <a:pt x="0" y="25"/>
                  </a:lnTo>
                  <a:lnTo>
                    <a:pt x="0" y="24"/>
                  </a:lnTo>
                  <a:lnTo>
                    <a:pt x="2" y="23"/>
                  </a:lnTo>
                  <a:lnTo>
                    <a:pt x="4" y="22"/>
                  </a:lnTo>
                  <a:lnTo>
                    <a:pt x="6" y="22"/>
                  </a:lnTo>
                  <a:lnTo>
                    <a:pt x="8" y="21"/>
                  </a:lnTo>
                  <a:lnTo>
                    <a:pt x="10" y="21"/>
                  </a:lnTo>
                  <a:lnTo>
                    <a:pt x="12" y="20"/>
                  </a:lnTo>
                </a:path>
              </a:pathLst>
            </a:custGeom>
            <a:solidFill>
              <a:schemeClr val="tx1"/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</p:grpSp>
      <p:grpSp>
        <p:nvGrpSpPr>
          <p:cNvPr id="38974" name="Group 62"/>
          <p:cNvGrpSpPr>
            <a:grpSpLocks/>
          </p:cNvGrpSpPr>
          <p:nvPr/>
        </p:nvGrpSpPr>
        <p:grpSpPr bwMode="auto">
          <a:xfrm>
            <a:off x="4349750" y="1292225"/>
            <a:ext cx="1166813" cy="566738"/>
            <a:chOff x="2740" y="814"/>
            <a:chExt cx="735" cy="357"/>
          </a:xfrm>
        </p:grpSpPr>
        <p:sp>
          <p:nvSpPr>
            <p:cNvPr id="38967" name="Oval 55"/>
            <p:cNvSpPr>
              <a:spLocks noChangeArrowheads="1"/>
            </p:cNvSpPr>
            <p:nvPr/>
          </p:nvSpPr>
          <p:spPr bwMode="auto">
            <a:xfrm>
              <a:off x="2929" y="1009"/>
              <a:ext cx="142" cy="94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grpSp>
          <p:nvGrpSpPr>
            <p:cNvPr id="38971" name="Group 59"/>
            <p:cNvGrpSpPr>
              <a:grpSpLocks/>
            </p:cNvGrpSpPr>
            <p:nvPr/>
          </p:nvGrpSpPr>
          <p:grpSpPr bwMode="auto">
            <a:xfrm>
              <a:off x="2740" y="814"/>
              <a:ext cx="735" cy="357"/>
              <a:chOff x="2740" y="814"/>
              <a:chExt cx="735" cy="357"/>
            </a:xfrm>
          </p:grpSpPr>
          <p:sp>
            <p:nvSpPr>
              <p:cNvPr id="38968" name="Line 56"/>
              <p:cNvSpPr>
                <a:spLocks noChangeShapeType="1"/>
              </p:cNvSpPr>
              <p:nvPr/>
            </p:nvSpPr>
            <p:spPr bwMode="auto">
              <a:xfrm>
                <a:off x="2832" y="864"/>
                <a:ext cx="528" cy="24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38969" name="Freeform 57"/>
              <p:cNvSpPr>
                <a:spLocks/>
              </p:cNvSpPr>
              <p:nvPr/>
            </p:nvSpPr>
            <p:spPr bwMode="auto">
              <a:xfrm>
                <a:off x="3312" y="1068"/>
                <a:ext cx="163" cy="103"/>
              </a:xfrm>
              <a:custGeom>
                <a:avLst/>
                <a:gdLst/>
                <a:ahLst/>
                <a:cxnLst>
                  <a:cxn ang="0">
                    <a:pos x="4" y="22"/>
                  </a:cxn>
                  <a:cxn ang="0">
                    <a:pos x="10" y="28"/>
                  </a:cxn>
                  <a:cxn ang="0">
                    <a:pos x="15" y="34"/>
                  </a:cxn>
                  <a:cxn ang="0">
                    <a:pos x="20" y="38"/>
                  </a:cxn>
                  <a:cxn ang="0">
                    <a:pos x="23" y="42"/>
                  </a:cxn>
                  <a:cxn ang="0">
                    <a:pos x="27" y="46"/>
                  </a:cxn>
                  <a:cxn ang="0">
                    <a:pos x="30" y="49"/>
                  </a:cxn>
                  <a:cxn ang="0">
                    <a:pos x="34" y="52"/>
                  </a:cxn>
                  <a:cxn ang="0">
                    <a:pos x="38" y="56"/>
                  </a:cxn>
                  <a:cxn ang="0">
                    <a:pos x="44" y="60"/>
                  </a:cxn>
                  <a:cxn ang="0">
                    <a:pos x="51" y="64"/>
                  </a:cxn>
                  <a:cxn ang="0">
                    <a:pos x="56" y="69"/>
                  </a:cxn>
                  <a:cxn ang="0">
                    <a:pos x="58" y="73"/>
                  </a:cxn>
                  <a:cxn ang="0">
                    <a:pos x="61" y="77"/>
                  </a:cxn>
                  <a:cxn ang="0">
                    <a:pos x="63" y="81"/>
                  </a:cxn>
                  <a:cxn ang="0">
                    <a:pos x="66" y="85"/>
                  </a:cxn>
                  <a:cxn ang="0">
                    <a:pos x="69" y="87"/>
                  </a:cxn>
                  <a:cxn ang="0">
                    <a:pos x="73" y="88"/>
                  </a:cxn>
                  <a:cxn ang="0">
                    <a:pos x="79" y="90"/>
                  </a:cxn>
                  <a:cxn ang="0">
                    <a:pos x="86" y="91"/>
                  </a:cxn>
                  <a:cxn ang="0">
                    <a:pos x="91" y="93"/>
                  </a:cxn>
                  <a:cxn ang="0">
                    <a:pos x="98" y="95"/>
                  </a:cxn>
                  <a:cxn ang="0">
                    <a:pos x="105" y="97"/>
                  </a:cxn>
                  <a:cxn ang="0">
                    <a:pos x="110" y="99"/>
                  </a:cxn>
                  <a:cxn ang="0">
                    <a:pos x="116" y="101"/>
                  </a:cxn>
                  <a:cxn ang="0">
                    <a:pos x="119" y="102"/>
                  </a:cxn>
                  <a:cxn ang="0">
                    <a:pos x="120" y="102"/>
                  </a:cxn>
                  <a:cxn ang="0">
                    <a:pos x="127" y="100"/>
                  </a:cxn>
                  <a:cxn ang="0">
                    <a:pos x="132" y="98"/>
                  </a:cxn>
                  <a:cxn ang="0">
                    <a:pos x="136" y="97"/>
                  </a:cxn>
                  <a:cxn ang="0">
                    <a:pos x="141" y="94"/>
                  </a:cxn>
                  <a:cxn ang="0">
                    <a:pos x="143" y="91"/>
                  </a:cxn>
                  <a:cxn ang="0">
                    <a:pos x="146" y="87"/>
                  </a:cxn>
                  <a:cxn ang="0">
                    <a:pos x="148" y="82"/>
                  </a:cxn>
                  <a:cxn ang="0">
                    <a:pos x="151" y="76"/>
                  </a:cxn>
                  <a:cxn ang="0">
                    <a:pos x="154" y="67"/>
                  </a:cxn>
                  <a:cxn ang="0">
                    <a:pos x="158" y="56"/>
                  </a:cxn>
                  <a:cxn ang="0">
                    <a:pos x="159" y="50"/>
                  </a:cxn>
                  <a:cxn ang="0">
                    <a:pos x="161" y="46"/>
                  </a:cxn>
                  <a:cxn ang="0">
                    <a:pos x="162" y="43"/>
                  </a:cxn>
                  <a:cxn ang="0">
                    <a:pos x="162" y="42"/>
                  </a:cxn>
                  <a:cxn ang="0">
                    <a:pos x="157" y="32"/>
                  </a:cxn>
                  <a:cxn ang="0">
                    <a:pos x="150" y="24"/>
                  </a:cxn>
                  <a:cxn ang="0">
                    <a:pos x="142" y="18"/>
                  </a:cxn>
                  <a:cxn ang="0">
                    <a:pos x="133" y="12"/>
                  </a:cxn>
                  <a:cxn ang="0">
                    <a:pos x="123" y="8"/>
                  </a:cxn>
                  <a:cxn ang="0">
                    <a:pos x="112" y="5"/>
                  </a:cxn>
                  <a:cxn ang="0">
                    <a:pos x="90" y="0"/>
                  </a:cxn>
                  <a:cxn ang="0">
                    <a:pos x="75" y="1"/>
                  </a:cxn>
                  <a:cxn ang="0">
                    <a:pos x="63" y="1"/>
                  </a:cxn>
                  <a:cxn ang="0">
                    <a:pos x="53" y="1"/>
                  </a:cxn>
                  <a:cxn ang="0">
                    <a:pos x="45" y="1"/>
                  </a:cxn>
                  <a:cxn ang="0">
                    <a:pos x="38" y="1"/>
                  </a:cxn>
                  <a:cxn ang="0">
                    <a:pos x="33" y="1"/>
                  </a:cxn>
                  <a:cxn ang="0">
                    <a:pos x="28" y="0"/>
                  </a:cxn>
                  <a:cxn ang="0">
                    <a:pos x="22" y="0"/>
                  </a:cxn>
                  <a:cxn ang="0">
                    <a:pos x="17" y="2"/>
                  </a:cxn>
                  <a:cxn ang="0">
                    <a:pos x="14" y="4"/>
                  </a:cxn>
                  <a:cxn ang="0">
                    <a:pos x="11" y="7"/>
                  </a:cxn>
                  <a:cxn ang="0">
                    <a:pos x="7" y="11"/>
                  </a:cxn>
                  <a:cxn ang="0">
                    <a:pos x="3" y="15"/>
                  </a:cxn>
                </a:cxnLst>
                <a:rect l="0" t="0" r="r" b="b"/>
                <a:pathLst>
                  <a:path w="163" h="103">
                    <a:moveTo>
                      <a:pt x="0" y="18"/>
                    </a:moveTo>
                    <a:lnTo>
                      <a:pt x="4" y="22"/>
                    </a:lnTo>
                    <a:lnTo>
                      <a:pt x="7" y="25"/>
                    </a:lnTo>
                    <a:lnTo>
                      <a:pt x="10" y="28"/>
                    </a:lnTo>
                    <a:lnTo>
                      <a:pt x="13" y="31"/>
                    </a:lnTo>
                    <a:lnTo>
                      <a:pt x="15" y="34"/>
                    </a:lnTo>
                    <a:lnTo>
                      <a:pt x="17" y="36"/>
                    </a:lnTo>
                    <a:lnTo>
                      <a:pt x="20" y="38"/>
                    </a:lnTo>
                    <a:lnTo>
                      <a:pt x="21" y="40"/>
                    </a:lnTo>
                    <a:lnTo>
                      <a:pt x="23" y="42"/>
                    </a:lnTo>
                    <a:lnTo>
                      <a:pt x="24" y="43"/>
                    </a:lnTo>
                    <a:lnTo>
                      <a:pt x="27" y="46"/>
                    </a:lnTo>
                    <a:lnTo>
                      <a:pt x="29" y="48"/>
                    </a:lnTo>
                    <a:lnTo>
                      <a:pt x="30" y="49"/>
                    </a:lnTo>
                    <a:lnTo>
                      <a:pt x="32" y="51"/>
                    </a:lnTo>
                    <a:lnTo>
                      <a:pt x="34" y="52"/>
                    </a:lnTo>
                    <a:lnTo>
                      <a:pt x="35" y="54"/>
                    </a:lnTo>
                    <a:lnTo>
                      <a:pt x="38" y="56"/>
                    </a:lnTo>
                    <a:lnTo>
                      <a:pt x="41" y="57"/>
                    </a:lnTo>
                    <a:lnTo>
                      <a:pt x="44" y="60"/>
                    </a:lnTo>
                    <a:lnTo>
                      <a:pt x="49" y="63"/>
                    </a:lnTo>
                    <a:lnTo>
                      <a:pt x="51" y="64"/>
                    </a:lnTo>
                    <a:lnTo>
                      <a:pt x="54" y="66"/>
                    </a:lnTo>
                    <a:lnTo>
                      <a:pt x="56" y="69"/>
                    </a:lnTo>
                    <a:lnTo>
                      <a:pt x="57" y="71"/>
                    </a:lnTo>
                    <a:lnTo>
                      <a:pt x="58" y="73"/>
                    </a:lnTo>
                    <a:lnTo>
                      <a:pt x="60" y="75"/>
                    </a:lnTo>
                    <a:lnTo>
                      <a:pt x="61" y="77"/>
                    </a:lnTo>
                    <a:lnTo>
                      <a:pt x="62" y="78"/>
                    </a:lnTo>
                    <a:lnTo>
                      <a:pt x="63" y="81"/>
                    </a:lnTo>
                    <a:lnTo>
                      <a:pt x="65" y="83"/>
                    </a:lnTo>
                    <a:lnTo>
                      <a:pt x="66" y="85"/>
                    </a:lnTo>
                    <a:lnTo>
                      <a:pt x="68" y="86"/>
                    </a:lnTo>
                    <a:lnTo>
                      <a:pt x="69" y="87"/>
                    </a:lnTo>
                    <a:lnTo>
                      <a:pt x="71" y="87"/>
                    </a:lnTo>
                    <a:lnTo>
                      <a:pt x="73" y="88"/>
                    </a:lnTo>
                    <a:lnTo>
                      <a:pt x="76" y="89"/>
                    </a:lnTo>
                    <a:lnTo>
                      <a:pt x="79" y="90"/>
                    </a:lnTo>
                    <a:lnTo>
                      <a:pt x="83" y="90"/>
                    </a:lnTo>
                    <a:lnTo>
                      <a:pt x="86" y="91"/>
                    </a:lnTo>
                    <a:lnTo>
                      <a:pt x="88" y="92"/>
                    </a:lnTo>
                    <a:lnTo>
                      <a:pt x="91" y="93"/>
                    </a:lnTo>
                    <a:lnTo>
                      <a:pt x="95" y="94"/>
                    </a:lnTo>
                    <a:lnTo>
                      <a:pt x="98" y="95"/>
                    </a:lnTo>
                    <a:lnTo>
                      <a:pt x="102" y="96"/>
                    </a:lnTo>
                    <a:lnTo>
                      <a:pt x="105" y="97"/>
                    </a:lnTo>
                    <a:lnTo>
                      <a:pt x="107" y="98"/>
                    </a:lnTo>
                    <a:lnTo>
                      <a:pt x="110" y="99"/>
                    </a:lnTo>
                    <a:lnTo>
                      <a:pt x="113" y="100"/>
                    </a:lnTo>
                    <a:lnTo>
                      <a:pt x="116" y="101"/>
                    </a:lnTo>
                    <a:lnTo>
                      <a:pt x="118" y="101"/>
                    </a:lnTo>
                    <a:lnTo>
                      <a:pt x="119" y="102"/>
                    </a:lnTo>
                    <a:lnTo>
                      <a:pt x="120" y="102"/>
                    </a:lnTo>
                    <a:lnTo>
                      <a:pt x="120" y="102"/>
                    </a:lnTo>
                    <a:lnTo>
                      <a:pt x="124" y="101"/>
                    </a:lnTo>
                    <a:lnTo>
                      <a:pt x="127" y="100"/>
                    </a:lnTo>
                    <a:lnTo>
                      <a:pt x="129" y="99"/>
                    </a:lnTo>
                    <a:lnTo>
                      <a:pt x="132" y="98"/>
                    </a:lnTo>
                    <a:lnTo>
                      <a:pt x="134" y="98"/>
                    </a:lnTo>
                    <a:lnTo>
                      <a:pt x="136" y="97"/>
                    </a:lnTo>
                    <a:lnTo>
                      <a:pt x="139" y="95"/>
                    </a:lnTo>
                    <a:lnTo>
                      <a:pt x="141" y="94"/>
                    </a:lnTo>
                    <a:lnTo>
                      <a:pt x="142" y="93"/>
                    </a:lnTo>
                    <a:lnTo>
                      <a:pt x="143" y="91"/>
                    </a:lnTo>
                    <a:lnTo>
                      <a:pt x="144" y="90"/>
                    </a:lnTo>
                    <a:lnTo>
                      <a:pt x="146" y="87"/>
                    </a:lnTo>
                    <a:lnTo>
                      <a:pt x="147" y="85"/>
                    </a:lnTo>
                    <a:lnTo>
                      <a:pt x="148" y="82"/>
                    </a:lnTo>
                    <a:lnTo>
                      <a:pt x="150" y="78"/>
                    </a:lnTo>
                    <a:lnTo>
                      <a:pt x="151" y="76"/>
                    </a:lnTo>
                    <a:lnTo>
                      <a:pt x="152" y="73"/>
                    </a:lnTo>
                    <a:lnTo>
                      <a:pt x="154" y="67"/>
                    </a:lnTo>
                    <a:lnTo>
                      <a:pt x="156" y="61"/>
                    </a:lnTo>
                    <a:lnTo>
                      <a:pt x="158" y="56"/>
                    </a:lnTo>
                    <a:lnTo>
                      <a:pt x="159" y="53"/>
                    </a:lnTo>
                    <a:lnTo>
                      <a:pt x="159" y="50"/>
                    </a:lnTo>
                    <a:lnTo>
                      <a:pt x="160" y="48"/>
                    </a:lnTo>
                    <a:lnTo>
                      <a:pt x="161" y="46"/>
                    </a:lnTo>
                    <a:lnTo>
                      <a:pt x="161" y="44"/>
                    </a:lnTo>
                    <a:lnTo>
                      <a:pt x="162" y="43"/>
                    </a:lnTo>
                    <a:lnTo>
                      <a:pt x="162" y="42"/>
                    </a:lnTo>
                    <a:lnTo>
                      <a:pt x="162" y="42"/>
                    </a:lnTo>
                    <a:lnTo>
                      <a:pt x="160" y="37"/>
                    </a:lnTo>
                    <a:lnTo>
                      <a:pt x="157" y="32"/>
                    </a:lnTo>
                    <a:lnTo>
                      <a:pt x="154" y="28"/>
                    </a:lnTo>
                    <a:lnTo>
                      <a:pt x="150" y="24"/>
                    </a:lnTo>
                    <a:lnTo>
                      <a:pt x="147" y="21"/>
                    </a:lnTo>
                    <a:lnTo>
                      <a:pt x="142" y="18"/>
                    </a:lnTo>
                    <a:lnTo>
                      <a:pt x="138" y="15"/>
                    </a:lnTo>
                    <a:lnTo>
                      <a:pt x="133" y="12"/>
                    </a:lnTo>
                    <a:lnTo>
                      <a:pt x="128" y="10"/>
                    </a:lnTo>
                    <a:lnTo>
                      <a:pt x="123" y="8"/>
                    </a:lnTo>
                    <a:lnTo>
                      <a:pt x="118" y="7"/>
                    </a:lnTo>
                    <a:lnTo>
                      <a:pt x="112" y="5"/>
                    </a:lnTo>
                    <a:lnTo>
                      <a:pt x="101" y="2"/>
                    </a:lnTo>
                    <a:lnTo>
                      <a:pt x="90" y="0"/>
                    </a:lnTo>
                    <a:lnTo>
                      <a:pt x="82" y="1"/>
                    </a:lnTo>
                    <a:lnTo>
                      <a:pt x="75" y="1"/>
                    </a:lnTo>
                    <a:lnTo>
                      <a:pt x="69" y="1"/>
                    </a:lnTo>
                    <a:lnTo>
                      <a:pt x="63" y="1"/>
                    </a:lnTo>
                    <a:lnTo>
                      <a:pt x="58" y="1"/>
                    </a:lnTo>
                    <a:lnTo>
                      <a:pt x="53" y="1"/>
                    </a:lnTo>
                    <a:lnTo>
                      <a:pt x="49" y="1"/>
                    </a:lnTo>
                    <a:lnTo>
                      <a:pt x="45" y="1"/>
                    </a:lnTo>
                    <a:lnTo>
                      <a:pt x="41" y="1"/>
                    </a:lnTo>
                    <a:lnTo>
                      <a:pt x="38" y="1"/>
                    </a:lnTo>
                    <a:lnTo>
                      <a:pt x="35" y="1"/>
                    </a:lnTo>
                    <a:lnTo>
                      <a:pt x="33" y="1"/>
                    </a:lnTo>
                    <a:lnTo>
                      <a:pt x="30" y="0"/>
                    </a:lnTo>
                    <a:lnTo>
                      <a:pt x="28" y="0"/>
                    </a:lnTo>
                    <a:lnTo>
                      <a:pt x="25" y="0"/>
                    </a:lnTo>
                    <a:lnTo>
                      <a:pt x="22" y="0"/>
                    </a:lnTo>
                    <a:lnTo>
                      <a:pt x="20" y="1"/>
                    </a:lnTo>
                    <a:lnTo>
                      <a:pt x="17" y="2"/>
                    </a:lnTo>
                    <a:lnTo>
                      <a:pt x="15" y="3"/>
                    </a:lnTo>
                    <a:lnTo>
                      <a:pt x="14" y="4"/>
                    </a:lnTo>
                    <a:lnTo>
                      <a:pt x="12" y="6"/>
                    </a:lnTo>
                    <a:lnTo>
                      <a:pt x="11" y="7"/>
                    </a:lnTo>
                    <a:lnTo>
                      <a:pt x="9" y="9"/>
                    </a:lnTo>
                    <a:lnTo>
                      <a:pt x="7" y="11"/>
                    </a:lnTo>
                    <a:lnTo>
                      <a:pt x="5" y="13"/>
                    </a:lnTo>
                    <a:lnTo>
                      <a:pt x="3" y="15"/>
                    </a:lnTo>
                    <a:lnTo>
                      <a:pt x="0" y="18"/>
                    </a:lnTo>
                  </a:path>
                </a:pathLst>
              </a:custGeom>
              <a:solidFill>
                <a:schemeClr val="tx1"/>
              </a:solidFill>
              <a:ln w="12700" cap="rnd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38970" name="Freeform 58"/>
              <p:cNvSpPr>
                <a:spLocks/>
              </p:cNvSpPr>
              <p:nvPr/>
            </p:nvSpPr>
            <p:spPr bwMode="auto">
              <a:xfrm>
                <a:off x="2740" y="814"/>
                <a:ext cx="159" cy="101"/>
              </a:xfrm>
              <a:custGeom>
                <a:avLst/>
                <a:gdLst/>
                <a:ahLst/>
                <a:cxnLst>
                  <a:cxn ang="0">
                    <a:pos x="153" y="86"/>
                  </a:cxn>
                  <a:cxn ang="0">
                    <a:pos x="144" y="87"/>
                  </a:cxn>
                  <a:cxn ang="0">
                    <a:pos x="137" y="89"/>
                  </a:cxn>
                  <a:cxn ang="0">
                    <a:pos x="131" y="90"/>
                  </a:cxn>
                  <a:cxn ang="0">
                    <a:pos x="124" y="91"/>
                  </a:cxn>
                  <a:cxn ang="0">
                    <a:pos x="118" y="92"/>
                  </a:cxn>
                  <a:cxn ang="0">
                    <a:pos x="111" y="93"/>
                  </a:cxn>
                  <a:cxn ang="0">
                    <a:pos x="106" y="93"/>
                  </a:cxn>
                  <a:cxn ang="0">
                    <a:pos x="100" y="93"/>
                  </a:cxn>
                  <a:cxn ang="0">
                    <a:pos x="95" y="93"/>
                  </a:cxn>
                  <a:cxn ang="0">
                    <a:pos x="89" y="92"/>
                  </a:cxn>
                  <a:cxn ang="0">
                    <a:pos x="83" y="93"/>
                  </a:cxn>
                  <a:cxn ang="0">
                    <a:pos x="76" y="96"/>
                  </a:cxn>
                  <a:cxn ang="0">
                    <a:pos x="70" y="98"/>
                  </a:cxn>
                  <a:cxn ang="0">
                    <a:pos x="66" y="100"/>
                  </a:cxn>
                  <a:cxn ang="0">
                    <a:pos x="62" y="100"/>
                  </a:cxn>
                  <a:cxn ang="0">
                    <a:pos x="58" y="99"/>
                  </a:cxn>
                  <a:cxn ang="0">
                    <a:pos x="52" y="96"/>
                  </a:cxn>
                  <a:cxn ang="0">
                    <a:pos x="46" y="94"/>
                  </a:cxn>
                  <a:cxn ang="0">
                    <a:pos x="41" y="92"/>
                  </a:cxn>
                  <a:cxn ang="0">
                    <a:pos x="34" y="89"/>
                  </a:cxn>
                  <a:cxn ang="0">
                    <a:pos x="28" y="87"/>
                  </a:cxn>
                  <a:cxn ang="0">
                    <a:pos x="22" y="85"/>
                  </a:cxn>
                  <a:cxn ang="0">
                    <a:pos x="16" y="83"/>
                  </a:cxn>
                  <a:cxn ang="0">
                    <a:pos x="13" y="82"/>
                  </a:cxn>
                  <a:cxn ang="0">
                    <a:pos x="12" y="82"/>
                  </a:cxn>
                  <a:cxn ang="0">
                    <a:pos x="8" y="77"/>
                  </a:cxn>
                  <a:cxn ang="0">
                    <a:pos x="5" y="72"/>
                  </a:cxn>
                  <a:cxn ang="0">
                    <a:pos x="2" y="69"/>
                  </a:cxn>
                  <a:cxn ang="0">
                    <a:pos x="0" y="64"/>
                  </a:cxn>
                  <a:cxn ang="0">
                    <a:pos x="0" y="60"/>
                  </a:cxn>
                  <a:cxn ang="0">
                    <a:pos x="0" y="55"/>
                  </a:cxn>
                  <a:cxn ang="0">
                    <a:pos x="1" y="49"/>
                  </a:cxn>
                  <a:cxn ang="0">
                    <a:pos x="3" y="42"/>
                  </a:cxn>
                  <a:cxn ang="0">
                    <a:pos x="5" y="34"/>
                  </a:cxn>
                  <a:cxn ang="0">
                    <a:pos x="9" y="22"/>
                  </a:cxn>
                  <a:cxn ang="0">
                    <a:pos x="10" y="17"/>
                  </a:cxn>
                  <a:cxn ang="0">
                    <a:pos x="12" y="13"/>
                  </a:cxn>
                  <a:cxn ang="0">
                    <a:pos x="13" y="10"/>
                  </a:cxn>
                  <a:cxn ang="0">
                    <a:pos x="13" y="9"/>
                  </a:cxn>
                  <a:cxn ang="0">
                    <a:pos x="18" y="6"/>
                  </a:cxn>
                  <a:cxn ang="0">
                    <a:pos x="28" y="2"/>
                  </a:cxn>
                  <a:cxn ang="0">
                    <a:pos x="38" y="0"/>
                  </a:cxn>
                  <a:cxn ang="0">
                    <a:pos x="48" y="1"/>
                  </a:cxn>
                  <a:cxn ang="0">
                    <a:pos x="59" y="3"/>
                  </a:cxn>
                  <a:cxn ang="0">
                    <a:pos x="70" y="6"/>
                  </a:cxn>
                  <a:cxn ang="0">
                    <a:pos x="86" y="13"/>
                  </a:cxn>
                  <a:cxn ang="0">
                    <a:pos x="102" y="22"/>
                  </a:cxn>
                  <a:cxn ang="0">
                    <a:pos x="112" y="30"/>
                  </a:cxn>
                  <a:cxn ang="0">
                    <a:pos x="121" y="37"/>
                  </a:cxn>
                  <a:cxn ang="0">
                    <a:pos x="129" y="43"/>
                  </a:cxn>
                  <a:cxn ang="0">
                    <a:pos x="135" y="47"/>
                  </a:cxn>
                  <a:cxn ang="0">
                    <a:pos x="140" y="50"/>
                  </a:cxn>
                  <a:cxn ang="0">
                    <a:pos x="146" y="54"/>
                  </a:cxn>
                  <a:cxn ang="0">
                    <a:pos x="151" y="58"/>
                  </a:cxn>
                  <a:cxn ang="0">
                    <a:pos x="154" y="62"/>
                  </a:cxn>
                  <a:cxn ang="0">
                    <a:pos x="155" y="64"/>
                  </a:cxn>
                  <a:cxn ang="0">
                    <a:pos x="156" y="68"/>
                  </a:cxn>
                  <a:cxn ang="0">
                    <a:pos x="156" y="72"/>
                  </a:cxn>
                  <a:cxn ang="0">
                    <a:pos x="157" y="78"/>
                  </a:cxn>
                  <a:cxn ang="0">
                    <a:pos x="158" y="85"/>
                  </a:cxn>
                </a:cxnLst>
                <a:rect l="0" t="0" r="r" b="b"/>
                <a:pathLst>
                  <a:path w="159" h="101">
                    <a:moveTo>
                      <a:pt x="158" y="85"/>
                    </a:moveTo>
                    <a:lnTo>
                      <a:pt x="153" y="86"/>
                    </a:lnTo>
                    <a:lnTo>
                      <a:pt x="148" y="87"/>
                    </a:lnTo>
                    <a:lnTo>
                      <a:pt x="144" y="87"/>
                    </a:lnTo>
                    <a:lnTo>
                      <a:pt x="140" y="88"/>
                    </a:lnTo>
                    <a:lnTo>
                      <a:pt x="137" y="89"/>
                    </a:lnTo>
                    <a:lnTo>
                      <a:pt x="133" y="89"/>
                    </a:lnTo>
                    <a:lnTo>
                      <a:pt x="131" y="90"/>
                    </a:lnTo>
                    <a:lnTo>
                      <a:pt x="128" y="90"/>
                    </a:lnTo>
                    <a:lnTo>
                      <a:pt x="124" y="91"/>
                    </a:lnTo>
                    <a:lnTo>
                      <a:pt x="121" y="92"/>
                    </a:lnTo>
                    <a:lnTo>
                      <a:pt x="118" y="92"/>
                    </a:lnTo>
                    <a:lnTo>
                      <a:pt x="115" y="93"/>
                    </a:lnTo>
                    <a:lnTo>
                      <a:pt x="111" y="93"/>
                    </a:lnTo>
                    <a:lnTo>
                      <a:pt x="108" y="93"/>
                    </a:lnTo>
                    <a:lnTo>
                      <a:pt x="106" y="93"/>
                    </a:lnTo>
                    <a:lnTo>
                      <a:pt x="102" y="93"/>
                    </a:lnTo>
                    <a:lnTo>
                      <a:pt x="100" y="93"/>
                    </a:lnTo>
                    <a:lnTo>
                      <a:pt x="98" y="93"/>
                    </a:lnTo>
                    <a:lnTo>
                      <a:pt x="95" y="93"/>
                    </a:lnTo>
                    <a:lnTo>
                      <a:pt x="93" y="92"/>
                    </a:lnTo>
                    <a:lnTo>
                      <a:pt x="89" y="92"/>
                    </a:lnTo>
                    <a:lnTo>
                      <a:pt x="86" y="92"/>
                    </a:lnTo>
                    <a:lnTo>
                      <a:pt x="83" y="93"/>
                    </a:lnTo>
                    <a:lnTo>
                      <a:pt x="81" y="94"/>
                    </a:lnTo>
                    <a:lnTo>
                      <a:pt x="76" y="96"/>
                    </a:lnTo>
                    <a:lnTo>
                      <a:pt x="73" y="97"/>
                    </a:lnTo>
                    <a:lnTo>
                      <a:pt x="70" y="98"/>
                    </a:lnTo>
                    <a:lnTo>
                      <a:pt x="67" y="99"/>
                    </a:lnTo>
                    <a:lnTo>
                      <a:pt x="66" y="100"/>
                    </a:lnTo>
                    <a:lnTo>
                      <a:pt x="64" y="100"/>
                    </a:lnTo>
                    <a:lnTo>
                      <a:pt x="62" y="100"/>
                    </a:lnTo>
                    <a:lnTo>
                      <a:pt x="60" y="99"/>
                    </a:lnTo>
                    <a:lnTo>
                      <a:pt x="58" y="99"/>
                    </a:lnTo>
                    <a:lnTo>
                      <a:pt x="56" y="98"/>
                    </a:lnTo>
                    <a:lnTo>
                      <a:pt x="52" y="96"/>
                    </a:lnTo>
                    <a:lnTo>
                      <a:pt x="48" y="95"/>
                    </a:lnTo>
                    <a:lnTo>
                      <a:pt x="46" y="94"/>
                    </a:lnTo>
                    <a:lnTo>
                      <a:pt x="43" y="93"/>
                    </a:lnTo>
                    <a:lnTo>
                      <a:pt x="41" y="92"/>
                    </a:lnTo>
                    <a:lnTo>
                      <a:pt x="37" y="91"/>
                    </a:lnTo>
                    <a:lnTo>
                      <a:pt x="34" y="89"/>
                    </a:lnTo>
                    <a:lnTo>
                      <a:pt x="30" y="88"/>
                    </a:lnTo>
                    <a:lnTo>
                      <a:pt x="28" y="87"/>
                    </a:lnTo>
                    <a:lnTo>
                      <a:pt x="25" y="86"/>
                    </a:lnTo>
                    <a:lnTo>
                      <a:pt x="22" y="85"/>
                    </a:lnTo>
                    <a:lnTo>
                      <a:pt x="19" y="84"/>
                    </a:lnTo>
                    <a:lnTo>
                      <a:pt x="16" y="83"/>
                    </a:lnTo>
                    <a:lnTo>
                      <a:pt x="14" y="83"/>
                    </a:lnTo>
                    <a:lnTo>
                      <a:pt x="13" y="82"/>
                    </a:lnTo>
                    <a:lnTo>
                      <a:pt x="12" y="82"/>
                    </a:lnTo>
                    <a:lnTo>
                      <a:pt x="12" y="82"/>
                    </a:lnTo>
                    <a:lnTo>
                      <a:pt x="10" y="79"/>
                    </a:lnTo>
                    <a:lnTo>
                      <a:pt x="8" y="77"/>
                    </a:lnTo>
                    <a:lnTo>
                      <a:pt x="6" y="74"/>
                    </a:lnTo>
                    <a:lnTo>
                      <a:pt x="5" y="72"/>
                    </a:lnTo>
                    <a:lnTo>
                      <a:pt x="3" y="70"/>
                    </a:lnTo>
                    <a:lnTo>
                      <a:pt x="2" y="69"/>
                    </a:lnTo>
                    <a:lnTo>
                      <a:pt x="1" y="65"/>
                    </a:lnTo>
                    <a:lnTo>
                      <a:pt x="0" y="64"/>
                    </a:lnTo>
                    <a:lnTo>
                      <a:pt x="0" y="62"/>
                    </a:lnTo>
                    <a:lnTo>
                      <a:pt x="0" y="60"/>
                    </a:lnTo>
                    <a:lnTo>
                      <a:pt x="0" y="58"/>
                    </a:lnTo>
                    <a:lnTo>
                      <a:pt x="0" y="55"/>
                    </a:lnTo>
                    <a:lnTo>
                      <a:pt x="0" y="52"/>
                    </a:lnTo>
                    <a:lnTo>
                      <a:pt x="1" y="49"/>
                    </a:lnTo>
                    <a:lnTo>
                      <a:pt x="2" y="45"/>
                    </a:lnTo>
                    <a:lnTo>
                      <a:pt x="3" y="42"/>
                    </a:lnTo>
                    <a:lnTo>
                      <a:pt x="3" y="40"/>
                    </a:lnTo>
                    <a:lnTo>
                      <a:pt x="5" y="34"/>
                    </a:lnTo>
                    <a:lnTo>
                      <a:pt x="7" y="28"/>
                    </a:lnTo>
                    <a:lnTo>
                      <a:pt x="9" y="22"/>
                    </a:lnTo>
                    <a:lnTo>
                      <a:pt x="10" y="19"/>
                    </a:lnTo>
                    <a:lnTo>
                      <a:pt x="10" y="17"/>
                    </a:lnTo>
                    <a:lnTo>
                      <a:pt x="11" y="15"/>
                    </a:lnTo>
                    <a:lnTo>
                      <a:pt x="12" y="13"/>
                    </a:lnTo>
                    <a:lnTo>
                      <a:pt x="12" y="11"/>
                    </a:lnTo>
                    <a:lnTo>
                      <a:pt x="13" y="10"/>
                    </a:lnTo>
                    <a:lnTo>
                      <a:pt x="13" y="9"/>
                    </a:lnTo>
                    <a:lnTo>
                      <a:pt x="13" y="9"/>
                    </a:lnTo>
                    <a:lnTo>
                      <a:pt x="15" y="7"/>
                    </a:lnTo>
                    <a:lnTo>
                      <a:pt x="18" y="6"/>
                    </a:lnTo>
                    <a:lnTo>
                      <a:pt x="23" y="4"/>
                    </a:lnTo>
                    <a:lnTo>
                      <a:pt x="28" y="2"/>
                    </a:lnTo>
                    <a:lnTo>
                      <a:pt x="33" y="1"/>
                    </a:lnTo>
                    <a:lnTo>
                      <a:pt x="38" y="0"/>
                    </a:lnTo>
                    <a:lnTo>
                      <a:pt x="43" y="0"/>
                    </a:lnTo>
                    <a:lnTo>
                      <a:pt x="48" y="1"/>
                    </a:lnTo>
                    <a:lnTo>
                      <a:pt x="54" y="2"/>
                    </a:lnTo>
                    <a:lnTo>
                      <a:pt x="59" y="3"/>
                    </a:lnTo>
                    <a:lnTo>
                      <a:pt x="65" y="4"/>
                    </a:lnTo>
                    <a:lnTo>
                      <a:pt x="70" y="6"/>
                    </a:lnTo>
                    <a:lnTo>
                      <a:pt x="75" y="8"/>
                    </a:lnTo>
                    <a:lnTo>
                      <a:pt x="86" y="13"/>
                    </a:lnTo>
                    <a:lnTo>
                      <a:pt x="96" y="17"/>
                    </a:lnTo>
                    <a:lnTo>
                      <a:pt x="102" y="22"/>
                    </a:lnTo>
                    <a:lnTo>
                      <a:pt x="107" y="26"/>
                    </a:lnTo>
                    <a:lnTo>
                      <a:pt x="112" y="30"/>
                    </a:lnTo>
                    <a:lnTo>
                      <a:pt x="117" y="34"/>
                    </a:lnTo>
                    <a:lnTo>
                      <a:pt x="121" y="37"/>
                    </a:lnTo>
                    <a:lnTo>
                      <a:pt x="125" y="40"/>
                    </a:lnTo>
                    <a:lnTo>
                      <a:pt x="129" y="43"/>
                    </a:lnTo>
                    <a:lnTo>
                      <a:pt x="132" y="45"/>
                    </a:lnTo>
                    <a:lnTo>
                      <a:pt x="135" y="47"/>
                    </a:lnTo>
                    <a:lnTo>
                      <a:pt x="138" y="49"/>
                    </a:lnTo>
                    <a:lnTo>
                      <a:pt x="140" y="50"/>
                    </a:lnTo>
                    <a:lnTo>
                      <a:pt x="142" y="52"/>
                    </a:lnTo>
                    <a:lnTo>
                      <a:pt x="146" y="54"/>
                    </a:lnTo>
                    <a:lnTo>
                      <a:pt x="149" y="56"/>
                    </a:lnTo>
                    <a:lnTo>
                      <a:pt x="151" y="58"/>
                    </a:lnTo>
                    <a:lnTo>
                      <a:pt x="153" y="60"/>
                    </a:lnTo>
                    <a:lnTo>
                      <a:pt x="154" y="62"/>
                    </a:lnTo>
                    <a:lnTo>
                      <a:pt x="155" y="63"/>
                    </a:lnTo>
                    <a:lnTo>
                      <a:pt x="155" y="64"/>
                    </a:lnTo>
                    <a:lnTo>
                      <a:pt x="155" y="66"/>
                    </a:lnTo>
                    <a:lnTo>
                      <a:pt x="156" y="68"/>
                    </a:lnTo>
                    <a:lnTo>
                      <a:pt x="156" y="70"/>
                    </a:lnTo>
                    <a:lnTo>
                      <a:pt x="156" y="72"/>
                    </a:lnTo>
                    <a:lnTo>
                      <a:pt x="157" y="75"/>
                    </a:lnTo>
                    <a:lnTo>
                      <a:pt x="157" y="78"/>
                    </a:lnTo>
                    <a:lnTo>
                      <a:pt x="158" y="81"/>
                    </a:lnTo>
                    <a:lnTo>
                      <a:pt x="158" y="85"/>
                    </a:lnTo>
                  </a:path>
                </a:pathLst>
              </a:custGeom>
              <a:solidFill>
                <a:schemeClr val="tx1"/>
              </a:solidFill>
              <a:ln w="12700" cap="rnd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</p:grpSp>
        <p:sp>
          <p:nvSpPr>
            <p:cNvPr id="38972" name="Freeform 60"/>
            <p:cNvSpPr>
              <a:spLocks/>
            </p:cNvSpPr>
            <p:nvPr/>
          </p:nvSpPr>
          <p:spPr bwMode="auto">
            <a:xfrm>
              <a:off x="2908" y="906"/>
              <a:ext cx="49" cy="138"/>
            </a:xfrm>
            <a:custGeom>
              <a:avLst/>
              <a:gdLst/>
              <a:ahLst/>
              <a:cxnLst>
                <a:cxn ang="0">
                  <a:pos x="28" y="117"/>
                </a:cxn>
                <a:cxn ang="0">
                  <a:pos x="21" y="111"/>
                </a:cxn>
                <a:cxn ang="0">
                  <a:pos x="16" y="104"/>
                </a:cxn>
                <a:cxn ang="0">
                  <a:pos x="11" y="96"/>
                </a:cxn>
                <a:cxn ang="0">
                  <a:pos x="7" y="88"/>
                </a:cxn>
                <a:cxn ang="0">
                  <a:pos x="4" y="79"/>
                </a:cxn>
                <a:cxn ang="0">
                  <a:pos x="2" y="70"/>
                </a:cxn>
                <a:cxn ang="0">
                  <a:pos x="1" y="60"/>
                </a:cxn>
                <a:cxn ang="0">
                  <a:pos x="1" y="51"/>
                </a:cxn>
                <a:cxn ang="0">
                  <a:pos x="2" y="42"/>
                </a:cxn>
                <a:cxn ang="0">
                  <a:pos x="4" y="34"/>
                </a:cxn>
                <a:cxn ang="0">
                  <a:pos x="8" y="26"/>
                </a:cxn>
                <a:cxn ang="0">
                  <a:pos x="12" y="18"/>
                </a:cxn>
                <a:cxn ang="0">
                  <a:pos x="18" y="12"/>
                </a:cxn>
                <a:cxn ang="0">
                  <a:pos x="25" y="6"/>
                </a:cxn>
                <a:cxn ang="0">
                  <a:pos x="33" y="2"/>
                </a:cxn>
                <a:cxn ang="0">
                  <a:pos x="40" y="3"/>
                </a:cxn>
                <a:cxn ang="0">
                  <a:pos x="43" y="7"/>
                </a:cxn>
                <a:cxn ang="0">
                  <a:pos x="45" y="12"/>
                </a:cxn>
                <a:cxn ang="0">
                  <a:pos x="46" y="15"/>
                </a:cxn>
                <a:cxn ang="0">
                  <a:pos x="47" y="18"/>
                </a:cxn>
                <a:cxn ang="0">
                  <a:pos x="48" y="21"/>
                </a:cxn>
                <a:cxn ang="0">
                  <a:pos x="47" y="23"/>
                </a:cxn>
                <a:cxn ang="0">
                  <a:pos x="46" y="27"/>
                </a:cxn>
                <a:cxn ang="0">
                  <a:pos x="44" y="31"/>
                </a:cxn>
                <a:cxn ang="0">
                  <a:pos x="40" y="37"/>
                </a:cxn>
                <a:cxn ang="0">
                  <a:pos x="36" y="44"/>
                </a:cxn>
                <a:cxn ang="0">
                  <a:pos x="32" y="54"/>
                </a:cxn>
                <a:cxn ang="0">
                  <a:pos x="33" y="69"/>
                </a:cxn>
                <a:cxn ang="0">
                  <a:pos x="34" y="82"/>
                </a:cxn>
                <a:cxn ang="0">
                  <a:pos x="36" y="94"/>
                </a:cxn>
                <a:cxn ang="0">
                  <a:pos x="37" y="104"/>
                </a:cxn>
                <a:cxn ang="0">
                  <a:pos x="38" y="113"/>
                </a:cxn>
                <a:cxn ang="0">
                  <a:pos x="39" y="120"/>
                </a:cxn>
                <a:cxn ang="0">
                  <a:pos x="40" y="126"/>
                </a:cxn>
                <a:cxn ang="0">
                  <a:pos x="41" y="131"/>
                </a:cxn>
                <a:cxn ang="0">
                  <a:pos x="41" y="134"/>
                </a:cxn>
                <a:cxn ang="0">
                  <a:pos x="41" y="136"/>
                </a:cxn>
                <a:cxn ang="0">
                  <a:pos x="41" y="137"/>
                </a:cxn>
                <a:cxn ang="0">
                  <a:pos x="40" y="136"/>
                </a:cxn>
                <a:cxn ang="0">
                  <a:pos x="39" y="134"/>
                </a:cxn>
                <a:cxn ang="0">
                  <a:pos x="37" y="131"/>
                </a:cxn>
                <a:cxn ang="0">
                  <a:pos x="35" y="126"/>
                </a:cxn>
                <a:cxn ang="0">
                  <a:pos x="32" y="120"/>
                </a:cxn>
              </a:cxnLst>
              <a:rect l="0" t="0" r="r" b="b"/>
              <a:pathLst>
                <a:path w="49" h="138">
                  <a:moveTo>
                    <a:pt x="32" y="120"/>
                  </a:moveTo>
                  <a:lnTo>
                    <a:pt x="28" y="117"/>
                  </a:lnTo>
                  <a:lnTo>
                    <a:pt x="25" y="114"/>
                  </a:lnTo>
                  <a:lnTo>
                    <a:pt x="21" y="111"/>
                  </a:lnTo>
                  <a:lnTo>
                    <a:pt x="18" y="108"/>
                  </a:lnTo>
                  <a:lnTo>
                    <a:pt x="16" y="104"/>
                  </a:lnTo>
                  <a:lnTo>
                    <a:pt x="13" y="100"/>
                  </a:lnTo>
                  <a:lnTo>
                    <a:pt x="11" y="96"/>
                  </a:lnTo>
                  <a:lnTo>
                    <a:pt x="9" y="92"/>
                  </a:lnTo>
                  <a:lnTo>
                    <a:pt x="7" y="88"/>
                  </a:lnTo>
                  <a:lnTo>
                    <a:pt x="5" y="83"/>
                  </a:lnTo>
                  <a:lnTo>
                    <a:pt x="4" y="79"/>
                  </a:lnTo>
                  <a:lnTo>
                    <a:pt x="2" y="74"/>
                  </a:lnTo>
                  <a:lnTo>
                    <a:pt x="2" y="70"/>
                  </a:lnTo>
                  <a:lnTo>
                    <a:pt x="1" y="65"/>
                  </a:lnTo>
                  <a:lnTo>
                    <a:pt x="1" y="60"/>
                  </a:lnTo>
                  <a:lnTo>
                    <a:pt x="0" y="56"/>
                  </a:lnTo>
                  <a:lnTo>
                    <a:pt x="1" y="51"/>
                  </a:lnTo>
                  <a:lnTo>
                    <a:pt x="1" y="47"/>
                  </a:lnTo>
                  <a:lnTo>
                    <a:pt x="2" y="42"/>
                  </a:lnTo>
                  <a:lnTo>
                    <a:pt x="3" y="38"/>
                  </a:lnTo>
                  <a:lnTo>
                    <a:pt x="4" y="34"/>
                  </a:lnTo>
                  <a:lnTo>
                    <a:pt x="6" y="30"/>
                  </a:lnTo>
                  <a:lnTo>
                    <a:pt x="8" y="26"/>
                  </a:lnTo>
                  <a:lnTo>
                    <a:pt x="10" y="22"/>
                  </a:lnTo>
                  <a:lnTo>
                    <a:pt x="12" y="18"/>
                  </a:lnTo>
                  <a:lnTo>
                    <a:pt x="15" y="15"/>
                  </a:lnTo>
                  <a:lnTo>
                    <a:pt x="18" y="12"/>
                  </a:lnTo>
                  <a:lnTo>
                    <a:pt x="21" y="9"/>
                  </a:lnTo>
                  <a:lnTo>
                    <a:pt x="25" y="6"/>
                  </a:lnTo>
                  <a:lnTo>
                    <a:pt x="29" y="4"/>
                  </a:lnTo>
                  <a:lnTo>
                    <a:pt x="33" y="2"/>
                  </a:lnTo>
                  <a:lnTo>
                    <a:pt x="38" y="0"/>
                  </a:lnTo>
                  <a:lnTo>
                    <a:pt x="40" y="3"/>
                  </a:lnTo>
                  <a:lnTo>
                    <a:pt x="41" y="5"/>
                  </a:lnTo>
                  <a:lnTo>
                    <a:pt x="43" y="7"/>
                  </a:lnTo>
                  <a:lnTo>
                    <a:pt x="44" y="10"/>
                  </a:lnTo>
                  <a:lnTo>
                    <a:pt x="45" y="12"/>
                  </a:lnTo>
                  <a:lnTo>
                    <a:pt x="46" y="13"/>
                  </a:lnTo>
                  <a:lnTo>
                    <a:pt x="46" y="15"/>
                  </a:lnTo>
                  <a:lnTo>
                    <a:pt x="47" y="17"/>
                  </a:lnTo>
                  <a:lnTo>
                    <a:pt x="47" y="18"/>
                  </a:lnTo>
                  <a:lnTo>
                    <a:pt x="47" y="19"/>
                  </a:lnTo>
                  <a:lnTo>
                    <a:pt x="48" y="21"/>
                  </a:lnTo>
                  <a:lnTo>
                    <a:pt x="47" y="22"/>
                  </a:lnTo>
                  <a:lnTo>
                    <a:pt x="47" y="23"/>
                  </a:lnTo>
                  <a:lnTo>
                    <a:pt x="47" y="24"/>
                  </a:lnTo>
                  <a:lnTo>
                    <a:pt x="46" y="27"/>
                  </a:lnTo>
                  <a:lnTo>
                    <a:pt x="45" y="29"/>
                  </a:lnTo>
                  <a:lnTo>
                    <a:pt x="44" y="31"/>
                  </a:lnTo>
                  <a:lnTo>
                    <a:pt x="42" y="34"/>
                  </a:lnTo>
                  <a:lnTo>
                    <a:pt x="40" y="37"/>
                  </a:lnTo>
                  <a:lnTo>
                    <a:pt x="38" y="40"/>
                  </a:lnTo>
                  <a:lnTo>
                    <a:pt x="36" y="44"/>
                  </a:lnTo>
                  <a:lnTo>
                    <a:pt x="34" y="48"/>
                  </a:lnTo>
                  <a:lnTo>
                    <a:pt x="32" y="54"/>
                  </a:lnTo>
                  <a:lnTo>
                    <a:pt x="33" y="61"/>
                  </a:lnTo>
                  <a:lnTo>
                    <a:pt x="33" y="69"/>
                  </a:lnTo>
                  <a:lnTo>
                    <a:pt x="34" y="75"/>
                  </a:lnTo>
                  <a:lnTo>
                    <a:pt x="34" y="82"/>
                  </a:lnTo>
                  <a:lnTo>
                    <a:pt x="35" y="88"/>
                  </a:lnTo>
                  <a:lnTo>
                    <a:pt x="36" y="94"/>
                  </a:lnTo>
                  <a:lnTo>
                    <a:pt x="36" y="99"/>
                  </a:lnTo>
                  <a:lnTo>
                    <a:pt x="37" y="104"/>
                  </a:lnTo>
                  <a:lnTo>
                    <a:pt x="38" y="108"/>
                  </a:lnTo>
                  <a:lnTo>
                    <a:pt x="38" y="113"/>
                  </a:lnTo>
                  <a:lnTo>
                    <a:pt x="39" y="117"/>
                  </a:lnTo>
                  <a:lnTo>
                    <a:pt x="39" y="120"/>
                  </a:lnTo>
                  <a:lnTo>
                    <a:pt x="40" y="123"/>
                  </a:lnTo>
                  <a:lnTo>
                    <a:pt x="40" y="126"/>
                  </a:lnTo>
                  <a:lnTo>
                    <a:pt x="41" y="129"/>
                  </a:lnTo>
                  <a:lnTo>
                    <a:pt x="41" y="131"/>
                  </a:lnTo>
                  <a:lnTo>
                    <a:pt x="41" y="133"/>
                  </a:lnTo>
                  <a:lnTo>
                    <a:pt x="41" y="134"/>
                  </a:lnTo>
                  <a:lnTo>
                    <a:pt x="41" y="135"/>
                  </a:lnTo>
                  <a:lnTo>
                    <a:pt x="41" y="136"/>
                  </a:lnTo>
                  <a:lnTo>
                    <a:pt x="41" y="137"/>
                  </a:lnTo>
                  <a:lnTo>
                    <a:pt x="41" y="137"/>
                  </a:lnTo>
                  <a:lnTo>
                    <a:pt x="41" y="137"/>
                  </a:lnTo>
                  <a:lnTo>
                    <a:pt x="40" y="136"/>
                  </a:lnTo>
                  <a:lnTo>
                    <a:pt x="40" y="135"/>
                  </a:lnTo>
                  <a:lnTo>
                    <a:pt x="39" y="134"/>
                  </a:lnTo>
                  <a:lnTo>
                    <a:pt x="38" y="133"/>
                  </a:lnTo>
                  <a:lnTo>
                    <a:pt x="37" y="131"/>
                  </a:lnTo>
                  <a:lnTo>
                    <a:pt x="36" y="129"/>
                  </a:lnTo>
                  <a:lnTo>
                    <a:pt x="35" y="126"/>
                  </a:lnTo>
                  <a:lnTo>
                    <a:pt x="34" y="123"/>
                  </a:lnTo>
                  <a:lnTo>
                    <a:pt x="32" y="120"/>
                  </a:lnTo>
                </a:path>
              </a:pathLst>
            </a:custGeom>
            <a:solidFill>
              <a:schemeClr val="tx1"/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38973" name="Freeform 61"/>
            <p:cNvSpPr>
              <a:spLocks/>
            </p:cNvSpPr>
            <p:nvPr/>
          </p:nvSpPr>
          <p:spPr bwMode="auto">
            <a:xfrm>
              <a:off x="3066" y="1036"/>
              <a:ext cx="146" cy="57"/>
            </a:xfrm>
            <a:custGeom>
              <a:avLst/>
              <a:gdLst/>
              <a:ahLst/>
              <a:cxnLst>
                <a:cxn ang="0">
                  <a:pos x="18" y="21"/>
                </a:cxn>
                <a:cxn ang="0">
                  <a:pos x="28" y="24"/>
                </a:cxn>
                <a:cxn ang="0">
                  <a:pos x="36" y="26"/>
                </a:cxn>
                <a:cxn ang="0">
                  <a:pos x="42" y="28"/>
                </a:cxn>
                <a:cxn ang="0">
                  <a:pos x="48" y="29"/>
                </a:cxn>
                <a:cxn ang="0">
                  <a:pos x="54" y="31"/>
                </a:cxn>
                <a:cxn ang="0">
                  <a:pos x="60" y="32"/>
                </a:cxn>
                <a:cxn ang="0">
                  <a:pos x="66" y="32"/>
                </a:cxn>
                <a:cxn ang="0">
                  <a:pos x="72" y="31"/>
                </a:cxn>
                <a:cxn ang="0">
                  <a:pos x="78" y="30"/>
                </a:cxn>
                <a:cxn ang="0">
                  <a:pos x="84" y="29"/>
                </a:cxn>
                <a:cxn ang="0">
                  <a:pos x="92" y="28"/>
                </a:cxn>
                <a:cxn ang="0">
                  <a:pos x="102" y="27"/>
                </a:cxn>
                <a:cxn ang="0">
                  <a:pos x="110" y="24"/>
                </a:cxn>
                <a:cxn ang="0">
                  <a:pos x="118" y="16"/>
                </a:cxn>
                <a:cxn ang="0">
                  <a:pos x="122" y="11"/>
                </a:cxn>
                <a:cxn ang="0">
                  <a:pos x="127" y="6"/>
                </a:cxn>
                <a:cxn ang="0">
                  <a:pos x="132" y="3"/>
                </a:cxn>
                <a:cxn ang="0">
                  <a:pos x="135" y="1"/>
                </a:cxn>
                <a:cxn ang="0">
                  <a:pos x="138" y="0"/>
                </a:cxn>
                <a:cxn ang="0">
                  <a:pos x="140" y="0"/>
                </a:cxn>
                <a:cxn ang="0">
                  <a:pos x="142" y="0"/>
                </a:cxn>
                <a:cxn ang="0">
                  <a:pos x="143" y="1"/>
                </a:cxn>
                <a:cxn ang="0">
                  <a:pos x="145" y="3"/>
                </a:cxn>
                <a:cxn ang="0">
                  <a:pos x="145" y="6"/>
                </a:cxn>
                <a:cxn ang="0">
                  <a:pos x="144" y="10"/>
                </a:cxn>
                <a:cxn ang="0">
                  <a:pos x="141" y="15"/>
                </a:cxn>
                <a:cxn ang="0">
                  <a:pos x="138" y="20"/>
                </a:cxn>
                <a:cxn ang="0">
                  <a:pos x="134" y="28"/>
                </a:cxn>
                <a:cxn ang="0">
                  <a:pos x="129" y="34"/>
                </a:cxn>
                <a:cxn ang="0">
                  <a:pos x="124" y="39"/>
                </a:cxn>
                <a:cxn ang="0">
                  <a:pos x="118" y="44"/>
                </a:cxn>
                <a:cxn ang="0">
                  <a:pos x="112" y="47"/>
                </a:cxn>
                <a:cxn ang="0">
                  <a:pos x="105" y="51"/>
                </a:cxn>
                <a:cxn ang="0">
                  <a:pos x="90" y="56"/>
                </a:cxn>
                <a:cxn ang="0">
                  <a:pos x="78" y="54"/>
                </a:cxn>
                <a:cxn ang="0">
                  <a:pos x="68" y="52"/>
                </a:cxn>
                <a:cxn ang="0">
                  <a:pos x="60" y="49"/>
                </a:cxn>
                <a:cxn ang="0">
                  <a:pos x="48" y="46"/>
                </a:cxn>
                <a:cxn ang="0">
                  <a:pos x="40" y="43"/>
                </a:cxn>
                <a:cxn ang="0">
                  <a:pos x="32" y="39"/>
                </a:cxn>
                <a:cxn ang="0">
                  <a:pos x="23" y="35"/>
                </a:cxn>
                <a:cxn ang="0">
                  <a:pos x="17" y="31"/>
                </a:cxn>
                <a:cxn ang="0">
                  <a:pos x="13" y="31"/>
                </a:cxn>
                <a:cxn ang="0">
                  <a:pos x="8" y="30"/>
                </a:cxn>
                <a:cxn ang="0">
                  <a:pos x="4" y="29"/>
                </a:cxn>
                <a:cxn ang="0">
                  <a:pos x="2" y="28"/>
                </a:cxn>
                <a:cxn ang="0">
                  <a:pos x="1" y="27"/>
                </a:cxn>
                <a:cxn ang="0">
                  <a:pos x="0" y="25"/>
                </a:cxn>
                <a:cxn ang="0">
                  <a:pos x="0" y="24"/>
                </a:cxn>
                <a:cxn ang="0">
                  <a:pos x="4" y="22"/>
                </a:cxn>
                <a:cxn ang="0">
                  <a:pos x="8" y="21"/>
                </a:cxn>
                <a:cxn ang="0">
                  <a:pos x="12" y="20"/>
                </a:cxn>
              </a:cxnLst>
              <a:rect l="0" t="0" r="r" b="b"/>
              <a:pathLst>
                <a:path w="146" h="57">
                  <a:moveTo>
                    <a:pt x="12" y="20"/>
                  </a:moveTo>
                  <a:lnTo>
                    <a:pt x="18" y="21"/>
                  </a:lnTo>
                  <a:lnTo>
                    <a:pt x="23" y="23"/>
                  </a:lnTo>
                  <a:lnTo>
                    <a:pt x="28" y="24"/>
                  </a:lnTo>
                  <a:lnTo>
                    <a:pt x="32" y="25"/>
                  </a:lnTo>
                  <a:lnTo>
                    <a:pt x="36" y="26"/>
                  </a:lnTo>
                  <a:lnTo>
                    <a:pt x="39" y="27"/>
                  </a:lnTo>
                  <a:lnTo>
                    <a:pt x="42" y="28"/>
                  </a:lnTo>
                  <a:lnTo>
                    <a:pt x="45" y="29"/>
                  </a:lnTo>
                  <a:lnTo>
                    <a:pt x="48" y="29"/>
                  </a:lnTo>
                  <a:lnTo>
                    <a:pt x="50" y="30"/>
                  </a:lnTo>
                  <a:lnTo>
                    <a:pt x="54" y="31"/>
                  </a:lnTo>
                  <a:lnTo>
                    <a:pt x="57" y="32"/>
                  </a:lnTo>
                  <a:lnTo>
                    <a:pt x="60" y="32"/>
                  </a:lnTo>
                  <a:lnTo>
                    <a:pt x="63" y="32"/>
                  </a:lnTo>
                  <a:lnTo>
                    <a:pt x="66" y="32"/>
                  </a:lnTo>
                  <a:lnTo>
                    <a:pt x="70" y="31"/>
                  </a:lnTo>
                  <a:lnTo>
                    <a:pt x="72" y="31"/>
                  </a:lnTo>
                  <a:lnTo>
                    <a:pt x="75" y="31"/>
                  </a:lnTo>
                  <a:lnTo>
                    <a:pt x="78" y="30"/>
                  </a:lnTo>
                  <a:lnTo>
                    <a:pt x="81" y="30"/>
                  </a:lnTo>
                  <a:lnTo>
                    <a:pt x="84" y="29"/>
                  </a:lnTo>
                  <a:lnTo>
                    <a:pt x="88" y="29"/>
                  </a:lnTo>
                  <a:lnTo>
                    <a:pt x="92" y="28"/>
                  </a:lnTo>
                  <a:lnTo>
                    <a:pt x="97" y="27"/>
                  </a:lnTo>
                  <a:lnTo>
                    <a:pt x="102" y="27"/>
                  </a:lnTo>
                  <a:lnTo>
                    <a:pt x="108" y="26"/>
                  </a:lnTo>
                  <a:lnTo>
                    <a:pt x="110" y="24"/>
                  </a:lnTo>
                  <a:lnTo>
                    <a:pt x="113" y="21"/>
                  </a:lnTo>
                  <a:lnTo>
                    <a:pt x="118" y="16"/>
                  </a:lnTo>
                  <a:lnTo>
                    <a:pt x="120" y="13"/>
                  </a:lnTo>
                  <a:lnTo>
                    <a:pt x="122" y="11"/>
                  </a:lnTo>
                  <a:lnTo>
                    <a:pt x="125" y="9"/>
                  </a:lnTo>
                  <a:lnTo>
                    <a:pt x="127" y="6"/>
                  </a:lnTo>
                  <a:lnTo>
                    <a:pt x="130" y="5"/>
                  </a:lnTo>
                  <a:lnTo>
                    <a:pt x="132" y="3"/>
                  </a:lnTo>
                  <a:lnTo>
                    <a:pt x="135" y="2"/>
                  </a:lnTo>
                  <a:lnTo>
                    <a:pt x="135" y="1"/>
                  </a:lnTo>
                  <a:lnTo>
                    <a:pt x="137" y="1"/>
                  </a:lnTo>
                  <a:lnTo>
                    <a:pt x="138" y="0"/>
                  </a:lnTo>
                  <a:lnTo>
                    <a:pt x="139" y="0"/>
                  </a:lnTo>
                  <a:lnTo>
                    <a:pt x="140" y="0"/>
                  </a:lnTo>
                  <a:lnTo>
                    <a:pt x="141" y="0"/>
                  </a:lnTo>
                  <a:lnTo>
                    <a:pt x="142" y="0"/>
                  </a:lnTo>
                  <a:lnTo>
                    <a:pt x="142" y="1"/>
                  </a:lnTo>
                  <a:lnTo>
                    <a:pt x="143" y="1"/>
                  </a:lnTo>
                  <a:lnTo>
                    <a:pt x="144" y="2"/>
                  </a:lnTo>
                  <a:lnTo>
                    <a:pt x="145" y="3"/>
                  </a:lnTo>
                  <a:lnTo>
                    <a:pt x="145" y="4"/>
                  </a:lnTo>
                  <a:lnTo>
                    <a:pt x="145" y="6"/>
                  </a:lnTo>
                  <a:lnTo>
                    <a:pt x="145" y="8"/>
                  </a:lnTo>
                  <a:lnTo>
                    <a:pt x="144" y="10"/>
                  </a:lnTo>
                  <a:lnTo>
                    <a:pt x="142" y="13"/>
                  </a:lnTo>
                  <a:lnTo>
                    <a:pt x="141" y="15"/>
                  </a:lnTo>
                  <a:lnTo>
                    <a:pt x="139" y="18"/>
                  </a:lnTo>
                  <a:lnTo>
                    <a:pt x="138" y="20"/>
                  </a:lnTo>
                  <a:lnTo>
                    <a:pt x="136" y="24"/>
                  </a:lnTo>
                  <a:lnTo>
                    <a:pt x="134" y="28"/>
                  </a:lnTo>
                  <a:lnTo>
                    <a:pt x="131" y="31"/>
                  </a:lnTo>
                  <a:lnTo>
                    <a:pt x="129" y="34"/>
                  </a:lnTo>
                  <a:lnTo>
                    <a:pt x="126" y="37"/>
                  </a:lnTo>
                  <a:lnTo>
                    <a:pt x="124" y="39"/>
                  </a:lnTo>
                  <a:lnTo>
                    <a:pt x="121" y="41"/>
                  </a:lnTo>
                  <a:lnTo>
                    <a:pt x="118" y="44"/>
                  </a:lnTo>
                  <a:lnTo>
                    <a:pt x="115" y="46"/>
                  </a:lnTo>
                  <a:lnTo>
                    <a:pt x="112" y="47"/>
                  </a:lnTo>
                  <a:lnTo>
                    <a:pt x="109" y="49"/>
                  </a:lnTo>
                  <a:lnTo>
                    <a:pt x="105" y="51"/>
                  </a:lnTo>
                  <a:lnTo>
                    <a:pt x="98" y="53"/>
                  </a:lnTo>
                  <a:lnTo>
                    <a:pt x="90" y="56"/>
                  </a:lnTo>
                  <a:lnTo>
                    <a:pt x="84" y="55"/>
                  </a:lnTo>
                  <a:lnTo>
                    <a:pt x="78" y="54"/>
                  </a:lnTo>
                  <a:lnTo>
                    <a:pt x="73" y="53"/>
                  </a:lnTo>
                  <a:lnTo>
                    <a:pt x="68" y="52"/>
                  </a:lnTo>
                  <a:lnTo>
                    <a:pt x="64" y="51"/>
                  </a:lnTo>
                  <a:lnTo>
                    <a:pt x="60" y="49"/>
                  </a:lnTo>
                  <a:lnTo>
                    <a:pt x="52" y="47"/>
                  </a:lnTo>
                  <a:lnTo>
                    <a:pt x="48" y="46"/>
                  </a:lnTo>
                  <a:lnTo>
                    <a:pt x="44" y="44"/>
                  </a:lnTo>
                  <a:lnTo>
                    <a:pt x="40" y="43"/>
                  </a:lnTo>
                  <a:lnTo>
                    <a:pt x="36" y="41"/>
                  </a:lnTo>
                  <a:lnTo>
                    <a:pt x="32" y="39"/>
                  </a:lnTo>
                  <a:lnTo>
                    <a:pt x="28" y="37"/>
                  </a:lnTo>
                  <a:lnTo>
                    <a:pt x="23" y="35"/>
                  </a:lnTo>
                  <a:lnTo>
                    <a:pt x="18" y="32"/>
                  </a:lnTo>
                  <a:lnTo>
                    <a:pt x="17" y="31"/>
                  </a:lnTo>
                  <a:lnTo>
                    <a:pt x="16" y="31"/>
                  </a:lnTo>
                  <a:lnTo>
                    <a:pt x="13" y="31"/>
                  </a:lnTo>
                  <a:lnTo>
                    <a:pt x="11" y="30"/>
                  </a:lnTo>
                  <a:lnTo>
                    <a:pt x="8" y="30"/>
                  </a:lnTo>
                  <a:lnTo>
                    <a:pt x="5" y="30"/>
                  </a:lnTo>
                  <a:lnTo>
                    <a:pt x="4" y="29"/>
                  </a:lnTo>
                  <a:lnTo>
                    <a:pt x="3" y="29"/>
                  </a:lnTo>
                  <a:lnTo>
                    <a:pt x="2" y="28"/>
                  </a:lnTo>
                  <a:lnTo>
                    <a:pt x="1" y="28"/>
                  </a:lnTo>
                  <a:lnTo>
                    <a:pt x="1" y="27"/>
                  </a:lnTo>
                  <a:lnTo>
                    <a:pt x="0" y="26"/>
                  </a:lnTo>
                  <a:lnTo>
                    <a:pt x="0" y="25"/>
                  </a:lnTo>
                  <a:lnTo>
                    <a:pt x="0" y="25"/>
                  </a:lnTo>
                  <a:lnTo>
                    <a:pt x="0" y="24"/>
                  </a:lnTo>
                  <a:lnTo>
                    <a:pt x="2" y="23"/>
                  </a:lnTo>
                  <a:lnTo>
                    <a:pt x="4" y="22"/>
                  </a:lnTo>
                  <a:lnTo>
                    <a:pt x="6" y="22"/>
                  </a:lnTo>
                  <a:lnTo>
                    <a:pt x="8" y="21"/>
                  </a:lnTo>
                  <a:lnTo>
                    <a:pt x="10" y="21"/>
                  </a:lnTo>
                  <a:lnTo>
                    <a:pt x="12" y="20"/>
                  </a:lnTo>
                </a:path>
              </a:pathLst>
            </a:custGeom>
            <a:solidFill>
              <a:schemeClr val="tx1"/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</p:grpSp>
      <p:sp>
        <p:nvSpPr>
          <p:cNvPr id="38975" name="Freeform 63"/>
          <p:cNvSpPr>
            <a:spLocks/>
          </p:cNvSpPr>
          <p:nvPr/>
        </p:nvSpPr>
        <p:spPr bwMode="auto">
          <a:xfrm>
            <a:off x="3481388" y="1847850"/>
            <a:ext cx="601662" cy="982663"/>
          </a:xfrm>
          <a:custGeom>
            <a:avLst/>
            <a:gdLst/>
            <a:ahLst/>
            <a:cxnLst>
              <a:cxn ang="0">
                <a:pos x="374" y="6"/>
              </a:cxn>
              <a:cxn ang="0">
                <a:pos x="368" y="18"/>
              </a:cxn>
              <a:cxn ang="0">
                <a:pos x="362" y="26"/>
              </a:cxn>
              <a:cxn ang="0">
                <a:pos x="357" y="34"/>
              </a:cxn>
              <a:cxn ang="0">
                <a:pos x="350" y="43"/>
              </a:cxn>
              <a:cxn ang="0">
                <a:pos x="341" y="57"/>
              </a:cxn>
              <a:cxn ang="0">
                <a:pos x="330" y="73"/>
              </a:cxn>
              <a:cxn ang="0">
                <a:pos x="322" y="85"/>
              </a:cxn>
              <a:cxn ang="0">
                <a:pos x="319" y="89"/>
              </a:cxn>
              <a:cxn ang="0">
                <a:pos x="315" y="98"/>
              </a:cxn>
              <a:cxn ang="0">
                <a:pos x="311" y="111"/>
              </a:cxn>
              <a:cxn ang="0">
                <a:pos x="308" y="122"/>
              </a:cxn>
              <a:cxn ang="0">
                <a:pos x="307" y="127"/>
              </a:cxn>
              <a:cxn ang="0">
                <a:pos x="307" y="124"/>
              </a:cxn>
              <a:cxn ang="0">
                <a:pos x="306" y="119"/>
              </a:cxn>
              <a:cxn ang="0">
                <a:pos x="303" y="119"/>
              </a:cxn>
              <a:cxn ang="0">
                <a:pos x="293" y="129"/>
              </a:cxn>
              <a:cxn ang="0">
                <a:pos x="285" y="139"/>
              </a:cxn>
              <a:cxn ang="0">
                <a:pos x="276" y="155"/>
              </a:cxn>
              <a:cxn ang="0">
                <a:pos x="264" y="174"/>
              </a:cxn>
              <a:cxn ang="0">
                <a:pos x="258" y="191"/>
              </a:cxn>
              <a:cxn ang="0">
                <a:pos x="256" y="210"/>
              </a:cxn>
              <a:cxn ang="0">
                <a:pos x="254" y="229"/>
              </a:cxn>
              <a:cxn ang="0">
                <a:pos x="248" y="246"/>
              </a:cxn>
              <a:cxn ang="0">
                <a:pos x="233" y="270"/>
              </a:cxn>
              <a:cxn ang="0">
                <a:pos x="213" y="310"/>
              </a:cxn>
              <a:cxn ang="0">
                <a:pos x="208" y="335"/>
              </a:cxn>
              <a:cxn ang="0">
                <a:pos x="201" y="354"/>
              </a:cxn>
              <a:cxn ang="0">
                <a:pos x="193" y="367"/>
              </a:cxn>
              <a:cxn ang="0">
                <a:pos x="182" y="377"/>
              </a:cxn>
              <a:cxn ang="0">
                <a:pos x="168" y="385"/>
              </a:cxn>
              <a:cxn ang="0">
                <a:pos x="150" y="392"/>
              </a:cxn>
              <a:cxn ang="0">
                <a:pos x="126" y="398"/>
              </a:cxn>
              <a:cxn ang="0">
                <a:pos x="108" y="406"/>
              </a:cxn>
              <a:cxn ang="0">
                <a:pos x="99" y="414"/>
              </a:cxn>
              <a:cxn ang="0">
                <a:pos x="92" y="419"/>
              </a:cxn>
              <a:cxn ang="0">
                <a:pos x="91" y="420"/>
              </a:cxn>
              <a:cxn ang="0">
                <a:pos x="90" y="419"/>
              </a:cxn>
              <a:cxn ang="0">
                <a:pos x="87" y="419"/>
              </a:cxn>
              <a:cxn ang="0">
                <a:pos x="78" y="422"/>
              </a:cxn>
              <a:cxn ang="0">
                <a:pos x="66" y="428"/>
              </a:cxn>
              <a:cxn ang="0">
                <a:pos x="54" y="434"/>
              </a:cxn>
              <a:cxn ang="0">
                <a:pos x="36" y="445"/>
              </a:cxn>
              <a:cxn ang="0">
                <a:pos x="19" y="463"/>
              </a:cxn>
              <a:cxn ang="0">
                <a:pos x="8" y="482"/>
              </a:cxn>
              <a:cxn ang="0">
                <a:pos x="2" y="504"/>
              </a:cxn>
              <a:cxn ang="0">
                <a:pos x="0" y="529"/>
              </a:cxn>
              <a:cxn ang="0">
                <a:pos x="1" y="567"/>
              </a:cxn>
              <a:cxn ang="0">
                <a:pos x="4" y="618"/>
              </a:cxn>
            </a:cxnLst>
            <a:rect l="0" t="0" r="r" b="b"/>
            <a:pathLst>
              <a:path w="379" h="619">
                <a:moveTo>
                  <a:pt x="378" y="0"/>
                </a:moveTo>
                <a:lnTo>
                  <a:pt x="374" y="6"/>
                </a:lnTo>
                <a:lnTo>
                  <a:pt x="371" y="11"/>
                </a:lnTo>
                <a:lnTo>
                  <a:pt x="368" y="18"/>
                </a:lnTo>
                <a:lnTo>
                  <a:pt x="364" y="22"/>
                </a:lnTo>
                <a:lnTo>
                  <a:pt x="362" y="26"/>
                </a:lnTo>
                <a:lnTo>
                  <a:pt x="359" y="31"/>
                </a:lnTo>
                <a:lnTo>
                  <a:pt x="357" y="34"/>
                </a:lnTo>
                <a:lnTo>
                  <a:pt x="354" y="38"/>
                </a:lnTo>
                <a:lnTo>
                  <a:pt x="350" y="43"/>
                </a:lnTo>
                <a:lnTo>
                  <a:pt x="347" y="50"/>
                </a:lnTo>
                <a:lnTo>
                  <a:pt x="341" y="57"/>
                </a:lnTo>
                <a:lnTo>
                  <a:pt x="335" y="66"/>
                </a:lnTo>
                <a:lnTo>
                  <a:pt x="330" y="73"/>
                </a:lnTo>
                <a:lnTo>
                  <a:pt x="324" y="81"/>
                </a:lnTo>
                <a:lnTo>
                  <a:pt x="322" y="85"/>
                </a:lnTo>
                <a:lnTo>
                  <a:pt x="320" y="87"/>
                </a:lnTo>
                <a:lnTo>
                  <a:pt x="319" y="89"/>
                </a:lnTo>
                <a:lnTo>
                  <a:pt x="318" y="90"/>
                </a:lnTo>
                <a:lnTo>
                  <a:pt x="315" y="98"/>
                </a:lnTo>
                <a:lnTo>
                  <a:pt x="313" y="105"/>
                </a:lnTo>
                <a:lnTo>
                  <a:pt x="311" y="111"/>
                </a:lnTo>
                <a:lnTo>
                  <a:pt x="310" y="116"/>
                </a:lnTo>
                <a:lnTo>
                  <a:pt x="308" y="122"/>
                </a:lnTo>
                <a:lnTo>
                  <a:pt x="308" y="126"/>
                </a:lnTo>
                <a:lnTo>
                  <a:pt x="307" y="127"/>
                </a:lnTo>
                <a:lnTo>
                  <a:pt x="307" y="126"/>
                </a:lnTo>
                <a:lnTo>
                  <a:pt x="307" y="124"/>
                </a:lnTo>
                <a:lnTo>
                  <a:pt x="307" y="121"/>
                </a:lnTo>
                <a:lnTo>
                  <a:pt x="306" y="119"/>
                </a:lnTo>
                <a:lnTo>
                  <a:pt x="305" y="118"/>
                </a:lnTo>
                <a:lnTo>
                  <a:pt x="303" y="119"/>
                </a:lnTo>
                <a:lnTo>
                  <a:pt x="298" y="122"/>
                </a:lnTo>
                <a:lnTo>
                  <a:pt x="293" y="129"/>
                </a:lnTo>
                <a:lnTo>
                  <a:pt x="289" y="134"/>
                </a:lnTo>
                <a:lnTo>
                  <a:pt x="285" y="139"/>
                </a:lnTo>
                <a:lnTo>
                  <a:pt x="281" y="146"/>
                </a:lnTo>
                <a:lnTo>
                  <a:pt x="276" y="155"/>
                </a:lnTo>
                <a:lnTo>
                  <a:pt x="270" y="163"/>
                </a:lnTo>
                <a:lnTo>
                  <a:pt x="264" y="174"/>
                </a:lnTo>
                <a:lnTo>
                  <a:pt x="261" y="182"/>
                </a:lnTo>
                <a:lnTo>
                  <a:pt x="258" y="191"/>
                </a:lnTo>
                <a:lnTo>
                  <a:pt x="257" y="201"/>
                </a:lnTo>
                <a:lnTo>
                  <a:pt x="256" y="210"/>
                </a:lnTo>
                <a:lnTo>
                  <a:pt x="255" y="220"/>
                </a:lnTo>
                <a:lnTo>
                  <a:pt x="254" y="229"/>
                </a:lnTo>
                <a:lnTo>
                  <a:pt x="252" y="238"/>
                </a:lnTo>
                <a:lnTo>
                  <a:pt x="248" y="246"/>
                </a:lnTo>
                <a:lnTo>
                  <a:pt x="241" y="258"/>
                </a:lnTo>
                <a:lnTo>
                  <a:pt x="233" y="270"/>
                </a:lnTo>
                <a:lnTo>
                  <a:pt x="215" y="294"/>
                </a:lnTo>
                <a:lnTo>
                  <a:pt x="213" y="310"/>
                </a:lnTo>
                <a:lnTo>
                  <a:pt x="210" y="323"/>
                </a:lnTo>
                <a:lnTo>
                  <a:pt x="208" y="335"/>
                </a:lnTo>
                <a:lnTo>
                  <a:pt x="205" y="345"/>
                </a:lnTo>
                <a:lnTo>
                  <a:pt x="201" y="354"/>
                </a:lnTo>
                <a:lnTo>
                  <a:pt x="198" y="361"/>
                </a:lnTo>
                <a:lnTo>
                  <a:pt x="193" y="367"/>
                </a:lnTo>
                <a:lnTo>
                  <a:pt x="189" y="373"/>
                </a:lnTo>
                <a:lnTo>
                  <a:pt x="182" y="377"/>
                </a:lnTo>
                <a:lnTo>
                  <a:pt x="176" y="382"/>
                </a:lnTo>
                <a:lnTo>
                  <a:pt x="168" y="385"/>
                </a:lnTo>
                <a:lnTo>
                  <a:pt x="159" y="389"/>
                </a:lnTo>
                <a:lnTo>
                  <a:pt x="150" y="392"/>
                </a:lnTo>
                <a:lnTo>
                  <a:pt x="138" y="395"/>
                </a:lnTo>
                <a:lnTo>
                  <a:pt x="126" y="398"/>
                </a:lnTo>
                <a:lnTo>
                  <a:pt x="112" y="402"/>
                </a:lnTo>
                <a:lnTo>
                  <a:pt x="108" y="406"/>
                </a:lnTo>
                <a:lnTo>
                  <a:pt x="105" y="409"/>
                </a:lnTo>
                <a:lnTo>
                  <a:pt x="99" y="414"/>
                </a:lnTo>
                <a:lnTo>
                  <a:pt x="94" y="417"/>
                </a:lnTo>
                <a:lnTo>
                  <a:pt x="92" y="419"/>
                </a:lnTo>
                <a:lnTo>
                  <a:pt x="91" y="420"/>
                </a:lnTo>
                <a:lnTo>
                  <a:pt x="91" y="420"/>
                </a:lnTo>
                <a:lnTo>
                  <a:pt x="91" y="419"/>
                </a:lnTo>
                <a:lnTo>
                  <a:pt x="90" y="419"/>
                </a:lnTo>
                <a:lnTo>
                  <a:pt x="89" y="419"/>
                </a:lnTo>
                <a:lnTo>
                  <a:pt x="87" y="419"/>
                </a:lnTo>
                <a:lnTo>
                  <a:pt x="84" y="420"/>
                </a:lnTo>
                <a:lnTo>
                  <a:pt x="78" y="422"/>
                </a:lnTo>
                <a:lnTo>
                  <a:pt x="70" y="426"/>
                </a:lnTo>
                <a:lnTo>
                  <a:pt x="66" y="428"/>
                </a:lnTo>
                <a:lnTo>
                  <a:pt x="60" y="431"/>
                </a:lnTo>
                <a:lnTo>
                  <a:pt x="54" y="434"/>
                </a:lnTo>
                <a:lnTo>
                  <a:pt x="47" y="438"/>
                </a:lnTo>
                <a:lnTo>
                  <a:pt x="36" y="445"/>
                </a:lnTo>
                <a:lnTo>
                  <a:pt x="26" y="454"/>
                </a:lnTo>
                <a:lnTo>
                  <a:pt x="19" y="463"/>
                </a:lnTo>
                <a:lnTo>
                  <a:pt x="13" y="472"/>
                </a:lnTo>
                <a:lnTo>
                  <a:pt x="8" y="482"/>
                </a:lnTo>
                <a:lnTo>
                  <a:pt x="5" y="493"/>
                </a:lnTo>
                <a:lnTo>
                  <a:pt x="2" y="504"/>
                </a:lnTo>
                <a:lnTo>
                  <a:pt x="1" y="516"/>
                </a:lnTo>
                <a:lnTo>
                  <a:pt x="0" y="529"/>
                </a:lnTo>
                <a:lnTo>
                  <a:pt x="0" y="541"/>
                </a:lnTo>
                <a:lnTo>
                  <a:pt x="1" y="567"/>
                </a:lnTo>
                <a:lnTo>
                  <a:pt x="3" y="592"/>
                </a:lnTo>
                <a:lnTo>
                  <a:pt x="4" y="618"/>
                </a:lnTo>
              </a:path>
            </a:pathLst>
          </a:custGeom>
          <a:solidFill>
            <a:srgbClr val="000099"/>
          </a:solidFill>
          <a:ln w="12700" cap="rnd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38976" name="Freeform 64"/>
          <p:cNvSpPr>
            <a:spLocks/>
          </p:cNvSpPr>
          <p:nvPr/>
        </p:nvSpPr>
        <p:spPr bwMode="auto">
          <a:xfrm>
            <a:off x="3595688" y="2076450"/>
            <a:ext cx="552450" cy="982663"/>
          </a:xfrm>
          <a:custGeom>
            <a:avLst/>
            <a:gdLst/>
            <a:ahLst/>
            <a:cxnLst>
              <a:cxn ang="0">
                <a:pos x="347" y="0"/>
              </a:cxn>
              <a:cxn ang="0">
                <a:pos x="320" y="33"/>
              </a:cxn>
              <a:cxn ang="0">
                <a:pos x="293" y="64"/>
              </a:cxn>
              <a:cxn ang="0">
                <a:pos x="238" y="128"/>
              </a:cxn>
              <a:cxn ang="0">
                <a:pos x="183" y="192"/>
              </a:cxn>
              <a:cxn ang="0">
                <a:pos x="156" y="225"/>
              </a:cxn>
              <a:cxn ang="0">
                <a:pos x="130" y="258"/>
              </a:cxn>
              <a:cxn ang="0">
                <a:pos x="119" y="275"/>
              </a:cxn>
              <a:cxn ang="0">
                <a:pos x="107" y="293"/>
              </a:cxn>
              <a:cxn ang="0">
                <a:pos x="87" y="330"/>
              </a:cxn>
              <a:cxn ang="0">
                <a:pos x="77" y="347"/>
              </a:cxn>
              <a:cxn ang="0">
                <a:pos x="67" y="365"/>
              </a:cxn>
              <a:cxn ang="0">
                <a:pos x="56" y="385"/>
              </a:cxn>
              <a:cxn ang="0">
                <a:pos x="46" y="405"/>
              </a:cxn>
              <a:cxn ang="0">
                <a:pos x="37" y="423"/>
              </a:cxn>
              <a:cxn ang="0">
                <a:pos x="33" y="430"/>
              </a:cxn>
              <a:cxn ang="0">
                <a:pos x="29" y="437"/>
              </a:cxn>
              <a:cxn ang="0">
                <a:pos x="26" y="442"/>
              </a:cxn>
              <a:cxn ang="0">
                <a:pos x="24" y="447"/>
              </a:cxn>
              <a:cxn ang="0">
                <a:pos x="23" y="449"/>
              </a:cxn>
              <a:cxn ang="0">
                <a:pos x="22" y="450"/>
              </a:cxn>
              <a:cxn ang="0">
                <a:pos x="13" y="492"/>
              </a:cxn>
              <a:cxn ang="0">
                <a:pos x="9" y="513"/>
              </a:cxn>
              <a:cxn ang="0">
                <a:pos x="6" y="534"/>
              </a:cxn>
              <a:cxn ang="0">
                <a:pos x="3" y="555"/>
              </a:cxn>
              <a:cxn ang="0">
                <a:pos x="2" y="575"/>
              </a:cxn>
              <a:cxn ang="0">
                <a:pos x="1" y="596"/>
              </a:cxn>
              <a:cxn ang="0">
                <a:pos x="0" y="618"/>
              </a:cxn>
            </a:cxnLst>
            <a:rect l="0" t="0" r="r" b="b"/>
            <a:pathLst>
              <a:path w="348" h="619">
                <a:moveTo>
                  <a:pt x="347" y="0"/>
                </a:moveTo>
                <a:lnTo>
                  <a:pt x="320" y="33"/>
                </a:lnTo>
                <a:lnTo>
                  <a:pt x="293" y="64"/>
                </a:lnTo>
                <a:lnTo>
                  <a:pt x="238" y="128"/>
                </a:lnTo>
                <a:lnTo>
                  <a:pt x="183" y="192"/>
                </a:lnTo>
                <a:lnTo>
                  <a:pt x="156" y="225"/>
                </a:lnTo>
                <a:lnTo>
                  <a:pt x="130" y="258"/>
                </a:lnTo>
                <a:lnTo>
                  <a:pt x="119" y="275"/>
                </a:lnTo>
                <a:lnTo>
                  <a:pt x="107" y="293"/>
                </a:lnTo>
                <a:lnTo>
                  <a:pt x="87" y="330"/>
                </a:lnTo>
                <a:lnTo>
                  <a:pt x="77" y="347"/>
                </a:lnTo>
                <a:lnTo>
                  <a:pt x="67" y="365"/>
                </a:lnTo>
                <a:lnTo>
                  <a:pt x="56" y="385"/>
                </a:lnTo>
                <a:lnTo>
                  <a:pt x="46" y="405"/>
                </a:lnTo>
                <a:lnTo>
                  <a:pt x="37" y="423"/>
                </a:lnTo>
                <a:lnTo>
                  <a:pt x="33" y="430"/>
                </a:lnTo>
                <a:lnTo>
                  <a:pt x="29" y="437"/>
                </a:lnTo>
                <a:lnTo>
                  <a:pt x="26" y="442"/>
                </a:lnTo>
                <a:lnTo>
                  <a:pt x="24" y="447"/>
                </a:lnTo>
                <a:lnTo>
                  <a:pt x="23" y="449"/>
                </a:lnTo>
                <a:lnTo>
                  <a:pt x="22" y="450"/>
                </a:lnTo>
                <a:lnTo>
                  <a:pt x="13" y="492"/>
                </a:lnTo>
                <a:lnTo>
                  <a:pt x="9" y="513"/>
                </a:lnTo>
                <a:lnTo>
                  <a:pt x="6" y="534"/>
                </a:lnTo>
                <a:lnTo>
                  <a:pt x="3" y="555"/>
                </a:lnTo>
                <a:lnTo>
                  <a:pt x="2" y="575"/>
                </a:lnTo>
                <a:lnTo>
                  <a:pt x="1" y="596"/>
                </a:lnTo>
                <a:lnTo>
                  <a:pt x="0" y="618"/>
                </a:lnTo>
              </a:path>
            </a:pathLst>
          </a:custGeom>
          <a:solidFill>
            <a:srgbClr val="000099"/>
          </a:solidFill>
          <a:ln w="12700" cap="rnd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38977" name="Freeform 65"/>
          <p:cNvSpPr>
            <a:spLocks/>
          </p:cNvSpPr>
          <p:nvPr/>
        </p:nvSpPr>
        <p:spPr bwMode="auto">
          <a:xfrm>
            <a:off x="3729038" y="2057400"/>
            <a:ext cx="682625" cy="1154113"/>
          </a:xfrm>
          <a:custGeom>
            <a:avLst/>
            <a:gdLst/>
            <a:ahLst/>
            <a:cxnLst>
              <a:cxn ang="0">
                <a:pos x="429" y="0"/>
              </a:cxn>
              <a:cxn ang="0">
                <a:pos x="406" y="8"/>
              </a:cxn>
              <a:cxn ang="0">
                <a:pos x="383" y="16"/>
              </a:cxn>
              <a:cxn ang="0">
                <a:pos x="359" y="24"/>
              </a:cxn>
              <a:cxn ang="0">
                <a:pos x="337" y="36"/>
              </a:cxn>
              <a:cxn ang="0">
                <a:pos x="319" y="49"/>
              </a:cxn>
              <a:cxn ang="0">
                <a:pos x="301" y="63"/>
              </a:cxn>
              <a:cxn ang="0">
                <a:pos x="284" y="79"/>
              </a:cxn>
              <a:cxn ang="0">
                <a:pos x="269" y="97"/>
              </a:cxn>
              <a:cxn ang="0">
                <a:pos x="254" y="116"/>
              </a:cxn>
              <a:cxn ang="0">
                <a:pos x="240" y="137"/>
              </a:cxn>
              <a:cxn ang="0">
                <a:pos x="228" y="159"/>
              </a:cxn>
              <a:cxn ang="0">
                <a:pos x="215" y="181"/>
              </a:cxn>
              <a:cxn ang="0">
                <a:pos x="192" y="227"/>
              </a:cxn>
              <a:cxn ang="0">
                <a:pos x="171" y="273"/>
              </a:cxn>
              <a:cxn ang="0">
                <a:pos x="150" y="319"/>
              </a:cxn>
              <a:cxn ang="0">
                <a:pos x="140" y="340"/>
              </a:cxn>
              <a:cxn ang="0">
                <a:pos x="130" y="359"/>
              </a:cxn>
              <a:cxn ang="0">
                <a:pos x="126" y="391"/>
              </a:cxn>
              <a:cxn ang="0">
                <a:pos x="122" y="421"/>
              </a:cxn>
              <a:cxn ang="0">
                <a:pos x="117" y="449"/>
              </a:cxn>
              <a:cxn ang="0">
                <a:pos x="112" y="477"/>
              </a:cxn>
              <a:cxn ang="0">
                <a:pos x="105" y="505"/>
              </a:cxn>
              <a:cxn ang="0">
                <a:pos x="98" y="532"/>
              </a:cxn>
              <a:cxn ang="0">
                <a:pos x="87" y="559"/>
              </a:cxn>
              <a:cxn ang="0">
                <a:pos x="76" y="589"/>
              </a:cxn>
              <a:cxn ang="0">
                <a:pos x="74" y="604"/>
              </a:cxn>
              <a:cxn ang="0">
                <a:pos x="72" y="619"/>
              </a:cxn>
              <a:cxn ang="0">
                <a:pos x="72" y="627"/>
              </a:cxn>
              <a:cxn ang="0">
                <a:pos x="70" y="634"/>
              </a:cxn>
              <a:cxn ang="0">
                <a:pos x="68" y="641"/>
              </a:cxn>
              <a:cxn ang="0">
                <a:pos x="65" y="648"/>
              </a:cxn>
              <a:cxn ang="0">
                <a:pos x="60" y="657"/>
              </a:cxn>
              <a:cxn ang="0">
                <a:pos x="54" y="664"/>
              </a:cxn>
              <a:cxn ang="0">
                <a:pos x="40" y="679"/>
              </a:cxn>
              <a:cxn ang="0">
                <a:pos x="25" y="693"/>
              </a:cxn>
              <a:cxn ang="0">
                <a:pos x="11" y="708"/>
              </a:cxn>
              <a:cxn ang="0">
                <a:pos x="8" y="713"/>
              </a:cxn>
              <a:cxn ang="0">
                <a:pos x="3" y="719"/>
              </a:cxn>
              <a:cxn ang="0">
                <a:pos x="1" y="724"/>
              </a:cxn>
              <a:cxn ang="0">
                <a:pos x="0" y="726"/>
              </a:cxn>
              <a:cxn ang="0">
                <a:pos x="0" y="726"/>
              </a:cxn>
            </a:cxnLst>
            <a:rect l="0" t="0" r="r" b="b"/>
            <a:pathLst>
              <a:path w="430" h="727">
                <a:moveTo>
                  <a:pt x="429" y="0"/>
                </a:moveTo>
                <a:lnTo>
                  <a:pt x="406" y="8"/>
                </a:lnTo>
                <a:lnTo>
                  <a:pt x="383" y="16"/>
                </a:lnTo>
                <a:lnTo>
                  <a:pt x="359" y="24"/>
                </a:lnTo>
                <a:lnTo>
                  <a:pt x="337" y="36"/>
                </a:lnTo>
                <a:lnTo>
                  <a:pt x="319" y="49"/>
                </a:lnTo>
                <a:lnTo>
                  <a:pt x="301" y="63"/>
                </a:lnTo>
                <a:lnTo>
                  <a:pt x="284" y="79"/>
                </a:lnTo>
                <a:lnTo>
                  <a:pt x="269" y="97"/>
                </a:lnTo>
                <a:lnTo>
                  <a:pt x="254" y="116"/>
                </a:lnTo>
                <a:lnTo>
                  <a:pt x="240" y="137"/>
                </a:lnTo>
                <a:lnTo>
                  <a:pt x="228" y="159"/>
                </a:lnTo>
                <a:lnTo>
                  <a:pt x="215" y="181"/>
                </a:lnTo>
                <a:lnTo>
                  <a:pt x="192" y="227"/>
                </a:lnTo>
                <a:lnTo>
                  <a:pt x="171" y="273"/>
                </a:lnTo>
                <a:lnTo>
                  <a:pt x="150" y="319"/>
                </a:lnTo>
                <a:lnTo>
                  <a:pt x="140" y="340"/>
                </a:lnTo>
                <a:lnTo>
                  <a:pt x="130" y="359"/>
                </a:lnTo>
                <a:lnTo>
                  <a:pt x="126" y="391"/>
                </a:lnTo>
                <a:lnTo>
                  <a:pt x="122" y="421"/>
                </a:lnTo>
                <a:lnTo>
                  <a:pt x="117" y="449"/>
                </a:lnTo>
                <a:lnTo>
                  <a:pt x="112" y="477"/>
                </a:lnTo>
                <a:lnTo>
                  <a:pt x="105" y="505"/>
                </a:lnTo>
                <a:lnTo>
                  <a:pt x="98" y="532"/>
                </a:lnTo>
                <a:lnTo>
                  <a:pt x="87" y="559"/>
                </a:lnTo>
                <a:lnTo>
                  <a:pt x="76" y="589"/>
                </a:lnTo>
                <a:lnTo>
                  <a:pt x="74" y="604"/>
                </a:lnTo>
                <a:lnTo>
                  <a:pt x="72" y="619"/>
                </a:lnTo>
                <a:lnTo>
                  <a:pt x="72" y="627"/>
                </a:lnTo>
                <a:lnTo>
                  <a:pt x="70" y="634"/>
                </a:lnTo>
                <a:lnTo>
                  <a:pt x="68" y="641"/>
                </a:lnTo>
                <a:lnTo>
                  <a:pt x="65" y="648"/>
                </a:lnTo>
                <a:lnTo>
                  <a:pt x="60" y="657"/>
                </a:lnTo>
                <a:lnTo>
                  <a:pt x="54" y="664"/>
                </a:lnTo>
                <a:lnTo>
                  <a:pt x="40" y="679"/>
                </a:lnTo>
                <a:lnTo>
                  <a:pt x="25" y="693"/>
                </a:lnTo>
                <a:lnTo>
                  <a:pt x="11" y="708"/>
                </a:lnTo>
                <a:lnTo>
                  <a:pt x="8" y="713"/>
                </a:lnTo>
                <a:lnTo>
                  <a:pt x="3" y="719"/>
                </a:lnTo>
                <a:lnTo>
                  <a:pt x="1" y="724"/>
                </a:lnTo>
                <a:lnTo>
                  <a:pt x="0" y="726"/>
                </a:lnTo>
                <a:lnTo>
                  <a:pt x="0" y="726"/>
                </a:lnTo>
              </a:path>
            </a:pathLst>
          </a:custGeom>
          <a:solidFill>
            <a:srgbClr val="000099"/>
          </a:solidFill>
          <a:ln w="12700" cap="rnd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38978" name="Freeform 66"/>
          <p:cNvSpPr>
            <a:spLocks/>
          </p:cNvSpPr>
          <p:nvPr/>
        </p:nvSpPr>
        <p:spPr bwMode="auto">
          <a:xfrm>
            <a:off x="4081463" y="2066925"/>
            <a:ext cx="492125" cy="925513"/>
          </a:xfrm>
          <a:custGeom>
            <a:avLst/>
            <a:gdLst/>
            <a:ahLst/>
            <a:cxnLst>
              <a:cxn ang="0">
                <a:pos x="309" y="0"/>
              </a:cxn>
              <a:cxn ang="0">
                <a:pos x="287" y="15"/>
              </a:cxn>
              <a:cxn ang="0">
                <a:pos x="265" y="29"/>
              </a:cxn>
              <a:cxn ang="0">
                <a:pos x="244" y="44"/>
              </a:cxn>
              <a:cxn ang="0">
                <a:pos x="222" y="60"/>
              </a:cxn>
              <a:cxn ang="0">
                <a:pos x="208" y="73"/>
              </a:cxn>
              <a:cxn ang="0">
                <a:pos x="195" y="87"/>
              </a:cxn>
              <a:cxn ang="0">
                <a:pos x="184" y="101"/>
              </a:cxn>
              <a:cxn ang="0">
                <a:pos x="173" y="117"/>
              </a:cxn>
              <a:cxn ang="0">
                <a:pos x="164" y="133"/>
              </a:cxn>
              <a:cxn ang="0">
                <a:pos x="156" y="150"/>
              </a:cxn>
              <a:cxn ang="0">
                <a:pos x="148" y="168"/>
              </a:cxn>
              <a:cxn ang="0">
                <a:pos x="142" y="186"/>
              </a:cxn>
              <a:cxn ang="0">
                <a:pos x="136" y="204"/>
              </a:cxn>
              <a:cxn ang="0">
                <a:pos x="130" y="223"/>
              </a:cxn>
              <a:cxn ang="0">
                <a:pos x="121" y="260"/>
              </a:cxn>
              <a:cxn ang="0">
                <a:pos x="112" y="298"/>
              </a:cxn>
              <a:cxn ang="0">
                <a:pos x="103" y="336"/>
              </a:cxn>
              <a:cxn ang="0">
                <a:pos x="100" y="347"/>
              </a:cxn>
              <a:cxn ang="0">
                <a:pos x="98" y="356"/>
              </a:cxn>
              <a:cxn ang="0">
                <a:pos x="96" y="365"/>
              </a:cxn>
              <a:cxn ang="0">
                <a:pos x="95" y="371"/>
              </a:cxn>
              <a:cxn ang="0">
                <a:pos x="93" y="376"/>
              </a:cxn>
              <a:cxn ang="0">
                <a:pos x="93" y="380"/>
              </a:cxn>
              <a:cxn ang="0">
                <a:pos x="92" y="382"/>
              </a:cxn>
              <a:cxn ang="0">
                <a:pos x="92" y="383"/>
              </a:cxn>
              <a:cxn ang="0">
                <a:pos x="92" y="384"/>
              </a:cxn>
              <a:cxn ang="0">
                <a:pos x="93" y="382"/>
              </a:cxn>
              <a:cxn ang="0">
                <a:pos x="95" y="380"/>
              </a:cxn>
              <a:cxn ang="0">
                <a:pos x="96" y="377"/>
              </a:cxn>
              <a:cxn ang="0">
                <a:pos x="98" y="375"/>
              </a:cxn>
              <a:cxn ang="0">
                <a:pos x="98" y="376"/>
              </a:cxn>
              <a:cxn ang="0">
                <a:pos x="98" y="378"/>
              </a:cxn>
              <a:cxn ang="0">
                <a:pos x="98" y="381"/>
              </a:cxn>
              <a:cxn ang="0">
                <a:pos x="98" y="384"/>
              </a:cxn>
              <a:cxn ang="0">
                <a:pos x="97" y="389"/>
              </a:cxn>
              <a:cxn ang="0">
                <a:pos x="96" y="396"/>
              </a:cxn>
              <a:cxn ang="0">
                <a:pos x="95" y="403"/>
              </a:cxn>
              <a:cxn ang="0">
                <a:pos x="93" y="413"/>
              </a:cxn>
              <a:cxn ang="0">
                <a:pos x="90" y="424"/>
              </a:cxn>
              <a:cxn ang="0">
                <a:pos x="88" y="437"/>
              </a:cxn>
              <a:cxn ang="0">
                <a:pos x="84" y="453"/>
              </a:cxn>
              <a:cxn ang="0">
                <a:pos x="80" y="471"/>
              </a:cxn>
              <a:cxn ang="0">
                <a:pos x="76" y="492"/>
              </a:cxn>
              <a:cxn ang="0">
                <a:pos x="75" y="498"/>
              </a:cxn>
              <a:cxn ang="0">
                <a:pos x="74" y="505"/>
              </a:cxn>
              <a:cxn ang="0">
                <a:pos x="73" y="518"/>
              </a:cxn>
              <a:cxn ang="0">
                <a:pos x="72" y="523"/>
              </a:cxn>
              <a:cxn ang="0">
                <a:pos x="70" y="530"/>
              </a:cxn>
              <a:cxn ang="0">
                <a:pos x="68" y="535"/>
              </a:cxn>
              <a:cxn ang="0">
                <a:pos x="65" y="540"/>
              </a:cxn>
              <a:cxn ang="0">
                <a:pos x="62" y="543"/>
              </a:cxn>
              <a:cxn ang="0">
                <a:pos x="60" y="546"/>
              </a:cxn>
              <a:cxn ang="0">
                <a:pos x="52" y="550"/>
              </a:cxn>
              <a:cxn ang="0">
                <a:pos x="43" y="555"/>
              </a:cxn>
              <a:cxn ang="0">
                <a:pos x="34" y="560"/>
              </a:cxn>
              <a:cxn ang="0">
                <a:pos x="24" y="565"/>
              </a:cxn>
              <a:cxn ang="0">
                <a:pos x="15" y="570"/>
              </a:cxn>
              <a:cxn ang="0">
                <a:pos x="7" y="576"/>
              </a:cxn>
              <a:cxn ang="0">
                <a:pos x="3" y="579"/>
              </a:cxn>
              <a:cxn ang="0">
                <a:pos x="0" y="582"/>
              </a:cxn>
            </a:cxnLst>
            <a:rect l="0" t="0" r="r" b="b"/>
            <a:pathLst>
              <a:path w="310" h="583">
                <a:moveTo>
                  <a:pt x="309" y="0"/>
                </a:moveTo>
                <a:lnTo>
                  <a:pt x="287" y="15"/>
                </a:lnTo>
                <a:lnTo>
                  <a:pt x="265" y="29"/>
                </a:lnTo>
                <a:lnTo>
                  <a:pt x="244" y="44"/>
                </a:lnTo>
                <a:lnTo>
                  <a:pt x="222" y="60"/>
                </a:lnTo>
                <a:lnTo>
                  <a:pt x="208" y="73"/>
                </a:lnTo>
                <a:lnTo>
                  <a:pt x="195" y="87"/>
                </a:lnTo>
                <a:lnTo>
                  <a:pt x="184" y="101"/>
                </a:lnTo>
                <a:lnTo>
                  <a:pt x="173" y="117"/>
                </a:lnTo>
                <a:lnTo>
                  <a:pt x="164" y="133"/>
                </a:lnTo>
                <a:lnTo>
                  <a:pt x="156" y="150"/>
                </a:lnTo>
                <a:lnTo>
                  <a:pt x="148" y="168"/>
                </a:lnTo>
                <a:lnTo>
                  <a:pt x="142" y="186"/>
                </a:lnTo>
                <a:lnTo>
                  <a:pt x="136" y="204"/>
                </a:lnTo>
                <a:lnTo>
                  <a:pt x="130" y="223"/>
                </a:lnTo>
                <a:lnTo>
                  <a:pt x="121" y="260"/>
                </a:lnTo>
                <a:lnTo>
                  <a:pt x="112" y="298"/>
                </a:lnTo>
                <a:lnTo>
                  <a:pt x="103" y="336"/>
                </a:lnTo>
                <a:lnTo>
                  <a:pt x="100" y="347"/>
                </a:lnTo>
                <a:lnTo>
                  <a:pt x="98" y="356"/>
                </a:lnTo>
                <a:lnTo>
                  <a:pt x="96" y="365"/>
                </a:lnTo>
                <a:lnTo>
                  <a:pt x="95" y="371"/>
                </a:lnTo>
                <a:lnTo>
                  <a:pt x="93" y="376"/>
                </a:lnTo>
                <a:lnTo>
                  <a:pt x="93" y="380"/>
                </a:lnTo>
                <a:lnTo>
                  <a:pt x="92" y="382"/>
                </a:lnTo>
                <a:lnTo>
                  <a:pt x="92" y="383"/>
                </a:lnTo>
                <a:lnTo>
                  <a:pt x="92" y="384"/>
                </a:lnTo>
                <a:lnTo>
                  <a:pt x="93" y="382"/>
                </a:lnTo>
                <a:lnTo>
                  <a:pt x="95" y="380"/>
                </a:lnTo>
                <a:lnTo>
                  <a:pt x="96" y="377"/>
                </a:lnTo>
                <a:lnTo>
                  <a:pt x="98" y="375"/>
                </a:lnTo>
                <a:lnTo>
                  <a:pt x="98" y="376"/>
                </a:lnTo>
                <a:lnTo>
                  <a:pt x="98" y="378"/>
                </a:lnTo>
                <a:lnTo>
                  <a:pt x="98" y="381"/>
                </a:lnTo>
                <a:lnTo>
                  <a:pt x="98" y="384"/>
                </a:lnTo>
                <a:lnTo>
                  <a:pt x="97" y="389"/>
                </a:lnTo>
                <a:lnTo>
                  <a:pt x="96" y="396"/>
                </a:lnTo>
                <a:lnTo>
                  <a:pt x="95" y="403"/>
                </a:lnTo>
                <a:lnTo>
                  <a:pt x="93" y="413"/>
                </a:lnTo>
                <a:lnTo>
                  <a:pt x="90" y="424"/>
                </a:lnTo>
                <a:lnTo>
                  <a:pt x="88" y="437"/>
                </a:lnTo>
                <a:lnTo>
                  <a:pt x="84" y="453"/>
                </a:lnTo>
                <a:lnTo>
                  <a:pt x="80" y="471"/>
                </a:lnTo>
                <a:lnTo>
                  <a:pt x="76" y="492"/>
                </a:lnTo>
                <a:lnTo>
                  <a:pt x="75" y="498"/>
                </a:lnTo>
                <a:lnTo>
                  <a:pt x="74" y="505"/>
                </a:lnTo>
                <a:lnTo>
                  <a:pt x="73" y="518"/>
                </a:lnTo>
                <a:lnTo>
                  <a:pt x="72" y="523"/>
                </a:lnTo>
                <a:lnTo>
                  <a:pt x="70" y="530"/>
                </a:lnTo>
                <a:lnTo>
                  <a:pt x="68" y="535"/>
                </a:lnTo>
                <a:lnTo>
                  <a:pt x="65" y="540"/>
                </a:lnTo>
                <a:lnTo>
                  <a:pt x="62" y="543"/>
                </a:lnTo>
                <a:lnTo>
                  <a:pt x="60" y="546"/>
                </a:lnTo>
                <a:lnTo>
                  <a:pt x="52" y="550"/>
                </a:lnTo>
                <a:lnTo>
                  <a:pt x="43" y="555"/>
                </a:lnTo>
                <a:lnTo>
                  <a:pt x="34" y="560"/>
                </a:lnTo>
                <a:lnTo>
                  <a:pt x="24" y="565"/>
                </a:lnTo>
                <a:lnTo>
                  <a:pt x="15" y="570"/>
                </a:lnTo>
                <a:lnTo>
                  <a:pt x="7" y="576"/>
                </a:lnTo>
                <a:lnTo>
                  <a:pt x="3" y="579"/>
                </a:lnTo>
                <a:lnTo>
                  <a:pt x="0" y="582"/>
                </a:lnTo>
              </a:path>
            </a:pathLst>
          </a:custGeom>
          <a:solidFill>
            <a:srgbClr val="000099"/>
          </a:solidFill>
          <a:ln w="12700" cap="rnd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38979" name="Freeform 67"/>
          <p:cNvSpPr>
            <a:spLocks/>
          </p:cNvSpPr>
          <p:nvPr/>
        </p:nvSpPr>
        <p:spPr bwMode="auto">
          <a:xfrm>
            <a:off x="3514725" y="1647825"/>
            <a:ext cx="706438" cy="801688"/>
          </a:xfrm>
          <a:custGeom>
            <a:avLst/>
            <a:gdLst/>
            <a:ahLst/>
            <a:cxnLst>
              <a:cxn ang="0">
                <a:pos x="444" y="0"/>
              </a:cxn>
              <a:cxn ang="0">
                <a:pos x="421" y="11"/>
              </a:cxn>
              <a:cxn ang="0">
                <a:pos x="398" y="25"/>
              </a:cxn>
              <a:cxn ang="0">
                <a:pos x="377" y="39"/>
              </a:cxn>
              <a:cxn ang="0">
                <a:pos x="355" y="54"/>
              </a:cxn>
              <a:cxn ang="0">
                <a:pos x="314" y="85"/>
              </a:cxn>
              <a:cxn ang="0">
                <a:pos x="292" y="100"/>
              </a:cxn>
              <a:cxn ang="0">
                <a:pos x="270" y="114"/>
              </a:cxn>
              <a:cxn ang="0">
                <a:pos x="266" y="144"/>
              </a:cxn>
              <a:cxn ang="0">
                <a:pos x="263" y="172"/>
              </a:cxn>
              <a:cxn ang="0">
                <a:pos x="260" y="201"/>
              </a:cxn>
              <a:cxn ang="0">
                <a:pos x="258" y="229"/>
              </a:cxn>
              <a:cxn ang="0">
                <a:pos x="257" y="258"/>
              </a:cxn>
              <a:cxn ang="0">
                <a:pos x="256" y="287"/>
              </a:cxn>
              <a:cxn ang="0">
                <a:pos x="254" y="317"/>
              </a:cxn>
              <a:cxn ang="0">
                <a:pos x="252" y="348"/>
              </a:cxn>
              <a:cxn ang="0">
                <a:pos x="252" y="363"/>
              </a:cxn>
              <a:cxn ang="0">
                <a:pos x="251" y="378"/>
              </a:cxn>
              <a:cxn ang="0">
                <a:pos x="250" y="385"/>
              </a:cxn>
              <a:cxn ang="0">
                <a:pos x="248" y="392"/>
              </a:cxn>
              <a:cxn ang="0">
                <a:pos x="245" y="398"/>
              </a:cxn>
              <a:cxn ang="0">
                <a:pos x="240" y="402"/>
              </a:cxn>
              <a:cxn ang="0">
                <a:pos x="234" y="406"/>
              </a:cxn>
              <a:cxn ang="0">
                <a:pos x="229" y="407"/>
              </a:cxn>
              <a:cxn ang="0">
                <a:pos x="216" y="410"/>
              </a:cxn>
              <a:cxn ang="0">
                <a:pos x="204" y="411"/>
              </a:cxn>
              <a:cxn ang="0">
                <a:pos x="192" y="414"/>
              </a:cxn>
              <a:cxn ang="0">
                <a:pos x="181" y="422"/>
              </a:cxn>
              <a:cxn ang="0">
                <a:pos x="170" y="429"/>
              </a:cxn>
              <a:cxn ang="0">
                <a:pos x="160" y="436"/>
              </a:cxn>
              <a:cxn ang="0">
                <a:pos x="151" y="440"/>
              </a:cxn>
              <a:cxn ang="0">
                <a:pos x="142" y="444"/>
              </a:cxn>
              <a:cxn ang="0">
                <a:pos x="133" y="448"/>
              </a:cxn>
              <a:cxn ang="0">
                <a:pos x="117" y="453"/>
              </a:cxn>
              <a:cxn ang="0">
                <a:pos x="100" y="457"/>
              </a:cxn>
              <a:cxn ang="0">
                <a:pos x="81" y="461"/>
              </a:cxn>
              <a:cxn ang="0">
                <a:pos x="71" y="464"/>
              </a:cxn>
              <a:cxn ang="0">
                <a:pos x="61" y="467"/>
              </a:cxn>
              <a:cxn ang="0">
                <a:pos x="49" y="470"/>
              </a:cxn>
              <a:cxn ang="0">
                <a:pos x="36" y="474"/>
              </a:cxn>
              <a:cxn ang="0">
                <a:pos x="27" y="483"/>
              </a:cxn>
              <a:cxn ang="0">
                <a:pos x="23" y="488"/>
              </a:cxn>
              <a:cxn ang="0">
                <a:pos x="18" y="492"/>
              </a:cxn>
              <a:cxn ang="0">
                <a:pos x="13" y="496"/>
              </a:cxn>
              <a:cxn ang="0">
                <a:pos x="7" y="500"/>
              </a:cxn>
              <a:cxn ang="0">
                <a:pos x="2" y="503"/>
              </a:cxn>
              <a:cxn ang="0">
                <a:pos x="1" y="504"/>
              </a:cxn>
              <a:cxn ang="0">
                <a:pos x="0" y="504"/>
              </a:cxn>
            </a:cxnLst>
            <a:rect l="0" t="0" r="r" b="b"/>
            <a:pathLst>
              <a:path w="445" h="505">
                <a:moveTo>
                  <a:pt x="444" y="0"/>
                </a:moveTo>
                <a:lnTo>
                  <a:pt x="421" y="11"/>
                </a:lnTo>
                <a:lnTo>
                  <a:pt x="398" y="25"/>
                </a:lnTo>
                <a:lnTo>
                  <a:pt x="377" y="39"/>
                </a:lnTo>
                <a:lnTo>
                  <a:pt x="355" y="54"/>
                </a:lnTo>
                <a:lnTo>
                  <a:pt x="314" y="85"/>
                </a:lnTo>
                <a:lnTo>
                  <a:pt x="292" y="100"/>
                </a:lnTo>
                <a:lnTo>
                  <a:pt x="270" y="114"/>
                </a:lnTo>
                <a:lnTo>
                  <a:pt x="266" y="144"/>
                </a:lnTo>
                <a:lnTo>
                  <a:pt x="263" y="172"/>
                </a:lnTo>
                <a:lnTo>
                  <a:pt x="260" y="201"/>
                </a:lnTo>
                <a:lnTo>
                  <a:pt x="258" y="229"/>
                </a:lnTo>
                <a:lnTo>
                  <a:pt x="257" y="258"/>
                </a:lnTo>
                <a:lnTo>
                  <a:pt x="256" y="287"/>
                </a:lnTo>
                <a:lnTo>
                  <a:pt x="254" y="317"/>
                </a:lnTo>
                <a:lnTo>
                  <a:pt x="252" y="348"/>
                </a:lnTo>
                <a:lnTo>
                  <a:pt x="252" y="363"/>
                </a:lnTo>
                <a:lnTo>
                  <a:pt x="251" y="378"/>
                </a:lnTo>
                <a:lnTo>
                  <a:pt x="250" y="385"/>
                </a:lnTo>
                <a:lnTo>
                  <a:pt x="248" y="392"/>
                </a:lnTo>
                <a:lnTo>
                  <a:pt x="245" y="398"/>
                </a:lnTo>
                <a:lnTo>
                  <a:pt x="240" y="402"/>
                </a:lnTo>
                <a:lnTo>
                  <a:pt x="234" y="406"/>
                </a:lnTo>
                <a:lnTo>
                  <a:pt x="229" y="407"/>
                </a:lnTo>
                <a:lnTo>
                  <a:pt x="216" y="410"/>
                </a:lnTo>
                <a:lnTo>
                  <a:pt x="204" y="411"/>
                </a:lnTo>
                <a:lnTo>
                  <a:pt x="192" y="414"/>
                </a:lnTo>
                <a:lnTo>
                  <a:pt x="181" y="422"/>
                </a:lnTo>
                <a:lnTo>
                  <a:pt x="170" y="429"/>
                </a:lnTo>
                <a:lnTo>
                  <a:pt x="160" y="436"/>
                </a:lnTo>
                <a:lnTo>
                  <a:pt x="151" y="440"/>
                </a:lnTo>
                <a:lnTo>
                  <a:pt x="142" y="444"/>
                </a:lnTo>
                <a:lnTo>
                  <a:pt x="133" y="448"/>
                </a:lnTo>
                <a:lnTo>
                  <a:pt x="117" y="453"/>
                </a:lnTo>
                <a:lnTo>
                  <a:pt x="100" y="457"/>
                </a:lnTo>
                <a:lnTo>
                  <a:pt x="81" y="461"/>
                </a:lnTo>
                <a:lnTo>
                  <a:pt x="71" y="464"/>
                </a:lnTo>
                <a:lnTo>
                  <a:pt x="61" y="467"/>
                </a:lnTo>
                <a:lnTo>
                  <a:pt x="49" y="470"/>
                </a:lnTo>
                <a:lnTo>
                  <a:pt x="36" y="474"/>
                </a:lnTo>
                <a:lnTo>
                  <a:pt x="27" y="483"/>
                </a:lnTo>
                <a:lnTo>
                  <a:pt x="23" y="488"/>
                </a:lnTo>
                <a:lnTo>
                  <a:pt x="18" y="492"/>
                </a:lnTo>
                <a:lnTo>
                  <a:pt x="13" y="496"/>
                </a:lnTo>
                <a:lnTo>
                  <a:pt x="7" y="500"/>
                </a:lnTo>
                <a:lnTo>
                  <a:pt x="2" y="503"/>
                </a:lnTo>
                <a:lnTo>
                  <a:pt x="1" y="504"/>
                </a:lnTo>
                <a:lnTo>
                  <a:pt x="0" y="504"/>
                </a:lnTo>
              </a:path>
            </a:pathLst>
          </a:custGeom>
          <a:solidFill>
            <a:srgbClr val="000099"/>
          </a:solidFill>
          <a:ln w="12700" cap="rnd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38980" name="Freeform 68"/>
          <p:cNvSpPr>
            <a:spLocks/>
          </p:cNvSpPr>
          <p:nvPr/>
        </p:nvSpPr>
        <p:spPr bwMode="auto">
          <a:xfrm>
            <a:off x="4421188" y="1528763"/>
            <a:ext cx="225425" cy="301625"/>
          </a:xfrm>
          <a:custGeom>
            <a:avLst/>
            <a:gdLst/>
            <a:ahLst/>
            <a:cxnLst>
              <a:cxn ang="0">
                <a:pos x="2" y="161"/>
              </a:cxn>
              <a:cxn ang="0">
                <a:pos x="6" y="147"/>
              </a:cxn>
              <a:cxn ang="0">
                <a:pos x="11" y="135"/>
              </a:cxn>
              <a:cxn ang="0">
                <a:pos x="16" y="122"/>
              </a:cxn>
              <a:cxn ang="0">
                <a:pos x="22" y="108"/>
              </a:cxn>
              <a:cxn ang="0">
                <a:pos x="28" y="87"/>
              </a:cxn>
              <a:cxn ang="0">
                <a:pos x="34" y="59"/>
              </a:cxn>
              <a:cxn ang="0">
                <a:pos x="38" y="29"/>
              </a:cxn>
              <a:cxn ang="0">
                <a:pos x="44" y="1"/>
              </a:cxn>
              <a:cxn ang="0">
                <a:pos x="48" y="2"/>
              </a:cxn>
              <a:cxn ang="0">
                <a:pos x="52" y="3"/>
              </a:cxn>
              <a:cxn ang="0">
                <a:pos x="55" y="4"/>
              </a:cxn>
              <a:cxn ang="0">
                <a:pos x="56" y="5"/>
              </a:cxn>
              <a:cxn ang="0">
                <a:pos x="57" y="6"/>
              </a:cxn>
              <a:cxn ang="0">
                <a:pos x="57" y="9"/>
              </a:cxn>
              <a:cxn ang="0">
                <a:pos x="60" y="14"/>
              </a:cxn>
              <a:cxn ang="0">
                <a:pos x="64" y="19"/>
              </a:cxn>
              <a:cxn ang="0">
                <a:pos x="68" y="24"/>
              </a:cxn>
              <a:cxn ang="0">
                <a:pos x="77" y="33"/>
              </a:cxn>
              <a:cxn ang="0">
                <a:pos x="93" y="45"/>
              </a:cxn>
              <a:cxn ang="0">
                <a:pos x="110" y="54"/>
              </a:cxn>
              <a:cxn ang="0">
                <a:pos x="127" y="60"/>
              </a:cxn>
              <a:cxn ang="0">
                <a:pos x="137" y="65"/>
              </a:cxn>
              <a:cxn ang="0">
                <a:pos x="140" y="71"/>
              </a:cxn>
              <a:cxn ang="0">
                <a:pos x="141" y="75"/>
              </a:cxn>
              <a:cxn ang="0">
                <a:pos x="141" y="79"/>
              </a:cxn>
              <a:cxn ang="0">
                <a:pos x="138" y="82"/>
              </a:cxn>
              <a:cxn ang="0">
                <a:pos x="134" y="82"/>
              </a:cxn>
              <a:cxn ang="0">
                <a:pos x="129" y="83"/>
              </a:cxn>
              <a:cxn ang="0">
                <a:pos x="123" y="86"/>
              </a:cxn>
              <a:cxn ang="0">
                <a:pos x="112" y="94"/>
              </a:cxn>
              <a:cxn ang="0">
                <a:pos x="98" y="105"/>
              </a:cxn>
              <a:cxn ang="0">
                <a:pos x="70" y="129"/>
              </a:cxn>
              <a:cxn ang="0">
                <a:pos x="49" y="146"/>
              </a:cxn>
              <a:cxn ang="0">
                <a:pos x="39" y="154"/>
              </a:cxn>
              <a:cxn ang="0">
                <a:pos x="34" y="159"/>
              </a:cxn>
              <a:cxn ang="0">
                <a:pos x="28" y="167"/>
              </a:cxn>
              <a:cxn ang="0">
                <a:pos x="21" y="177"/>
              </a:cxn>
              <a:cxn ang="0">
                <a:pos x="16" y="182"/>
              </a:cxn>
              <a:cxn ang="0">
                <a:pos x="11" y="186"/>
              </a:cxn>
              <a:cxn ang="0">
                <a:pos x="4" y="189"/>
              </a:cxn>
              <a:cxn ang="0">
                <a:pos x="2" y="183"/>
              </a:cxn>
              <a:cxn ang="0">
                <a:pos x="1" y="180"/>
              </a:cxn>
              <a:cxn ang="0">
                <a:pos x="1" y="177"/>
              </a:cxn>
              <a:cxn ang="0">
                <a:pos x="0" y="174"/>
              </a:cxn>
              <a:cxn ang="0">
                <a:pos x="0" y="171"/>
              </a:cxn>
              <a:cxn ang="0">
                <a:pos x="0" y="168"/>
              </a:cxn>
            </a:cxnLst>
            <a:rect l="0" t="0" r="r" b="b"/>
            <a:pathLst>
              <a:path w="142" h="190">
                <a:moveTo>
                  <a:pt x="0" y="168"/>
                </a:moveTo>
                <a:lnTo>
                  <a:pt x="2" y="161"/>
                </a:lnTo>
                <a:lnTo>
                  <a:pt x="4" y="154"/>
                </a:lnTo>
                <a:lnTo>
                  <a:pt x="6" y="147"/>
                </a:lnTo>
                <a:lnTo>
                  <a:pt x="8" y="141"/>
                </a:lnTo>
                <a:lnTo>
                  <a:pt x="11" y="135"/>
                </a:lnTo>
                <a:lnTo>
                  <a:pt x="13" y="129"/>
                </a:lnTo>
                <a:lnTo>
                  <a:pt x="16" y="122"/>
                </a:lnTo>
                <a:lnTo>
                  <a:pt x="19" y="115"/>
                </a:lnTo>
                <a:lnTo>
                  <a:pt x="22" y="108"/>
                </a:lnTo>
                <a:lnTo>
                  <a:pt x="24" y="101"/>
                </a:lnTo>
                <a:lnTo>
                  <a:pt x="28" y="87"/>
                </a:lnTo>
                <a:lnTo>
                  <a:pt x="31" y="73"/>
                </a:lnTo>
                <a:lnTo>
                  <a:pt x="34" y="59"/>
                </a:lnTo>
                <a:lnTo>
                  <a:pt x="36" y="44"/>
                </a:lnTo>
                <a:lnTo>
                  <a:pt x="38" y="29"/>
                </a:lnTo>
                <a:lnTo>
                  <a:pt x="42" y="0"/>
                </a:lnTo>
                <a:lnTo>
                  <a:pt x="44" y="1"/>
                </a:lnTo>
                <a:lnTo>
                  <a:pt x="46" y="2"/>
                </a:lnTo>
                <a:lnTo>
                  <a:pt x="48" y="2"/>
                </a:lnTo>
                <a:lnTo>
                  <a:pt x="50" y="3"/>
                </a:lnTo>
                <a:lnTo>
                  <a:pt x="52" y="3"/>
                </a:lnTo>
                <a:lnTo>
                  <a:pt x="54" y="4"/>
                </a:lnTo>
                <a:lnTo>
                  <a:pt x="55" y="4"/>
                </a:lnTo>
                <a:lnTo>
                  <a:pt x="56" y="5"/>
                </a:lnTo>
                <a:lnTo>
                  <a:pt x="56" y="5"/>
                </a:lnTo>
                <a:lnTo>
                  <a:pt x="56" y="6"/>
                </a:lnTo>
                <a:lnTo>
                  <a:pt x="57" y="6"/>
                </a:lnTo>
                <a:lnTo>
                  <a:pt x="57" y="7"/>
                </a:lnTo>
                <a:lnTo>
                  <a:pt x="57" y="9"/>
                </a:lnTo>
                <a:lnTo>
                  <a:pt x="58" y="11"/>
                </a:lnTo>
                <a:lnTo>
                  <a:pt x="60" y="14"/>
                </a:lnTo>
                <a:lnTo>
                  <a:pt x="62" y="17"/>
                </a:lnTo>
                <a:lnTo>
                  <a:pt x="64" y="19"/>
                </a:lnTo>
                <a:lnTo>
                  <a:pt x="66" y="21"/>
                </a:lnTo>
                <a:lnTo>
                  <a:pt x="68" y="24"/>
                </a:lnTo>
                <a:lnTo>
                  <a:pt x="70" y="26"/>
                </a:lnTo>
                <a:lnTo>
                  <a:pt x="77" y="33"/>
                </a:lnTo>
                <a:lnTo>
                  <a:pt x="85" y="40"/>
                </a:lnTo>
                <a:lnTo>
                  <a:pt x="93" y="45"/>
                </a:lnTo>
                <a:lnTo>
                  <a:pt x="101" y="50"/>
                </a:lnTo>
                <a:lnTo>
                  <a:pt x="110" y="54"/>
                </a:lnTo>
                <a:lnTo>
                  <a:pt x="118" y="57"/>
                </a:lnTo>
                <a:lnTo>
                  <a:pt x="127" y="60"/>
                </a:lnTo>
                <a:lnTo>
                  <a:pt x="136" y="63"/>
                </a:lnTo>
                <a:lnTo>
                  <a:pt x="137" y="65"/>
                </a:lnTo>
                <a:lnTo>
                  <a:pt x="138" y="67"/>
                </a:lnTo>
                <a:lnTo>
                  <a:pt x="140" y="71"/>
                </a:lnTo>
                <a:lnTo>
                  <a:pt x="141" y="73"/>
                </a:lnTo>
                <a:lnTo>
                  <a:pt x="141" y="75"/>
                </a:lnTo>
                <a:lnTo>
                  <a:pt x="141" y="77"/>
                </a:lnTo>
                <a:lnTo>
                  <a:pt x="141" y="79"/>
                </a:lnTo>
                <a:lnTo>
                  <a:pt x="140" y="81"/>
                </a:lnTo>
                <a:lnTo>
                  <a:pt x="138" y="82"/>
                </a:lnTo>
                <a:lnTo>
                  <a:pt x="136" y="82"/>
                </a:lnTo>
                <a:lnTo>
                  <a:pt x="134" y="82"/>
                </a:lnTo>
                <a:lnTo>
                  <a:pt x="131" y="83"/>
                </a:lnTo>
                <a:lnTo>
                  <a:pt x="129" y="83"/>
                </a:lnTo>
                <a:lnTo>
                  <a:pt x="127" y="84"/>
                </a:lnTo>
                <a:lnTo>
                  <a:pt x="123" y="86"/>
                </a:lnTo>
                <a:lnTo>
                  <a:pt x="119" y="89"/>
                </a:lnTo>
                <a:lnTo>
                  <a:pt x="112" y="94"/>
                </a:lnTo>
                <a:lnTo>
                  <a:pt x="105" y="100"/>
                </a:lnTo>
                <a:lnTo>
                  <a:pt x="98" y="105"/>
                </a:lnTo>
                <a:lnTo>
                  <a:pt x="84" y="117"/>
                </a:lnTo>
                <a:lnTo>
                  <a:pt x="70" y="129"/>
                </a:lnTo>
                <a:lnTo>
                  <a:pt x="57" y="140"/>
                </a:lnTo>
                <a:lnTo>
                  <a:pt x="49" y="146"/>
                </a:lnTo>
                <a:lnTo>
                  <a:pt x="42" y="152"/>
                </a:lnTo>
                <a:lnTo>
                  <a:pt x="39" y="154"/>
                </a:lnTo>
                <a:lnTo>
                  <a:pt x="36" y="157"/>
                </a:lnTo>
                <a:lnTo>
                  <a:pt x="34" y="159"/>
                </a:lnTo>
                <a:lnTo>
                  <a:pt x="31" y="162"/>
                </a:lnTo>
                <a:lnTo>
                  <a:pt x="28" y="167"/>
                </a:lnTo>
                <a:lnTo>
                  <a:pt x="24" y="172"/>
                </a:lnTo>
                <a:lnTo>
                  <a:pt x="21" y="177"/>
                </a:lnTo>
                <a:lnTo>
                  <a:pt x="18" y="180"/>
                </a:lnTo>
                <a:lnTo>
                  <a:pt x="16" y="182"/>
                </a:lnTo>
                <a:lnTo>
                  <a:pt x="14" y="184"/>
                </a:lnTo>
                <a:lnTo>
                  <a:pt x="11" y="186"/>
                </a:lnTo>
                <a:lnTo>
                  <a:pt x="8" y="188"/>
                </a:lnTo>
                <a:lnTo>
                  <a:pt x="4" y="189"/>
                </a:lnTo>
                <a:lnTo>
                  <a:pt x="3" y="186"/>
                </a:lnTo>
                <a:lnTo>
                  <a:pt x="2" y="183"/>
                </a:lnTo>
                <a:lnTo>
                  <a:pt x="2" y="181"/>
                </a:lnTo>
                <a:lnTo>
                  <a:pt x="1" y="180"/>
                </a:lnTo>
                <a:lnTo>
                  <a:pt x="1" y="178"/>
                </a:lnTo>
                <a:lnTo>
                  <a:pt x="1" y="177"/>
                </a:lnTo>
                <a:lnTo>
                  <a:pt x="0" y="175"/>
                </a:lnTo>
                <a:lnTo>
                  <a:pt x="0" y="174"/>
                </a:lnTo>
                <a:lnTo>
                  <a:pt x="0" y="173"/>
                </a:lnTo>
                <a:lnTo>
                  <a:pt x="0" y="171"/>
                </a:lnTo>
                <a:lnTo>
                  <a:pt x="0" y="170"/>
                </a:lnTo>
                <a:lnTo>
                  <a:pt x="0" y="168"/>
                </a:lnTo>
              </a:path>
            </a:pathLst>
          </a:custGeom>
          <a:solidFill>
            <a:srgbClr val="FF00FF"/>
          </a:solidFill>
          <a:ln w="12700" cap="rnd" cmpd="sng">
            <a:solidFill>
              <a:schemeClr val="tx1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38981" name="Freeform 69"/>
          <p:cNvSpPr>
            <a:spLocks/>
          </p:cNvSpPr>
          <p:nvPr/>
        </p:nvSpPr>
        <p:spPr bwMode="auto">
          <a:xfrm>
            <a:off x="4486275" y="1743075"/>
            <a:ext cx="177800" cy="201613"/>
          </a:xfrm>
          <a:custGeom>
            <a:avLst/>
            <a:gdLst/>
            <a:ahLst/>
            <a:cxnLst>
              <a:cxn ang="0">
                <a:pos x="42" y="114"/>
              </a:cxn>
              <a:cxn ang="0">
                <a:pos x="53" y="118"/>
              </a:cxn>
              <a:cxn ang="0">
                <a:pos x="67" y="122"/>
              </a:cxn>
              <a:cxn ang="0">
                <a:pos x="74" y="125"/>
              </a:cxn>
              <a:cxn ang="0">
                <a:pos x="78" y="126"/>
              </a:cxn>
              <a:cxn ang="0">
                <a:pos x="84" y="125"/>
              </a:cxn>
              <a:cxn ang="0">
                <a:pos x="97" y="123"/>
              </a:cxn>
              <a:cxn ang="0">
                <a:pos x="104" y="118"/>
              </a:cxn>
              <a:cxn ang="0">
                <a:pos x="110" y="108"/>
              </a:cxn>
              <a:cxn ang="0">
                <a:pos x="111" y="90"/>
              </a:cxn>
              <a:cxn ang="0">
                <a:pos x="109" y="71"/>
              </a:cxn>
              <a:cxn ang="0">
                <a:pos x="102" y="53"/>
              </a:cxn>
              <a:cxn ang="0">
                <a:pos x="93" y="39"/>
              </a:cxn>
              <a:cxn ang="0">
                <a:pos x="81" y="30"/>
              </a:cxn>
              <a:cxn ang="0">
                <a:pos x="54" y="12"/>
              </a:cxn>
              <a:cxn ang="0">
                <a:pos x="46" y="7"/>
              </a:cxn>
              <a:cxn ang="0">
                <a:pos x="38" y="1"/>
              </a:cxn>
              <a:cxn ang="0">
                <a:pos x="36" y="0"/>
              </a:cxn>
              <a:cxn ang="0">
                <a:pos x="34" y="4"/>
              </a:cxn>
              <a:cxn ang="0">
                <a:pos x="30" y="14"/>
              </a:cxn>
              <a:cxn ang="0">
                <a:pos x="31" y="20"/>
              </a:cxn>
              <a:cxn ang="0">
                <a:pos x="38" y="25"/>
              </a:cxn>
              <a:cxn ang="0">
                <a:pos x="48" y="30"/>
              </a:cxn>
              <a:cxn ang="0">
                <a:pos x="57" y="39"/>
              </a:cxn>
              <a:cxn ang="0">
                <a:pos x="62" y="45"/>
              </a:cxn>
              <a:cxn ang="0">
                <a:pos x="63" y="48"/>
              </a:cxn>
              <a:cxn ang="0">
                <a:pos x="61" y="49"/>
              </a:cxn>
              <a:cxn ang="0">
                <a:pos x="58" y="47"/>
              </a:cxn>
              <a:cxn ang="0">
                <a:pos x="58" y="47"/>
              </a:cxn>
              <a:cxn ang="0">
                <a:pos x="61" y="49"/>
              </a:cxn>
              <a:cxn ang="0">
                <a:pos x="67" y="53"/>
              </a:cxn>
              <a:cxn ang="0">
                <a:pos x="78" y="60"/>
              </a:cxn>
              <a:cxn ang="0">
                <a:pos x="81" y="67"/>
              </a:cxn>
              <a:cxn ang="0">
                <a:pos x="85" y="74"/>
              </a:cxn>
              <a:cxn ang="0">
                <a:pos x="84" y="78"/>
              </a:cxn>
              <a:cxn ang="0">
                <a:pos x="82" y="79"/>
              </a:cxn>
              <a:cxn ang="0">
                <a:pos x="78" y="81"/>
              </a:cxn>
              <a:cxn ang="0">
                <a:pos x="65" y="85"/>
              </a:cxn>
              <a:cxn ang="0">
                <a:pos x="43" y="90"/>
              </a:cxn>
              <a:cxn ang="0">
                <a:pos x="28" y="93"/>
              </a:cxn>
              <a:cxn ang="0">
                <a:pos x="20" y="95"/>
              </a:cxn>
              <a:cxn ang="0">
                <a:pos x="14" y="100"/>
              </a:cxn>
              <a:cxn ang="0">
                <a:pos x="5" y="109"/>
              </a:cxn>
              <a:cxn ang="0">
                <a:pos x="0" y="113"/>
              </a:cxn>
              <a:cxn ang="0">
                <a:pos x="1" y="114"/>
              </a:cxn>
              <a:cxn ang="0">
                <a:pos x="6" y="112"/>
              </a:cxn>
              <a:cxn ang="0">
                <a:pos x="18" y="108"/>
              </a:cxn>
            </a:cxnLst>
            <a:rect l="0" t="0" r="r" b="b"/>
            <a:pathLst>
              <a:path w="112" h="127">
                <a:moveTo>
                  <a:pt x="18" y="108"/>
                </a:moveTo>
                <a:lnTo>
                  <a:pt x="30" y="111"/>
                </a:lnTo>
                <a:lnTo>
                  <a:pt x="42" y="114"/>
                </a:lnTo>
                <a:lnTo>
                  <a:pt x="44" y="115"/>
                </a:lnTo>
                <a:lnTo>
                  <a:pt x="47" y="116"/>
                </a:lnTo>
                <a:lnTo>
                  <a:pt x="53" y="118"/>
                </a:lnTo>
                <a:lnTo>
                  <a:pt x="59" y="119"/>
                </a:lnTo>
                <a:lnTo>
                  <a:pt x="65" y="122"/>
                </a:lnTo>
                <a:lnTo>
                  <a:pt x="67" y="122"/>
                </a:lnTo>
                <a:lnTo>
                  <a:pt x="70" y="123"/>
                </a:lnTo>
                <a:lnTo>
                  <a:pt x="72" y="124"/>
                </a:lnTo>
                <a:lnTo>
                  <a:pt x="74" y="125"/>
                </a:lnTo>
                <a:lnTo>
                  <a:pt x="76" y="125"/>
                </a:lnTo>
                <a:lnTo>
                  <a:pt x="77" y="126"/>
                </a:lnTo>
                <a:lnTo>
                  <a:pt x="78" y="126"/>
                </a:lnTo>
                <a:lnTo>
                  <a:pt x="78" y="126"/>
                </a:lnTo>
                <a:lnTo>
                  <a:pt x="81" y="125"/>
                </a:lnTo>
                <a:lnTo>
                  <a:pt x="84" y="125"/>
                </a:lnTo>
                <a:lnTo>
                  <a:pt x="91" y="124"/>
                </a:lnTo>
                <a:lnTo>
                  <a:pt x="94" y="124"/>
                </a:lnTo>
                <a:lnTo>
                  <a:pt x="97" y="123"/>
                </a:lnTo>
                <a:lnTo>
                  <a:pt x="100" y="122"/>
                </a:lnTo>
                <a:lnTo>
                  <a:pt x="102" y="120"/>
                </a:lnTo>
                <a:lnTo>
                  <a:pt x="104" y="118"/>
                </a:lnTo>
                <a:lnTo>
                  <a:pt x="105" y="117"/>
                </a:lnTo>
                <a:lnTo>
                  <a:pt x="108" y="113"/>
                </a:lnTo>
                <a:lnTo>
                  <a:pt x="110" y="108"/>
                </a:lnTo>
                <a:lnTo>
                  <a:pt x="111" y="102"/>
                </a:lnTo>
                <a:lnTo>
                  <a:pt x="111" y="97"/>
                </a:lnTo>
                <a:lnTo>
                  <a:pt x="111" y="90"/>
                </a:lnTo>
                <a:lnTo>
                  <a:pt x="111" y="84"/>
                </a:lnTo>
                <a:lnTo>
                  <a:pt x="110" y="78"/>
                </a:lnTo>
                <a:lnTo>
                  <a:pt x="109" y="71"/>
                </a:lnTo>
                <a:lnTo>
                  <a:pt x="107" y="65"/>
                </a:lnTo>
                <a:lnTo>
                  <a:pt x="104" y="59"/>
                </a:lnTo>
                <a:lnTo>
                  <a:pt x="102" y="53"/>
                </a:lnTo>
                <a:lnTo>
                  <a:pt x="99" y="48"/>
                </a:lnTo>
                <a:lnTo>
                  <a:pt x="96" y="43"/>
                </a:lnTo>
                <a:lnTo>
                  <a:pt x="93" y="39"/>
                </a:lnTo>
                <a:lnTo>
                  <a:pt x="92" y="38"/>
                </a:lnTo>
                <a:lnTo>
                  <a:pt x="90" y="36"/>
                </a:lnTo>
                <a:lnTo>
                  <a:pt x="81" y="30"/>
                </a:lnTo>
                <a:lnTo>
                  <a:pt x="72" y="24"/>
                </a:lnTo>
                <a:lnTo>
                  <a:pt x="63" y="18"/>
                </a:lnTo>
                <a:lnTo>
                  <a:pt x="54" y="12"/>
                </a:lnTo>
                <a:lnTo>
                  <a:pt x="52" y="10"/>
                </a:lnTo>
                <a:lnTo>
                  <a:pt x="49" y="8"/>
                </a:lnTo>
                <a:lnTo>
                  <a:pt x="46" y="7"/>
                </a:lnTo>
                <a:lnTo>
                  <a:pt x="43" y="4"/>
                </a:lnTo>
                <a:lnTo>
                  <a:pt x="40" y="3"/>
                </a:lnTo>
                <a:lnTo>
                  <a:pt x="38" y="1"/>
                </a:lnTo>
                <a:lnTo>
                  <a:pt x="37" y="1"/>
                </a:lnTo>
                <a:lnTo>
                  <a:pt x="37" y="0"/>
                </a:lnTo>
                <a:lnTo>
                  <a:pt x="36" y="0"/>
                </a:lnTo>
                <a:lnTo>
                  <a:pt x="36" y="0"/>
                </a:lnTo>
                <a:lnTo>
                  <a:pt x="35" y="2"/>
                </a:lnTo>
                <a:lnTo>
                  <a:pt x="34" y="4"/>
                </a:lnTo>
                <a:lnTo>
                  <a:pt x="31" y="9"/>
                </a:lnTo>
                <a:lnTo>
                  <a:pt x="31" y="11"/>
                </a:lnTo>
                <a:lnTo>
                  <a:pt x="30" y="14"/>
                </a:lnTo>
                <a:lnTo>
                  <a:pt x="30" y="16"/>
                </a:lnTo>
                <a:lnTo>
                  <a:pt x="30" y="18"/>
                </a:lnTo>
                <a:lnTo>
                  <a:pt x="31" y="20"/>
                </a:lnTo>
                <a:lnTo>
                  <a:pt x="33" y="22"/>
                </a:lnTo>
                <a:lnTo>
                  <a:pt x="36" y="24"/>
                </a:lnTo>
                <a:lnTo>
                  <a:pt x="38" y="25"/>
                </a:lnTo>
                <a:lnTo>
                  <a:pt x="44" y="27"/>
                </a:lnTo>
                <a:lnTo>
                  <a:pt x="46" y="28"/>
                </a:lnTo>
                <a:lnTo>
                  <a:pt x="48" y="30"/>
                </a:lnTo>
                <a:lnTo>
                  <a:pt x="52" y="34"/>
                </a:lnTo>
                <a:lnTo>
                  <a:pt x="54" y="37"/>
                </a:lnTo>
                <a:lnTo>
                  <a:pt x="57" y="39"/>
                </a:lnTo>
                <a:lnTo>
                  <a:pt x="59" y="41"/>
                </a:lnTo>
                <a:lnTo>
                  <a:pt x="60" y="43"/>
                </a:lnTo>
                <a:lnTo>
                  <a:pt x="62" y="45"/>
                </a:lnTo>
                <a:lnTo>
                  <a:pt x="62" y="46"/>
                </a:lnTo>
                <a:lnTo>
                  <a:pt x="63" y="47"/>
                </a:lnTo>
                <a:lnTo>
                  <a:pt x="63" y="48"/>
                </a:lnTo>
                <a:lnTo>
                  <a:pt x="63" y="48"/>
                </a:lnTo>
                <a:lnTo>
                  <a:pt x="62" y="49"/>
                </a:lnTo>
                <a:lnTo>
                  <a:pt x="61" y="49"/>
                </a:lnTo>
                <a:lnTo>
                  <a:pt x="60" y="48"/>
                </a:lnTo>
                <a:lnTo>
                  <a:pt x="59" y="47"/>
                </a:lnTo>
                <a:lnTo>
                  <a:pt x="58" y="47"/>
                </a:lnTo>
                <a:lnTo>
                  <a:pt x="58" y="47"/>
                </a:lnTo>
                <a:lnTo>
                  <a:pt x="58" y="47"/>
                </a:lnTo>
                <a:lnTo>
                  <a:pt x="58" y="47"/>
                </a:lnTo>
                <a:lnTo>
                  <a:pt x="59" y="47"/>
                </a:lnTo>
                <a:lnTo>
                  <a:pt x="59" y="48"/>
                </a:lnTo>
                <a:lnTo>
                  <a:pt x="61" y="49"/>
                </a:lnTo>
                <a:lnTo>
                  <a:pt x="62" y="50"/>
                </a:lnTo>
                <a:lnTo>
                  <a:pt x="65" y="51"/>
                </a:lnTo>
                <a:lnTo>
                  <a:pt x="67" y="53"/>
                </a:lnTo>
                <a:lnTo>
                  <a:pt x="70" y="55"/>
                </a:lnTo>
                <a:lnTo>
                  <a:pt x="74" y="57"/>
                </a:lnTo>
                <a:lnTo>
                  <a:pt x="78" y="60"/>
                </a:lnTo>
                <a:lnTo>
                  <a:pt x="79" y="62"/>
                </a:lnTo>
                <a:lnTo>
                  <a:pt x="80" y="64"/>
                </a:lnTo>
                <a:lnTo>
                  <a:pt x="81" y="67"/>
                </a:lnTo>
                <a:lnTo>
                  <a:pt x="83" y="69"/>
                </a:lnTo>
                <a:lnTo>
                  <a:pt x="84" y="71"/>
                </a:lnTo>
                <a:lnTo>
                  <a:pt x="85" y="74"/>
                </a:lnTo>
                <a:lnTo>
                  <a:pt x="85" y="76"/>
                </a:lnTo>
                <a:lnTo>
                  <a:pt x="84" y="77"/>
                </a:lnTo>
                <a:lnTo>
                  <a:pt x="84" y="78"/>
                </a:lnTo>
                <a:lnTo>
                  <a:pt x="84" y="78"/>
                </a:lnTo>
                <a:lnTo>
                  <a:pt x="83" y="79"/>
                </a:lnTo>
                <a:lnTo>
                  <a:pt x="82" y="79"/>
                </a:lnTo>
                <a:lnTo>
                  <a:pt x="81" y="80"/>
                </a:lnTo>
                <a:lnTo>
                  <a:pt x="80" y="80"/>
                </a:lnTo>
                <a:lnTo>
                  <a:pt x="78" y="81"/>
                </a:lnTo>
                <a:lnTo>
                  <a:pt x="74" y="82"/>
                </a:lnTo>
                <a:lnTo>
                  <a:pt x="70" y="83"/>
                </a:lnTo>
                <a:lnTo>
                  <a:pt x="65" y="85"/>
                </a:lnTo>
                <a:lnTo>
                  <a:pt x="59" y="86"/>
                </a:lnTo>
                <a:lnTo>
                  <a:pt x="54" y="87"/>
                </a:lnTo>
                <a:lnTo>
                  <a:pt x="43" y="90"/>
                </a:lnTo>
                <a:lnTo>
                  <a:pt x="37" y="91"/>
                </a:lnTo>
                <a:lnTo>
                  <a:pt x="32" y="92"/>
                </a:lnTo>
                <a:lnTo>
                  <a:pt x="28" y="93"/>
                </a:lnTo>
                <a:lnTo>
                  <a:pt x="24" y="94"/>
                </a:lnTo>
                <a:lnTo>
                  <a:pt x="22" y="95"/>
                </a:lnTo>
                <a:lnTo>
                  <a:pt x="20" y="95"/>
                </a:lnTo>
                <a:lnTo>
                  <a:pt x="19" y="96"/>
                </a:lnTo>
                <a:lnTo>
                  <a:pt x="18" y="96"/>
                </a:lnTo>
                <a:lnTo>
                  <a:pt x="14" y="100"/>
                </a:lnTo>
                <a:lnTo>
                  <a:pt x="11" y="103"/>
                </a:lnTo>
                <a:lnTo>
                  <a:pt x="8" y="106"/>
                </a:lnTo>
                <a:lnTo>
                  <a:pt x="5" y="109"/>
                </a:lnTo>
                <a:lnTo>
                  <a:pt x="3" y="110"/>
                </a:lnTo>
                <a:lnTo>
                  <a:pt x="1" y="112"/>
                </a:lnTo>
                <a:lnTo>
                  <a:pt x="0" y="113"/>
                </a:lnTo>
                <a:lnTo>
                  <a:pt x="0" y="114"/>
                </a:lnTo>
                <a:lnTo>
                  <a:pt x="0" y="114"/>
                </a:lnTo>
                <a:lnTo>
                  <a:pt x="1" y="114"/>
                </a:lnTo>
                <a:lnTo>
                  <a:pt x="2" y="114"/>
                </a:lnTo>
                <a:lnTo>
                  <a:pt x="4" y="113"/>
                </a:lnTo>
                <a:lnTo>
                  <a:pt x="6" y="112"/>
                </a:lnTo>
                <a:lnTo>
                  <a:pt x="10" y="111"/>
                </a:lnTo>
                <a:lnTo>
                  <a:pt x="13" y="110"/>
                </a:lnTo>
                <a:lnTo>
                  <a:pt x="18" y="108"/>
                </a:lnTo>
              </a:path>
            </a:pathLst>
          </a:custGeom>
          <a:solidFill>
            <a:schemeClr val="tx1"/>
          </a:solidFill>
          <a:ln w="12700" cap="rnd" cmpd="sng">
            <a:solidFill>
              <a:schemeClr val="tx1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38982" name="Freeform 70"/>
          <p:cNvSpPr>
            <a:spLocks/>
          </p:cNvSpPr>
          <p:nvPr/>
        </p:nvSpPr>
        <p:spPr bwMode="auto">
          <a:xfrm>
            <a:off x="2624138" y="5943600"/>
            <a:ext cx="665162" cy="630238"/>
          </a:xfrm>
          <a:custGeom>
            <a:avLst/>
            <a:gdLst/>
            <a:ahLst/>
            <a:cxnLst>
              <a:cxn ang="0">
                <a:pos x="414" y="4"/>
              </a:cxn>
              <a:cxn ang="0">
                <a:pos x="406" y="11"/>
              </a:cxn>
              <a:cxn ang="0">
                <a:pos x="401" y="17"/>
              </a:cxn>
              <a:cxn ang="0">
                <a:pos x="394" y="22"/>
              </a:cxn>
              <a:cxn ang="0">
                <a:pos x="387" y="27"/>
              </a:cxn>
              <a:cxn ang="0">
                <a:pos x="377" y="36"/>
              </a:cxn>
              <a:cxn ang="0">
                <a:pos x="365" y="46"/>
              </a:cxn>
              <a:cxn ang="0">
                <a:pos x="354" y="56"/>
              </a:cxn>
              <a:cxn ang="0">
                <a:pos x="352" y="58"/>
              </a:cxn>
              <a:cxn ang="0">
                <a:pos x="347" y="67"/>
              </a:cxn>
              <a:cxn ang="0">
                <a:pos x="344" y="74"/>
              </a:cxn>
              <a:cxn ang="0">
                <a:pos x="341" y="81"/>
              </a:cxn>
              <a:cxn ang="0">
                <a:pos x="340" y="81"/>
              </a:cxn>
              <a:cxn ang="0">
                <a:pos x="340" y="78"/>
              </a:cxn>
              <a:cxn ang="0">
                <a:pos x="338" y="76"/>
              </a:cxn>
              <a:cxn ang="0">
                <a:pos x="330" y="78"/>
              </a:cxn>
              <a:cxn ang="0">
                <a:pos x="320" y="85"/>
              </a:cxn>
              <a:cxn ang="0">
                <a:pos x="311" y="93"/>
              </a:cxn>
              <a:cxn ang="0">
                <a:pos x="299" y="104"/>
              </a:cxn>
              <a:cxn ang="0">
                <a:pos x="288" y="117"/>
              </a:cxn>
              <a:cxn ang="0">
                <a:pos x="284" y="128"/>
              </a:cxn>
              <a:cxn ang="0">
                <a:pos x="282" y="141"/>
              </a:cxn>
              <a:cxn ang="0">
                <a:pos x="277" y="152"/>
              </a:cxn>
              <a:cxn ang="0">
                <a:pos x="266" y="166"/>
              </a:cxn>
              <a:cxn ang="0">
                <a:pos x="247" y="180"/>
              </a:cxn>
              <a:cxn ang="0">
                <a:pos x="235" y="198"/>
              </a:cxn>
              <a:cxn ang="0">
                <a:pos x="230" y="214"/>
              </a:cxn>
              <a:cxn ang="0">
                <a:pos x="223" y="226"/>
              </a:cxn>
              <a:cxn ang="0">
                <a:pos x="213" y="235"/>
              </a:cxn>
              <a:cxn ang="0">
                <a:pos x="201" y="242"/>
              </a:cxn>
              <a:cxn ang="0">
                <a:pos x="186" y="246"/>
              </a:cxn>
              <a:cxn ang="0">
                <a:pos x="166" y="251"/>
              </a:cxn>
              <a:cxn ang="0">
                <a:pos x="140" y="255"/>
              </a:cxn>
              <a:cxn ang="0">
                <a:pos x="119" y="260"/>
              </a:cxn>
              <a:cxn ang="0">
                <a:pos x="109" y="266"/>
              </a:cxn>
              <a:cxn ang="0">
                <a:pos x="102" y="269"/>
              </a:cxn>
              <a:cxn ang="0">
                <a:pos x="100" y="269"/>
              </a:cxn>
              <a:cxn ang="0">
                <a:pos x="99" y="268"/>
              </a:cxn>
              <a:cxn ang="0">
                <a:pos x="96" y="268"/>
              </a:cxn>
              <a:cxn ang="0">
                <a:pos x="86" y="271"/>
              </a:cxn>
              <a:cxn ang="0">
                <a:pos x="73" y="274"/>
              </a:cxn>
              <a:cxn ang="0">
                <a:pos x="60" y="278"/>
              </a:cxn>
              <a:cxn ang="0">
                <a:pos x="40" y="285"/>
              </a:cxn>
              <a:cxn ang="0">
                <a:pos x="21" y="297"/>
              </a:cxn>
              <a:cxn ang="0">
                <a:pos x="9" y="309"/>
              </a:cxn>
              <a:cxn ang="0">
                <a:pos x="2" y="323"/>
              </a:cxn>
              <a:cxn ang="0">
                <a:pos x="0" y="339"/>
              </a:cxn>
              <a:cxn ang="0">
                <a:pos x="2" y="363"/>
              </a:cxn>
              <a:cxn ang="0">
                <a:pos x="4" y="396"/>
              </a:cxn>
            </a:cxnLst>
            <a:rect l="0" t="0" r="r" b="b"/>
            <a:pathLst>
              <a:path w="419" h="397">
                <a:moveTo>
                  <a:pt x="418" y="0"/>
                </a:moveTo>
                <a:lnTo>
                  <a:pt x="414" y="4"/>
                </a:lnTo>
                <a:lnTo>
                  <a:pt x="411" y="7"/>
                </a:lnTo>
                <a:lnTo>
                  <a:pt x="406" y="11"/>
                </a:lnTo>
                <a:lnTo>
                  <a:pt x="404" y="14"/>
                </a:lnTo>
                <a:lnTo>
                  <a:pt x="401" y="17"/>
                </a:lnTo>
                <a:lnTo>
                  <a:pt x="396" y="20"/>
                </a:lnTo>
                <a:lnTo>
                  <a:pt x="394" y="22"/>
                </a:lnTo>
                <a:lnTo>
                  <a:pt x="391" y="24"/>
                </a:lnTo>
                <a:lnTo>
                  <a:pt x="387" y="27"/>
                </a:lnTo>
                <a:lnTo>
                  <a:pt x="382" y="31"/>
                </a:lnTo>
                <a:lnTo>
                  <a:pt x="377" y="36"/>
                </a:lnTo>
                <a:lnTo>
                  <a:pt x="370" y="42"/>
                </a:lnTo>
                <a:lnTo>
                  <a:pt x="365" y="46"/>
                </a:lnTo>
                <a:lnTo>
                  <a:pt x="359" y="52"/>
                </a:lnTo>
                <a:lnTo>
                  <a:pt x="354" y="56"/>
                </a:lnTo>
                <a:lnTo>
                  <a:pt x="353" y="57"/>
                </a:lnTo>
                <a:lnTo>
                  <a:pt x="352" y="58"/>
                </a:lnTo>
                <a:lnTo>
                  <a:pt x="349" y="63"/>
                </a:lnTo>
                <a:lnTo>
                  <a:pt x="347" y="67"/>
                </a:lnTo>
                <a:lnTo>
                  <a:pt x="345" y="71"/>
                </a:lnTo>
                <a:lnTo>
                  <a:pt x="344" y="74"/>
                </a:lnTo>
                <a:lnTo>
                  <a:pt x="342" y="79"/>
                </a:lnTo>
                <a:lnTo>
                  <a:pt x="341" y="81"/>
                </a:lnTo>
                <a:lnTo>
                  <a:pt x="340" y="81"/>
                </a:lnTo>
                <a:lnTo>
                  <a:pt x="340" y="81"/>
                </a:lnTo>
                <a:lnTo>
                  <a:pt x="340" y="79"/>
                </a:lnTo>
                <a:lnTo>
                  <a:pt x="340" y="78"/>
                </a:lnTo>
                <a:lnTo>
                  <a:pt x="339" y="76"/>
                </a:lnTo>
                <a:lnTo>
                  <a:pt x="338" y="76"/>
                </a:lnTo>
                <a:lnTo>
                  <a:pt x="335" y="76"/>
                </a:lnTo>
                <a:lnTo>
                  <a:pt x="330" y="78"/>
                </a:lnTo>
                <a:lnTo>
                  <a:pt x="325" y="83"/>
                </a:lnTo>
                <a:lnTo>
                  <a:pt x="320" y="85"/>
                </a:lnTo>
                <a:lnTo>
                  <a:pt x="316" y="89"/>
                </a:lnTo>
                <a:lnTo>
                  <a:pt x="311" y="93"/>
                </a:lnTo>
                <a:lnTo>
                  <a:pt x="306" y="98"/>
                </a:lnTo>
                <a:lnTo>
                  <a:pt x="299" y="104"/>
                </a:lnTo>
                <a:lnTo>
                  <a:pt x="292" y="111"/>
                </a:lnTo>
                <a:lnTo>
                  <a:pt x="288" y="117"/>
                </a:lnTo>
                <a:lnTo>
                  <a:pt x="285" y="123"/>
                </a:lnTo>
                <a:lnTo>
                  <a:pt x="284" y="128"/>
                </a:lnTo>
                <a:lnTo>
                  <a:pt x="282" y="135"/>
                </a:lnTo>
                <a:lnTo>
                  <a:pt x="282" y="141"/>
                </a:lnTo>
                <a:lnTo>
                  <a:pt x="280" y="147"/>
                </a:lnTo>
                <a:lnTo>
                  <a:pt x="277" y="152"/>
                </a:lnTo>
                <a:lnTo>
                  <a:pt x="274" y="158"/>
                </a:lnTo>
                <a:lnTo>
                  <a:pt x="266" y="166"/>
                </a:lnTo>
                <a:lnTo>
                  <a:pt x="257" y="173"/>
                </a:lnTo>
                <a:lnTo>
                  <a:pt x="247" y="180"/>
                </a:lnTo>
                <a:lnTo>
                  <a:pt x="238" y="188"/>
                </a:lnTo>
                <a:lnTo>
                  <a:pt x="235" y="198"/>
                </a:lnTo>
                <a:lnTo>
                  <a:pt x="232" y="206"/>
                </a:lnTo>
                <a:lnTo>
                  <a:pt x="230" y="214"/>
                </a:lnTo>
                <a:lnTo>
                  <a:pt x="226" y="220"/>
                </a:lnTo>
                <a:lnTo>
                  <a:pt x="223" y="226"/>
                </a:lnTo>
                <a:lnTo>
                  <a:pt x="218" y="231"/>
                </a:lnTo>
                <a:lnTo>
                  <a:pt x="213" y="235"/>
                </a:lnTo>
                <a:lnTo>
                  <a:pt x="208" y="239"/>
                </a:lnTo>
                <a:lnTo>
                  <a:pt x="201" y="242"/>
                </a:lnTo>
                <a:lnTo>
                  <a:pt x="194" y="245"/>
                </a:lnTo>
                <a:lnTo>
                  <a:pt x="186" y="246"/>
                </a:lnTo>
                <a:lnTo>
                  <a:pt x="176" y="249"/>
                </a:lnTo>
                <a:lnTo>
                  <a:pt x="166" y="251"/>
                </a:lnTo>
                <a:lnTo>
                  <a:pt x="153" y="253"/>
                </a:lnTo>
                <a:lnTo>
                  <a:pt x="140" y="255"/>
                </a:lnTo>
                <a:lnTo>
                  <a:pt x="124" y="258"/>
                </a:lnTo>
                <a:lnTo>
                  <a:pt x="119" y="260"/>
                </a:lnTo>
                <a:lnTo>
                  <a:pt x="116" y="262"/>
                </a:lnTo>
                <a:lnTo>
                  <a:pt x="109" y="266"/>
                </a:lnTo>
                <a:lnTo>
                  <a:pt x="104" y="267"/>
                </a:lnTo>
                <a:lnTo>
                  <a:pt x="102" y="269"/>
                </a:lnTo>
                <a:lnTo>
                  <a:pt x="101" y="269"/>
                </a:lnTo>
                <a:lnTo>
                  <a:pt x="100" y="269"/>
                </a:lnTo>
                <a:lnTo>
                  <a:pt x="100" y="269"/>
                </a:lnTo>
                <a:lnTo>
                  <a:pt x="99" y="268"/>
                </a:lnTo>
                <a:lnTo>
                  <a:pt x="99" y="268"/>
                </a:lnTo>
                <a:lnTo>
                  <a:pt x="96" y="268"/>
                </a:lnTo>
                <a:lnTo>
                  <a:pt x="92" y="269"/>
                </a:lnTo>
                <a:lnTo>
                  <a:pt x="86" y="271"/>
                </a:lnTo>
                <a:lnTo>
                  <a:pt x="78" y="273"/>
                </a:lnTo>
                <a:lnTo>
                  <a:pt x="73" y="274"/>
                </a:lnTo>
                <a:lnTo>
                  <a:pt x="66" y="276"/>
                </a:lnTo>
                <a:lnTo>
                  <a:pt x="60" y="278"/>
                </a:lnTo>
                <a:lnTo>
                  <a:pt x="52" y="281"/>
                </a:lnTo>
                <a:lnTo>
                  <a:pt x="40" y="285"/>
                </a:lnTo>
                <a:lnTo>
                  <a:pt x="29" y="291"/>
                </a:lnTo>
                <a:lnTo>
                  <a:pt x="21" y="297"/>
                </a:lnTo>
                <a:lnTo>
                  <a:pt x="14" y="303"/>
                </a:lnTo>
                <a:lnTo>
                  <a:pt x="9" y="309"/>
                </a:lnTo>
                <a:lnTo>
                  <a:pt x="5" y="316"/>
                </a:lnTo>
                <a:lnTo>
                  <a:pt x="2" y="323"/>
                </a:lnTo>
                <a:lnTo>
                  <a:pt x="1" y="331"/>
                </a:lnTo>
                <a:lnTo>
                  <a:pt x="0" y="339"/>
                </a:lnTo>
                <a:lnTo>
                  <a:pt x="0" y="347"/>
                </a:lnTo>
                <a:lnTo>
                  <a:pt x="2" y="363"/>
                </a:lnTo>
                <a:lnTo>
                  <a:pt x="4" y="380"/>
                </a:lnTo>
                <a:lnTo>
                  <a:pt x="4" y="396"/>
                </a:lnTo>
              </a:path>
            </a:pathLst>
          </a:custGeom>
          <a:solidFill>
            <a:srgbClr val="000099"/>
          </a:solidFill>
          <a:ln w="12700" cap="rnd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38983" name="Freeform 71"/>
          <p:cNvSpPr>
            <a:spLocks/>
          </p:cNvSpPr>
          <p:nvPr/>
        </p:nvSpPr>
        <p:spPr bwMode="auto">
          <a:xfrm>
            <a:off x="2971800" y="6019800"/>
            <a:ext cx="428625" cy="496888"/>
          </a:xfrm>
          <a:custGeom>
            <a:avLst/>
            <a:gdLst/>
            <a:ahLst/>
            <a:cxnLst>
              <a:cxn ang="0">
                <a:pos x="269" y="0"/>
              </a:cxn>
              <a:cxn ang="0">
                <a:pos x="248" y="17"/>
              </a:cxn>
              <a:cxn ang="0">
                <a:pos x="227" y="33"/>
              </a:cxn>
              <a:cxn ang="0">
                <a:pos x="184" y="65"/>
              </a:cxn>
              <a:cxn ang="0">
                <a:pos x="162" y="81"/>
              </a:cxn>
              <a:cxn ang="0">
                <a:pos x="141" y="97"/>
              </a:cxn>
              <a:cxn ang="0">
                <a:pos x="121" y="114"/>
              </a:cxn>
              <a:cxn ang="0">
                <a:pos x="101" y="130"/>
              </a:cxn>
              <a:cxn ang="0">
                <a:pos x="92" y="139"/>
              </a:cxn>
              <a:cxn ang="0">
                <a:pos x="83" y="148"/>
              </a:cxn>
              <a:cxn ang="0">
                <a:pos x="75" y="157"/>
              </a:cxn>
              <a:cxn ang="0">
                <a:pos x="67" y="167"/>
              </a:cxn>
              <a:cxn ang="0">
                <a:pos x="60" y="175"/>
              </a:cxn>
              <a:cxn ang="0">
                <a:pos x="52" y="185"/>
              </a:cxn>
              <a:cxn ang="0">
                <a:pos x="44" y="195"/>
              </a:cxn>
              <a:cxn ang="0">
                <a:pos x="35" y="204"/>
              </a:cxn>
              <a:cxn ang="0">
                <a:pos x="28" y="213"/>
              </a:cxn>
              <a:cxn ang="0">
                <a:pos x="25" y="217"/>
              </a:cxn>
              <a:cxn ang="0">
                <a:pos x="22" y="220"/>
              </a:cxn>
              <a:cxn ang="0">
                <a:pos x="20" y="223"/>
              </a:cxn>
              <a:cxn ang="0">
                <a:pos x="18" y="225"/>
              </a:cxn>
              <a:cxn ang="0">
                <a:pos x="17" y="226"/>
              </a:cxn>
              <a:cxn ang="0">
                <a:pos x="17" y="227"/>
              </a:cxn>
              <a:cxn ang="0">
                <a:pos x="10" y="248"/>
              </a:cxn>
              <a:cxn ang="0">
                <a:pos x="7" y="259"/>
              </a:cxn>
              <a:cxn ang="0">
                <a:pos x="5" y="269"/>
              </a:cxn>
              <a:cxn ang="0">
                <a:pos x="3" y="280"/>
              </a:cxn>
              <a:cxn ang="0">
                <a:pos x="1" y="290"/>
              </a:cxn>
              <a:cxn ang="0">
                <a:pos x="0" y="301"/>
              </a:cxn>
              <a:cxn ang="0">
                <a:pos x="0" y="312"/>
              </a:cxn>
            </a:cxnLst>
            <a:rect l="0" t="0" r="r" b="b"/>
            <a:pathLst>
              <a:path w="270" h="313">
                <a:moveTo>
                  <a:pt x="269" y="0"/>
                </a:moveTo>
                <a:lnTo>
                  <a:pt x="248" y="17"/>
                </a:lnTo>
                <a:lnTo>
                  <a:pt x="227" y="33"/>
                </a:lnTo>
                <a:lnTo>
                  <a:pt x="184" y="65"/>
                </a:lnTo>
                <a:lnTo>
                  <a:pt x="162" y="81"/>
                </a:lnTo>
                <a:lnTo>
                  <a:pt x="141" y="97"/>
                </a:lnTo>
                <a:lnTo>
                  <a:pt x="121" y="114"/>
                </a:lnTo>
                <a:lnTo>
                  <a:pt x="101" y="130"/>
                </a:lnTo>
                <a:lnTo>
                  <a:pt x="92" y="139"/>
                </a:lnTo>
                <a:lnTo>
                  <a:pt x="83" y="148"/>
                </a:lnTo>
                <a:lnTo>
                  <a:pt x="75" y="157"/>
                </a:lnTo>
                <a:lnTo>
                  <a:pt x="67" y="167"/>
                </a:lnTo>
                <a:lnTo>
                  <a:pt x="60" y="175"/>
                </a:lnTo>
                <a:lnTo>
                  <a:pt x="52" y="185"/>
                </a:lnTo>
                <a:lnTo>
                  <a:pt x="44" y="195"/>
                </a:lnTo>
                <a:lnTo>
                  <a:pt x="35" y="204"/>
                </a:lnTo>
                <a:lnTo>
                  <a:pt x="28" y="213"/>
                </a:lnTo>
                <a:lnTo>
                  <a:pt x="25" y="217"/>
                </a:lnTo>
                <a:lnTo>
                  <a:pt x="22" y="220"/>
                </a:lnTo>
                <a:lnTo>
                  <a:pt x="20" y="223"/>
                </a:lnTo>
                <a:lnTo>
                  <a:pt x="18" y="225"/>
                </a:lnTo>
                <a:lnTo>
                  <a:pt x="17" y="226"/>
                </a:lnTo>
                <a:lnTo>
                  <a:pt x="17" y="227"/>
                </a:lnTo>
                <a:lnTo>
                  <a:pt x="10" y="248"/>
                </a:lnTo>
                <a:lnTo>
                  <a:pt x="7" y="259"/>
                </a:lnTo>
                <a:lnTo>
                  <a:pt x="5" y="269"/>
                </a:lnTo>
                <a:lnTo>
                  <a:pt x="3" y="280"/>
                </a:lnTo>
                <a:lnTo>
                  <a:pt x="1" y="290"/>
                </a:lnTo>
                <a:lnTo>
                  <a:pt x="0" y="301"/>
                </a:lnTo>
                <a:lnTo>
                  <a:pt x="0" y="312"/>
                </a:lnTo>
              </a:path>
            </a:pathLst>
          </a:custGeom>
          <a:solidFill>
            <a:srgbClr val="000099"/>
          </a:solidFill>
          <a:ln w="12700" cap="rnd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38984" name="Freeform 72"/>
          <p:cNvSpPr>
            <a:spLocks/>
          </p:cNvSpPr>
          <p:nvPr/>
        </p:nvSpPr>
        <p:spPr bwMode="auto">
          <a:xfrm>
            <a:off x="2990850" y="6248400"/>
            <a:ext cx="592138" cy="477838"/>
          </a:xfrm>
          <a:custGeom>
            <a:avLst/>
            <a:gdLst/>
            <a:ahLst/>
            <a:cxnLst>
              <a:cxn ang="0">
                <a:pos x="372" y="0"/>
              </a:cxn>
              <a:cxn ang="0">
                <a:pos x="352" y="3"/>
              </a:cxn>
              <a:cxn ang="0">
                <a:pos x="331" y="7"/>
              </a:cxn>
              <a:cxn ang="0">
                <a:pos x="311" y="11"/>
              </a:cxn>
              <a:cxn ang="0">
                <a:pos x="292" y="15"/>
              </a:cxn>
              <a:cxn ang="0">
                <a:pos x="276" y="20"/>
              </a:cxn>
              <a:cxn ang="0">
                <a:pos x="260" y="26"/>
              </a:cxn>
              <a:cxn ang="0">
                <a:pos x="246" y="33"/>
              </a:cxn>
              <a:cxn ang="0">
                <a:pos x="232" y="40"/>
              </a:cxn>
              <a:cxn ang="0">
                <a:pos x="220" y="48"/>
              </a:cxn>
              <a:cxn ang="0">
                <a:pos x="208" y="56"/>
              </a:cxn>
              <a:cxn ang="0">
                <a:pos x="196" y="65"/>
              </a:cxn>
              <a:cxn ang="0">
                <a:pos x="186" y="75"/>
              </a:cxn>
              <a:cxn ang="0">
                <a:pos x="166" y="94"/>
              </a:cxn>
              <a:cxn ang="0">
                <a:pos x="147" y="113"/>
              </a:cxn>
              <a:cxn ang="0">
                <a:pos x="130" y="132"/>
              </a:cxn>
              <a:cxn ang="0">
                <a:pos x="121" y="141"/>
              </a:cxn>
              <a:cxn ang="0">
                <a:pos x="113" y="149"/>
              </a:cxn>
              <a:cxn ang="0">
                <a:pos x="110" y="162"/>
              </a:cxn>
              <a:cxn ang="0">
                <a:pos x="106" y="174"/>
              </a:cxn>
              <a:cxn ang="0">
                <a:pos x="102" y="186"/>
              </a:cxn>
              <a:cxn ang="0">
                <a:pos x="98" y="197"/>
              </a:cxn>
              <a:cxn ang="0">
                <a:pos x="93" y="208"/>
              </a:cxn>
              <a:cxn ang="0">
                <a:pos x="85" y="220"/>
              </a:cxn>
              <a:cxn ang="0">
                <a:pos x="77" y="231"/>
              </a:cxn>
              <a:cxn ang="0">
                <a:pos x="66" y="243"/>
              </a:cxn>
              <a:cxn ang="0">
                <a:pos x="64" y="249"/>
              </a:cxn>
              <a:cxn ang="0">
                <a:pos x="63" y="256"/>
              </a:cxn>
              <a:cxn ang="0">
                <a:pos x="61" y="262"/>
              </a:cxn>
              <a:cxn ang="0">
                <a:pos x="60" y="265"/>
              </a:cxn>
              <a:cxn ang="0">
                <a:pos x="57" y="268"/>
              </a:cxn>
              <a:cxn ang="0">
                <a:pos x="53" y="272"/>
              </a:cxn>
              <a:cxn ang="0">
                <a:pos x="47" y="275"/>
              </a:cxn>
              <a:cxn ang="0">
                <a:pos x="35" y="281"/>
              </a:cxn>
              <a:cxn ang="0">
                <a:pos x="21" y="287"/>
              </a:cxn>
              <a:cxn ang="0">
                <a:pos x="9" y="293"/>
              </a:cxn>
              <a:cxn ang="0">
                <a:pos x="6" y="295"/>
              </a:cxn>
              <a:cxn ang="0">
                <a:pos x="3" y="297"/>
              </a:cxn>
              <a:cxn ang="0">
                <a:pos x="1" y="299"/>
              </a:cxn>
              <a:cxn ang="0">
                <a:pos x="0" y="300"/>
              </a:cxn>
            </a:cxnLst>
            <a:rect l="0" t="0" r="r" b="b"/>
            <a:pathLst>
              <a:path w="373" h="301">
                <a:moveTo>
                  <a:pt x="372" y="0"/>
                </a:moveTo>
                <a:lnTo>
                  <a:pt x="352" y="3"/>
                </a:lnTo>
                <a:lnTo>
                  <a:pt x="331" y="7"/>
                </a:lnTo>
                <a:lnTo>
                  <a:pt x="311" y="11"/>
                </a:lnTo>
                <a:lnTo>
                  <a:pt x="292" y="15"/>
                </a:lnTo>
                <a:lnTo>
                  <a:pt x="276" y="20"/>
                </a:lnTo>
                <a:lnTo>
                  <a:pt x="260" y="26"/>
                </a:lnTo>
                <a:lnTo>
                  <a:pt x="246" y="33"/>
                </a:lnTo>
                <a:lnTo>
                  <a:pt x="232" y="40"/>
                </a:lnTo>
                <a:lnTo>
                  <a:pt x="220" y="48"/>
                </a:lnTo>
                <a:lnTo>
                  <a:pt x="208" y="56"/>
                </a:lnTo>
                <a:lnTo>
                  <a:pt x="196" y="65"/>
                </a:lnTo>
                <a:lnTo>
                  <a:pt x="186" y="75"/>
                </a:lnTo>
                <a:lnTo>
                  <a:pt x="166" y="94"/>
                </a:lnTo>
                <a:lnTo>
                  <a:pt x="147" y="113"/>
                </a:lnTo>
                <a:lnTo>
                  <a:pt x="130" y="132"/>
                </a:lnTo>
                <a:lnTo>
                  <a:pt x="121" y="141"/>
                </a:lnTo>
                <a:lnTo>
                  <a:pt x="113" y="149"/>
                </a:lnTo>
                <a:lnTo>
                  <a:pt x="110" y="162"/>
                </a:lnTo>
                <a:lnTo>
                  <a:pt x="106" y="174"/>
                </a:lnTo>
                <a:lnTo>
                  <a:pt x="102" y="186"/>
                </a:lnTo>
                <a:lnTo>
                  <a:pt x="98" y="197"/>
                </a:lnTo>
                <a:lnTo>
                  <a:pt x="93" y="208"/>
                </a:lnTo>
                <a:lnTo>
                  <a:pt x="85" y="220"/>
                </a:lnTo>
                <a:lnTo>
                  <a:pt x="77" y="231"/>
                </a:lnTo>
                <a:lnTo>
                  <a:pt x="66" y="243"/>
                </a:lnTo>
                <a:lnTo>
                  <a:pt x="64" y="249"/>
                </a:lnTo>
                <a:lnTo>
                  <a:pt x="63" y="256"/>
                </a:lnTo>
                <a:lnTo>
                  <a:pt x="61" y="262"/>
                </a:lnTo>
                <a:lnTo>
                  <a:pt x="60" y="265"/>
                </a:lnTo>
                <a:lnTo>
                  <a:pt x="57" y="268"/>
                </a:lnTo>
                <a:lnTo>
                  <a:pt x="53" y="272"/>
                </a:lnTo>
                <a:lnTo>
                  <a:pt x="47" y="275"/>
                </a:lnTo>
                <a:lnTo>
                  <a:pt x="35" y="281"/>
                </a:lnTo>
                <a:lnTo>
                  <a:pt x="21" y="287"/>
                </a:lnTo>
                <a:lnTo>
                  <a:pt x="9" y="293"/>
                </a:lnTo>
                <a:lnTo>
                  <a:pt x="6" y="295"/>
                </a:lnTo>
                <a:lnTo>
                  <a:pt x="3" y="297"/>
                </a:lnTo>
                <a:lnTo>
                  <a:pt x="1" y="299"/>
                </a:lnTo>
                <a:lnTo>
                  <a:pt x="0" y="300"/>
                </a:lnTo>
              </a:path>
            </a:pathLst>
          </a:custGeom>
          <a:solidFill>
            <a:srgbClr val="000099"/>
          </a:solidFill>
          <a:ln w="12700" cap="rnd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38985" name="Freeform 73"/>
          <p:cNvSpPr>
            <a:spLocks/>
          </p:cNvSpPr>
          <p:nvPr/>
        </p:nvSpPr>
        <p:spPr bwMode="auto">
          <a:xfrm>
            <a:off x="3429000" y="6096000"/>
            <a:ext cx="382588" cy="468313"/>
          </a:xfrm>
          <a:custGeom>
            <a:avLst/>
            <a:gdLst/>
            <a:ahLst/>
            <a:cxnLst>
              <a:cxn ang="0">
                <a:pos x="240" y="0"/>
              </a:cxn>
              <a:cxn ang="0">
                <a:pos x="223" y="8"/>
              </a:cxn>
              <a:cxn ang="0">
                <a:pos x="206" y="15"/>
              </a:cxn>
              <a:cxn ang="0">
                <a:pos x="189" y="22"/>
              </a:cxn>
              <a:cxn ang="0">
                <a:pos x="173" y="30"/>
              </a:cxn>
              <a:cxn ang="0">
                <a:pos x="162" y="37"/>
              </a:cxn>
              <a:cxn ang="0">
                <a:pos x="152" y="43"/>
              </a:cxn>
              <a:cxn ang="0">
                <a:pos x="143" y="51"/>
              </a:cxn>
              <a:cxn ang="0">
                <a:pos x="135" y="59"/>
              </a:cxn>
              <a:cxn ang="0">
                <a:pos x="128" y="67"/>
              </a:cxn>
              <a:cxn ang="0">
                <a:pos x="121" y="76"/>
              </a:cxn>
              <a:cxn ang="0">
                <a:pos x="115" y="84"/>
              </a:cxn>
              <a:cxn ang="0">
                <a:pos x="110" y="93"/>
              </a:cxn>
              <a:cxn ang="0">
                <a:pos x="106" y="103"/>
              </a:cxn>
              <a:cxn ang="0">
                <a:pos x="101" y="112"/>
              </a:cxn>
              <a:cxn ang="0">
                <a:pos x="94" y="132"/>
              </a:cxn>
              <a:cxn ang="0">
                <a:pos x="87" y="151"/>
              </a:cxn>
              <a:cxn ang="0">
                <a:pos x="80" y="170"/>
              </a:cxn>
              <a:cxn ang="0">
                <a:pos x="78" y="176"/>
              </a:cxn>
              <a:cxn ang="0">
                <a:pos x="76" y="180"/>
              </a:cxn>
              <a:cxn ang="0">
                <a:pos x="74" y="185"/>
              </a:cxn>
              <a:cxn ang="0">
                <a:pos x="73" y="187"/>
              </a:cxn>
              <a:cxn ang="0">
                <a:pos x="72" y="190"/>
              </a:cxn>
              <a:cxn ang="0">
                <a:pos x="72" y="192"/>
              </a:cxn>
              <a:cxn ang="0">
                <a:pos x="71" y="193"/>
              </a:cxn>
              <a:cxn ang="0">
                <a:pos x="71" y="194"/>
              </a:cxn>
              <a:cxn ang="0">
                <a:pos x="72" y="194"/>
              </a:cxn>
              <a:cxn ang="0">
                <a:pos x="72" y="193"/>
              </a:cxn>
              <a:cxn ang="0">
                <a:pos x="74" y="192"/>
              </a:cxn>
              <a:cxn ang="0">
                <a:pos x="75" y="191"/>
              </a:cxn>
              <a:cxn ang="0">
                <a:pos x="76" y="190"/>
              </a:cxn>
              <a:cxn ang="0">
                <a:pos x="76" y="190"/>
              </a:cxn>
              <a:cxn ang="0">
                <a:pos x="76" y="191"/>
              </a:cxn>
              <a:cxn ang="0">
                <a:pos x="76" y="192"/>
              </a:cxn>
              <a:cxn ang="0">
                <a:pos x="76" y="194"/>
              </a:cxn>
              <a:cxn ang="0">
                <a:pos x="76" y="197"/>
              </a:cxn>
              <a:cxn ang="0">
                <a:pos x="75" y="200"/>
              </a:cxn>
              <a:cxn ang="0">
                <a:pos x="74" y="204"/>
              </a:cxn>
              <a:cxn ang="0">
                <a:pos x="72" y="209"/>
              </a:cxn>
              <a:cxn ang="0">
                <a:pos x="70" y="215"/>
              </a:cxn>
              <a:cxn ang="0">
                <a:pos x="68" y="222"/>
              </a:cxn>
              <a:cxn ang="0">
                <a:pos x="66" y="230"/>
              </a:cxn>
              <a:cxn ang="0">
                <a:pos x="62" y="239"/>
              </a:cxn>
              <a:cxn ang="0">
                <a:pos x="59" y="249"/>
              </a:cxn>
              <a:cxn ang="0">
                <a:pos x="58" y="252"/>
              </a:cxn>
              <a:cxn ang="0">
                <a:pos x="57" y="255"/>
              </a:cxn>
              <a:cxn ang="0">
                <a:pos x="56" y="261"/>
              </a:cxn>
              <a:cxn ang="0">
                <a:pos x="56" y="264"/>
              </a:cxn>
              <a:cxn ang="0">
                <a:pos x="55" y="268"/>
              </a:cxn>
              <a:cxn ang="0">
                <a:pos x="53" y="270"/>
              </a:cxn>
              <a:cxn ang="0">
                <a:pos x="51" y="273"/>
              </a:cxn>
              <a:cxn ang="0">
                <a:pos x="49" y="274"/>
              </a:cxn>
              <a:cxn ang="0">
                <a:pos x="46" y="275"/>
              </a:cxn>
              <a:cxn ang="0">
                <a:pos x="40" y="278"/>
              </a:cxn>
              <a:cxn ang="0">
                <a:pos x="34" y="280"/>
              </a:cxn>
              <a:cxn ang="0">
                <a:pos x="27" y="283"/>
              </a:cxn>
              <a:cxn ang="0">
                <a:pos x="19" y="285"/>
              </a:cxn>
              <a:cxn ang="0">
                <a:pos x="12" y="288"/>
              </a:cxn>
              <a:cxn ang="0">
                <a:pos x="5" y="291"/>
              </a:cxn>
              <a:cxn ang="0">
                <a:pos x="0" y="294"/>
              </a:cxn>
            </a:cxnLst>
            <a:rect l="0" t="0" r="r" b="b"/>
            <a:pathLst>
              <a:path w="241" h="295">
                <a:moveTo>
                  <a:pt x="240" y="0"/>
                </a:moveTo>
                <a:lnTo>
                  <a:pt x="223" y="8"/>
                </a:lnTo>
                <a:lnTo>
                  <a:pt x="206" y="15"/>
                </a:lnTo>
                <a:lnTo>
                  <a:pt x="189" y="22"/>
                </a:lnTo>
                <a:lnTo>
                  <a:pt x="173" y="30"/>
                </a:lnTo>
                <a:lnTo>
                  <a:pt x="162" y="37"/>
                </a:lnTo>
                <a:lnTo>
                  <a:pt x="152" y="43"/>
                </a:lnTo>
                <a:lnTo>
                  <a:pt x="143" y="51"/>
                </a:lnTo>
                <a:lnTo>
                  <a:pt x="135" y="59"/>
                </a:lnTo>
                <a:lnTo>
                  <a:pt x="128" y="67"/>
                </a:lnTo>
                <a:lnTo>
                  <a:pt x="121" y="76"/>
                </a:lnTo>
                <a:lnTo>
                  <a:pt x="115" y="84"/>
                </a:lnTo>
                <a:lnTo>
                  <a:pt x="110" y="93"/>
                </a:lnTo>
                <a:lnTo>
                  <a:pt x="106" y="103"/>
                </a:lnTo>
                <a:lnTo>
                  <a:pt x="101" y="112"/>
                </a:lnTo>
                <a:lnTo>
                  <a:pt x="94" y="132"/>
                </a:lnTo>
                <a:lnTo>
                  <a:pt x="87" y="151"/>
                </a:lnTo>
                <a:lnTo>
                  <a:pt x="80" y="170"/>
                </a:lnTo>
                <a:lnTo>
                  <a:pt x="78" y="176"/>
                </a:lnTo>
                <a:lnTo>
                  <a:pt x="76" y="180"/>
                </a:lnTo>
                <a:lnTo>
                  <a:pt x="74" y="185"/>
                </a:lnTo>
                <a:lnTo>
                  <a:pt x="73" y="187"/>
                </a:lnTo>
                <a:lnTo>
                  <a:pt x="72" y="190"/>
                </a:lnTo>
                <a:lnTo>
                  <a:pt x="72" y="192"/>
                </a:lnTo>
                <a:lnTo>
                  <a:pt x="71" y="193"/>
                </a:lnTo>
                <a:lnTo>
                  <a:pt x="71" y="194"/>
                </a:lnTo>
                <a:lnTo>
                  <a:pt x="72" y="194"/>
                </a:lnTo>
                <a:lnTo>
                  <a:pt x="72" y="193"/>
                </a:lnTo>
                <a:lnTo>
                  <a:pt x="74" y="192"/>
                </a:lnTo>
                <a:lnTo>
                  <a:pt x="75" y="191"/>
                </a:lnTo>
                <a:lnTo>
                  <a:pt x="76" y="190"/>
                </a:lnTo>
                <a:lnTo>
                  <a:pt x="76" y="190"/>
                </a:lnTo>
                <a:lnTo>
                  <a:pt x="76" y="191"/>
                </a:lnTo>
                <a:lnTo>
                  <a:pt x="76" y="192"/>
                </a:lnTo>
                <a:lnTo>
                  <a:pt x="76" y="194"/>
                </a:lnTo>
                <a:lnTo>
                  <a:pt x="76" y="197"/>
                </a:lnTo>
                <a:lnTo>
                  <a:pt x="75" y="200"/>
                </a:lnTo>
                <a:lnTo>
                  <a:pt x="74" y="204"/>
                </a:lnTo>
                <a:lnTo>
                  <a:pt x="72" y="209"/>
                </a:lnTo>
                <a:lnTo>
                  <a:pt x="70" y="215"/>
                </a:lnTo>
                <a:lnTo>
                  <a:pt x="68" y="222"/>
                </a:lnTo>
                <a:lnTo>
                  <a:pt x="66" y="230"/>
                </a:lnTo>
                <a:lnTo>
                  <a:pt x="62" y="239"/>
                </a:lnTo>
                <a:lnTo>
                  <a:pt x="59" y="249"/>
                </a:lnTo>
                <a:lnTo>
                  <a:pt x="58" y="252"/>
                </a:lnTo>
                <a:lnTo>
                  <a:pt x="57" y="255"/>
                </a:lnTo>
                <a:lnTo>
                  <a:pt x="56" y="261"/>
                </a:lnTo>
                <a:lnTo>
                  <a:pt x="56" y="264"/>
                </a:lnTo>
                <a:lnTo>
                  <a:pt x="55" y="268"/>
                </a:lnTo>
                <a:lnTo>
                  <a:pt x="53" y="270"/>
                </a:lnTo>
                <a:lnTo>
                  <a:pt x="51" y="273"/>
                </a:lnTo>
                <a:lnTo>
                  <a:pt x="49" y="274"/>
                </a:lnTo>
                <a:lnTo>
                  <a:pt x="46" y="275"/>
                </a:lnTo>
                <a:lnTo>
                  <a:pt x="40" y="278"/>
                </a:lnTo>
                <a:lnTo>
                  <a:pt x="34" y="280"/>
                </a:lnTo>
                <a:lnTo>
                  <a:pt x="27" y="283"/>
                </a:lnTo>
                <a:lnTo>
                  <a:pt x="19" y="285"/>
                </a:lnTo>
                <a:lnTo>
                  <a:pt x="12" y="288"/>
                </a:lnTo>
                <a:lnTo>
                  <a:pt x="5" y="291"/>
                </a:lnTo>
                <a:lnTo>
                  <a:pt x="0" y="294"/>
                </a:lnTo>
              </a:path>
            </a:pathLst>
          </a:custGeom>
          <a:solidFill>
            <a:srgbClr val="000099"/>
          </a:solidFill>
          <a:ln w="12700" cap="rnd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38986" name="Freeform 74"/>
          <p:cNvSpPr>
            <a:spLocks/>
          </p:cNvSpPr>
          <p:nvPr/>
        </p:nvSpPr>
        <p:spPr bwMode="auto">
          <a:xfrm>
            <a:off x="2438400" y="5943600"/>
            <a:ext cx="706438" cy="411163"/>
          </a:xfrm>
          <a:custGeom>
            <a:avLst/>
            <a:gdLst/>
            <a:ahLst/>
            <a:cxnLst>
              <a:cxn ang="0">
                <a:pos x="444" y="0"/>
              </a:cxn>
              <a:cxn ang="0">
                <a:pos x="421" y="6"/>
              </a:cxn>
              <a:cxn ang="0">
                <a:pos x="398" y="12"/>
              </a:cxn>
              <a:cxn ang="0">
                <a:pos x="377" y="20"/>
              </a:cxn>
              <a:cxn ang="0">
                <a:pos x="355" y="28"/>
              </a:cxn>
              <a:cxn ang="0">
                <a:pos x="314" y="44"/>
              </a:cxn>
              <a:cxn ang="0">
                <a:pos x="292" y="51"/>
              </a:cxn>
              <a:cxn ang="0">
                <a:pos x="270" y="58"/>
              </a:cxn>
              <a:cxn ang="0">
                <a:pos x="266" y="73"/>
              </a:cxn>
              <a:cxn ang="0">
                <a:pos x="263" y="88"/>
              </a:cxn>
              <a:cxn ang="0">
                <a:pos x="260" y="103"/>
              </a:cxn>
              <a:cxn ang="0">
                <a:pos x="258" y="117"/>
              </a:cxn>
              <a:cxn ang="0">
                <a:pos x="257" y="132"/>
              </a:cxn>
              <a:cxn ang="0">
                <a:pos x="256" y="147"/>
              </a:cxn>
              <a:cxn ang="0">
                <a:pos x="254" y="162"/>
              </a:cxn>
              <a:cxn ang="0">
                <a:pos x="252" y="178"/>
              </a:cxn>
              <a:cxn ang="0">
                <a:pos x="252" y="182"/>
              </a:cxn>
              <a:cxn ang="0">
                <a:pos x="252" y="186"/>
              </a:cxn>
              <a:cxn ang="0">
                <a:pos x="251" y="194"/>
              </a:cxn>
              <a:cxn ang="0">
                <a:pos x="250" y="197"/>
              </a:cxn>
              <a:cxn ang="0">
                <a:pos x="248" y="201"/>
              </a:cxn>
              <a:cxn ang="0">
                <a:pos x="245" y="204"/>
              </a:cxn>
              <a:cxn ang="0">
                <a:pos x="240" y="206"/>
              </a:cxn>
              <a:cxn ang="0">
                <a:pos x="229" y="208"/>
              </a:cxn>
              <a:cxn ang="0">
                <a:pos x="216" y="210"/>
              </a:cxn>
              <a:cxn ang="0">
                <a:pos x="204" y="211"/>
              </a:cxn>
              <a:cxn ang="0">
                <a:pos x="192" y="212"/>
              </a:cxn>
              <a:cxn ang="0">
                <a:pos x="181" y="216"/>
              </a:cxn>
              <a:cxn ang="0">
                <a:pos x="170" y="220"/>
              </a:cxn>
              <a:cxn ang="0">
                <a:pos x="160" y="223"/>
              </a:cxn>
              <a:cxn ang="0">
                <a:pos x="151" y="225"/>
              </a:cxn>
              <a:cxn ang="0">
                <a:pos x="133" y="229"/>
              </a:cxn>
              <a:cxn ang="0">
                <a:pos x="117" y="232"/>
              </a:cxn>
              <a:cxn ang="0">
                <a:pos x="100" y="234"/>
              </a:cxn>
              <a:cxn ang="0">
                <a:pos x="81" y="236"/>
              </a:cxn>
              <a:cxn ang="0">
                <a:pos x="71" y="237"/>
              </a:cxn>
              <a:cxn ang="0">
                <a:pos x="61" y="239"/>
              </a:cxn>
              <a:cxn ang="0">
                <a:pos x="49" y="241"/>
              </a:cxn>
              <a:cxn ang="0">
                <a:pos x="36" y="243"/>
              </a:cxn>
              <a:cxn ang="0">
                <a:pos x="27" y="247"/>
              </a:cxn>
              <a:cxn ang="0">
                <a:pos x="23" y="250"/>
              </a:cxn>
              <a:cxn ang="0">
                <a:pos x="18" y="252"/>
              </a:cxn>
              <a:cxn ang="0">
                <a:pos x="13" y="254"/>
              </a:cxn>
              <a:cxn ang="0">
                <a:pos x="7" y="256"/>
              </a:cxn>
              <a:cxn ang="0">
                <a:pos x="2" y="257"/>
              </a:cxn>
              <a:cxn ang="0">
                <a:pos x="1" y="258"/>
              </a:cxn>
              <a:cxn ang="0">
                <a:pos x="0" y="258"/>
              </a:cxn>
            </a:cxnLst>
            <a:rect l="0" t="0" r="r" b="b"/>
            <a:pathLst>
              <a:path w="445" h="259">
                <a:moveTo>
                  <a:pt x="444" y="0"/>
                </a:moveTo>
                <a:lnTo>
                  <a:pt x="421" y="6"/>
                </a:lnTo>
                <a:lnTo>
                  <a:pt x="398" y="12"/>
                </a:lnTo>
                <a:lnTo>
                  <a:pt x="377" y="20"/>
                </a:lnTo>
                <a:lnTo>
                  <a:pt x="355" y="28"/>
                </a:lnTo>
                <a:lnTo>
                  <a:pt x="314" y="44"/>
                </a:lnTo>
                <a:lnTo>
                  <a:pt x="292" y="51"/>
                </a:lnTo>
                <a:lnTo>
                  <a:pt x="270" y="58"/>
                </a:lnTo>
                <a:lnTo>
                  <a:pt x="266" y="73"/>
                </a:lnTo>
                <a:lnTo>
                  <a:pt x="263" y="88"/>
                </a:lnTo>
                <a:lnTo>
                  <a:pt x="260" y="103"/>
                </a:lnTo>
                <a:lnTo>
                  <a:pt x="258" y="117"/>
                </a:lnTo>
                <a:lnTo>
                  <a:pt x="257" y="132"/>
                </a:lnTo>
                <a:lnTo>
                  <a:pt x="256" y="147"/>
                </a:lnTo>
                <a:lnTo>
                  <a:pt x="254" y="162"/>
                </a:lnTo>
                <a:lnTo>
                  <a:pt x="252" y="178"/>
                </a:lnTo>
                <a:lnTo>
                  <a:pt x="252" y="182"/>
                </a:lnTo>
                <a:lnTo>
                  <a:pt x="252" y="186"/>
                </a:lnTo>
                <a:lnTo>
                  <a:pt x="251" y="194"/>
                </a:lnTo>
                <a:lnTo>
                  <a:pt x="250" y="197"/>
                </a:lnTo>
                <a:lnTo>
                  <a:pt x="248" y="201"/>
                </a:lnTo>
                <a:lnTo>
                  <a:pt x="245" y="204"/>
                </a:lnTo>
                <a:lnTo>
                  <a:pt x="240" y="206"/>
                </a:lnTo>
                <a:lnTo>
                  <a:pt x="229" y="208"/>
                </a:lnTo>
                <a:lnTo>
                  <a:pt x="216" y="210"/>
                </a:lnTo>
                <a:lnTo>
                  <a:pt x="204" y="211"/>
                </a:lnTo>
                <a:lnTo>
                  <a:pt x="192" y="212"/>
                </a:lnTo>
                <a:lnTo>
                  <a:pt x="181" y="216"/>
                </a:lnTo>
                <a:lnTo>
                  <a:pt x="170" y="220"/>
                </a:lnTo>
                <a:lnTo>
                  <a:pt x="160" y="223"/>
                </a:lnTo>
                <a:lnTo>
                  <a:pt x="151" y="225"/>
                </a:lnTo>
                <a:lnTo>
                  <a:pt x="133" y="229"/>
                </a:lnTo>
                <a:lnTo>
                  <a:pt x="117" y="232"/>
                </a:lnTo>
                <a:lnTo>
                  <a:pt x="100" y="234"/>
                </a:lnTo>
                <a:lnTo>
                  <a:pt x="81" y="236"/>
                </a:lnTo>
                <a:lnTo>
                  <a:pt x="71" y="237"/>
                </a:lnTo>
                <a:lnTo>
                  <a:pt x="61" y="239"/>
                </a:lnTo>
                <a:lnTo>
                  <a:pt x="49" y="241"/>
                </a:lnTo>
                <a:lnTo>
                  <a:pt x="36" y="243"/>
                </a:lnTo>
                <a:lnTo>
                  <a:pt x="27" y="247"/>
                </a:lnTo>
                <a:lnTo>
                  <a:pt x="23" y="250"/>
                </a:lnTo>
                <a:lnTo>
                  <a:pt x="18" y="252"/>
                </a:lnTo>
                <a:lnTo>
                  <a:pt x="13" y="254"/>
                </a:lnTo>
                <a:lnTo>
                  <a:pt x="7" y="256"/>
                </a:lnTo>
                <a:lnTo>
                  <a:pt x="2" y="257"/>
                </a:lnTo>
                <a:lnTo>
                  <a:pt x="1" y="258"/>
                </a:lnTo>
                <a:lnTo>
                  <a:pt x="0" y="258"/>
                </a:lnTo>
              </a:path>
            </a:pathLst>
          </a:custGeom>
          <a:solidFill>
            <a:srgbClr val="000099"/>
          </a:solidFill>
          <a:ln w="12700" cap="rnd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fa-IR"/>
          </a:p>
        </p:txBody>
      </p:sp>
      <p:grpSp>
        <p:nvGrpSpPr>
          <p:cNvPr id="38989" name="Group 77"/>
          <p:cNvGrpSpPr>
            <a:grpSpLocks/>
          </p:cNvGrpSpPr>
          <p:nvPr/>
        </p:nvGrpSpPr>
        <p:grpSpPr bwMode="auto">
          <a:xfrm>
            <a:off x="3505200" y="163513"/>
            <a:ext cx="5614988" cy="666750"/>
            <a:chOff x="2208" y="103"/>
            <a:chExt cx="3537" cy="420"/>
          </a:xfrm>
        </p:grpSpPr>
        <p:sp>
          <p:nvSpPr>
            <p:cNvPr id="38987" name="Freeform 75"/>
            <p:cNvSpPr>
              <a:spLocks/>
            </p:cNvSpPr>
            <p:nvPr/>
          </p:nvSpPr>
          <p:spPr bwMode="auto">
            <a:xfrm>
              <a:off x="2208" y="103"/>
              <a:ext cx="3537" cy="420"/>
            </a:xfrm>
            <a:custGeom>
              <a:avLst/>
              <a:gdLst/>
              <a:ahLst/>
              <a:cxnLst>
                <a:cxn ang="0">
                  <a:pos x="153" y="2"/>
                </a:cxn>
                <a:cxn ang="0">
                  <a:pos x="324" y="1"/>
                </a:cxn>
                <a:cxn ang="0">
                  <a:pos x="586" y="10"/>
                </a:cxn>
                <a:cxn ang="0">
                  <a:pos x="927" y="15"/>
                </a:cxn>
                <a:cxn ang="0">
                  <a:pos x="1421" y="16"/>
                </a:cxn>
                <a:cxn ang="0">
                  <a:pos x="1916" y="27"/>
                </a:cxn>
                <a:cxn ang="0">
                  <a:pos x="2996" y="24"/>
                </a:cxn>
                <a:cxn ang="0">
                  <a:pos x="3326" y="22"/>
                </a:cxn>
                <a:cxn ang="0">
                  <a:pos x="3417" y="12"/>
                </a:cxn>
                <a:cxn ang="0">
                  <a:pos x="3462" y="12"/>
                </a:cxn>
                <a:cxn ang="0">
                  <a:pos x="3508" y="19"/>
                </a:cxn>
                <a:cxn ang="0">
                  <a:pos x="3530" y="34"/>
                </a:cxn>
                <a:cxn ang="0">
                  <a:pos x="3536" y="46"/>
                </a:cxn>
                <a:cxn ang="0">
                  <a:pos x="3536" y="71"/>
                </a:cxn>
                <a:cxn ang="0">
                  <a:pos x="3530" y="122"/>
                </a:cxn>
                <a:cxn ang="0">
                  <a:pos x="3519" y="198"/>
                </a:cxn>
                <a:cxn ang="0">
                  <a:pos x="3508" y="248"/>
                </a:cxn>
                <a:cxn ang="0">
                  <a:pos x="3502" y="271"/>
                </a:cxn>
                <a:cxn ang="0">
                  <a:pos x="3502" y="307"/>
                </a:cxn>
                <a:cxn ang="0">
                  <a:pos x="3513" y="361"/>
                </a:cxn>
                <a:cxn ang="0">
                  <a:pos x="3508" y="382"/>
                </a:cxn>
                <a:cxn ang="0">
                  <a:pos x="3490" y="394"/>
                </a:cxn>
                <a:cxn ang="0">
                  <a:pos x="3417" y="400"/>
                </a:cxn>
                <a:cxn ang="0">
                  <a:pos x="3183" y="403"/>
                </a:cxn>
                <a:cxn ang="0">
                  <a:pos x="2916" y="409"/>
                </a:cxn>
                <a:cxn ang="0">
                  <a:pos x="2786" y="419"/>
                </a:cxn>
                <a:cxn ang="0">
                  <a:pos x="2450" y="419"/>
                </a:cxn>
                <a:cxn ang="0">
                  <a:pos x="2183" y="418"/>
                </a:cxn>
                <a:cxn ang="0">
                  <a:pos x="1870" y="413"/>
                </a:cxn>
                <a:cxn ang="0">
                  <a:pos x="1637" y="402"/>
                </a:cxn>
                <a:cxn ang="0">
                  <a:pos x="1381" y="378"/>
                </a:cxn>
                <a:cxn ang="0">
                  <a:pos x="1268" y="356"/>
                </a:cxn>
                <a:cxn ang="0">
                  <a:pos x="1057" y="332"/>
                </a:cxn>
                <a:cxn ang="0">
                  <a:pos x="796" y="321"/>
                </a:cxn>
                <a:cxn ang="0">
                  <a:pos x="534" y="321"/>
                </a:cxn>
                <a:cxn ang="0">
                  <a:pos x="148" y="328"/>
                </a:cxn>
                <a:cxn ang="0">
                  <a:pos x="57" y="272"/>
                </a:cxn>
                <a:cxn ang="0">
                  <a:pos x="34" y="197"/>
                </a:cxn>
                <a:cxn ang="0">
                  <a:pos x="17" y="165"/>
                </a:cxn>
                <a:cxn ang="0">
                  <a:pos x="6" y="142"/>
                </a:cxn>
                <a:cxn ang="0">
                  <a:pos x="0" y="131"/>
                </a:cxn>
                <a:cxn ang="0">
                  <a:pos x="6" y="80"/>
                </a:cxn>
                <a:cxn ang="0">
                  <a:pos x="23" y="32"/>
                </a:cxn>
                <a:cxn ang="0">
                  <a:pos x="68" y="14"/>
                </a:cxn>
                <a:cxn ang="0">
                  <a:pos x="68" y="8"/>
                </a:cxn>
              </a:cxnLst>
              <a:rect l="0" t="0" r="r" b="b"/>
              <a:pathLst>
                <a:path w="3537" h="420">
                  <a:moveTo>
                    <a:pt x="68" y="8"/>
                  </a:moveTo>
                  <a:lnTo>
                    <a:pt x="114" y="5"/>
                  </a:lnTo>
                  <a:lnTo>
                    <a:pt x="153" y="2"/>
                  </a:lnTo>
                  <a:lnTo>
                    <a:pt x="199" y="1"/>
                  </a:lnTo>
                  <a:lnTo>
                    <a:pt x="239" y="0"/>
                  </a:lnTo>
                  <a:lnTo>
                    <a:pt x="324" y="1"/>
                  </a:lnTo>
                  <a:lnTo>
                    <a:pt x="415" y="2"/>
                  </a:lnTo>
                  <a:lnTo>
                    <a:pt x="500" y="6"/>
                  </a:lnTo>
                  <a:lnTo>
                    <a:pt x="586" y="10"/>
                  </a:lnTo>
                  <a:lnTo>
                    <a:pt x="671" y="13"/>
                  </a:lnTo>
                  <a:lnTo>
                    <a:pt x="756" y="16"/>
                  </a:lnTo>
                  <a:lnTo>
                    <a:pt x="927" y="15"/>
                  </a:lnTo>
                  <a:lnTo>
                    <a:pt x="1091" y="14"/>
                  </a:lnTo>
                  <a:lnTo>
                    <a:pt x="1256" y="15"/>
                  </a:lnTo>
                  <a:lnTo>
                    <a:pt x="1421" y="16"/>
                  </a:lnTo>
                  <a:lnTo>
                    <a:pt x="1586" y="18"/>
                  </a:lnTo>
                  <a:lnTo>
                    <a:pt x="1751" y="22"/>
                  </a:lnTo>
                  <a:lnTo>
                    <a:pt x="1916" y="27"/>
                  </a:lnTo>
                  <a:lnTo>
                    <a:pt x="2081" y="32"/>
                  </a:lnTo>
                  <a:lnTo>
                    <a:pt x="2689" y="27"/>
                  </a:lnTo>
                  <a:lnTo>
                    <a:pt x="2996" y="24"/>
                  </a:lnTo>
                  <a:lnTo>
                    <a:pt x="3297" y="24"/>
                  </a:lnTo>
                  <a:lnTo>
                    <a:pt x="3314" y="24"/>
                  </a:lnTo>
                  <a:lnTo>
                    <a:pt x="3326" y="22"/>
                  </a:lnTo>
                  <a:lnTo>
                    <a:pt x="3354" y="19"/>
                  </a:lnTo>
                  <a:lnTo>
                    <a:pt x="3388" y="15"/>
                  </a:lnTo>
                  <a:lnTo>
                    <a:pt x="3417" y="12"/>
                  </a:lnTo>
                  <a:lnTo>
                    <a:pt x="3434" y="11"/>
                  </a:lnTo>
                  <a:lnTo>
                    <a:pt x="3451" y="11"/>
                  </a:lnTo>
                  <a:lnTo>
                    <a:pt x="3462" y="12"/>
                  </a:lnTo>
                  <a:lnTo>
                    <a:pt x="3479" y="13"/>
                  </a:lnTo>
                  <a:lnTo>
                    <a:pt x="3490" y="16"/>
                  </a:lnTo>
                  <a:lnTo>
                    <a:pt x="3508" y="19"/>
                  </a:lnTo>
                  <a:lnTo>
                    <a:pt x="3519" y="25"/>
                  </a:lnTo>
                  <a:lnTo>
                    <a:pt x="3530" y="32"/>
                  </a:lnTo>
                  <a:lnTo>
                    <a:pt x="3530" y="34"/>
                  </a:lnTo>
                  <a:lnTo>
                    <a:pt x="3536" y="37"/>
                  </a:lnTo>
                  <a:lnTo>
                    <a:pt x="3536" y="41"/>
                  </a:lnTo>
                  <a:lnTo>
                    <a:pt x="3536" y="46"/>
                  </a:lnTo>
                  <a:lnTo>
                    <a:pt x="3536" y="51"/>
                  </a:lnTo>
                  <a:lnTo>
                    <a:pt x="3536" y="56"/>
                  </a:lnTo>
                  <a:lnTo>
                    <a:pt x="3536" y="71"/>
                  </a:lnTo>
                  <a:lnTo>
                    <a:pt x="3536" y="86"/>
                  </a:lnTo>
                  <a:lnTo>
                    <a:pt x="3536" y="103"/>
                  </a:lnTo>
                  <a:lnTo>
                    <a:pt x="3530" y="122"/>
                  </a:lnTo>
                  <a:lnTo>
                    <a:pt x="3530" y="141"/>
                  </a:lnTo>
                  <a:lnTo>
                    <a:pt x="3525" y="180"/>
                  </a:lnTo>
                  <a:lnTo>
                    <a:pt x="3519" y="198"/>
                  </a:lnTo>
                  <a:lnTo>
                    <a:pt x="3513" y="217"/>
                  </a:lnTo>
                  <a:lnTo>
                    <a:pt x="3513" y="233"/>
                  </a:lnTo>
                  <a:lnTo>
                    <a:pt x="3508" y="248"/>
                  </a:lnTo>
                  <a:lnTo>
                    <a:pt x="3502" y="261"/>
                  </a:lnTo>
                  <a:lnTo>
                    <a:pt x="3502" y="266"/>
                  </a:lnTo>
                  <a:lnTo>
                    <a:pt x="3502" y="271"/>
                  </a:lnTo>
                  <a:lnTo>
                    <a:pt x="3502" y="279"/>
                  </a:lnTo>
                  <a:lnTo>
                    <a:pt x="3502" y="288"/>
                  </a:lnTo>
                  <a:lnTo>
                    <a:pt x="3502" y="307"/>
                  </a:lnTo>
                  <a:lnTo>
                    <a:pt x="3508" y="326"/>
                  </a:lnTo>
                  <a:lnTo>
                    <a:pt x="3513" y="344"/>
                  </a:lnTo>
                  <a:lnTo>
                    <a:pt x="3513" y="361"/>
                  </a:lnTo>
                  <a:lnTo>
                    <a:pt x="3513" y="369"/>
                  </a:lnTo>
                  <a:lnTo>
                    <a:pt x="3513" y="376"/>
                  </a:lnTo>
                  <a:lnTo>
                    <a:pt x="3508" y="382"/>
                  </a:lnTo>
                  <a:lnTo>
                    <a:pt x="3502" y="387"/>
                  </a:lnTo>
                  <a:lnTo>
                    <a:pt x="3496" y="391"/>
                  </a:lnTo>
                  <a:lnTo>
                    <a:pt x="3490" y="394"/>
                  </a:lnTo>
                  <a:lnTo>
                    <a:pt x="3473" y="397"/>
                  </a:lnTo>
                  <a:lnTo>
                    <a:pt x="3445" y="399"/>
                  </a:lnTo>
                  <a:lnTo>
                    <a:pt x="3417" y="400"/>
                  </a:lnTo>
                  <a:lnTo>
                    <a:pt x="3377" y="401"/>
                  </a:lnTo>
                  <a:lnTo>
                    <a:pt x="3286" y="402"/>
                  </a:lnTo>
                  <a:lnTo>
                    <a:pt x="3183" y="403"/>
                  </a:lnTo>
                  <a:lnTo>
                    <a:pt x="3075" y="404"/>
                  </a:lnTo>
                  <a:lnTo>
                    <a:pt x="2967" y="406"/>
                  </a:lnTo>
                  <a:lnTo>
                    <a:pt x="2916" y="409"/>
                  </a:lnTo>
                  <a:lnTo>
                    <a:pt x="2871" y="411"/>
                  </a:lnTo>
                  <a:lnTo>
                    <a:pt x="2825" y="415"/>
                  </a:lnTo>
                  <a:lnTo>
                    <a:pt x="2786" y="419"/>
                  </a:lnTo>
                  <a:lnTo>
                    <a:pt x="2666" y="419"/>
                  </a:lnTo>
                  <a:lnTo>
                    <a:pt x="2552" y="419"/>
                  </a:lnTo>
                  <a:lnTo>
                    <a:pt x="2450" y="419"/>
                  </a:lnTo>
                  <a:lnTo>
                    <a:pt x="2354" y="419"/>
                  </a:lnTo>
                  <a:lnTo>
                    <a:pt x="2268" y="419"/>
                  </a:lnTo>
                  <a:lnTo>
                    <a:pt x="2183" y="418"/>
                  </a:lnTo>
                  <a:lnTo>
                    <a:pt x="2024" y="417"/>
                  </a:lnTo>
                  <a:lnTo>
                    <a:pt x="1944" y="416"/>
                  </a:lnTo>
                  <a:lnTo>
                    <a:pt x="1870" y="413"/>
                  </a:lnTo>
                  <a:lnTo>
                    <a:pt x="1796" y="410"/>
                  </a:lnTo>
                  <a:lnTo>
                    <a:pt x="1717" y="406"/>
                  </a:lnTo>
                  <a:lnTo>
                    <a:pt x="1637" y="402"/>
                  </a:lnTo>
                  <a:lnTo>
                    <a:pt x="1558" y="395"/>
                  </a:lnTo>
                  <a:lnTo>
                    <a:pt x="1472" y="387"/>
                  </a:lnTo>
                  <a:lnTo>
                    <a:pt x="1381" y="378"/>
                  </a:lnTo>
                  <a:lnTo>
                    <a:pt x="1342" y="370"/>
                  </a:lnTo>
                  <a:lnTo>
                    <a:pt x="1308" y="363"/>
                  </a:lnTo>
                  <a:lnTo>
                    <a:pt x="1268" y="356"/>
                  </a:lnTo>
                  <a:lnTo>
                    <a:pt x="1228" y="350"/>
                  </a:lnTo>
                  <a:lnTo>
                    <a:pt x="1143" y="340"/>
                  </a:lnTo>
                  <a:lnTo>
                    <a:pt x="1057" y="332"/>
                  </a:lnTo>
                  <a:lnTo>
                    <a:pt x="972" y="326"/>
                  </a:lnTo>
                  <a:lnTo>
                    <a:pt x="887" y="323"/>
                  </a:lnTo>
                  <a:lnTo>
                    <a:pt x="796" y="321"/>
                  </a:lnTo>
                  <a:lnTo>
                    <a:pt x="711" y="320"/>
                  </a:lnTo>
                  <a:lnTo>
                    <a:pt x="620" y="320"/>
                  </a:lnTo>
                  <a:lnTo>
                    <a:pt x="534" y="321"/>
                  </a:lnTo>
                  <a:lnTo>
                    <a:pt x="370" y="324"/>
                  </a:lnTo>
                  <a:lnTo>
                    <a:pt x="216" y="327"/>
                  </a:lnTo>
                  <a:lnTo>
                    <a:pt x="148" y="328"/>
                  </a:lnTo>
                  <a:lnTo>
                    <a:pt x="80" y="328"/>
                  </a:lnTo>
                  <a:lnTo>
                    <a:pt x="63" y="300"/>
                  </a:lnTo>
                  <a:lnTo>
                    <a:pt x="57" y="272"/>
                  </a:lnTo>
                  <a:lnTo>
                    <a:pt x="51" y="242"/>
                  </a:lnTo>
                  <a:lnTo>
                    <a:pt x="40" y="213"/>
                  </a:lnTo>
                  <a:lnTo>
                    <a:pt x="34" y="197"/>
                  </a:lnTo>
                  <a:lnTo>
                    <a:pt x="23" y="180"/>
                  </a:lnTo>
                  <a:lnTo>
                    <a:pt x="23" y="173"/>
                  </a:lnTo>
                  <a:lnTo>
                    <a:pt x="17" y="165"/>
                  </a:lnTo>
                  <a:lnTo>
                    <a:pt x="11" y="158"/>
                  </a:lnTo>
                  <a:lnTo>
                    <a:pt x="11" y="149"/>
                  </a:lnTo>
                  <a:lnTo>
                    <a:pt x="6" y="142"/>
                  </a:lnTo>
                  <a:lnTo>
                    <a:pt x="6" y="136"/>
                  </a:lnTo>
                  <a:lnTo>
                    <a:pt x="0" y="132"/>
                  </a:lnTo>
                  <a:lnTo>
                    <a:pt x="0" y="131"/>
                  </a:lnTo>
                  <a:lnTo>
                    <a:pt x="0" y="131"/>
                  </a:lnTo>
                  <a:lnTo>
                    <a:pt x="6" y="105"/>
                  </a:lnTo>
                  <a:lnTo>
                    <a:pt x="6" y="80"/>
                  </a:lnTo>
                  <a:lnTo>
                    <a:pt x="11" y="55"/>
                  </a:lnTo>
                  <a:lnTo>
                    <a:pt x="17" y="43"/>
                  </a:lnTo>
                  <a:lnTo>
                    <a:pt x="23" y="32"/>
                  </a:lnTo>
                  <a:lnTo>
                    <a:pt x="34" y="25"/>
                  </a:lnTo>
                  <a:lnTo>
                    <a:pt x="57" y="17"/>
                  </a:lnTo>
                  <a:lnTo>
                    <a:pt x="68" y="14"/>
                  </a:lnTo>
                  <a:lnTo>
                    <a:pt x="74" y="11"/>
                  </a:lnTo>
                  <a:lnTo>
                    <a:pt x="74" y="9"/>
                  </a:lnTo>
                  <a:lnTo>
                    <a:pt x="68" y="8"/>
                  </a:lnTo>
                </a:path>
              </a:pathLst>
            </a:custGeom>
            <a:solidFill>
              <a:schemeClr val="bg1"/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38988" name="Rectangle 76"/>
            <p:cNvSpPr>
              <a:spLocks noChangeArrowheads="1"/>
            </p:cNvSpPr>
            <p:nvPr/>
          </p:nvSpPr>
          <p:spPr bwMode="auto">
            <a:xfrm>
              <a:off x="3504" y="144"/>
              <a:ext cx="1473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sz="3200">
                  <a:latin typeface="Arial Unicode MS" pitchFamily="34" charset="-128"/>
                  <a:cs typeface="Homa" pitchFamily="2" charset="-78"/>
                </a:rPr>
                <a:t>FINISH</a:t>
              </a:r>
              <a:r>
                <a:rPr lang="fa-IR" sz="3200">
                  <a:latin typeface="Arial Unicode MS" pitchFamily="34" charset="-128"/>
                  <a:cs typeface="Homa" pitchFamily="2" charset="-78"/>
                </a:rPr>
                <a:t>پايان </a:t>
              </a:r>
              <a:endParaRPr lang="en-US" sz="3200">
                <a:latin typeface="Arial Unicode MS" pitchFamily="34" charset="-128"/>
                <a:cs typeface="Homa" pitchFamily="2" charset="-78"/>
              </a:endParaRPr>
            </a:p>
          </p:txBody>
        </p:sp>
      </p:grpSp>
      <p:sp>
        <p:nvSpPr>
          <p:cNvPr id="38990" name="Freeform 78"/>
          <p:cNvSpPr>
            <a:spLocks/>
          </p:cNvSpPr>
          <p:nvPr/>
        </p:nvSpPr>
        <p:spPr bwMode="auto">
          <a:xfrm>
            <a:off x="2981325" y="4424363"/>
            <a:ext cx="2343150" cy="1787525"/>
          </a:xfrm>
          <a:custGeom>
            <a:avLst/>
            <a:gdLst/>
            <a:ahLst/>
            <a:cxnLst>
              <a:cxn ang="0">
                <a:pos x="61" y="1019"/>
              </a:cxn>
              <a:cxn ang="0">
                <a:pos x="106" y="954"/>
              </a:cxn>
              <a:cxn ang="0">
                <a:pos x="127" y="896"/>
              </a:cxn>
              <a:cxn ang="0">
                <a:pos x="170" y="849"/>
              </a:cxn>
              <a:cxn ang="0">
                <a:pos x="186" y="835"/>
              </a:cxn>
              <a:cxn ang="0">
                <a:pos x="267" y="714"/>
              </a:cxn>
              <a:cxn ang="0">
                <a:pos x="392" y="584"/>
              </a:cxn>
              <a:cxn ang="0">
                <a:pos x="585" y="420"/>
              </a:cxn>
              <a:cxn ang="0">
                <a:pos x="710" y="325"/>
              </a:cxn>
              <a:cxn ang="0">
                <a:pos x="784" y="267"/>
              </a:cxn>
              <a:cxn ang="0">
                <a:pos x="892" y="184"/>
              </a:cxn>
              <a:cxn ang="0">
                <a:pos x="1050" y="103"/>
              </a:cxn>
              <a:cxn ang="0">
                <a:pos x="1161" y="41"/>
              </a:cxn>
              <a:cxn ang="0">
                <a:pos x="1218" y="18"/>
              </a:cxn>
              <a:cxn ang="0">
                <a:pos x="1296" y="13"/>
              </a:cxn>
              <a:cxn ang="0">
                <a:pos x="1416" y="11"/>
              </a:cxn>
              <a:cxn ang="0">
                <a:pos x="1466" y="25"/>
              </a:cxn>
              <a:cxn ang="0">
                <a:pos x="1395" y="144"/>
              </a:cxn>
              <a:cxn ang="0">
                <a:pos x="1331" y="240"/>
              </a:cxn>
              <a:cxn ang="0">
                <a:pos x="1211" y="384"/>
              </a:cxn>
              <a:cxn ang="0">
                <a:pos x="1064" y="509"/>
              </a:cxn>
              <a:cxn ang="0">
                <a:pos x="991" y="575"/>
              </a:cxn>
              <a:cxn ang="0">
                <a:pos x="961" y="608"/>
              </a:cxn>
              <a:cxn ang="0">
                <a:pos x="944" y="622"/>
              </a:cxn>
              <a:cxn ang="0">
                <a:pos x="925" y="633"/>
              </a:cxn>
              <a:cxn ang="0">
                <a:pos x="876" y="669"/>
              </a:cxn>
              <a:cxn ang="0">
                <a:pos x="824" y="712"/>
              </a:cxn>
              <a:cxn ang="0">
                <a:pos x="743" y="779"/>
              </a:cxn>
              <a:cxn ang="0">
                <a:pos x="635" y="875"/>
              </a:cxn>
              <a:cxn ang="0">
                <a:pos x="576" y="934"/>
              </a:cxn>
              <a:cxn ang="0">
                <a:pos x="545" y="967"/>
              </a:cxn>
              <a:cxn ang="0">
                <a:pos x="474" y="1021"/>
              </a:cxn>
              <a:cxn ang="0">
                <a:pos x="385" y="1078"/>
              </a:cxn>
              <a:cxn ang="0">
                <a:pos x="326" y="1093"/>
              </a:cxn>
              <a:cxn ang="0">
                <a:pos x="219" y="1109"/>
              </a:cxn>
              <a:cxn ang="0">
                <a:pos x="158" y="1123"/>
              </a:cxn>
              <a:cxn ang="0">
                <a:pos x="127" y="1122"/>
              </a:cxn>
              <a:cxn ang="0">
                <a:pos x="123" y="1118"/>
              </a:cxn>
              <a:cxn ang="0">
                <a:pos x="106" y="1123"/>
              </a:cxn>
              <a:cxn ang="0">
                <a:pos x="61" y="1120"/>
              </a:cxn>
              <a:cxn ang="0">
                <a:pos x="14" y="1120"/>
              </a:cxn>
              <a:cxn ang="0">
                <a:pos x="0" y="1122"/>
              </a:cxn>
              <a:cxn ang="0">
                <a:pos x="24" y="1095"/>
              </a:cxn>
              <a:cxn ang="0">
                <a:pos x="40" y="1075"/>
              </a:cxn>
              <a:cxn ang="0">
                <a:pos x="64" y="1042"/>
              </a:cxn>
              <a:cxn ang="0">
                <a:pos x="92" y="1003"/>
              </a:cxn>
              <a:cxn ang="0">
                <a:pos x="104" y="983"/>
              </a:cxn>
            </a:cxnLst>
            <a:rect l="0" t="0" r="r" b="b"/>
            <a:pathLst>
              <a:path w="1476" h="1126">
                <a:moveTo>
                  <a:pt x="28" y="1051"/>
                </a:moveTo>
                <a:lnTo>
                  <a:pt x="45" y="1033"/>
                </a:lnTo>
                <a:lnTo>
                  <a:pt x="61" y="1019"/>
                </a:lnTo>
                <a:lnTo>
                  <a:pt x="87" y="988"/>
                </a:lnTo>
                <a:lnTo>
                  <a:pt x="97" y="972"/>
                </a:lnTo>
                <a:lnTo>
                  <a:pt x="106" y="954"/>
                </a:lnTo>
                <a:lnTo>
                  <a:pt x="116" y="934"/>
                </a:lnTo>
                <a:lnTo>
                  <a:pt x="123" y="909"/>
                </a:lnTo>
                <a:lnTo>
                  <a:pt x="127" y="896"/>
                </a:lnTo>
                <a:lnTo>
                  <a:pt x="137" y="884"/>
                </a:lnTo>
                <a:lnTo>
                  <a:pt x="158" y="860"/>
                </a:lnTo>
                <a:lnTo>
                  <a:pt x="170" y="849"/>
                </a:lnTo>
                <a:lnTo>
                  <a:pt x="177" y="842"/>
                </a:lnTo>
                <a:lnTo>
                  <a:pt x="184" y="837"/>
                </a:lnTo>
                <a:lnTo>
                  <a:pt x="186" y="835"/>
                </a:lnTo>
                <a:lnTo>
                  <a:pt x="205" y="797"/>
                </a:lnTo>
                <a:lnTo>
                  <a:pt x="231" y="757"/>
                </a:lnTo>
                <a:lnTo>
                  <a:pt x="267" y="714"/>
                </a:lnTo>
                <a:lnTo>
                  <a:pt x="304" y="671"/>
                </a:lnTo>
                <a:lnTo>
                  <a:pt x="347" y="628"/>
                </a:lnTo>
                <a:lnTo>
                  <a:pt x="392" y="584"/>
                </a:lnTo>
                <a:lnTo>
                  <a:pt x="489" y="499"/>
                </a:lnTo>
                <a:lnTo>
                  <a:pt x="538" y="458"/>
                </a:lnTo>
                <a:lnTo>
                  <a:pt x="585" y="420"/>
                </a:lnTo>
                <a:lnTo>
                  <a:pt x="630" y="384"/>
                </a:lnTo>
                <a:lnTo>
                  <a:pt x="673" y="352"/>
                </a:lnTo>
                <a:lnTo>
                  <a:pt x="710" y="325"/>
                </a:lnTo>
                <a:lnTo>
                  <a:pt x="741" y="299"/>
                </a:lnTo>
                <a:lnTo>
                  <a:pt x="767" y="281"/>
                </a:lnTo>
                <a:lnTo>
                  <a:pt x="784" y="267"/>
                </a:lnTo>
                <a:lnTo>
                  <a:pt x="819" y="236"/>
                </a:lnTo>
                <a:lnTo>
                  <a:pt x="854" y="207"/>
                </a:lnTo>
                <a:lnTo>
                  <a:pt x="892" y="184"/>
                </a:lnTo>
                <a:lnTo>
                  <a:pt x="930" y="162"/>
                </a:lnTo>
                <a:lnTo>
                  <a:pt x="1010" y="123"/>
                </a:lnTo>
                <a:lnTo>
                  <a:pt x="1050" y="103"/>
                </a:lnTo>
                <a:lnTo>
                  <a:pt x="1093" y="81"/>
                </a:lnTo>
                <a:lnTo>
                  <a:pt x="1126" y="63"/>
                </a:lnTo>
                <a:lnTo>
                  <a:pt x="1161" y="41"/>
                </a:lnTo>
                <a:lnTo>
                  <a:pt x="1180" y="32"/>
                </a:lnTo>
                <a:lnTo>
                  <a:pt x="1197" y="23"/>
                </a:lnTo>
                <a:lnTo>
                  <a:pt x="1218" y="18"/>
                </a:lnTo>
                <a:lnTo>
                  <a:pt x="1237" y="14"/>
                </a:lnTo>
                <a:lnTo>
                  <a:pt x="1265" y="13"/>
                </a:lnTo>
                <a:lnTo>
                  <a:pt x="1296" y="13"/>
                </a:lnTo>
                <a:lnTo>
                  <a:pt x="1357" y="13"/>
                </a:lnTo>
                <a:lnTo>
                  <a:pt x="1385" y="13"/>
                </a:lnTo>
                <a:lnTo>
                  <a:pt x="1416" y="11"/>
                </a:lnTo>
                <a:lnTo>
                  <a:pt x="1447" y="7"/>
                </a:lnTo>
                <a:lnTo>
                  <a:pt x="1475" y="0"/>
                </a:lnTo>
                <a:lnTo>
                  <a:pt x="1466" y="25"/>
                </a:lnTo>
                <a:lnTo>
                  <a:pt x="1456" y="50"/>
                </a:lnTo>
                <a:lnTo>
                  <a:pt x="1428" y="99"/>
                </a:lnTo>
                <a:lnTo>
                  <a:pt x="1395" y="144"/>
                </a:lnTo>
                <a:lnTo>
                  <a:pt x="1359" y="184"/>
                </a:lnTo>
                <a:lnTo>
                  <a:pt x="1348" y="213"/>
                </a:lnTo>
                <a:lnTo>
                  <a:pt x="1331" y="240"/>
                </a:lnTo>
                <a:lnTo>
                  <a:pt x="1296" y="290"/>
                </a:lnTo>
                <a:lnTo>
                  <a:pt x="1256" y="339"/>
                </a:lnTo>
                <a:lnTo>
                  <a:pt x="1211" y="384"/>
                </a:lnTo>
                <a:lnTo>
                  <a:pt x="1161" y="427"/>
                </a:lnTo>
                <a:lnTo>
                  <a:pt x="1112" y="469"/>
                </a:lnTo>
                <a:lnTo>
                  <a:pt x="1064" y="509"/>
                </a:lnTo>
                <a:lnTo>
                  <a:pt x="1017" y="548"/>
                </a:lnTo>
                <a:lnTo>
                  <a:pt x="1003" y="563"/>
                </a:lnTo>
                <a:lnTo>
                  <a:pt x="991" y="575"/>
                </a:lnTo>
                <a:lnTo>
                  <a:pt x="982" y="586"/>
                </a:lnTo>
                <a:lnTo>
                  <a:pt x="972" y="595"/>
                </a:lnTo>
                <a:lnTo>
                  <a:pt x="961" y="608"/>
                </a:lnTo>
                <a:lnTo>
                  <a:pt x="953" y="615"/>
                </a:lnTo>
                <a:lnTo>
                  <a:pt x="949" y="618"/>
                </a:lnTo>
                <a:lnTo>
                  <a:pt x="944" y="622"/>
                </a:lnTo>
                <a:lnTo>
                  <a:pt x="939" y="624"/>
                </a:lnTo>
                <a:lnTo>
                  <a:pt x="935" y="628"/>
                </a:lnTo>
                <a:lnTo>
                  <a:pt x="925" y="633"/>
                </a:lnTo>
                <a:lnTo>
                  <a:pt x="911" y="642"/>
                </a:lnTo>
                <a:lnTo>
                  <a:pt x="890" y="658"/>
                </a:lnTo>
                <a:lnTo>
                  <a:pt x="876" y="669"/>
                </a:lnTo>
                <a:lnTo>
                  <a:pt x="861" y="682"/>
                </a:lnTo>
                <a:lnTo>
                  <a:pt x="843" y="696"/>
                </a:lnTo>
                <a:lnTo>
                  <a:pt x="824" y="712"/>
                </a:lnTo>
                <a:lnTo>
                  <a:pt x="800" y="732"/>
                </a:lnTo>
                <a:lnTo>
                  <a:pt x="774" y="754"/>
                </a:lnTo>
                <a:lnTo>
                  <a:pt x="743" y="779"/>
                </a:lnTo>
                <a:lnTo>
                  <a:pt x="710" y="808"/>
                </a:lnTo>
                <a:lnTo>
                  <a:pt x="675" y="840"/>
                </a:lnTo>
                <a:lnTo>
                  <a:pt x="635" y="875"/>
                </a:lnTo>
                <a:lnTo>
                  <a:pt x="621" y="887"/>
                </a:lnTo>
                <a:lnTo>
                  <a:pt x="607" y="902"/>
                </a:lnTo>
                <a:lnTo>
                  <a:pt x="576" y="934"/>
                </a:lnTo>
                <a:lnTo>
                  <a:pt x="564" y="947"/>
                </a:lnTo>
                <a:lnTo>
                  <a:pt x="552" y="959"/>
                </a:lnTo>
                <a:lnTo>
                  <a:pt x="545" y="967"/>
                </a:lnTo>
                <a:lnTo>
                  <a:pt x="543" y="970"/>
                </a:lnTo>
                <a:lnTo>
                  <a:pt x="510" y="995"/>
                </a:lnTo>
                <a:lnTo>
                  <a:pt x="474" y="1021"/>
                </a:lnTo>
                <a:lnTo>
                  <a:pt x="439" y="1046"/>
                </a:lnTo>
                <a:lnTo>
                  <a:pt x="404" y="1069"/>
                </a:lnTo>
                <a:lnTo>
                  <a:pt x="385" y="1078"/>
                </a:lnTo>
                <a:lnTo>
                  <a:pt x="366" y="1086"/>
                </a:lnTo>
                <a:lnTo>
                  <a:pt x="347" y="1089"/>
                </a:lnTo>
                <a:lnTo>
                  <a:pt x="326" y="1093"/>
                </a:lnTo>
                <a:lnTo>
                  <a:pt x="286" y="1098"/>
                </a:lnTo>
                <a:lnTo>
                  <a:pt x="243" y="1104"/>
                </a:lnTo>
                <a:lnTo>
                  <a:pt x="219" y="1109"/>
                </a:lnTo>
                <a:lnTo>
                  <a:pt x="201" y="1116"/>
                </a:lnTo>
                <a:lnTo>
                  <a:pt x="182" y="1122"/>
                </a:lnTo>
                <a:lnTo>
                  <a:pt x="158" y="1123"/>
                </a:lnTo>
                <a:lnTo>
                  <a:pt x="146" y="1123"/>
                </a:lnTo>
                <a:lnTo>
                  <a:pt x="139" y="1123"/>
                </a:lnTo>
                <a:lnTo>
                  <a:pt x="127" y="1122"/>
                </a:lnTo>
                <a:lnTo>
                  <a:pt x="123" y="1120"/>
                </a:lnTo>
                <a:lnTo>
                  <a:pt x="123" y="1118"/>
                </a:lnTo>
                <a:lnTo>
                  <a:pt x="123" y="1118"/>
                </a:lnTo>
                <a:lnTo>
                  <a:pt x="120" y="1118"/>
                </a:lnTo>
                <a:lnTo>
                  <a:pt x="113" y="1120"/>
                </a:lnTo>
                <a:lnTo>
                  <a:pt x="106" y="1123"/>
                </a:lnTo>
                <a:lnTo>
                  <a:pt x="97" y="1125"/>
                </a:lnTo>
                <a:lnTo>
                  <a:pt x="80" y="1122"/>
                </a:lnTo>
                <a:lnTo>
                  <a:pt x="61" y="1120"/>
                </a:lnTo>
                <a:lnTo>
                  <a:pt x="42" y="1120"/>
                </a:lnTo>
                <a:lnTo>
                  <a:pt x="24" y="1120"/>
                </a:lnTo>
                <a:lnTo>
                  <a:pt x="14" y="1120"/>
                </a:lnTo>
                <a:lnTo>
                  <a:pt x="7" y="1122"/>
                </a:lnTo>
                <a:lnTo>
                  <a:pt x="2" y="1122"/>
                </a:lnTo>
                <a:lnTo>
                  <a:pt x="0" y="1122"/>
                </a:lnTo>
                <a:lnTo>
                  <a:pt x="7" y="1113"/>
                </a:lnTo>
                <a:lnTo>
                  <a:pt x="14" y="1105"/>
                </a:lnTo>
                <a:lnTo>
                  <a:pt x="24" y="1095"/>
                </a:lnTo>
                <a:lnTo>
                  <a:pt x="31" y="1087"/>
                </a:lnTo>
                <a:lnTo>
                  <a:pt x="35" y="1082"/>
                </a:lnTo>
                <a:lnTo>
                  <a:pt x="40" y="1075"/>
                </a:lnTo>
                <a:lnTo>
                  <a:pt x="47" y="1066"/>
                </a:lnTo>
                <a:lnTo>
                  <a:pt x="57" y="1051"/>
                </a:lnTo>
                <a:lnTo>
                  <a:pt x="64" y="1042"/>
                </a:lnTo>
                <a:lnTo>
                  <a:pt x="73" y="1030"/>
                </a:lnTo>
                <a:lnTo>
                  <a:pt x="83" y="1017"/>
                </a:lnTo>
                <a:lnTo>
                  <a:pt x="92" y="1003"/>
                </a:lnTo>
                <a:lnTo>
                  <a:pt x="97" y="995"/>
                </a:lnTo>
                <a:lnTo>
                  <a:pt x="101" y="988"/>
                </a:lnTo>
                <a:lnTo>
                  <a:pt x="104" y="983"/>
                </a:lnTo>
                <a:lnTo>
                  <a:pt x="106" y="979"/>
                </a:lnTo>
              </a:path>
            </a:pathLst>
          </a:custGeom>
          <a:solidFill>
            <a:srgbClr val="FFCC00"/>
          </a:solidFill>
          <a:ln w="12700" cap="rnd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fa-IR"/>
          </a:p>
        </p:txBody>
      </p:sp>
      <p:grpSp>
        <p:nvGrpSpPr>
          <p:cNvPr id="38998" name="Group 86"/>
          <p:cNvGrpSpPr>
            <a:grpSpLocks/>
          </p:cNvGrpSpPr>
          <p:nvPr/>
        </p:nvGrpSpPr>
        <p:grpSpPr bwMode="auto">
          <a:xfrm>
            <a:off x="3206750" y="5407025"/>
            <a:ext cx="1166813" cy="566738"/>
            <a:chOff x="2020" y="3406"/>
            <a:chExt cx="735" cy="357"/>
          </a:xfrm>
        </p:grpSpPr>
        <p:sp>
          <p:nvSpPr>
            <p:cNvPr id="38991" name="Oval 79"/>
            <p:cNvSpPr>
              <a:spLocks noChangeArrowheads="1"/>
            </p:cNvSpPr>
            <p:nvPr/>
          </p:nvSpPr>
          <p:spPr bwMode="auto">
            <a:xfrm>
              <a:off x="2209" y="3601"/>
              <a:ext cx="142" cy="94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grpSp>
          <p:nvGrpSpPr>
            <p:cNvPr id="38995" name="Group 83"/>
            <p:cNvGrpSpPr>
              <a:grpSpLocks/>
            </p:cNvGrpSpPr>
            <p:nvPr/>
          </p:nvGrpSpPr>
          <p:grpSpPr bwMode="auto">
            <a:xfrm>
              <a:off x="2020" y="3406"/>
              <a:ext cx="735" cy="357"/>
              <a:chOff x="2020" y="3406"/>
              <a:chExt cx="735" cy="357"/>
            </a:xfrm>
          </p:grpSpPr>
          <p:sp>
            <p:nvSpPr>
              <p:cNvPr id="38992" name="Line 80"/>
              <p:cNvSpPr>
                <a:spLocks noChangeShapeType="1"/>
              </p:cNvSpPr>
              <p:nvPr/>
            </p:nvSpPr>
            <p:spPr bwMode="auto">
              <a:xfrm>
                <a:off x="2112" y="3456"/>
                <a:ext cx="528" cy="24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38993" name="Freeform 81"/>
              <p:cNvSpPr>
                <a:spLocks/>
              </p:cNvSpPr>
              <p:nvPr/>
            </p:nvSpPr>
            <p:spPr bwMode="auto">
              <a:xfrm>
                <a:off x="2592" y="3660"/>
                <a:ext cx="163" cy="103"/>
              </a:xfrm>
              <a:custGeom>
                <a:avLst/>
                <a:gdLst/>
                <a:ahLst/>
                <a:cxnLst>
                  <a:cxn ang="0">
                    <a:pos x="4" y="22"/>
                  </a:cxn>
                  <a:cxn ang="0">
                    <a:pos x="10" y="28"/>
                  </a:cxn>
                  <a:cxn ang="0">
                    <a:pos x="15" y="34"/>
                  </a:cxn>
                  <a:cxn ang="0">
                    <a:pos x="20" y="38"/>
                  </a:cxn>
                  <a:cxn ang="0">
                    <a:pos x="23" y="42"/>
                  </a:cxn>
                  <a:cxn ang="0">
                    <a:pos x="27" y="46"/>
                  </a:cxn>
                  <a:cxn ang="0">
                    <a:pos x="30" y="49"/>
                  </a:cxn>
                  <a:cxn ang="0">
                    <a:pos x="34" y="52"/>
                  </a:cxn>
                  <a:cxn ang="0">
                    <a:pos x="38" y="56"/>
                  </a:cxn>
                  <a:cxn ang="0">
                    <a:pos x="44" y="60"/>
                  </a:cxn>
                  <a:cxn ang="0">
                    <a:pos x="51" y="64"/>
                  </a:cxn>
                  <a:cxn ang="0">
                    <a:pos x="56" y="69"/>
                  </a:cxn>
                  <a:cxn ang="0">
                    <a:pos x="58" y="73"/>
                  </a:cxn>
                  <a:cxn ang="0">
                    <a:pos x="61" y="77"/>
                  </a:cxn>
                  <a:cxn ang="0">
                    <a:pos x="63" y="81"/>
                  </a:cxn>
                  <a:cxn ang="0">
                    <a:pos x="66" y="85"/>
                  </a:cxn>
                  <a:cxn ang="0">
                    <a:pos x="69" y="87"/>
                  </a:cxn>
                  <a:cxn ang="0">
                    <a:pos x="73" y="88"/>
                  </a:cxn>
                  <a:cxn ang="0">
                    <a:pos x="79" y="90"/>
                  </a:cxn>
                  <a:cxn ang="0">
                    <a:pos x="86" y="91"/>
                  </a:cxn>
                  <a:cxn ang="0">
                    <a:pos x="91" y="93"/>
                  </a:cxn>
                  <a:cxn ang="0">
                    <a:pos x="98" y="95"/>
                  </a:cxn>
                  <a:cxn ang="0">
                    <a:pos x="105" y="97"/>
                  </a:cxn>
                  <a:cxn ang="0">
                    <a:pos x="110" y="99"/>
                  </a:cxn>
                  <a:cxn ang="0">
                    <a:pos x="116" y="101"/>
                  </a:cxn>
                  <a:cxn ang="0">
                    <a:pos x="119" y="102"/>
                  </a:cxn>
                  <a:cxn ang="0">
                    <a:pos x="120" y="102"/>
                  </a:cxn>
                  <a:cxn ang="0">
                    <a:pos x="127" y="100"/>
                  </a:cxn>
                  <a:cxn ang="0">
                    <a:pos x="132" y="98"/>
                  </a:cxn>
                  <a:cxn ang="0">
                    <a:pos x="136" y="97"/>
                  </a:cxn>
                  <a:cxn ang="0">
                    <a:pos x="141" y="94"/>
                  </a:cxn>
                  <a:cxn ang="0">
                    <a:pos x="143" y="91"/>
                  </a:cxn>
                  <a:cxn ang="0">
                    <a:pos x="146" y="87"/>
                  </a:cxn>
                  <a:cxn ang="0">
                    <a:pos x="148" y="82"/>
                  </a:cxn>
                  <a:cxn ang="0">
                    <a:pos x="151" y="76"/>
                  </a:cxn>
                  <a:cxn ang="0">
                    <a:pos x="154" y="67"/>
                  </a:cxn>
                  <a:cxn ang="0">
                    <a:pos x="158" y="56"/>
                  </a:cxn>
                  <a:cxn ang="0">
                    <a:pos x="159" y="50"/>
                  </a:cxn>
                  <a:cxn ang="0">
                    <a:pos x="161" y="46"/>
                  </a:cxn>
                  <a:cxn ang="0">
                    <a:pos x="162" y="43"/>
                  </a:cxn>
                  <a:cxn ang="0">
                    <a:pos x="162" y="42"/>
                  </a:cxn>
                  <a:cxn ang="0">
                    <a:pos x="157" y="32"/>
                  </a:cxn>
                  <a:cxn ang="0">
                    <a:pos x="150" y="24"/>
                  </a:cxn>
                  <a:cxn ang="0">
                    <a:pos x="142" y="18"/>
                  </a:cxn>
                  <a:cxn ang="0">
                    <a:pos x="133" y="12"/>
                  </a:cxn>
                  <a:cxn ang="0">
                    <a:pos x="123" y="8"/>
                  </a:cxn>
                  <a:cxn ang="0">
                    <a:pos x="112" y="5"/>
                  </a:cxn>
                  <a:cxn ang="0">
                    <a:pos x="90" y="0"/>
                  </a:cxn>
                  <a:cxn ang="0">
                    <a:pos x="75" y="1"/>
                  </a:cxn>
                  <a:cxn ang="0">
                    <a:pos x="63" y="1"/>
                  </a:cxn>
                  <a:cxn ang="0">
                    <a:pos x="53" y="1"/>
                  </a:cxn>
                  <a:cxn ang="0">
                    <a:pos x="45" y="1"/>
                  </a:cxn>
                  <a:cxn ang="0">
                    <a:pos x="38" y="1"/>
                  </a:cxn>
                  <a:cxn ang="0">
                    <a:pos x="33" y="1"/>
                  </a:cxn>
                  <a:cxn ang="0">
                    <a:pos x="28" y="0"/>
                  </a:cxn>
                  <a:cxn ang="0">
                    <a:pos x="22" y="0"/>
                  </a:cxn>
                  <a:cxn ang="0">
                    <a:pos x="17" y="2"/>
                  </a:cxn>
                  <a:cxn ang="0">
                    <a:pos x="14" y="4"/>
                  </a:cxn>
                  <a:cxn ang="0">
                    <a:pos x="11" y="7"/>
                  </a:cxn>
                  <a:cxn ang="0">
                    <a:pos x="7" y="11"/>
                  </a:cxn>
                  <a:cxn ang="0">
                    <a:pos x="3" y="15"/>
                  </a:cxn>
                </a:cxnLst>
                <a:rect l="0" t="0" r="r" b="b"/>
                <a:pathLst>
                  <a:path w="163" h="103">
                    <a:moveTo>
                      <a:pt x="0" y="18"/>
                    </a:moveTo>
                    <a:lnTo>
                      <a:pt x="4" y="22"/>
                    </a:lnTo>
                    <a:lnTo>
                      <a:pt x="7" y="25"/>
                    </a:lnTo>
                    <a:lnTo>
                      <a:pt x="10" y="28"/>
                    </a:lnTo>
                    <a:lnTo>
                      <a:pt x="13" y="31"/>
                    </a:lnTo>
                    <a:lnTo>
                      <a:pt x="15" y="34"/>
                    </a:lnTo>
                    <a:lnTo>
                      <a:pt x="17" y="36"/>
                    </a:lnTo>
                    <a:lnTo>
                      <a:pt x="20" y="38"/>
                    </a:lnTo>
                    <a:lnTo>
                      <a:pt x="21" y="40"/>
                    </a:lnTo>
                    <a:lnTo>
                      <a:pt x="23" y="42"/>
                    </a:lnTo>
                    <a:lnTo>
                      <a:pt x="24" y="43"/>
                    </a:lnTo>
                    <a:lnTo>
                      <a:pt x="27" y="46"/>
                    </a:lnTo>
                    <a:lnTo>
                      <a:pt x="29" y="48"/>
                    </a:lnTo>
                    <a:lnTo>
                      <a:pt x="30" y="49"/>
                    </a:lnTo>
                    <a:lnTo>
                      <a:pt x="32" y="51"/>
                    </a:lnTo>
                    <a:lnTo>
                      <a:pt x="34" y="52"/>
                    </a:lnTo>
                    <a:lnTo>
                      <a:pt x="35" y="54"/>
                    </a:lnTo>
                    <a:lnTo>
                      <a:pt x="38" y="56"/>
                    </a:lnTo>
                    <a:lnTo>
                      <a:pt x="41" y="57"/>
                    </a:lnTo>
                    <a:lnTo>
                      <a:pt x="44" y="60"/>
                    </a:lnTo>
                    <a:lnTo>
                      <a:pt x="49" y="63"/>
                    </a:lnTo>
                    <a:lnTo>
                      <a:pt x="51" y="64"/>
                    </a:lnTo>
                    <a:lnTo>
                      <a:pt x="54" y="66"/>
                    </a:lnTo>
                    <a:lnTo>
                      <a:pt x="56" y="69"/>
                    </a:lnTo>
                    <a:lnTo>
                      <a:pt x="57" y="71"/>
                    </a:lnTo>
                    <a:lnTo>
                      <a:pt x="58" y="73"/>
                    </a:lnTo>
                    <a:lnTo>
                      <a:pt x="60" y="75"/>
                    </a:lnTo>
                    <a:lnTo>
                      <a:pt x="61" y="77"/>
                    </a:lnTo>
                    <a:lnTo>
                      <a:pt x="62" y="78"/>
                    </a:lnTo>
                    <a:lnTo>
                      <a:pt x="63" y="81"/>
                    </a:lnTo>
                    <a:lnTo>
                      <a:pt x="65" y="83"/>
                    </a:lnTo>
                    <a:lnTo>
                      <a:pt x="66" y="85"/>
                    </a:lnTo>
                    <a:lnTo>
                      <a:pt x="68" y="86"/>
                    </a:lnTo>
                    <a:lnTo>
                      <a:pt x="69" y="87"/>
                    </a:lnTo>
                    <a:lnTo>
                      <a:pt x="71" y="87"/>
                    </a:lnTo>
                    <a:lnTo>
                      <a:pt x="73" y="88"/>
                    </a:lnTo>
                    <a:lnTo>
                      <a:pt x="76" y="89"/>
                    </a:lnTo>
                    <a:lnTo>
                      <a:pt x="79" y="90"/>
                    </a:lnTo>
                    <a:lnTo>
                      <a:pt x="83" y="90"/>
                    </a:lnTo>
                    <a:lnTo>
                      <a:pt x="86" y="91"/>
                    </a:lnTo>
                    <a:lnTo>
                      <a:pt x="88" y="92"/>
                    </a:lnTo>
                    <a:lnTo>
                      <a:pt x="91" y="93"/>
                    </a:lnTo>
                    <a:lnTo>
                      <a:pt x="95" y="94"/>
                    </a:lnTo>
                    <a:lnTo>
                      <a:pt x="98" y="95"/>
                    </a:lnTo>
                    <a:lnTo>
                      <a:pt x="102" y="96"/>
                    </a:lnTo>
                    <a:lnTo>
                      <a:pt x="105" y="97"/>
                    </a:lnTo>
                    <a:lnTo>
                      <a:pt x="107" y="98"/>
                    </a:lnTo>
                    <a:lnTo>
                      <a:pt x="110" y="99"/>
                    </a:lnTo>
                    <a:lnTo>
                      <a:pt x="113" y="100"/>
                    </a:lnTo>
                    <a:lnTo>
                      <a:pt x="116" y="101"/>
                    </a:lnTo>
                    <a:lnTo>
                      <a:pt x="118" y="101"/>
                    </a:lnTo>
                    <a:lnTo>
                      <a:pt x="119" y="102"/>
                    </a:lnTo>
                    <a:lnTo>
                      <a:pt x="120" y="102"/>
                    </a:lnTo>
                    <a:lnTo>
                      <a:pt x="120" y="102"/>
                    </a:lnTo>
                    <a:lnTo>
                      <a:pt x="124" y="101"/>
                    </a:lnTo>
                    <a:lnTo>
                      <a:pt x="127" y="100"/>
                    </a:lnTo>
                    <a:lnTo>
                      <a:pt x="129" y="99"/>
                    </a:lnTo>
                    <a:lnTo>
                      <a:pt x="132" y="98"/>
                    </a:lnTo>
                    <a:lnTo>
                      <a:pt x="134" y="98"/>
                    </a:lnTo>
                    <a:lnTo>
                      <a:pt x="136" y="97"/>
                    </a:lnTo>
                    <a:lnTo>
                      <a:pt x="139" y="95"/>
                    </a:lnTo>
                    <a:lnTo>
                      <a:pt x="141" y="94"/>
                    </a:lnTo>
                    <a:lnTo>
                      <a:pt x="142" y="93"/>
                    </a:lnTo>
                    <a:lnTo>
                      <a:pt x="143" y="91"/>
                    </a:lnTo>
                    <a:lnTo>
                      <a:pt x="144" y="90"/>
                    </a:lnTo>
                    <a:lnTo>
                      <a:pt x="146" y="87"/>
                    </a:lnTo>
                    <a:lnTo>
                      <a:pt x="147" y="85"/>
                    </a:lnTo>
                    <a:lnTo>
                      <a:pt x="148" y="82"/>
                    </a:lnTo>
                    <a:lnTo>
                      <a:pt x="150" y="78"/>
                    </a:lnTo>
                    <a:lnTo>
                      <a:pt x="151" y="76"/>
                    </a:lnTo>
                    <a:lnTo>
                      <a:pt x="152" y="73"/>
                    </a:lnTo>
                    <a:lnTo>
                      <a:pt x="154" y="67"/>
                    </a:lnTo>
                    <a:lnTo>
                      <a:pt x="156" y="61"/>
                    </a:lnTo>
                    <a:lnTo>
                      <a:pt x="158" y="56"/>
                    </a:lnTo>
                    <a:lnTo>
                      <a:pt x="159" y="53"/>
                    </a:lnTo>
                    <a:lnTo>
                      <a:pt x="159" y="50"/>
                    </a:lnTo>
                    <a:lnTo>
                      <a:pt x="160" y="48"/>
                    </a:lnTo>
                    <a:lnTo>
                      <a:pt x="161" y="46"/>
                    </a:lnTo>
                    <a:lnTo>
                      <a:pt x="161" y="44"/>
                    </a:lnTo>
                    <a:lnTo>
                      <a:pt x="162" y="43"/>
                    </a:lnTo>
                    <a:lnTo>
                      <a:pt x="162" y="42"/>
                    </a:lnTo>
                    <a:lnTo>
                      <a:pt x="162" y="42"/>
                    </a:lnTo>
                    <a:lnTo>
                      <a:pt x="160" y="37"/>
                    </a:lnTo>
                    <a:lnTo>
                      <a:pt x="157" y="32"/>
                    </a:lnTo>
                    <a:lnTo>
                      <a:pt x="154" y="28"/>
                    </a:lnTo>
                    <a:lnTo>
                      <a:pt x="150" y="24"/>
                    </a:lnTo>
                    <a:lnTo>
                      <a:pt x="147" y="21"/>
                    </a:lnTo>
                    <a:lnTo>
                      <a:pt x="142" y="18"/>
                    </a:lnTo>
                    <a:lnTo>
                      <a:pt x="138" y="15"/>
                    </a:lnTo>
                    <a:lnTo>
                      <a:pt x="133" y="12"/>
                    </a:lnTo>
                    <a:lnTo>
                      <a:pt x="128" y="10"/>
                    </a:lnTo>
                    <a:lnTo>
                      <a:pt x="123" y="8"/>
                    </a:lnTo>
                    <a:lnTo>
                      <a:pt x="118" y="7"/>
                    </a:lnTo>
                    <a:lnTo>
                      <a:pt x="112" y="5"/>
                    </a:lnTo>
                    <a:lnTo>
                      <a:pt x="101" y="2"/>
                    </a:lnTo>
                    <a:lnTo>
                      <a:pt x="90" y="0"/>
                    </a:lnTo>
                    <a:lnTo>
                      <a:pt x="82" y="1"/>
                    </a:lnTo>
                    <a:lnTo>
                      <a:pt x="75" y="1"/>
                    </a:lnTo>
                    <a:lnTo>
                      <a:pt x="69" y="1"/>
                    </a:lnTo>
                    <a:lnTo>
                      <a:pt x="63" y="1"/>
                    </a:lnTo>
                    <a:lnTo>
                      <a:pt x="58" y="1"/>
                    </a:lnTo>
                    <a:lnTo>
                      <a:pt x="53" y="1"/>
                    </a:lnTo>
                    <a:lnTo>
                      <a:pt x="49" y="1"/>
                    </a:lnTo>
                    <a:lnTo>
                      <a:pt x="45" y="1"/>
                    </a:lnTo>
                    <a:lnTo>
                      <a:pt x="41" y="1"/>
                    </a:lnTo>
                    <a:lnTo>
                      <a:pt x="38" y="1"/>
                    </a:lnTo>
                    <a:lnTo>
                      <a:pt x="35" y="1"/>
                    </a:lnTo>
                    <a:lnTo>
                      <a:pt x="33" y="1"/>
                    </a:lnTo>
                    <a:lnTo>
                      <a:pt x="30" y="0"/>
                    </a:lnTo>
                    <a:lnTo>
                      <a:pt x="28" y="0"/>
                    </a:lnTo>
                    <a:lnTo>
                      <a:pt x="25" y="0"/>
                    </a:lnTo>
                    <a:lnTo>
                      <a:pt x="22" y="0"/>
                    </a:lnTo>
                    <a:lnTo>
                      <a:pt x="20" y="1"/>
                    </a:lnTo>
                    <a:lnTo>
                      <a:pt x="17" y="2"/>
                    </a:lnTo>
                    <a:lnTo>
                      <a:pt x="15" y="3"/>
                    </a:lnTo>
                    <a:lnTo>
                      <a:pt x="14" y="4"/>
                    </a:lnTo>
                    <a:lnTo>
                      <a:pt x="12" y="6"/>
                    </a:lnTo>
                    <a:lnTo>
                      <a:pt x="11" y="7"/>
                    </a:lnTo>
                    <a:lnTo>
                      <a:pt x="9" y="9"/>
                    </a:lnTo>
                    <a:lnTo>
                      <a:pt x="7" y="11"/>
                    </a:lnTo>
                    <a:lnTo>
                      <a:pt x="5" y="13"/>
                    </a:lnTo>
                    <a:lnTo>
                      <a:pt x="3" y="15"/>
                    </a:lnTo>
                    <a:lnTo>
                      <a:pt x="0" y="18"/>
                    </a:lnTo>
                  </a:path>
                </a:pathLst>
              </a:custGeom>
              <a:solidFill>
                <a:schemeClr val="tx1"/>
              </a:solidFill>
              <a:ln w="12700" cap="rnd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38994" name="Freeform 82"/>
              <p:cNvSpPr>
                <a:spLocks/>
              </p:cNvSpPr>
              <p:nvPr/>
            </p:nvSpPr>
            <p:spPr bwMode="auto">
              <a:xfrm>
                <a:off x="2020" y="3406"/>
                <a:ext cx="159" cy="101"/>
              </a:xfrm>
              <a:custGeom>
                <a:avLst/>
                <a:gdLst/>
                <a:ahLst/>
                <a:cxnLst>
                  <a:cxn ang="0">
                    <a:pos x="153" y="86"/>
                  </a:cxn>
                  <a:cxn ang="0">
                    <a:pos x="144" y="87"/>
                  </a:cxn>
                  <a:cxn ang="0">
                    <a:pos x="137" y="89"/>
                  </a:cxn>
                  <a:cxn ang="0">
                    <a:pos x="131" y="90"/>
                  </a:cxn>
                  <a:cxn ang="0">
                    <a:pos x="124" y="91"/>
                  </a:cxn>
                  <a:cxn ang="0">
                    <a:pos x="118" y="92"/>
                  </a:cxn>
                  <a:cxn ang="0">
                    <a:pos x="111" y="93"/>
                  </a:cxn>
                  <a:cxn ang="0">
                    <a:pos x="106" y="93"/>
                  </a:cxn>
                  <a:cxn ang="0">
                    <a:pos x="100" y="93"/>
                  </a:cxn>
                  <a:cxn ang="0">
                    <a:pos x="95" y="93"/>
                  </a:cxn>
                  <a:cxn ang="0">
                    <a:pos x="89" y="92"/>
                  </a:cxn>
                  <a:cxn ang="0">
                    <a:pos x="83" y="93"/>
                  </a:cxn>
                  <a:cxn ang="0">
                    <a:pos x="76" y="96"/>
                  </a:cxn>
                  <a:cxn ang="0">
                    <a:pos x="70" y="98"/>
                  </a:cxn>
                  <a:cxn ang="0">
                    <a:pos x="66" y="100"/>
                  </a:cxn>
                  <a:cxn ang="0">
                    <a:pos x="62" y="100"/>
                  </a:cxn>
                  <a:cxn ang="0">
                    <a:pos x="58" y="99"/>
                  </a:cxn>
                  <a:cxn ang="0">
                    <a:pos x="52" y="96"/>
                  </a:cxn>
                  <a:cxn ang="0">
                    <a:pos x="46" y="94"/>
                  </a:cxn>
                  <a:cxn ang="0">
                    <a:pos x="41" y="92"/>
                  </a:cxn>
                  <a:cxn ang="0">
                    <a:pos x="34" y="89"/>
                  </a:cxn>
                  <a:cxn ang="0">
                    <a:pos x="28" y="87"/>
                  </a:cxn>
                  <a:cxn ang="0">
                    <a:pos x="22" y="85"/>
                  </a:cxn>
                  <a:cxn ang="0">
                    <a:pos x="16" y="83"/>
                  </a:cxn>
                  <a:cxn ang="0">
                    <a:pos x="13" y="82"/>
                  </a:cxn>
                  <a:cxn ang="0">
                    <a:pos x="12" y="82"/>
                  </a:cxn>
                  <a:cxn ang="0">
                    <a:pos x="8" y="77"/>
                  </a:cxn>
                  <a:cxn ang="0">
                    <a:pos x="5" y="72"/>
                  </a:cxn>
                  <a:cxn ang="0">
                    <a:pos x="2" y="69"/>
                  </a:cxn>
                  <a:cxn ang="0">
                    <a:pos x="0" y="64"/>
                  </a:cxn>
                  <a:cxn ang="0">
                    <a:pos x="0" y="60"/>
                  </a:cxn>
                  <a:cxn ang="0">
                    <a:pos x="0" y="55"/>
                  </a:cxn>
                  <a:cxn ang="0">
                    <a:pos x="1" y="49"/>
                  </a:cxn>
                  <a:cxn ang="0">
                    <a:pos x="3" y="42"/>
                  </a:cxn>
                  <a:cxn ang="0">
                    <a:pos x="5" y="34"/>
                  </a:cxn>
                  <a:cxn ang="0">
                    <a:pos x="9" y="22"/>
                  </a:cxn>
                  <a:cxn ang="0">
                    <a:pos x="10" y="17"/>
                  </a:cxn>
                  <a:cxn ang="0">
                    <a:pos x="12" y="13"/>
                  </a:cxn>
                  <a:cxn ang="0">
                    <a:pos x="13" y="10"/>
                  </a:cxn>
                  <a:cxn ang="0">
                    <a:pos x="13" y="9"/>
                  </a:cxn>
                  <a:cxn ang="0">
                    <a:pos x="18" y="6"/>
                  </a:cxn>
                  <a:cxn ang="0">
                    <a:pos x="28" y="2"/>
                  </a:cxn>
                  <a:cxn ang="0">
                    <a:pos x="38" y="0"/>
                  </a:cxn>
                  <a:cxn ang="0">
                    <a:pos x="48" y="1"/>
                  </a:cxn>
                  <a:cxn ang="0">
                    <a:pos x="59" y="3"/>
                  </a:cxn>
                  <a:cxn ang="0">
                    <a:pos x="70" y="6"/>
                  </a:cxn>
                  <a:cxn ang="0">
                    <a:pos x="86" y="13"/>
                  </a:cxn>
                  <a:cxn ang="0">
                    <a:pos x="102" y="22"/>
                  </a:cxn>
                  <a:cxn ang="0">
                    <a:pos x="112" y="30"/>
                  </a:cxn>
                  <a:cxn ang="0">
                    <a:pos x="121" y="37"/>
                  </a:cxn>
                  <a:cxn ang="0">
                    <a:pos x="129" y="43"/>
                  </a:cxn>
                  <a:cxn ang="0">
                    <a:pos x="135" y="47"/>
                  </a:cxn>
                  <a:cxn ang="0">
                    <a:pos x="140" y="50"/>
                  </a:cxn>
                  <a:cxn ang="0">
                    <a:pos x="146" y="54"/>
                  </a:cxn>
                  <a:cxn ang="0">
                    <a:pos x="151" y="58"/>
                  </a:cxn>
                  <a:cxn ang="0">
                    <a:pos x="154" y="62"/>
                  </a:cxn>
                  <a:cxn ang="0">
                    <a:pos x="155" y="64"/>
                  </a:cxn>
                  <a:cxn ang="0">
                    <a:pos x="156" y="68"/>
                  </a:cxn>
                  <a:cxn ang="0">
                    <a:pos x="156" y="72"/>
                  </a:cxn>
                  <a:cxn ang="0">
                    <a:pos x="157" y="78"/>
                  </a:cxn>
                  <a:cxn ang="0">
                    <a:pos x="158" y="85"/>
                  </a:cxn>
                </a:cxnLst>
                <a:rect l="0" t="0" r="r" b="b"/>
                <a:pathLst>
                  <a:path w="159" h="101">
                    <a:moveTo>
                      <a:pt x="158" y="85"/>
                    </a:moveTo>
                    <a:lnTo>
                      <a:pt x="153" y="86"/>
                    </a:lnTo>
                    <a:lnTo>
                      <a:pt x="148" y="87"/>
                    </a:lnTo>
                    <a:lnTo>
                      <a:pt x="144" y="87"/>
                    </a:lnTo>
                    <a:lnTo>
                      <a:pt x="140" y="88"/>
                    </a:lnTo>
                    <a:lnTo>
                      <a:pt x="137" y="89"/>
                    </a:lnTo>
                    <a:lnTo>
                      <a:pt x="133" y="89"/>
                    </a:lnTo>
                    <a:lnTo>
                      <a:pt x="131" y="90"/>
                    </a:lnTo>
                    <a:lnTo>
                      <a:pt x="128" y="90"/>
                    </a:lnTo>
                    <a:lnTo>
                      <a:pt x="124" y="91"/>
                    </a:lnTo>
                    <a:lnTo>
                      <a:pt x="121" y="92"/>
                    </a:lnTo>
                    <a:lnTo>
                      <a:pt x="118" y="92"/>
                    </a:lnTo>
                    <a:lnTo>
                      <a:pt x="115" y="93"/>
                    </a:lnTo>
                    <a:lnTo>
                      <a:pt x="111" y="93"/>
                    </a:lnTo>
                    <a:lnTo>
                      <a:pt x="108" y="93"/>
                    </a:lnTo>
                    <a:lnTo>
                      <a:pt x="106" y="93"/>
                    </a:lnTo>
                    <a:lnTo>
                      <a:pt x="102" y="93"/>
                    </a:lnTo>
                    <a:lnTo>
                      <a:pt x="100" y="93"/>
                    </a:lnTo>
                    <a:lnTo>
                      <a:pt x="98" y="93"/>
                    </a:lnTo>
                    <a:lnTo>
                      <a:pt x="95" y="93"/>
                    </a:lnTo>
                    <a:lnTo>
                      <a:pt x="93" y="92"/>
                    </a:lnTo>
                    <a:lnTo>
                      <a:pt x="89" y="92"/>
                    </a:lnTo>
                    <a:lnTo>
                      <a:pt x="86" y="92"/>
                    </a:lnTo>
                    <a:lnTo>
                      <a:pt x="83" y="93"/>
                    </a:lnTo>
                    <a:lnTo>
                      <a:pt x="81" y="94"/>
                    </a:lnTo>
                    <a:lnTo>
                      <a:pt x="76" y="96"/>
                    </a:lnTo>
                    <a:lnTo>
                      <a:pt x="73" y="97"/>
                    </a:lnTo>
                    <a:lnTo>
                      <a:pt x="70" y="98"/>
                    </a:lnTo>
                    <a:lnTo>
                      <a:pt x="67" y="99"/>
                    </a:lnTo>
                    <a:lnTo>
                      <a:pt x="66" y="100"/>
                    </a:lnTo>
                    <a:lnTo>
                      <a:pt x="64" y="100"/>
                    </a:lnTo>
                    <a:lnTo>
                      <a:pt x="62" y="100"/>
                    </a:lnTo>
                    <a:lnTo>
                      <a:pt x="60" y="99"/>
                    </a:lnTo>
                    <a:lnTo>
                      <a:pt x="58" y="99"/>
                    </a:lnTo>
                    <a:lnTo>
                      <a:pt x="56" y="98"/>
                    </a:lnTo>
                    <a:lnTo>
                      <a:pt x="52" y="96"/>
                    </a:lnTo>
                    <a:lnTo>
                      <a:pt x="48" y="95"/>
                    </a:lnTo>
                    <a:lnTo>
                      <a:pt x="46" y="94"/>
                    </a:lnTo>
                    <a:lnTo>
                      <a:pt x="43" y="93"/>
                    </a:lnTo>
                    <a:lnTo>
                      <a:pt x="41" y="92"/>
                    </a:lnTo>
                    <a:lnTo>
                      <a:pt x="37" y="91"/>
                    </a:lnTo>
                    <a:lnTo>
                      <a:pt x="34" y="89"/>
                    </a:lnTo>
                    <a:lnTo>
                      <a:pt x="30" y="88"/>
                    </a:lnTo>
                    <a:lnTo>
                      <a:pt x="28" y="87"/>
                    </a:lnTo>
                    <a:lnTo>
                      <a:pt x="25" y="86"/>
                    </a:lnTo>
                    <a:lnTo>
                      <a:pt x="22" y="85"/>
                    </a:lnTo>
                    <a:lnTo>
                      <a:pt x="19" y="84"/>
                    </a:lnTo>
                    <a:lnTo>
                      <a:pt x="16" y="83"/>
                    </a:lnTo>
                    <a:lnTo>
                      <a:pt x="14" y="83"/>
                    </a:lnTo>
                    <a:lnTo>
                      <a:pt x="13" y="82"/>
                    </a:lnTo>
                    <a:lnTo>
                      <a:pt x="12" y="82"/>
                    </a:lnTo>
                    <a:lnTo>
                      <a:pt x="12" y="82"/>
                    </a:lnTo>
                    <a:lnTo>
                      <a:pt x="10" y="79"/>
                    </a:lnTo>
                    <a:lnTo>
                      <a:pt x="8" y="77"/>
                    </a:lnTo>
                    <a:lnTo>
                      <a:pt x="6" y="74"/>
                    </a:lnTo>
                    <a:lnTo>
                      <a:pt x="5" y="72"/>
                    </a:lnTo>
                    <a:lnTo>
                      <a:pt x="3" y="70"/>
                    </a:lnTo>
                    <a:lnTo>
                      <a:pt x="2" y="69"/>
                    </a:lnTo>
                    <a:lnTo>
                      <a:pt x="1" y="65"/>
                    </a:lnTo>
                    <a:lnTo>
                      <a:pt x="0" y="64"/>
                    </a:lnTo>
                    <a:lnTo>
                      <a:pt x="0" y="62"/>
                    </a:lnTo>
                    <a:lnTo>
                      <a:pt x="0" y="60"/>
                    </a:lnTo>
                    <a:lnTo>
                      <a:pt x="0" y="58"/>
                    </a:lnTo>
                    <a:lnTo>
                      <a:pt x="0" y="55"/>
                    </a:lnTo>
                    <a:lnTo>
                      <a:pt x="0" y="52"/>
                    </a:lnTo>
                    <a:lnTo>
                      <a:pt x="1" y="49"/>
                    </a:lnTo>
                    <a:lnTo>
                      <a:pt x="2" y="45"/>
                    </a:lnTo>
                    <a:lnTo>
                      <a:pt x="3" y="42"/>
                    </a:lnTo>
                    <a:lnTo>
                      <a:pt x="3" y="40"/>
                    </a:lnTo>
                    <a:lnTo>
                      <a:pt x="5" y="34"/>
                    </a:lnTo>
                    <a:lnTo>
                      <a:pt x="7" y="28"/>
                    </a:lnTo>
                    <a:lnTo>
                      <a:pt x="9" y="22"/>
                    </a:lnTo>
                    <a:lnTo>
                      <a:pt x="10" y="19"/>
                    </a:lnTo>
                    <a:lnTo>
                      <a:pt x="10" y="17"/>
                    </a:lnTo>
                    <a:lnTo>
                      <a:pt x="11" y="15"/>
                    </a:lnTo>
                    <a:lnTo>
                      <a:pt x="12" y="13"/>
                    </a:lnTo>
                    <a:lnTo>
                      <a:pt x="12" y="11"/>
                    </a:lnTo>
                    <a:lnTo>
                      <a:pt x="13" y="10"/>
                    </a:lnTo>
                    <a:lnTo>
                      <a:pt x="13" y="9"/>
                    </a:lnTo>
                    <a:lnTo>
                      <a:pt x="13" y="9"/>
                    </a:lnTo>
                    <a:lnTo>
                      <a:pt x="15" y="7"/>
                    </a:lnTo>
                    <a:lnTo>
                      <a:pt x="18" y="6"/>
                    </a:lnTo>
                    <a:lnTo>
                      <a:pt x="23" y="4"/>
                    </a:lnTo>
                    <a:lnTo>
                      <a:pt x="28" y="2"/>
                    </a:lnTo>
                    <a:lnTo>
                      <a:pt x="33" y="1"/>
                    </a:lnTo>
                    <a:lnTo>
                      <a:pt x="38" y="0"/>
                    </a:lnTo>
                    <a:lnTo>
                      <a:pt x="43" y="0"/>
                    </a:lnTo>
                    <a:lnTo>
                      <a:pt x="48" y="1"/>
                    </a:lnTo>
                    <a:lnTo>
                      <a:pt x="54" y="2"/>
                    </a:lnTo>
                    <a:lnTo>
                      <a:pt x="59" y="3"/>
                    </a:lnTo>
                    <a:lnTo>
                      <a:pt x="65" y="4"/>
                    </a:lnTo>
                    <a:lnTo>
                      <a:pt x="70" y="6"/>
                    </a:lnTo>
                    <a:lnTo>
                      <a:pt x="75" y="8"/>
                    </a:lnTo>
                    <a:lnTo>
                      <a:pt x="86" y="13"/>
                    </a:lnTo>
                    <a:lnTo>
                      <a:pt x="96" y="17"/>
                    </a:lnTo>
                    <a:lnTo>
                      <a:pt x="102" y="22"/>
                    </a:lnTo>
                    <a:lnTo>
                      <a:pt x="107" y="26"/>
                    </a:lnTo>
                    <a:lnTo>
                      <a:pt x="112" y="30"/>
                    </a:lnTo>
                    <a:lnTo>
                      <a:pt x="117" y="34"/>
                    </a:lnTo>
                    <a:lnTo>
                      <a:pt x="121" y="37"/>
                    </a:lnTo>
                    <a:lnTo>
                      <a:pt x="125" y="40"/>
                    </a:lnTo>
                    <a:lnTo>
                      <a:pt x="129" y="43"/>
                    </a:lnTo>
                    <a:lnTo>
                      <a:pt x="132" y="45"/>
                    </a:lnTo>
                    <a:lnTo>
                      <a:pt x="135" y="47"/>
                    </a:lnTo>
                    <a:lnTo>
                      <a:pt x="138" y="49"/>
                    </a:lnTo>
                    <a:lnTo>
                      <a:pt x="140" y="50"/>
                    </a:lnTo>
                    <a:lnTo>
                      <a:pt x="142" y="52"/>
                    </a:lnTo>
                    <a:lnTo>
                      <a:pt x="146" y="54"/>
                    </a:lnTo>
                    <a:lnTo>
                      <a:pt x="149" y="56"/>
                    </a:lnTo>
                    <a:lnTo>
                      <a:pt x="151" y="58"/>
                    </a:lnTo>
                    <a:lnTo>
                      <a:pt x="153" y="60"/>
                    </a:lnTo>
                    <a:lnTo>
                      <a:pt x="154" y="62"/>
                    </a:lnTo>
                    <a:lnTo>
                      <a:pt x="155" y="63"/>
                    </a:lnTo>
                    <a:lnTo>
                      <a:pt x="155" y="64"/>
                    </a:lnTo>
                    <a:lnTo>
                      <a:pt x="155" y="66"/>
                    </a:lnTo>
                    <a:lnTo>
                      <a:pt x="156" y="68"/>
                    </a:lnTo>
                    <a:lnTo>
                      <a:pt x="156" y="70"/>
                    </a:lnTo>
                    <a:lnTo>
                      <a:pt x="156" y="72"/>
                    </a:lnTo>
                    <a:lnTo>
                      <a:pt x="157" y="75"/>
                    </a:lnTo>
                    <a:lnTo>
                      <a:pt x="157" y="78"/>
                    </a:lnTo>
                    <a:lnTo>
                      <a:pt x="158" y="81"/>
                    </a:lnTo>
                    <a:lnTo>
                      <a:pt x="158" y="85"/>
                    </a:lnTo>
                  </a:path>
                </a:pathLst>
              </a:custGeom>
              <a:solidFill>
                <a:schemeClr val="tx1"/>
              </a:solidFill>
              <a:ln w="12700" cap="rnd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</p:grpSp>
        <p:sp>
          <p:nvSpPr>
            <p:cNvPr id="38996" name="Freeform 84"/>
            <p:cNvSpPr>
              <a:spLocks/>
            </p:cNvSpPr>
            <p:nvPr/>
          </p:nvSpPr>
          <p:spPr bwMode="auto">
            <a:xfrm>
              <a:off x="2188" y="3498"/>
              <a:ext cx="49" cy="138"/>
            </a:xfrm>
            <a:custGeom>
              <a:avLst/>
              <a:gdLst/>
              <a:ahLst/>
              <a:cxnLst>
                <a:cxn ang="0">
                  <a:pos x="28" y="117"/>
                </a:cxn>
                <a:cxn ang="0">
                  <a:pos x="21" y="111"/>
                </a:cxn>
                <a:cxn ang="0">
                  <a:pos x="16" y="104"/>
                </a:cxn>
                <a:cxn ang="0">
                  <a:pos x="11" y="96"/>
                </a:cxn>
                <a:cxn ang="0">
                  <a:pos x="7" y="88"/>
                </a:cxn>
                <a:cxn ang="0">
                  <a:pos x="4" y="79"/>
                </a:cxn>
                <a:cxn ang="0">
                  <a:pos x="2" y="70"/>
                </a:cxn>
                <a:cxn ang="0">
                  <a:pos x="1" y="60"/>
                </a:cxn>
                <a:cxn ang="0">
                  <a:pos x="1" y="51"/>
                </a:cxn>
                <a:cxn ang="0">
                  <a:pos x="2" y="42"/>
                </a:cxn>
                <a:cxn ang="0">
                  <a:pos x="4" y="34"/>
                </a:cxn>
                <a:cxn ang="0">
                  <a:pos x="8" y="26"/>
                </a:cxn>
                <a:cxn ang="0">
                  <a:pos x="12" y="18"/>
                </a:cxn>
                <a:cxn ang="0">
                  <a:pos x="18" y="12"/>
                </a:cxn>
                <a:cxn ang="0">
                  <a:pos x="25" y="6"/>
                </a:cxn>
                <a:cxn ang="0">
                  <a:pos x="33" y="2"/>
                </a:cxn>
                <a:cxn ang="0">
                  <a:pos x="40" y="3"/>
                </a:cxn>
                <a:cxn ang="0">
                  <a:pos x="43" y="7"/>
                </a:cxn>
                <a:cxn ang="0">
                  <a:pos x="45" y="12"/>
                </a:cxn>
                <a:cxn ang="0">
                  <a:pos x="46" y="15"/>
                </a:cxn>
                <a:cxn ang="0">
                  <a:pos x="47" y="18"/>
                </a:cxn>
                <a:cxn ang="0">
                  <a:pos x="48" y="21"/>
                </a:cxn>
                <a:cxn ang="0">
                  <a:pos x="47" y="23"/>
                </a:cxn>
                <a:cxn ang="0">
                  <a:pos x="46" y="27"/>
                </a:cxn>
                <a:cxn ang="0">
                  <a:pos x="44" y="31"/>
                </a:cxn>
                <a:cxn ang="0">
                  <a:pos x="40" y="37"/>
                </a:cxn>
                <a:cxn ang="0">
                  <a:pos x="36" y="44"/>
                </a:cxn>
                <a:cxn ang="0">
                  <a:pos x="32" y="54"/>
                </a:cxn>
                <a:cxn ang="0">
                  <a:pos x="33" y="69"/>
                </a:cxn>
                <a:cxn ang="0">
                  <a:pos x="34" y="82"/>
                </a:cxn>
                <a:cxn ang="0">
                  <a:pos x="36" y="94"/>
                </a:cxn>
                <a:cxn ang="0">
                  <a:pos x="37" y="104"/>
                </a:cxn>
                <a:cxn ang="0">
                  <a:pos x="38" y="113"/>
                </a:cxn>
                <a:cxn ang="0">
                  <a:pos x="39" y="120"/>
                </a:cxn>
                <a:cxn ang="0">
                  <a:pos x="40" y="126"/>
                </a:cxn>
                <a:cxn ang="0">
                  <a:pos x="41" y="131"/>
                </a:cxn>
                <a:cxn ang="0">
                  <a:pos x="41" y="134"/>
                </a:cxn>
                <a:cxn ang="0">
                  <a:pos x="41" y="136"/>
                </a:cxn>
                <a:cxn ang="0">
                  <a:pos x="41" y="137"/>
                </a:cxn>
                <a:cxn ang="0">
                  <a:pos x="40" y="136"/>
                </a:cxn>
                <a:cxn ang="0">
                  <a:pos x="39" y="134"/>
                </a:cxn>
                <a:cxn ang="0">
                  <a:pos x="37" y="131"/>
                </a:cxn>
                <a:cxn ang="0">
                  <a:pos x="35" y="126"/>
                </a:cxn>
                <a:cxn ang="0">
                  <a:pos x="32" y="120"/>
                </a:cxn>
              </a:cxnLst>
              <a:rect l="0" t="0" r="r" b="b"/>
              <a:pathLst>
                <a:path w="49" h="138">
                  <a:moveTo>
                    <a:pt x="32" y="120"/>
                  </a:moveTo>
                  <a:lnTo>
                    <a:pt x="28" y="117"/>
                  </a:lnTo>
                  <a:lnTo>
                    <a:pt x="25" y="114"/>
                  </a:lnTo>
                  <a:lnTo>
                    <a:pt x="21" y="111"/>
                  </a:lnTo>
                  <a:lnTo>
                    <a:pt x="18" y="108"/>
                  </a:lnTo>
                  <a:lnTo>
                    <a:pt x="16" y="104"/>
                  </a:lnTo>
                  <a:lnTo>
                    <a:pt x="13" y="100"/>
                  </a:lnTo>
                  <a:lnTo>
                    <a:pt x="11" y="96"/>
                  </a:lnTo>
                  <a:lnTo>
                    <a:pt x="9" y="92"/>
                  </a:lnTo>
                  <a:lnTo>
                    <a:pt x="7" y="88"/>
                  </a:lnTo>
                  <a:lnTo>
                    <a:pt x="5" y="83"/>
                  </a:lnTo>
                  <a:lnTo>
                    <a:pt x="4" y="79"/>
                  </a:lnTo>
                  <a:lnTo>
                    <a:pt x="2" y="74"/>
                  </a:lnTo>
                  <a:lnTo>
                    <a:pt x="2" y="70"/>
                  </a:lnTo>
                  <a:lnTo>
                    <a:pt x="1" y="65"/>
                  </a:lnTo>
                  <a:lnTo>
                    <a:pt x="1" y="60"/>
                  </a:lnTo>
                  <a:lnTo>
                    <a:pt x="0" y="56"/>
                  </a:lnTo>
                  <a:lnTo>
                    <a:pt x="1" y="51"/>
                  </a:lnTo>
                  <a:lnTo>
                    <a:pt x="1" y="47"/>
                  </a:lnTo>
                  <a:lnTo>
                    <a:pt x="2" y="42"/>
                  </a:lnTo>
                  <a:lnTo>
                    <a:pt x="3" y="38"/>
                  </a:lnTo>
                  <a:lnTo>
                    <a:pt x="4" y="34"/>
                  </a:lnTo>
                  <a:lnTo>
                    <a:pt x="6" y="30"/>
                  </a:lnTo>
                  <a:lnTo>
                    <a:pt x="8" y="26"/>
                  </a:lnTo>
                  <a:lnTo>
                    <a:pt x="10" y="22"/>
                  </a:lnTo>
                  <a:lnTo>
                    <a:pt x="12" y="18"/>
                  </a:lnTo>
                  <a:lnTo>
                    <a:pt x="15" y="15"/>
                  </a:lnTo>
                  <a:lnTo>
                    <a:pt x="18" y="12"/>
                  </a:lnTo>
                  <a:lnTo>
                    <a:pt x="21" y="9"/>
                  </a:lnTo>
                  <a:lnTo>
                    <a:pt x="25" y="6"/>
                  </a:lnTo>
                  <a:lnTo>
                    <a:pt x="29" y="4"/>
                  </a:lnTo>
                  <a:lnTo>
                    <a:pt x="33" y="2"/>
                  </a:lnTo>
                  <a:lnTo>
                    <a:pt x="38" y="0"/>
                  </a:lnTo>
                  <a:lnTo>
                    <a:pt x="40" y="3"/>
                  </a:lnTo>
                  <a:lnTo>
                    <a:pt x="41" y="5"/>
                  </a:lnTo>
                  <a:lnTo>
                    <a:pt x="43" y="7"/>
                  </a:lnTo>
                  <a:lnTo>
                    <a:pt x="44" y="10"/>
                  </a:lnTo>
                  <a:lnTo>
                    <a:pt x="45" y="12"/>
                  </a:lnTo>
                  <a:lnTo>
                    <a:pt x="46" y="13"/>
                  </a:lnTo>
                  <a:lnTo>
                    <a:pt x="46" y="15"/>
                  </a:lnTo>
                  <a:lnTo>
                    <a:pt x="47" y="17"/>
                  </a:lnTo>
                  <a:lnTo>
                    <a:pt x="47" y="18"/>
                  </a:lnTo>
                  <a:lnTo>
                    <a:pt x="47" y="19"/>
                  </a:lnTo>
                  <a:lnTo>
                    <a:pt x="48" y="21"/>
                  </a:lnTo>
                  <a:lnTo>
                    <a:pt x="47" y="22"/>
                  </a:lnTo>
                  <a:lnTo>
                    <a:pt x="47" y="23"/>
                  </a:lnTo>
                  <a:lnTo>
                    <a:pt x="47" y="24"/>
                  </a:lnTo>
                  <a:lnTo>
                    <a:pt x="46" y="27"/>
                  </a:lnTo>
                  <a:lnTo>
                    <a:pt x="45" y="29"/>
                  </a:lnTo>
                  <a:lnTo>
                    <a:pt x="44" y="31"/>
                  </a:lnTo>
                  <a:lnTo>
                    <a:pt x="42" y="34"/>
                  </a:lnTo>
                  <a:lnTo>
                    <a:pt x="40" y="37"/>
                  </a:lnTo>
                  <a:lnTo>
                    <a:pt x="38" y="40"/>
                  </a:lnTo>
                  <a:lnTo>
                    <a:pt x="36" y="44"/>
                  </a:lnTo>
                  <a:lnTo>
                    <a:pt x="34" y="48"/>
                  </a:lnTo>
                  <a:lnTo>
                    <a:pt x="32" y="54"/>
                  </a:lnTo>
                  <a:lnTo>
                    <a:pt x="33" y="61"/>
                  </a:lnTo>
                  <a:lnTo>
                    <a:pt x="33" y="69"/>
                  </a:lnTo>
                  <a:lnTo>
                    <a:pt x="34" y="75"/>
                  </a:lnTo>
                  <a:lnTo>
                    <a:pt x="34" y="82"/>
                  </a:lnTo>
                  <a:lnTo>
                    <a:pt x="35" y="88"/>
                  </a:lnTo>
                  <a:lnTo>
                    <a:pt x="36" y="94"/>
                  </a:lnTo>
                  <a:lnTo>
                    <a:pt x="36" y="99"/>
                  </a:lnTo>
                  <a:lnTo>
                    <a:pt x="37" y="104"/>
                  </a:lnTo>
                  <a:lnTo>
                    <a:pt x="38" y="108"/>
                  </a:lnTo>
                  <a:lnTo>
                    <a:pt x="38" y="113"/>
                  </a:lnTo>
                  <a:lnTo>
                    <a:pt x="39" y="117"/>
                  </a:lnTo>
                  <a:lnTo>
                    <a:pt x="39" y="120"/>
                  </a:lnTo>
                  <a:lnTo>
                    <a:pt x="40" y="123"/>
                  </a:lnTo>
                  <a:lnTo>
                    <a:pt x="40" y="126"/>
                  </a:lnTo>
                  <a:lnTo>
                    <a:pt x="41" y="129"/>
                  </a:lnTo>
                  <a:lnTo>
                    <a:pt x="41" y="131"/>
                  </a:lnTo>
                  <a:lnTo>
                    <a:pt x="41" y="133"/>
                  </a:lnTo>
                  <a:lnTo>
                    <a:pt x="41" y="134"/>
                  </a:lnTo>
                  <a:lnTo>
                    <a:pt x="41" y="135"/>
                  </a:lnTo>
                  <a:lnTo>
                    <a:pt x="41" y="136"/>
                  </a:lnTo>
                  <a:lnTo>
                    <a:pt x="41" y="137"/>
                  </a:lnTo>
                  <a:lnTo>
                    <a:pt x="41" y="137"/>
                  </a:lnTo>
                  <a:lnTo>
                    <a:pt x="41" y="137"/>
                  </a:lnTo>
                  <a:lnTo>
                    <a:pt x="40" y="136"/>
                  </a:lnTo>
                  <a:lnTo>
                    <a:pt x="40" y="135"/>
                  </a:lnTo>
                  <a:lnTo>
                    <a:pt x="39" y="134"/>
                  </a:lnTo>
                  <a:lnTo>
                    <a:pt x="38" y="133"/>
                  </a:lnTo>
                  <a:lnTo>
                    <a:pt x="37" y="131"/>
                  </a:lnTo>
                  <a:lnTo>
                    <a:pt x="36" y="129"/>
                  </a:lnTo>
                  <a:lnTo>
                    <a:pt x="35" y="126"/>
                  </a:lnTo>
                  <a:lnTo>
                    <a:pt x="34" y="123"/>
                  </a:lnTo>
                  <a:lnTo>
                    <a:pt x="32" y="120"/>
                  </a:lnTo>
                </a:path>
              </a:pathLst>
            </a:custGeom>
            <a:solidFill>
              <a:schemeClr val="tx1"/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38997" name="Freeform 85"/>
            <p:cNvSpPr>
              <a:spLocks/>
            </p:cNvSpPr>
            <p:nvPr/>
          </p:nvSpPr>
          <p:spPr bwMode="auto">
            <a:xfrm>
              <a:off x="2346" y="3628"/>
              <a:ext cx="146" cy="57"/>
            </a:xfrm>
            <a:custGeom>
              <a:avLst/>
              <a:gdLst/>
              <a:ahLst/>
              <a:cxnLst>
                <a:cxn ang="0">
                  <a:pos x="18" y="21"/>
                </a:cxn>
                <a:cxn ang="0">
                  <a:pos x="28" y="24"/>
                </a:cxn>
                <a:cxn ang="0">
                  <a:pos x="36" y="26"/>
                </a:cxn>
                <a:cxn ang="0">
                  <a:pos x="42" y="28"/>
                </a:cxn>
                <a:cxn ang="0">
                  <a:pos x="48" y="29"/>
                </a:cxn>
                <a:cxn ang="0">
                  <a:pos x="54" y="31"/>
                </a:cxn>
                <a:cxn ang="0">
                  <a:pos x="60" y="32"/>
                </a:cxn>
                <a:cxn ang="0">
                  <a:pos x="66" y="32"/>
                </a:cxn>
                <a:cxn ang="0">
                  <a:pos x="72" y="31"/>
                </a:cxn>
                <a:cxn ang="0">
                  <a:pos x="78" y="30"/>
                </a:cxn>
                <a:cxn ang="0">
                  <a:pos x="84" y="29"/>
                </a:cxn>
                <a:cxn ang="0">
                  <a:pos x="92" y="28"/>
                </a:cxn>
                <a:cxn ang="0">
                  <a:pos x="102" y="27"/>
                </a:cxn>
                <a:cxn ang="0">
                  <a:pos x="110" y="24"/>
                </a:cxn>
                <a:cxn ang="0">
                  <a:pos x="118" y="16"/>
                </a:cxn>
                <a:cxn ang="0">
                  <a:pos x="122" y="11"/>
                </a:cxn>
                <a:cxn ang="0">
                  <a:pos x="127" y="6"/>
                </a:cxn>
                <a:cxn ang="0">
                  <a:pos x="132" y="3"/>
                </a:cxn>
                <a:cxn ang="0">
                  <a:pos x="135" y="1"/>
                </a:cxn>
                <a:cxn ang="0">
                  <a:pos x="138" y="0"/>
                </a:cxn>
                <a:cxn ang="0">
                  <a:pos x="140" y="0"/>
                </a:cxn>
                <a:cxn ang="0">
                  <a:pos x="142" y="0"/>
                </a:cxn>
                <a:cxn ang="0">
                  <a:pos x="143" y="1"/>
                </a:cxn>
                <a:cxn ang="0">
                  <a:pos x="145" y="3"/>
                </a:cxn>
                <a:cxn ang="0">
                  <a:pos x="145" y="6"/>
                </a:cxn>
                <a:cxn ang="0">
                  <a:pos x="144" y="10"/>
                </a:cxn>
                <a:cxn ang="0">
                  <a:pos x="141" y="15"/>
                </a:cxn>
                <a:cxn ang="0">
                  <a:pos x="138" y="20"/>
                </a:cxn>
                <a:cxn ang="0">
                  <a:pos x="134" y="28"/>
                </a:cxn>
                <a:cxn ang="0">
                  <a:pos x="129" y="34"/>
                </a:cxn>
                <a:cxn ang="0">
                  <a:pos x="124" y="39"/>
                </a:cxn>
                <a:cxn ang="0">
                  <a:pos x="118" y="44"/>
                </a:cxn>
                <a:cxn ang="0">
                  <a:pos x="112" y="47"/>
                </a:cxn>
                <a:cxn ang="0">
                  <a:pos x="105" y="51"/>
                </a:cxn>
                <a:cxn ang="0">
                  <a:pos x="90" y="56"/>
                </a:cxn>
                <a:cxn ang="0">
                  <a:pos x="78" y="54"/>
                </a:cxn>
                <a:cxn ang="0">
                  <a:pos x="68" y="52"/>
                </a:cxn>
                <a:cxn ang="0">
                  <a:pos x="60" y="49"/>
                </a:cxn>
                <a:cxn ang="0">
                  <a:pos x="48" y="46"/>
                </a:cxn>
                <a:cxn ang="0">
                  <a:pos x="40" y="43"/>
                </a:cxn>
                <a:cxn ang="0">
                  <a:pos x="32" y="39"/>
                </a:cxn>
                <a:cxn ang="0">
                  <a:pos x="23" y="35"/>
                </a:cxn>
                <a:cxn ang="0">
                  <a:pos x="17" y="31"/>
                </a:cxn>
                <a:cxn ang="0">
                  <a:pos x="13" y="31"/>
                </a:cxn>
                <a:cxn ang="0">
                  <a:pos x="8" y="30"/>
                </a:cxn>
                <a:cxn ang="0">
                  <a:pos x="4" y="29"/>
                </a:cxn>
                <a:cxn ang="0">
                  <a:pos x="2" y="28"/>
                </a:cxn>
                <a:cxn ang="0">
                  <a:pos x="1" y="27"/>
                </a:cxn>
                <a:cxn ang="0">
                  <a:pos x="0" y="25"/>
                </a:cxn>
                <a:cxn ang="0">
                  <a:pos x="0" y="24"/>
                </a:cxn>
                <a:cxn ang="0">
                  <a:pos x="4" y="22"/>
                </a:cxn>
                <a:cxn ang="0">
                  <a:pos x="8" y="21"/>
                </a:cxn>
                <a:cxn ang="0">
                  <a:pos x="12" y="20"/>
                </a:cxn>
              </a:cxnLst>
              <a:rect l="0" t="0" r="r" b="b"/>
              <a:pathLst>
                <a:path w="146" h="57">
                  <a:moveTo>
                    <a:pt x="12" y="20"/>
                  </a:moveTo>
                  <a:lnTo>
                    <a:pt x="18" y="21"/>
                  </a:lnTo>
                  <a:lnTo>
                    <a:pt x="23" y="23"/>
                  </a:lnTo>
                  <a:lnTo>
                    <a:pt x="28" y="24"/>
                  </a:lnTo>
                  <a:lnTo>
                    <a:pt x="32" y="25"/>
                  </a:lnTo>
                  <a:lnTo>
                    <a:pt x="36" y="26"/>
                  </a:lnTo>
                  <a:lnTo>
                    <a:pt x="39" y="27"/>
                  </a:lnTo>
                  <a:lnTo>
                    <a:pt x="42" y="28"/>
                  </a:lnTo>
                  <a:lnTo>
                    <a:pt x="45" y="29"/>
                  </a:lnTo>
                  <a:lnTo>
                    <a:pt x="48" y="29"/>
                  </a:lnTo>
                  <a:lnTo>
                    <a:pt x="50" y="30"/>
                  </a:lnTo>
                  <a:lnTo>
                    <a:pt x="54" y="31"/>
                  </a:lnTo>
                  <a:lnTo>
                    <a:pt x="57" y="32"/>
                  </a:lnTo>
                  <a:lnTo>
                    <a:pt x="60" y="32"/>
                  </a:lnTo>
                  <a:lnTo>
                    <a:pt x="63" y="32"/>
                  </a:lnTo>
                  <a:lnTo>
                    <a:pt x="66" y="32"/>
                  </a:lnTo>
                  <a:lnTo>
                    <a:pt x="70" y="31"/>
                  </a:lnTo>
                  <a:lnTo>
                    <a:pt x="72" y="31"/>
                  </a:lnTo>
                  <a:lnTo>
                    <a:pt x="75" y="31"/>
                  </a:lnTo>
                  <a:lnTo>
                    <a:pt x="78" y="30"/>
                  </a:lnTo>
                  <a:lnTo>
                    <a:pt x="81" y="30"/>
                  </a:lnTo>
                  <a:lnTo>
                    <a:pt x="84" y="29"/>
                  </a:lnTo>
                  <a:lnTo>
                    <a:pt x="88" y="29"/>
                  </a:lnTo>
                  <a:lnTo>
                    <a:pt x="92" y="28"/>
                  </a:lnTo>
                  <a:lnTo>
                    <a:pt x="97" y="27"/>
                  </a:lnTo>
                  <a:lnTo>
                    <a:pt x="102" y="27"/>
                  </a:lnTo>
                  <a:lnTo>
                    <a:pt x="108" y="26"/>
                  </a:lnTo>
                  <a:lnTo>
                    <a:pt x="110" y="24"/>
                  </a:lnTo>
                  <a:lnTo>
                    <a:pt x="113" y="21"/>
                  </a:lnTo>
                  <a:lnTo>
                    <a:pt x="118" y="16"/>
                  </a:lnTo>
                  <a:lnTo>
                    <a:pt x="120" y="13"/>
                  </a:lnTo>
                  <a:lnTo>
                    <a:pt x="122" y="11"/>
                  </a:lnTo>
                  <a:lnTo>
                    <a:pt x="125" y="9"/>
                  </a:lnTo>
                  <a:lnTo>
                    <a:pt x="127" y="6"/>
                  </a:lnTo>
                  <a:lnTo>
                    <a:pt x="130" y="5"/>
                  </a:lnTo>
                  <a:lnTo>
                    <a:pt x="132" y="3"/>
                  </a:lnTo>
                  <a:lnTo>
                    <a:pt x="135" y="2"/>
                  </a:lnTo>
                  <a:lnTo>
                    <a:pt x="135" y="1"/>
                  </a:lnTo>
                  <a:lnTo>
                    <a:pt x="137" y="1"/>
                  </a:lnTo>
                  <a:lnTo>
                    <a:pt x="138" y="0"/>
                  </a:lnTo>
                  <a:lnTo>
                    <a:pt x="139" y="0"/>
                  </a:lnTo>
                  <a:lnTo>
                    <a:pt x="140" y="0"/>
                  </a:lnTo>
                  <a:lnTo>
                    <a:pt x="141" y="0"/>
                  </a:lnTo>
                  <a:lnTo>
                    <a:pt x="142" y="0"/>
                  </a:lnTo>
                  <a:lnTo>
                    <a:pt x="142" y="1"/>
                  </a:lnTo>
                  <a:lnTo>
                    <a:pt x="143" y="1"/>
                  </a:lnTo>
                  <a:lnTo>
                    <a:pt x="144" y="2"/>
                  </a:lnTo>
                  <a:lnTo>
                    <a:pt x="145" y="3"/>
                  </a:lnTo>
                  <a:lnTo>
                    <a:pt x="145" y="4"/>
                  </a:lnTo>
                  <a:lnTo>
                    <a:pt x="145" y="6"/>
                  </a:lnTo>
                  <a:lnTo>
                    <a:pt x="145" y="8"/>
                  </a:lnTo>
                  <a:lnTo>
                    <a:pt x="144" y="10"/>
                  </a:lnTo>
                  <a:lnTo>
                    <a:pt x="142" y="13"/>
                  </a:lnTo>
                  <a:lnTo>
                    <a:pt x="141" y="15"/>
                  </a:lnTo>
                  <a:lnTo>
                    <a:pt x="139" y="18"/>
                  </a:lnTo>
                  <a:lnTo>
                    <a:pt x="138" y="20"/>
                  </a:lnTo>
                  <a:lnTo>
                    <a:pt x="136" y="24"/>
                  </a:lnTo>
                  <a:lnTo>
                    <a:pt x="134" y="28"/>
                  </a:lnTo>
                  <a:lnTo>
                    <a:pt x="131" y="31"/>
                  </a:lnTo>
                  <a:lnTo>
                    <a:pt x="129" y="34"/>
                  </a:lnTo>
                  <a:lnTo>
                    <a:pt x="126" y="37"/>
                  </a:lnTo>
                  <a:lnTo>
                    <a:pt x="124" y="39"/>
                  </a:lnTo>
                  <a:lnTo>
                    <a:pt x="121" y="41"/>
                  </a:lnTo>
                  <a:lnTo>
                    <a:pt x="118" y="44"/>
                  </a:lnTo>
                  <a:lnTo>
                    <a:pt x="115" y="46"/>
                  </a:lnTo>
                  <a:lnTo>
                    <a:pt x="112" y="47"/>
                  </a:lnTo>
                  <a:lnTo>
                    <a:pt x="109" y="49"/>
                  </a:lnTo>
                  <a:lnTo>
                    <a:pt x="105" y="51"/>
                  </a:lnTo>
                  <a:lnTo>
                    <a:pt x="98" y="53"/>
                  </a:lnTo>
                  <a:lnTo>
                    <a:pt x="90" y="56"/>
                  </a:lnTo>
                  <a:lnTo>
                    <a:pt x="84" y="55"/>
                  </a:lnTo>
                  <a:lnTo>
                    <a:pt x="78" y="54"/>
                  </a:lnTo>
                  <a:lnTo>
                    <a:pt x="73" y="53"/>
                  </a:lnTo>
                  <a:lnTo>
                    <a:pt x="68" y="52"/>
                  </a:lnTo>
                  <a:lnTo>
                    <a:pt x="64" y="51"/>
                  </a:lnTo>
                  <a:lnTo>
                    <a:pt x="60" y="49"/>
                  </a:lnTo>
                  <a:lnTo>
                    <a:pt x="52" y="47"/>
                  </a:lnTo>
                  <a:lnTo>
                    <a:pt x="48" y="46"/>
                  </a:lnTo>
                  <a:lnTo>
                    <a:pt x="44" y="44"/>
                  </a:lnTo>
                  <a:lnTo>
                    <a:pt x="40" y="43"/>
                  </a:lnTo>
                  <a:lnTo>
                    <a:pt x="36" y="41"/>
                  </a:lnTo>
                  <a:lnTo>
                    <a:pt x="32" y="39"/>
                  </a:lnTo>
                  <a:lnTo>
                    <a:pt x="28" y="37"/>
                  </a:lnTo>
                  <a:lnTo>
                    <a:pt x="23" y="35"/>
                  </a:lnTo>
                  <a:lnTo>
                    <a:pt x="18" y="32"/>
                  </a:lnTo>
                  <a:lnTo>
                    <a:pt x="17" y="31"/>
                  </a:lnTo>
                  <a:lnTo>
                    <a:pt x="16" y="31"/>
                  </a:lnTo>
                  <a:lnTo>
                    <a:pt x="13" y="31"/>
                  </a:lnTo>
                  <a:lnTo>
                    <a:pt x="11" y="30"/>
                  </a:lnTo>
                  <a:lnTo>
                    <a:pt x="8" y="30"/>
                  </a:lnTo>
                  <a:lnTo>
                    <a:pt x="5" y="30"/>
                  </a:lnTo>
                  <a:lnTo>
                    <a:pt x="4" y="29"/>
                  </a:lnTo>
                  <a:lnTo>
                    <a:pt x="3" y="29"/>
                  </a:lnTo>
                  <a:lnTo>
                    <a:pt x="2" y="28"/>
                  </a:lnTo>
                  <a:lnTo>
                    <a:pt x="1" y="28"/>
                  </a:lnTo>
                  <a:lnTo>
                    <a:pt x="1" y="27"/>
                  </a:lnTo>
                  <a:lnTo>
                    <a:pt x="0" y="26"/>
                  </a:lnTo>
                  <a:lnTo>
                    <a:pt x="0" y="25"/>
                  </a:lnTo>
                  <a:lnTo>
                    <a:pt x="0" y="25"/>
                  </a:lnTo>
                  <a:lnTo>
                    <a:pt x="0" y="24"/>
                  </a:lnTo>
                  <a:lnTo>
                    <a:pt x="2" y="23"/>
                  </a:lnTo>
                  <a:lnTo>
                    <a:pt x="4" y="22"/>
                  </a:lnTo>
                  <a:lnTo>
                    <a:pt x="6" y="22"/>
                  </a:lnTo>
                  <a:lnTo>
                    <a:pt x="8" y="21"/>
                  </a:lnTo>
                  <a:lnTo>
                    <a:pt x="10" y="21"/>
                  </a:lnTo>
                  <a:lnTo>
                    <a:pt x="12" y="20"/>
                  </a:lnTo>
                </a:path>
              </a:pathLst>
            </a:custGeom>
            <a:solidFill>
              <a:schemeClr val="tx1"/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</p:grpSp>
      <p:grpSp>
        <p:nvGrpSpPr>
          <p:cNvPr id="39002" name="Group 90"/>
          <p:cNvGrpSpPr>
            <a:grpSpLocks/>
          </p:cNvGrpSpPr>
          <p:nvPr/>
        </p:nvGrpSpPr>
        <p:grpSpPr bwMode="auto">
          <a:xfrm>
            <a:off x="3594100" y="5175250"/>
            <a:ext cx="355600" cy="461963"/>
            <a:chOff x="2264" y="3260"/>
            <a:chExt cx="224" cy="291"/>
          </a:xfrm>
        </p:grpSpPr>
        <p:sp>
          <p:nvSpPr>
            <p:cNvPr id="38999" name="Oval 87"/>
            <p:cNvSpPr>
              <a:spLocks noChangeArrowheads="1"/>
            </p:cNvSpPr>
            <p:nvPr/>
          </p:nvSpPr>
          <p:spPr bwMode="auto">
            <a:xfrm rot="10500000">
              <a:off x="2344" y="3260"/>
              <a:ext cx="144" cy="96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39000" name="Freeform 88"/>
            <p:cNvSpPr>
              <a:spLocks/>
            </p:cNvSpPr>
            <p:nvPr/>
          </p:nvSpPr>
          <p:spPr bwMode="auto">
            <a:xfrm>
              <a:off x="2264" y="3358"/>
              <a:ext cx="134" cy="193"/>
            </a:xfrm>
            <a:custGeom>
              <a:avLst/>
              <a:gdLst/>
              <a:ahLst/>
              <a:cxnLst>
                <a:cxn ang="0">
                  <a:pos x="132" y="29"/>
                </a:cxn>
                <a:cxn ang="0">
                  <a:pos x="129" y="42"/>
                </a:cxn>
                <a:cxn ang="0">
                  <a:pos x="123" y="61"/>
                </a:cxn>
                <a:cxn ang="0">
                  <a:pos x="118" y="74"/>
                </a:cxn>
                <a:cxn ang="0">
                  <a:pos x="114" y="88"/>
                </a:cxn>
                <a:cxn ang="0">
                  <a:pos x="109" y="118"/>
                </a:cxn>
                <a:cxn ang="0">
                  <a:pos x="106" y="147"/>
                </a:cxn>
                <a:cxn ang="0">
                  <a:pos x="104" y="192"/>
                </a:cxn>
                <a:cxn ang="0">
                  <a:pos x="99" y="191"/>
                </a:cxn>
                <a:cxn ang="0">
                  <a:pos x="96" y="190"/>
                </a:cxn>
                <a:cxn ang="0">
                  <a:pos x="94" y="189"/>
                </a:cxn>
                <a:cxn ang="0">
                  <a:pos x="91" y="188"/>
                </a:cxn>
                <a:cxn ang="0">
                  <a:pos x="90" y="188"/>
                </a:cxn>
                <a:cxn ang="0">
                  <a:pos x="89" y="187"/>
                </a:cxn>
                <a:cxn ang="0">
                  <a:pos x="88" y="184"/>
                </a:cxn>
                <a:cxn ang="0">
                  <a:pos x="85" y="180"/>
                </a:cxn>
                <a:cxn ang="0">
                  <a:pos x="82" y="177"/>
                </a:cxn>
                <a:cxn ang="0">
                  <a:pos x="79" y="173"/>
                </a:cxn>
                <a:cxn ang="0">
                  <a:pos x="74" y="168"/>
                </a:cxn>
                <a:cxn ang="0">
                  <a:pos x="58" y="155"/>
                </a:cxn>
                <a:cxn ang="0">
                  <a:pos x="42" y="146"/>
                </a:cxn>
                <a:cxn ang="0">
                  <a:pos x="24" y="140"/>
                </a:cxn>
                <a:cxn ang="0">
                  <a:pos x="6" y="136"/>
                </a:cxn>
                <a:cxn ang="0">
                  <a:pos x="4" y="132"/>
                </a:cxn>
                <a:cxn ang="0">
                  <a:pos x="1" y="127"/>
                </a:cxn>
                <a:cxn ang="0">
                  <a:pos x="0" y="123"/>
                </a:cxn>
                <a:cxn ang="0">
                  <a:pos x="1" y="119"/>
                </a:cxn>
                <a:cxn ang="0">
                  <a:pos x="4" y="118"/>
                </a:cxn>
                <a:cxn ang="0">
                  <a:pos x="10" y="117"/>
                </a:cxn>
                <a:cxn ang="0">
                  <a:pos x="13" y="115"/>
                </a:cxn>
                <a:cxn ang="0">
                  <a:pos x="27" y="103"/>
                </a:cxn>
                <a:cxn ang="0">
                  <a:pos x="40" y="91"/>
                </a:cxn>
                <a:cxn ang="0">
                  <a:pos x="53" y="78"/>
                </a:cxn>
                <a:cxn ang="0">
                  <a:pos x="79" y="53"/>
                </a:cxn>
                <a:cxn ang="0">
                  <a:pos x="92" y="40"/>
                </a:cxn>
                <a:cxn ang="0">
                  <a:pos x="98" y="34"/>
                </a:cxn>
                <a:cxn ang="0">
                  <a:pos x="102" y="29"/>
                </a:cxn>
                <a:cxn ang="0">
                  <a:pos x="108" y="18"/>
                </a:cxn>
                <a:cxn ang="0">
                  <a:pos x="114" y="10"/>
                </a:cxn>
                <a:cxn ang="0">
                  <a:pos x="118" y="6"/>
                </a:cxn>
                <a:cxn ang="0">
                  <a:pos x="124" y="2"/>
                </a:cxn>
                <a:cxn ang="0">
                  <a:pos x="128" y="3"/>
                </a:cxn>
                <a:cxn ang="0">
                  <a:pos x="130" y="7"/>
                </a:cxn>
                <a:cxn ang="0">
                  <a:pos x="131" y="10"/>
                </a:cxn>
                <a:cxn ang="0">
                  <a:pos x="132" y="13"/>
                </a:cxn>
                <a:cxn ang="0">
                  <a:pos x="132" y="15"/>
                </a:cxn>
                <a:cxn ang="0">
                  <a:pos x="133" y="19"/>
                </a:cxn>
              </a:cxnLst>
              <a:rect l="0" t="0" r="r" b="b"/>
              <a:pathLst>
                <a:path w="134" h="193">
                  <a:moveTo>
                    <a:pt x="133" y="21"/>
                  </a:moveTo>
                  <a:lnTo>
                    <a:pt x="132" y="29"/>
                  </a:lnTo>
                  <a:lnTo>
                    <a:pt x="130" y="35"/>
                  </a:lnTo>
                  <a:lnTo>
                    <a:pt x="129" y="42"/>
                  </a:lnTo>
                  <a:lnTo>
                    <a:pt x="127" y="48"/>
                  </a:lnTo>
                  <a:lnTo>
                    <a:pt x="123" y="61"/>
                  </a:lnTo>
                  <a:lnTo>
                    <a:pt x="121" y="67"/>
                  </a:lnTo>
                  <a:lnTo>
                    <a:pt x="118" y="74"/>
                  </a:lnTo>
                  <a:lnTo>
                    <a:pt x="116" y="81"/>
                  </a:lnTo>
                  <a:lnTo>
                    <a:pt x="114" y="88"/>
                  </a:lnTo>
                  <a:lnTo>
                    <a:pt x="111" y="103"/>
                  </a:lnTo>
                  <a:lnTo>
                    <a:pt x="109" y="118"/>
                  </a:lnTo>
                  <a:lnTo>
                    <a:pt x="108" y="132"/>
                  </a:lnTo>
                  <a:lnTo>
                    <a:pt x="106" y="147"/>
                  </a:lnTo>
                  <a:lnTo>
                    <a:pt x="105" y="162"/>
                  </a:lnTo>
                  <a:lnTo>
                    <a:pt x="104" y="192"/>
                  </a:lnTo>
                  <a:lnTo>
                    <a:pt x="102" y="191"/>
                  </a:lnTo>
                  <a:lnTo>
                    <a:pt x="99" y="191"/>
                  </a:lnTo>
                  <a:lnTo>
                    <a:pt x="98" y="190"/>
                  </a:lnTo>
                  <a:lnTo>
                    <a:pt x="96" y="190"/>
                  </a:lnTo>
                  <a:lnTo>
                    <a:pt x="95" y="189"/>
                  </a:lnTo>
                  <a:lnTo>
                    <a:pt x="94" y="189"/>
                  </a:lnTo>
                  <a:lnTo>
                    <a:pt x="92" y="189"/>
                  </a:lnTo>
                  <a:lnTo>
                    <a:pt x="91" y="188"/>
                  </a:lnTo>
                  <a:lnTo>
                    <a:pt x="90" y="188"/>
                  </a:lnTo>
                  <a:lnTo>
                    <a:pt x="90" y="188"/>
                  </a:lnTo>
                  <a:lnTo>
                    <a:pt x="89" y="187"/>
                  </a:lnTo>
                  <a:lnTo>
                    <a:pt x="89" y="187"/>
                  </a:lnTo>
                  <a:lnTo>
                    <a:pt x="89" y="185"/>
                  </a:lnTo>
                  <a:lnTo>
                    <a:pt x="88" y="184"/>
                  </a:lnTo>
                  <a:lnTo>
                    <a:pt x="87" y="182"/>
                  </a:lnTo>
                  <a:lnTo>
                    <a:pt x="85" y="180"/>
                  </a:lnTo>
                  <a:lnTo>
                    <a:pt x="84" y="178"/>
                  </a:lnTo>
                  <a:lnTo>
                    <a:pt x="82" y="177"/>
                  </a:lnTo>
                  <a:lnTo>
                    <a:pt x="80" y="175"/>
                  </a:lnTo>
                  <a:lnTo>
                    <a:pt x="79" y="173"/>
                  </a:lnTo>
                  <a:lnTo>
                    <a:pt x="76" y="171"/>
                  </a:lnTo>
                  <a:lnTo>
                    <a:pt x="74" y="168"/>
                  </a:lnTo>
                  <a:lnTo>
                    <a:pt x="66" y="161"/>
                  </a:lnTo>
                  <a:lnTo>
                    <a:pt x="58" y="155"/>
                  </a:lnTo>
                  <a:lnTo>
                    <a:pt x="50" y="151"/>
                  </a:lnTo>
                  <a:lnTo>
                    <a:pt x="42" y="146"/>
                  </a:lnTo>
                  <a:lnTo>
                    <a:pt x="33" y="143"/>
                  </a:lnTo>
                  <a:lnTo>
                    <a:pt x="24" y="140"/>
                  </a:lnTo>
                  <a:lnTo>
                    <a:pt x="15" y="138"/>
                  </a:lnTo>
                  <a:lnTo>
                    <a:pt x="6" y="136"/>
                  </a:lnTo>
                  <a:lnTo>
                    <a:pt x="5" y="134"/>
                  </a:lnTo>
                  <a:lnTo>
                    <a:pt x="4" y="132"/>
                  </a:lnTo>
                  <a:lnTo>
                    <a:pt x="1" y="129"/>
                  </a:lnTo>
                  <a:lnTo>
                    <a:pt x="1" y="127"/>
                  </a:lnTo>
                  <a:lnTo>
                    <a:pt x="0" y="125"/>
                  </a:lnTo>
                  <a:lnTo>
                    <a:pt x="0" y="123"/>
                  </a:lnTo>
                  <a:lnTo>
                    <a:pt x="0" y="121"/>
                  </a:lnTo>
                  <a:lnTo>
                    <a:pt x="1" y="119"/>
                  </a:lnTo>
                  <a:lnTo>
                    <a:pt x="2" y="119"/>
                  </a:lnTo>
                  <a:lnTo>
                    <a:pt x="4" y="118"/>
                  </a:lnTo>
                  <a:lnTo>
                    <a:pt x="6" y="117"/>
                  </a:lnTo>
                  <a:lnTo>
                    <a:pt x="10" y="117"/>
                  </a:lnTo>
                  <a:lnTo>
                    <a:pt x="11" y="116"/>
                  </a:lnTo>
                  <a:lnTo>
                    <a:pt x="13" y="115"/>
                  </a:lnTo>
                  <a:lnTo>
                    <a:pt x="20" y="109"/>
                  </a:lnTo>
                  <a:lnTo>
                    <a:pt x="27" y="103"/>
                  </a:lnTo>
                  <a:lnTo>
                    <a:pt x="33" y="97"/>
                  </a:lnTo>
                  <a:lnTo>
                    <a:pt x="40" y="91"/>
                  </a:lnTo>
                  <a:lnTo>
                    <a:pt x="47" y="85"/>
                  </a:lnTo>
                  <a:lnTo>
                    <a:pt x="53" y="78"/>
                  </a:lnTo>
                  <a:lnTo>
                    <a:pt x="66" y="66"/>
                  </a:lnTo>
                  <a:lnTo>
                    <a:pt x="79" y="53"/>
                  </a:lnTo>
                  <a:lnTo>
                    <a:pt x="85" y="46"/>
                  </a:lnTo>
                  <a:lnTo>
                    <a:pt x="92" y="40"/>
                  </a:lnTo>
                  <a:lnTo>
                    <a:pt x="95" y="37"/>
                  </a:lnTo>
                  <a:lnTo>
                    <a:pt x="98" y="34"/>
                  </a:lnTo>
                  <a:lnTo>
                    <a:pt x="100" y="32"/>
                  </a:lnTo>
                  <a:lnTo>
                    <a:pt x="102" y="29"/>
                  </a:lnTo>
                  <a:lnTo>
                    <a:pt x="105" y="23"/>
                  </a:lnTo>
                  <a:lnTo>
                    <a:pt x="108" y="18"/>
                  </a:lnTo>
                  <a:lnTo>
                    <a:pt x="112" y="13"/>
                  </a:lnTo>
                  <a:lnTo>
                    <a:pt x="114" y="10"/>
                  </a:lnTo>
                  <a:lnTo>
                    <a:pt x="116" y="8"/>
                  </a:lnTo>
                  <a:lnTo>
                    <a:pt x="118" y="6"/>
                  </a:lnTo>
                  <a:lnTo>
                    <a:pt x="121" y="4"/>
                  </a:lnTo>
                  <a:lnTo>
                    <a:pt x="124" y="2"/>
                  </a:lnTo>
                  <a:lnTo>
                    <a:pt x="127" y="0"/>
                  </a:lnTo>
                  <a:lnTo>
                    <a:pt x="128" y="3"/>
                  </a:lnTo>
                  <a:lnTo>
                    <a:pt x="129" y="5"/>
                  </a:lnTo>
                  <a:lnTo>
                    <a:pt x="130" y="7"/>
                  </a:lnTo>
                  <a:lnTo>
                    <a:pt x="130" y="9"/>
                  </a:lnTo>
                  <a:lnTo>
                    <a:pt x="131" y="10"/>
                  </a:lnTo>
                  <a:lnTo>
                    <a:pt x="131" y="11"/>
                  </a:lnTo>
                  <a:lnTo>
                    <a:pt x="132" y="13"/>
                  </a:lnTo>
                  <a:lnTo>
                    <a:pt x="132" y="14"/>
                  </a:lnTo>
                  <a:lnTo>
                    <a:pt x="132" y="15"/>
                  </a:lnTo>
                  <a:lnTo>
                    <a:pt x="133" y="18"/>
                  </a:lnTo>
                  <a:lnTo>
                    <a:pt x="133" y="19"/>
                  </a:lnTo>
                  <a:lnTo>
                    <a:pt x="133" y="21"/>
                  </a:lnTo>
                </a:path>
              </a:pathLst>
            </a:custGeom>
            <a:solidFill>
              <a:srgbClr val="FF00FF"/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39001" name="Freeform 89"/>
            <p:cNvSpPr>
              <a:spLocks/>
            </p:cNvSpPr>
            <p:nvPr/>
          </p:nvSpPr>
          <p:spPr bwMode="auto">
            <a:xfrm>
              <a:off x="2281" y="3329"/>
              <a:ext cx="59" cy="108"/>
            </a:xfrm>
            <a:custGeom>
              <a:avLst/>
              <a:gdLst/>
              <a:ahLst/>
              <a:cxnLst>
                <a:cxn ang="0">
                  <a:pos x="54" y="17"/>
                </a:cxn>
                <a:cxn ang="0">
                  <a:pos x="46" y="23"/>
                </a:cxn>
                <a:cxn ang="0">
                  <a:pos x="39" y="28"/>
                </a:cxn>
                <a:cxn ang="0">
                  <a:pos x="36" y="31"/>
                </a:cxn>
                <a:cxn ang="0">
                  <a:pos x="34" y="33"/>
                </a:cxn>
                <a:cxn ang="0">
                  <a:pos x="32" y="36"/>
                </a:cxn>
                <a:cxn ang="0">
                  <a:pos x="31" y="38"/>
                </a:cxn>
                <a:cxn ang="0">
                  <a:pos x="31" y="40"/>
                </a:cxn>
                <a:cxn ang="0">
                  <a:pos x="32" y="42"/>
                </a:cxn>
                <a:cxn ang="0">
                  <a:pos x="33" y="45"/>
                </a:cxn>
                <a:cxn ang="0">
                  <a:pos x="36" y="48"/>
                </a:cxn>
                <a:cxn ang="0">
                  <a:pos x="39" y="50"/>
                </a:cxn>
                <a:cxn ang="0">
                  <a:pos x="44" y="53"/>
                </a:cxn>
                <a:cxn ang="0">
                  <a:pos x="50" y="57"/>
                </a:cxn>
                <a:cxn ang="0">
                  <a:pos x="50" y="62"/>
                </a:cxn>
                <a:cxn ang="0">
                  <a:pos x="51" y="74"/>
                </a:cxn>
                <a:cxn ang="0">
                  <a:pos x="51" y="82"/>
                </a:cxn>
                <a:cxn ang="0">
                  <a:pos x="51" y="87"/>
                </a:cxn>
                <a:cxn ang="0">
                  <a:pos x="50" y="92"/>
                </a:cxn>
                <a:cxn ang="0">
                  <a:pos x="48" y="97"/>
                </a:cxn>
                <a:cxn ang="0">
                  <a:pos x="45" y="101"/>
                </a:cxn>
                <a:cxn ang="0">
                  <a:pos x="42" y="104"/>
                </a:cxn>
                <a:cxn ang="0">
                  <a:pos x="39" y="106"/>
                </a:cxn>
                <a:cxn ang="0">
                  <a:pos x="36" y="107"/>
                </a:cxn>
                <a:cxn ang="0">
                  <a:pos x="33" y="107"/>
                </a:cxn>
                <a:cxn ang="0">
                  <a:pos x="31" y="105"/>
                </a:cxn>
                <a:cxn ang="0">
                  <a:pos x="27" y="102"/>
                </a:cxn>
                <a:cxn ang="0">
                  <a:pos x="23" y="96"/>
                </a:cxn>
                <a:cxn ang="0">
                  <a:pos x="20" y="89"/>
                </a:cxn>
                <a:cxn ang="0">
                  <a:pos x="17" y="83"/>
                </a:cxn>
                <a:cxn ang="0">
                  <a:pos x="16" y="80"/>
                </a:cxn>
                <a:cxn ang="0">
                  <a:pos x="15" y="78"/>
                </a:cxn>
                <a:cxn ang="0">
                  <a:pos x="15" y="77"/>
                </a:cxn>
                <a:cxn ang="0">
                  <a:pos x="14" y="74"/>
                </a:cxn>
                <a:cxn ang="0">
                  <a:pos x="13" y="70"/>
                </a:cxn>
                <a:cxn ang="0">
                  <a:pos x="11" y="65"/>
                </a:cxn>
                <a:cxn ang="0">
                  <a:pos x="8" y="56"/>
                </a:cxn>
                <a:cxn ang="0">
                  <a:pos x="4" y="43"/>
                </a:cxn>
                <a:cxn ang="0">
                  <a:pos x="2" y="32"/>
                </a:cxn>
                <a:cxn ang="0">
                  <a:pos x="1" y="25"/>
                </a:cxn>
                <a:cxn ang="0">
                  <a:pos x="0" y="19"/>
                </a:cxn>
                <a:cxn ang="0">
                  <a:pos x="0" y="13"/>
                </a:cxn>
                <a:cxn ang="0">
                  <a:pos x="2" y="8"/>
                </a:cxn>
                <a:cxn ang="0">
                  <a:pos x="4" y="4"/>
                </a:cxn>
                <a:cxn ang="0">
                  <a:pos x="7" y="1"/>
                </a:cxn>
                <a:cxn ang="0">
                  <a:pos x="12" y="0"/>
                </a:cxn>
                <a:cxn ang="0">
                  <a:pos x="18" y="0"/>
                </a:cxn>
                <a:cxn ang="0">
                  <a:pos x="26" y="1"/>
                </a:cxn>
                <a:cxn ang="0">
                  <a:pos x="37" y="5"/>
                </a:cxn>
                <a:cxn ang="0">
                  <a:pos x="48" y="10"/>
                </a:cxn>
                <a:cxn ang="0">
                  <a:pos x="58" y="14"/>
                </a:cxn>
              </a:cxnLst>
              <a:rect l="0" t="0" r="r" b="b"/>
              <a:pathLst>
                <a:path w="59" h="108">
                  <a:moveTo>
                    <a:pt x="58" y="14"/>
                  </a:moveTo>
                  <a:lnTo>
                    <a:pt x="54" y="17"/>
                  </a:lnTo>
                  <a:lnTo>
                    <a:pt x="50" y="21"/>
                  </a:lnTo>
                  <a:lnTo>
                    <a:pt x="46" y="23"/>
                  </a:lnTo>
                  <a:lnTo>
                    <a:pt x="42" y="26"/>
                  </a:lnTo>
                  <a:lnTo>
                    <a:pt x="39" y="28"/>
                  </a:lnTo>
                  <a:lnTo>
                    <a:pt x="37" y="30"/>
                  </a:lnTo>
                  <a:lnTo>
                    <a:pt x="36" y="31"/>
                  </a:lnTo>
                  <a:lnTo>
                    <a:pt x="35" y="32"/>
                  </a:lnTo>
                  <a:lnTo>
                    <a:pt x="34" y="33"/>
                  </a:lnTo>
                  <a:lnTo>
                    <a:pt x="33" y="34"/>
                  </a:lnTo>
                  <a:lnTo>
                    <a:pt x="32" y="36"/>
                  </a:lnTo>
                  <a:lnTo>
                    <a:pt x="32" y="37"/>
                  </a:lnTo>
                  <a:lnTo>
                    <a:pt x="31" y="38"/>
                  </a:lnTo>
                  <a:lnTo>
                    <a:pt x="31" y="39"/>
                  </a:lnTo>
                  <a:lnTo>
                    <a:pt x="31" y="40"/>
                  </a:lnTo>
                  <a:lnTo>
                    <a:pt x="31" y="41"/>
                  </a:lnTo>
                  <a:lnTo>
                    <a:pt x="32" y="42"/>
                  </a:lnTo>
                  <a:lnTo>
                    <a:pt x="32" y="44"/>
                  </a:lnTo>
                  <a:lnTo>
                    <a:pt x="33" y="45"/>
                  </a:lnTo>
                  <a:lnTo>
                    <a:pt x="34" y="46"/>
                  </a:lnTo>
                  <a:lnTo>
                    <a:pt x="36" y="48"/>
                  </a:lnTo>
                  <a:lnTo>
                    <a:pt x="37" y="49"/>
                  </a:lnTo>
                  <a:lnTo>
                    <a:pt x="39" y="50"/>
                  </a:lnTo>
                  <a:lnTo>
                    <a:pt x="42" y="52"/>
                  </a:lnTo>
                  <a:lnTo>
                    <a:pt x="44" y="53"/>
                  </a:lnTo>
                  <a:lnTo>
                    <a:pt x="47" y="55"/>
                  </a:lnTo>
                  <a:lnTo>
                    <a:pt x="50" y="57"/>
                  </a:lnTo>
                  <a:lnTo>
                    <a:pt x="50" y="60"/>
                  </a:lnTo>
                  <a:lnTo>
                    <a:pt x="50" y="62"/>
                  </a:lnTo>
                  <a:lnTo>
                    <a:pt x="50" y="68"/>
                  </a:lnTo>
                  <a:lnTo>
                    <a:pt x="51" y="74"/>
                  </a:lnTo>
                  <a:lnTo>
                    <a:pt x="51" y="79"/>
                  </a:lnTo>
                  <a:lnTo>
                    <a:pt x="51" y="82"/>
                  </a:lnTo>
                  <a:lnTo>
                    <a:pt x="51" y="85"/>
                  </a:lnTo>
                  <a:lnTo>
                    <a:pt x="51" y="87"/>
                  </a:lnTo>
                  <a:lnTo>
                    <a:pt x="51" y="90"/>
                  </a:lnTo>
                  <a:lnTo>
                    <a:pt x="50" y="92"/>
                  </a:lnTo>
                  <a:lnTo>
                    <a:pt x="49" y="95"/>
                  </a:lnTo>
                  <a:lnTo>
                    <a:pt x="48" y="97"/>
                  </a:lnTo>
                  <a:lnTo>
                    <a:pt x="47" y="99"/>
                  </a:lnTo>
                  <a:lnTo>
                    <a:pt x="45" y="101"/>
                  </a:lnTo>
                  <a:lnTo>
                    <a:pt x="44" y="103"/>
                  </a:lnTo>
                  <a:lnTo>
                    <a:pt x="42" y="104"/>
                  </a:lnTo>
                  <a:lnTo>
                    <a:pt x="41" y="106"/>
                  </a:lnTo>
                  <a:lnTo>
                    <a:pt x="39" y="106"/>
                  </a:lnTo>
                  <a:lnTo>
                    <a:pt x="38" y="107"/>
                  </a:lnTo>
                  <a:lnTo>
                    <a:pt x="36" y="107"/>
                  </a:lnTo>
                  <a:lnTo>
                    <a:pt x="35" y="107"/>
                  </a:lnTo>
                  <a:lnTo>
                    <a:pt x="33" y="107"/>
                  </a:lnTo>
                  <a:lnTo>
                    <a:pt x="32" y="106"/>
                  </a:lnTo>
                  <a:lnTo>
                    <a:pt x="31" y="105"/>
                  </a:lnTo>
                  <a:lnTo>
                    <a:pt x="29" y="104"/>
                  </a:lnTo>
                  <a:lnTo>
                    <a:pt x="27" y="102"/>
                  </a:lnTo>
                  <a:lnTo>
                    <a:pt x="25" y="99"/>
                  </a:lnTo>
                  <a:lnTo>
                    <a:pt x="23" y="96"/>
                  </a:lnTo>
                  <a:lnTo>
                    <a:pt x="21" y="92"/>
                  </a:lnTo>
                  <a:lnTo>
                    <a:pt x="20" y="89"/>
                  </a:lnTo>
                  <a:lnTo>
                    <a:pt x="18" y="86"/>
                  </a:lnTo>
                  <a:lnTo>
                    <a:pt x="17" y="83"/>
                  </a:lnTo>
                  <a:lnTo>
                    <a:pt x="16" y="81"/>
                  </a:lnTo>
                  <a:lnTo>
                    <a:pt x="16" y="80"/>
                  </a:lnTo>
                  <a:lnTo>
                    <a:pt x="16" y="79"/>
                  </a:lnTo>
                  <a:lnTo>
                    <a:pt x="15" y="78"/>
                  </a:lnTo>
                  <a:lnTo>
                    <a:pt x="15" y="78"/>
                  </a:lnTo>
                  <a:lnTo>
                    <a:pt x="15" y="77"/>
                  </a:lnTo>
                  <a:lnTo>
                    <a:pt x="15" y="76"/>
                  </a:lnTo>
                  <a:lnTo>
                    <a:pt x="14" y="74"/>
                  </a:lnTo>
                  <a:lnTo>
                    <a:pt x="13" y="72"/>
                  </a:lnTo>
                  <a:lnTo>
                    <a:pt x="13" y="70"/>
                  </a:lnTo>
                  <a:lnTo>
                    <a:pt x="12" y="68"/>
                  </a:lnTo>
                  <a:lnTo>
                    <a:pt x="11" y="65"/>
                  </a:lnTo>
                  <a:lnTo>
                    <a:pt x="10" y="62"/>
                  </a:lnTo>
                  <a:lnTo>
                    <a:pt x="8" y="56"/>
                  </a:lnTo>
                  <a:lnTo>
                    <a:pt x="6" y="50"/>
                  </a:lnTo>
                  <a:lnTo>
                    <a:pt x="4" y="43"/>
                  </a:lnTo>
                  <a:lnTo>
                    <a:pt x="2" y="36"/>
                  </a:lnTo>
                  <a:lnTo>
                    <a:pt x="2" y="32"/>
                  </a:lnTo>
                  <a:lnTo>
                    <a:pt x="1" y="29"/>
                  </a:lnTo>
                  <a:lnTo>
                    <a:pt x="1" y="25"/>
                  </a:lnTo>
                  <a:lnTo>
                    <a:pt x="0" y="22"/>
                  </a:lnTo>
                  <a:lnTo>
                    <a:pt x="0" y="19"/>
                  </a:lnTo>
                  <a:lnTo>
                    <a:pt x="0" y="16"/>
                  </a:lnTo>
                  <a:lnTo>
                    <a:pt x="0" y="13"/>
                  </a:lnTo>
                  <a:lnTo>
                    <a:pt x="1" y="11"/>
                  </a:lnTo>
                  <a:lnTo>
                    <a:pt x="2" y="8"/>
                  </a:lnTo>
                  <a:lnTo>
                    <a:pt x="3" y="6"/>
                  </a:lnTo>
                  <a:lnTo>
                    <a:pt x="4" y="4"/>
                  </a:lnTo>
                  <a:lnTo>
                    <a:pt x="6" y="3"/>
                  </a:lnTo>
                  <a:lnTo>
                    <a:pt x="7" y="1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0"/>
                  </a:lnTo>
                  <a:lnTo>
                    <a:pt x="26" y="1"/>
                  </a:lnTo>
                  <a:lnTo>
                    <a:pt x="32" y="3"/>
                  </a:lnTo>
                  <a:lnTo>
                    <a:pt x="37" y="5"/>
                  </a:lnTo>
                  <a:lnTo>
                    <a:pt x="42" y="7"/>
                  </a:lnTo>
                  <a:lnTo>
                    <a:pt x="48" y="10"/>
                  </a:lnTo>
                  <a:lnTo>
                    <a:pt x="53" y="12"/>
                  </a:lnTo>
                  <a:lnTo>
                    <a:pt x="58" y="14"/>
                  </a:lnTo>
                </a:path>
              </a:pathLst>
            </a:custGeom>
            <a:solidFill>
              <a:schemeClr val="tx1"/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</p:grpSp>
      <p:grpSp>
        <p:nvGrpSpPr>
          <p:cNvPr id="39006" name="Group 94"/>
          <p:cNvGrpSpPr>
            <a:grpSpLocks/>
          </p:cNvGrpSpPr>
          <p:nvPr/>
        </p:nvGrpSpPr>
        <p:grpSpPr bwMode="auto">
          <a:xfrm>
            <a:off x="3124200" y="5719763"/>
            <a:ext cx="379413" cy="452437"/>
            <a:chOff x="1968" y="3603"/>
            <a:chExt cx="239" cy="285"/>
          </a:xfrm>
        </p:grpSpPr>
        <p:sp>
          <p:nvSpPr>
            <p:cNvPr id="39003" name="Oval 91"/>
            <p:cNvSpPr>
              <a:spLocks noChangeArrowheads="1"/>
            </p:cNvSpPr>
            <p:nvPr/>
          </p:nvSpPr>
          <p:spPr bwMode="auto">
            <a:xfrm>
              <a:off x="1968" y="3792"/>
              <a:ext cx="144" cy="96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39004" name="Freeform 92"/>
            <p:cNvSpPr>
              <a:spLocks/>
            </p:cNvSpPr>
            <p:nvPr/>
          </p:nvSpPr>
          <p:spPr bwMode="auto">
            <a:xfrm>
              <a:off x="2065" y="3603"/>
              <a:ext cx="142" cy="190"/>
            </a:xfrm>
            <a:custGeom>
              <a:avLst/>
              <a:gdLst/>
              <a:ahLst/>
              <a:cxnLst>
                <a:cxn ang="0">
                  <a:pos x="2" y="161"/>
                </a:cxn>
                <a:cxn ang="0">
                  <a:pos x="6" y="147"/>
                </a:cxn>
                <a:cxn ang="0">
                  <a:pos x="11" y="135"/>
                </a:cxn>
                <a:cxn ang="0">
                  <a:pos x="16" y="122"/>
                </a:cxn>
                <a:cxn ang="0">
                  <a:pos x="22" y="108"/>
                </a:cxn>
                <a:cxn ang="0">
                  <a:pos x="28" y="87"/>
                </a:cxn>
                <a:cxn ang="0">
                  <a:pos x="34" y="59"/>
                </a:cxn>
                <a:cxn ang="0">
                  <a:pos x="38" y="29"/>
                </a:cxn>
                <a:cxn ang="0">
                  <a:pos x="44" y="1"/>
                </a:cxn>
                <a:cxn ang="0">
                  <a:pos x="48" y="2"/>
                </a:cxn>
                <a:cxn ang="0">
                  <a:pos x="52" y="3"/>
                </a:cxn>
                <a:cxn ang="0">
                  <a:pos x="55" y="4"/>
                </a:cxn>
                <a:cxn ang="0">
                  <a:pos x="56" y="5"/>
                </a:cxn>
                <a:cxn ang="0">
                  <a:pos x="57" y="6"/>
                </a:cxn>
                <a:cxn ang="0">
                  <a:pos x="57" y="9"/>
                </a:cxn>
                <a:cxn ang="0">
                  <a:pos x="60" y="14"/>
                </a:cxn>
                <a:cxn ang="0">
                  <a:pos x="64" y="19"/>
                </a:cxn>
                <a:cxn ang="0">
                  <a:pos x="68" y="24"/>
                </a:cxn>
                <a:cxn ang="0">
                  <a:pos x="77" y="33"/>
                </a:cxn>
                <a:cxn ang="0">
                  <a:pos x="93" y="45"/>
                </a:cxn>
                <a:cxn ang="0">
                  <a:pos x="110" y="54"/>
                </a:cxn>
                <a:cxn ang="0">
                  <a:pos x="127" y="60"/>
                </a:cxn>
                <a:cxn ang="0">
                  <a:pos x="137" y="65"/>
                </a:cxn>
                <a:cxn ang="0">
                  <a:pos x="140" y="71"/>
                </a:cxn>
                <a:cxn ang="0">
                  <a:pos x="141" y="75"/>
                </a:cxn>
                <a:cxn ang="0">
                  <a:pos x="141" y="79"/>
                </a:cxn>
                <a:cxn ang="0">
                  <a:pos x="138" y="82"/>
                </a:cxn>
                <a:cxn ang="0">
                  <a:pos x="134" y="82"/>
                </a:cxn>
                <a:cxn ang="0">
                  <a:pos x="129" y="83"/>
                </a:cxn>
                <a:cxn ang="0">
                  <a:pos x="123" y="86"/>
                </a:cxn>
                <a:cxn ang="0">
                  <a:pos x="112" y="94"/>
                </a:cxn>
                <a:cxn ang="0">
                  <a:pos x="98" y="105"/>
                </a:cxn>
                <a:cxn ang="0">
                  <a:pos x="70" y="129"/>
                </a:cxn>
                <a:cxn ang="0">
                  <a:pos x="49" y="146"/>
                </a:cxn>
                <a:cxn ang="0">
                  <a:pos x="39" y="154"/>
                </a:cxn>
                <a:cxn ang="0">
                  <a:pos x="34" y="159"/>
                </a:cxn>
                <a:cxn ang="0">
                  <a:pos x="28" y="167"/>
                </a:cxn>
                <a:cxn ang="0">
                  <a:pos x="21" y="177"/>
                </a:cxn>
                <a:cxn ang="0">
                  <a:pos x="16" y="182"/>
                </a:cxn>
                <a:cxn ang="0">
                  <a:pos x="11" y="186"/>
                </a:cxn>
                <a:cxn ang="0">
                  <a:pos x="4" y="189"/>
                </a:cxn>
                <a:cxn ang="0">
                  <a:pos x="2" y="183"/>
                </a:cxn>
                <a:cxn ang="0">
                  <a:pos x="1" y="180"/>
                </a:cxn>
                <a:cxn ang="0">
                  <a:pos x="1" y="177"/>
                </a:cxn>
                <a:cxn ang="0">
                  <a:pos x="0" y="174"/>
                </a:cxn>
                <a:cxn ang="0">
                  <a:pos x="0" y="171"/>
                </a:cxn>
                <a:cxn ang="0">
                  <a:pos x="0" y="168"/>
                </a:cxn>
              </a:cxnLst>
              <a:rect l="0" t="0" r="r" b="b"/>
              <a:pathLst>
                <a:path w="142" h="190">
                  <a:moveTo>
                    <a:pt x="0" y="168"/>
                  </a:moveTo>
                  <a:lnTo>
                    <a:pt x="2" y="161"/>
                  </a:lnTo>
                  <a:lnTo>
                    <a:pt x="4" y="154"/>
                  </a:lnTo>
                  <a:lnTo>
                    <a:pt x="6" y="147"/>
                  </a:lnTo>
                  <a:lnTo>
                    <a:pt x="8" y="141"/>
                  </a:lnTo>
                  <a:lnTo>
                    <a:pt x="11" y="135"/>
                  </a:lnTo>
                  <a:lnTo>
                    <a:pt x="13" y="129"/>
                  </a:lnTo>
                  <a:lnTo>
                    <a:pt x="16" y="122"/>
                  </a:lnTo>
                  <a:lnTo>
                    <a:pt x="19" y="115"/>
                  </a:lnTo>
                  <a:lnTo>
                    <a:pt x="22" y="108"/>
                  </a:lnTo>
                  <a:lnTo>
                    <a:pt x="24" y="101"/>
                  </a:lnTo>
                  <a:lnTo>
                    <a:pt x="28" y="87"/>
                  </a:lnTo>
                  <a:lnTo>
                    <a:pt x="31" y="73"/>
                  </a:lnTo>
                  <a:lnTo>
                    <a:pt x="34" y="59"/>
                  </a:lnTo>
                  <a:lnTo>
                    <a:pt x="36" y="44"/>
                  </a:lnTo>
                  <a:lnTo>
                    <a:pt x="38" y="29"/>
                  </a:lnTo>
                  <a:lnTo>
                    <a:pt x="42" y="0"/>
                  </a:lnTo>
                  <a:lnTo>
                    <a:pt x="44" y="1"/>
                  </a:lnTo>
                  <a:lnTo>
                    <a:pt x="46" y="2"/>
                  </a:lnTo>
                  <a:lnTo>
                    <a:pt x="48" y="2"/>
                  </a:lnTo>
                  <a:lnTo>
                    <a:pt x="50" y="3"/>
                  </a:lnTo>
                  <a:lnTo>
                    <a:pt x="52" y="3"/>
                  </a:lnTo>
                  <a:lnTo>
                    <a:pt x="54" y="4"/>
                  </a:lnTo>
                  <a:lnTo>
                    <a:pt x="55" y="4"/>
                  </a:lnTo>
                  <a:lnTo>
                    <a:pt x="56" y="5"/>
                  </a:lnTo>
                  <a:lnTo>
                    <a:pt x="56" y="5"/>
                  </a:lnTo>
                  <a:lnTo>
                    <a:pt x="56" y="6"/>
                  </a:lnTo>
                  <a:lnTo>
                    <a:pt x="57" y="6"/>
                  </a:lnTo>
                  <a:lnTo>
                    <a:pt x="57" y="7"/>
                  </a:lnTo>
                  <a:lnTo>
                    <a:pt x="57" y="9"/>
                  </a:lnTo>
                  <a:lnTo>
                    <a:pt x="58" y="11"/>
                  </a:lnTo>
                  <a:lnTo>
                    <a:pt x="60" y="14"/>
                  </a:lnTo>
                  <a:lnTo>
                    <a:pt x="62" y="17"/>
                  </a:lnTo>
                  <a:lnTo>
                    <a:pt x="64" y="19"/>
                  </a:lnTo>
                  <a:lnTo>
                    <a:pt x="66" y="21"/>
                  </a:lnTo>
                  <a:lnTo>
                    <a:pt x="68" y="24"/>
                  </a:lnTo>
                  <a:lnTo>
                    <a:pt x="70" y="26"/>
                  </a:lnTo>
                  <a:lnTo>
                    <a:pt x="77" y="33"/>
                  </a:lnTo>
                  <a:lnTo>
                    <a:pt x="85" y="40"/>
                  </a:lnTo>
                  <a:lnTo>
                    <a:pt x="93" y="45"/>
                  </a:lnTo>
                  <a:lnTo>
                    <a:pt x="101" y="50"/>
                  </a:lnTo>
                  <a:lnTo>
                    <a:pt x="110" y="54"/>
                  </a:lnTo>
                  <a:lnTo>
                    <a:pt x="118" y="57"/>
                  </a:lnTo>
                  <a:lnTo>
                    <a:pt x="127" y="60"/>
                  </a:lnTo>
                  <a:lnTo>
                    <a:pt x="136" y="63"/>
                  </a:lnTo>
                  <a:lnTo>
                    <a:pt x="137" y="65"/>
                  </a:lnTo>
                  <a:lnTo>
                    <a:pt x="138" y="67"/>
                  </a:lnTo>
                  <a:lnTo>
                    <a:pt x="140" y="71"/>
                  </a:lnTo>
                  <a:lnTo>
                    <a:pt x="141" y="73"/>
                  </a:lnTo>
                  <a:lnTo>
                    <a:pt x="141" y="75"/>
                  </a:lnTo>
                  <a:lnTo>
                    <a:pt x="141" y="77"/>
                  </a:lnTo>
                  <a:lnTo>
                    <a:pt x="141" y="79"/>
                  </a:lnTo>
                  <a:lnTo>
                    <a:pt x="140" y="81"/>
                  </a:lnTo>
                  <a:lnTo>
                    <a:pt x="138" y="82"/>
                  </a:lnTo>
                  <a:lnTo>
                    <a:pt x="136" y="82"/>
                  </a:lnTo>
                  <a:lnTo>
                    <a:pt x="134" y="82"/>
                  </a:lnTo>
                  <a:lnTo>
                    <a:pt x="131" y="83"/>
                  </a:lnTo>
                  <a:lnTo>
                    <a:pt x="129" y="83"/>
                  </a:lnTo>
                  <a:lnTo>
                    <a:pt x="127" y="84"/>
                  </a:lnTo>
                  <a:lnTo>
                    <a:pt x="123" y="86"/>
                  </a:lnTo>
                  <a:lnTo>
                    <a:pt x="119" y="89"/>
                  </a:lnTo>
                  <a:lnTo>
                    <a:pt x="112" y="94"/>
                  </a:lnTo>
                  <a:lnTo>
                    <a:pt x="105" y="100"/>
                  </a:lnTo>
                  <a:lnTo>
                    <a:pt x="98" y="105"/>
                  </a:lnTo>
                  <a:lnTo>
                    <a:pt x="84" y="117"/>
                  </a:lnTo>
                  <a:lnTo>
                    <a:pt x="70" y="129"/>
                  </a:lnTo>
                  <a:lnTo>
                    <a:pt x="57" y="140"/>
                  </a:lnTo>
                  <a:lnTo>
                    <a:pt x="49" y="146"/>
                  </a:lnTo>
                  <a:lnTo>
                    <a:pt x="42" y="152"/>
                  </a:lnTo>
                  <a:lnTo>
                    <a:pt x="39" y="154"/>
                  </a:lnTo>
                  <a:lnTo>
                    <a:pt x="36" y="157"/>
                  </a:lnTo>
                  <a:lnTo>
                    <a:pt x="34" y="159"/>
                  </a:lnTo>
                  <a:lnTo>
                    <a:pt x="31" y="162"/>
                  </a:lnTo>
                  <a:lnTo>
                    <a:pt x="28" y="167"/>
                  </a:lnTo>
                  <a:lnTo>
                    <a:pt x="24" y="172"/>
                  </a:lnTo>
                  <a:lnTo>
                    <a:pt x="21" y="177"/>
                  </a:lnTo>
                  <a:lnTo>
                    <a:pt x="18" y="180"/>
                  </a:lnTo>
                  <a:lnTo>
                    <a:pt x="16" y="182"/>
                  </a:lnTo>
                  <a:lnTo>
                    <a:pt x="14" y="184"/>
                  </a:lnTo>
                  <a:lnTo>
                    <a:pt x="11" y="186"/>
                  </a:lnTo>
                  <a:lnTo>
                    <a:pt x="8" y="188"/>
                  </a:lnTo>
                  <a:lnTo>
                    <a:pt x="4" y="189"/>
                  </a:lnTo>
                  <a:lnTo>
                    <a:pt x="3" y="186"/>
                  </a:lnTo>
                  <a:lnTo>
                    <a:pt x="2" y="183"/>
                  </a:lnTo>
                  <a:lnTo>
                    <a:pt x="2" y="181"/>
                  </a:lnTo>
                  <a:lnTo>
                    <a:pt x="1" y="180"/>
                  </a:lnTo>
                  <a:lnTo>
                    <a:pt x="1" y="178"/>
                  </a:lnTo>
                  <a:lnTo>
                    <a:pt x="1" y="177"/>
                  </a:lnTo>
                  <a:lnTo>
                    <a:pt x="0" y="175"/>
                  </a:lnTo>
                  <a:lnTo>
                    <a:pt x="0" y="174"/>
                  </a:lnTo>
                  <a:lnTo>
                    <a:pt x="0" y="173"/>
                  </a:lnTo>
                  <a:lnTo>
                    <a:pt x="0" y="171"/>
                  </a:lnTo>
                  <a:lnTo>
                    <a:pt x="0" y="170"/>
                  </a:lnTo>
                  <a:lnTo>
                    <a:pt x="0" y="168"/>
                  </a:lnTo>
                </a:path>
              </a:pathLst>
            </a:custGeom>
            <a:solidFill>
              <a:srgbClr val="FF00FF"/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39005" name="Freeform 93"/>
            <p:cNvSpPr>
              <a:spLocks/>
            </p:cNvSpPr>
            <p:nvPr/>
          </p:nvSpPr>
          <p:spPr bwMode="auto">
            <a:xfrm>
              <a:off x="2118" y="3719"/>
              <a:ext cx="60" cy="110"/>
            </a:xfrm>
            <a:custGeom>
              <a:avLst/>
              <a:gdLst/>
              <a:ahLst/>
              <a:cxnLst>
                <a:cxn ang="0">
                  <a:pos x="5" y="88"/>
                </a:cxn>
                <a:cxn ang="0">
                  <a:pos x="13" y="83"/>
                </a:cxn>
                <a:cxn ang="0">
                  <a:pos x="21" y="78"/>
                </a:cxn>
                <a:cxn ang="0">
                  <a:pos x="23" y="76"/>
                </a:cxn>
                <a:cxn ang="0">
                  <a:pos x="26" y="74"/>
                </a:cxn>
                <a:cxn ang="0">
                  <a:pos x="28" y="72"/>
                </a:cxn>
                <a:cxn ang="0">
                  <a:pos x="29" y="70"/>
                </a:cxn>
                <a:cxn ang="0">
                  <a:pos x="29" y="67"/>
                </a:cxn>
                <a:cxn ang="0">
                  <a:pos x="29" y="65"/>
                </a:cxn>
                <a:cxn ang="0">
                  <a:pos x="28" y="62"/>
                </a:cxn>
                <a:cxn ang="0">
                  <a:pos x="25" y="60"/>
                </a:cxn>
                <a:cxn ang="0">
                  <a:pos x="22" y="56"/>
                </a:cxn>
                <a:cxn ang="0">
                  <a:pos x="18" y="53"/>
                </a:cxn>
                <a:cxn ang="0">
                  <a:pos x="12" y="49"/>
                </a:cxn>
                <a:cxn ang="0">
                  <a:pos x="13" y="44"/>
                </a:cxn>
                <a:cxn ang="0">
                  <a:pos x="12" y="33"/>
                </a:cxn>
                <a:cxn ang="0">
                  <a:pos x="13" y="24"/>
                </a:cxn>
                <a:cxn ang="0">
                  <a:pos x="13" y="19"/>
                </a:cxn>
                <a:cxn ang="0">
                  <a:pos x="14" y="14"/>
                </a:cxn>
                <a:cxn ang="0">
                  <a:pos x="16" y="9"/>
                </a:cxn>
                <a:cxn ang="0">
                  <a:pos x="20" y="5"/>
                </a:cxn>
                <a:cxn ang="0">
                  <a:pos x="23" y="2"/>
                </a:cxn>
                <a:cxn ang="0">
                  <a:pos x="27" y="0"/>
                </a:cxn>
                <a:cxn ang="0">
                  <a:pos x="30" y="0"/>
                </a:cxn>
                <a:cxn ang="0">
                  <a:pos x="32" y="1"/>
                </a:cxn>
                <a:cxn ang="0">
                  <a:pos x="36" y="4"/>
                </a:cxn>
                <a:cxn ang="0">
                  <a:pos x="40" y="9"/>
                </a:cxn>
                <a:cxn ang="0">
                  <a:pos x="43" y="16"/>
                </a:cxn>
                <a:cxn ang="0">
                  <a:pos x="46" y="23"/>
                </a:cxn>
                <a:cxn ang="0">
                  <a:pos x="47" y="28"/>
                </a:cxn>
                <a:cxn ang="0">
                  <a:pos x="48" y="30"/>
                </a:cxn>
                <a:cxn ang="0">
                  <a:pos x="48" y="31"/>
                </a:cxn>
                <a:cxn ang="0">
                  <a:pos x="49" y="33"/>
                </a:cxn>
                <a:cxn ang="0">
                  <a:pos x="49" y="37"/>
                </a:cxn>
                <a:cxn ang="0">
                  <a:pos x="51" y="41"/>
                </a:cxn>
                <a:cxn ang="0">
                  <a:pos x="52" y="47"/>
                </a:cxn>
                <a:cxn ang="0">
                  <a:pos x="55" y="60"/>
                </a:cxn>
                <a:cxn ang="0">
                  <a:pos x="58" y="74"/>
                </a:cxn>
                <a:cxn ang="0">
                  <a:pos x="58" y="81"/>
                </a:cxn>
                <a:cxn ang="0">
                  <a:pos x="59" y="88"/>
                </a:cxn>
                <a:cxn ang="0">
                  <a:pos x="58" y="94"/>
                </a:cxn>
                <a:cxn ang="0">
                  <a:pos x="57" y="99"/>
                </a:cxn>
                <a:cxn ang="0">
                  <a:pos x="55" y="104"/>
                </a:cxn>
                <a:cxn ang="0">
                  <a:pos x="52" y="107"/>
                </a:cxn>
                <a:cxn ang="0">
                  <a:pos x="48" y="109"/>
                </a:cxn>
                <a:cxn ang="0">
                  <a:pos x="42" y="109"/>
                </a:cxn>
                <a:cxn ang="0">
                  <a:pos x="31" y="106"/>
                </a:cxn>
                <a:cxn ang="0">
                  <a:pos x="21" y="102"/>
                </a:cxn>
                <a:cxn ang="0">
                  <a:pos x="5" y="93"/>
                </a:cxn>
              </a:cxnLst>
              <a:rect l="0" t="0" r="r" b="b"/>
              <a:pathLst>
                <a:path w="60" h="110">
                  <a:moveTo>
                    <a:pt x="0" y="91"/>
                  </a:moveTo>
                  <a:lnTo>
                    <a:pt x="5" y="88"/>
                  </a:lnTo>
                  <a:lnTo>
                    <a:pt x="9" y="85"/>
                  </a:lnTo>
                  <a:lnTo>
                    <a:pt x="13" y="83"/>
                  </a:lnTo>
                  <a:lnTo>
                    <a:pt x="17" y="80"/>
                  </a:lnTo>
                  <a:lnTo>
                    <a:pt x="21" y="78"/>
                  </a:lnTo>
                  <a:lnTo>
                    <a:pt x="22" y="77"/>
                  </a:lnTo>
                  <a:lnTo>
                    <a:pt x="23" y="76"/>
                  </a:lnTo>
                  <a:lnTo>
                    <a:pt x="25" y="75"/>
                  </a:lnTo>
                  <a:lnTo>
                    <a:pt x="26" y="74"/>
                  </a:lnTo>
                  <a:lnTo>
                    <a:pt x="27" y="73"/>
                  </a:lnTo>
                  <a:lnTo>
                    <a:pt x="28" y="72"/>
                  </a:lnTo>
                  <a:lnTo>
                    <a:pt x="28" y="71"/>
                  </a:lnTo>
                  <a:lnTo>
                    <a:pt x="29" y="70"/>
                  </a:lnTo>
                  <a:lnTo>
                    <a:pt x="29" y="69"/>
                  </a:lnTo>
                  <a:lnTo>
                    <a:pt x="29" y="67"/>
                  </a:lnTo>
                  <a:lnTo>
                    <a:pt x="29" y="66"/>
                  </a:lnTo>
                  <a:lnTo>
                    <a:pt x="29" y="65"/>
                  </a:lnTo>
                  <a:lnTo>
                    <a:pt x="28" y="64"/>
                  </a:lnTo>
                  <a:lnTo>
                    <a:pt x="28" y="62"/>
                  </a:lnTo>
                  <a:lnTo>
                    <a:pt x="27" y="61"/>
                  </a:lnTo>
                  <a:lnTo>
                    <a:pt x="25" y="60"/>
                  </a:lnTo>
                  <a:lnTo>
                    <a:pt x="24" y="58"/>
                  </a:lnTo>
                  <a:lnTo>
                    <a:pt x="22" y="56"/>
                  </a:lnTo>
                  <a:lnTo>
                    <a:pt x="20" y="55"/>
                  </a:lnTo>
                  <a:lnTo>
                    <a:pt x="18" y="53"/>
                  </a:lnTo>
                  <a:lnTo>
                    <a:pt x="15" y="51"/>
                  </a:lnTo>
                  <a:lnTo>
                    <a:pt x="12" y="49"/>
                  </a:lnTo>
                  <a:lnTo>
                    <a:pt x="12" y="46"/>
                  </a:lnTo>
                  <a:lnTo>
                    <a:pt x="13" y="44"/>
                  </a:lnTo>
                  <a:lnTo>
                    <a:pt x="13" y="38"/>
                  </a:lnTo>
                  <a:lnTo>
                    <a:pt x="12" y="33"/>
                  </a:lnTo>
                  <a:lnTo>
                    <a:pt x="12" y="27"/>
                  </a:lnTo>
                  <a:lnTo>
                    <a:pt x="13" y="24"/>
                  </a:lnTo>
                  <a:lnTo>
                    <a:pt x="13" y="21"/>
                  </a:lnTo>
                  <a:lnTo>
                    <a:pt x="13" y="19"/>
                  </a:lnTo>
                  <a:lnTo>
                    <a:pt x="13" y="16"/>
                  </a:lnTo>
                  <a:lnTo>
                    <a:pt x="14" y="14"/>
                  </a:lnTo>
                  <a:lnTo>
                    <a:pt x="15" y="11"/>
                  </a:lnTo>
                  <a:lnTo>
                    <a:pt x="16" y="9"/>
                  </a:lnTo>
                  <a:lnTo>
                    <a:pt x="18" y="7"/>
                  </a:lnTo>
                  <a:lnTo>
                    <a:pt x="20" y="5"/>
                  </a:lnTo>
                  <a:lnTo>
                    <a:pt x="22" y="3"/>
                  </a:lnTo>
                  <a:lnTo>
                    <a:pt x="23" y="2"/>
                  </a:lnTo>
                  <a:lnTo>
                    <a:pt x="25" y="1"/>
                  </a:lnTo>
                  <a:lnTo>
                    <a:pt x="27" y="0"/>
                  </a:lnTo>
                  <a:lnTo>
                    <a:pt x="28" y="0"/>
                  </a:lnTo>
                  <a:lnTo>
                    <a:pt x="30" y="0"/>
                  </a:lnTo>
                  <a:lnTo>
                    <a:pt x="31" y="0"/>
                  </a:lnTo>
                  <a:lnTo>
                    <a:pt x="32" y="1"/>
                  </a:lnTo>
                  <a:lnTo>
                    <a:pt x="34" y="2"/>
                  </a:lnTo>
                  <a:lnTo>
                    <a:pt x="36" y="4"/>
                  </a:lnTo>
                  <a:lnTo>
                    <a:pt x="38" y="6"/>
                  </a:lnTo>
                  <a:lnTo>
                    <a:pt x="40" y="9"/>
                  </a:lnTo>
                  <a:lnTo>
                    <a:pt x="42" y="13"/>
                  </a:lnTo>
                  <a:lnTo>
                    <a:pt x="43" y="16"/>
                  </a:lnTo>
                  <a:lnTo>
                    <a:pt x="45" y="20"/>
                  </a:lnTo>
                  <a:lnTo>
                    <a:pt x="46" y="23"/>
                  </a:lnTo>
                  <a:lnTo>
                    <a:pt x="47" y="26"/>
                  </a:lnTo>
                  <a:lnTo>
                    <a:pt x="47" y="28"/>
                  </a:lnTo>
                  <a:lnTo>
                    <a:pt x="48" y="29"/>
                  </a:lnTo>
                  <a:lnTo>
                    <a:pt x="48" y="30"/>
                  </a:lnTo>
                  <a:lnTo>
                    <a:pt x="48" y="31"/>
                  </a:lnTo>
                  <a:lnTo>
                    <a:pt x="48" y="31"/>
                  </a:lnTo>
                  <a:lnTo>
                    <a:pt x="48" y="32"/>
                  </a:lnTo>
                  <a:lnTo>
                    <a:pt x="49" y="33"/>
                  </a:lnTo>
                  <a:lnTo>
                    <a:pt x="49" y="35"/>
                  </a:lnTo>
                  <a:lnTo>
                    <a:pt x="49" y="37"/>
                  </a:lnTo>
                  <a:lnTo>
                    <a:pt x="50" y="39"/>
                  </a:lnTo>
                  <a:lnTo>
                    <a:pt x="51" y="41"/>
                  </a:lnTo>
                  <a:lnTo>
                    <a:pt x="51" y="44"/>
                  </a:lnTo>
                  <a:lnTo>
                    <a:pt x="52" y="47"/>
                  </a:lnTo>
                  <a:lnTo>
                    <a:pt x="54" y="53"/>
                  </a:lnTo>
                  <a:lnTo>
                    <a:pt x="55" y="60"/>
                  </a:lnTo>
                  <a:lnTo>
                    <a:pt x="57" y="67"/>
                  </a:lnTo>
                  <a:lnTo>
                    <a:pt x="58" y="74"/>
                  </a:lnTo>
                  <a:lnTo>
                    <a:pt x="58" y="78"/>
                  </a:lnTo>
                  <a:lnTo>
                    <a:pt x="58" y="81"/>
                  </a:lnTo>
                  <a:lnTo>
                    <a:pt x="59" y="85"/>
                  </a:lnTo>
                  <a:lnTo>
                    <a:pt x="59" y="88"/>
                  </a:lnTo>
                  <a:lnTo>
                    <a:pt x="58" y="91"/>
                  </a:lnTo>
                  <a:lnTo>
                    <a:pt x="58" y="94"/>
                  </a:lnTo>
                  <a:lnTo>
                    <a:pt x="58" y="97"/>
                  </a:lnTo>
                  <a:lnTo>
                    <a:pt x="57" y="99"/>
                  </a:lnTo>
                  <a:lnTo>
                    <a:pt x="56" y="102"/>
                  </a:lnTo>
                  <a:lnTo>
                    <a:pt x="55" y="104"/>
                  </a:lnTo>
                  <a:lnTo>
                    <a:pt x="54" y="105"/>
                  </a:lnTo>
                  <a:lnTo>
                    <a:pt x="52" y="107"/>
                  </a:lnTo>
                  <a:lnTo>
                    <a:pt x="50" y="108"/>
                  </a:lnTo>
                  <a:lnTo>
                    <a:pt x="48" y="109"/>
                  </a:lnTo>
                  <a:lnTo>
                    <a:pt x="45" y="109"/>
                  </a:lnTo>
                  <a:lnTo>
                    <a:pt x="42" y="109"/>
                  </a:lnTo>
                  <a:lnTo>
                    <a:pt x="36" y="108"/>
                  </a:lnTo>
                  <a:lnTo>
                    <a:pt x="31" y="106"/>
                  </a:lnTo>
                  <a:lnTo>
                    <a:pt x="26" y="104"/>
                  </a:lnTo>
                  <a:lnTo>
                    <a:pt x="21" y="102"/>
                  </a:lnTo>
                  <a:lnTo>
                    <a:pt x="10" y="96"/>
                  </a:lnTo>
                  <a:lnTo>
                    <a:pt x="5" y="93"/>
                  </a:lnTo>
                  <a:lnTo>
                    <a:pt x="0" y="91"/>
                  </a:lnTo>
                </a:path>
              </a:pathLst>
            </a:custGeom>
            <a:solidFill>
              <a:schemeClr val="tx1"/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</p:grpSp>
      <p:grpSp>
        <p:nvGrpSpPr>
          <p:cNvPr id="39010" name="Group 98"/>
          <p:cNvGrpSpPr>
            <a:grpSpLocks/>
          </p:cNvGrpSpPr>
          <p:nvPr/>
        </p:nvGrpSpPr>
        <p:grpSpPr bwMode="auto">
          <a:xfrm>
            <a:off x="3859213" y="5459413"/>
            <a:ext cx="474662" cy="357187"/>
            <a:chOff x="2431" y="3439"/>
            <a:chExt cx="299" cy="225"/>
          </a:xfrm>
        </p:grpSpPr>
        <p:sp>
          <p:nvSpPr>
            <p:cNvPr id="39007" name="Oval 95"/>
            <p:cNvSpPr>
              <a:spLocks noChangeArrowheads="1"/>
            </p:cNvSpPr>
            <p:nvPr/>
          </p:nvSpPr>
          <p:spPr bwMode="auto">
            <a:xfrm rot="12720000">
              <a:off x="2586" y="3446"/>
              <a:ext cx="144" cy="96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39008" name="Freeform 96"/>
            <p:cNvSpPr>
              <a:spLocks/>
            </p:cNvSpPr>
            <p:nvPr/>
          </p:nvSpPr>
          <p:spPr bwMode="auto">
            <a:xfrm>
              <a:off x="2431" y="3519"/>
              <a:ext cx="179" cy="145"/>
            </a:xfrm>
            <a:custGeom>
              <a:avLst/>
              <a:gdLst/>
              <a:ahLst/>
              <a:cxnLst>
                <a:cxn ang="0">
                  <a:pos x="165" y="27"/>
                </a:cxn>
                <a:cxn ang="0">
                  <a:pos x="155" y="36"/>
                </a:cxn>
                <a:cxn ang="0">
                  <a:pos x="144" y="44"/>
                </a:cxn>
                <a:cxn ang="0">
                  <a:pos x="133" y="53"/>
                </a:cxn>
                <a:cxn ang="0">
                  <a:pos x="116" y="66"/>
                </a:cxn>
                <a:cxn ang="0">
                  <a:pos x="95" y="87"/>
                </a:cxn>
                <a:cxn ang="0">
                  <a:pos x="75" y="109"/>
                </a:cxn>
                <a:cxn ang="0">
                  <a:pos x="48" y="144"/>
                </a:cxn>
                <a:cxn ang="0">
                  <a:pos x="45" y="141"/>
                </a:cxn>
                <a:cxn ang="0">
                  <a:pos x="41" y="136"/>
                </a:cxn>
                <a:cxn ang="0">
                  <a:pos x="39" y="133"/>
                </a:cxn>
                <a:cxn ang="0">
                  <a:pos x="38" y="131"/>
                </a:cxn>
                <a:cxn ang="0">
                  <a:pos x="39" y="130"/>
                </a:cxn>
                <a:cxn ang="0">
                  <a:pos x="39" y="126"/>
                </a:cxn>
                <a:cxn ang="0">
                  <a:pos x="39" y="123"/>
                </a:cxn>
                <a:cxn ang="0">
                  <a:pos x="39" y="119"/>
                </a:cxn>
                <a:cxn ang="0">
                  <a:pos x="38" y="113"/>
                </a:cxn>
                <a:cxn ang="0">
                  <a:pos x="37" y="107"/>
                </a:cxn>
                <a:cxn ang="0">
                  <a:pos x="32" y="88"/>
                </a:cxn>
                <a:cxn ang="0">
                  <a:pos x="23" y="71"/>
                </a:cxn>
                <a:cxn ang="0">
                  <a:pos x="12" y="55"/>
                </a:cxn>
                <a:cxn ang="0">
                  <a:pos x="0" y="41"/>
                </a:cxn>
                <a:cxn ang="0">
                  <a:pos x="0" y="37"/>
                </a:cxn>
                <a:cxn ang="0">
                  <a:pos x="1" y="30"/>
                </a:cxn>
                <a:cxn ang="0">
                  <a:pos x="2" y="27"/>
                </a:cxn>
                <a:cxn ang="0">
                  <a:pos x="6" y="24"/>
                </a:cxn>
                <a:cxn ang="0">
                  <a:pos x="9" y="25"/>
                </a:cxn>
                <a:cxn ang="0">
                  <a:pos x="15" y="27"/>
                </a:cxn>
                <a:cxn ang="0">
                  <a:pos x="19" y="28"/>
                </a:cxn>
                <a:cxn ang="0">
                  <a:pos x="36" y="27"/>
                </a:cxn>
                <a:cxn ang="0">
                  <a:pos x="54" y="25"/>
                </a:cxn>
                <a:cxn ang="0">
                  <a:pos x="72" y="22"/>
                </a:cxn>
                <a:cxn ang="0">
                  <a:pos x="108" y="16"/>
                </a:cxn>
                <a:cxn ang="0">
                  <a:pos x="126" y="13"/>
                </a:cxn>
                <a:cxn ang="0">
                  <a:pos x="134" y="12"/>
                </a:cxn>
                <a:cxn ang="0">
                  <a:pos x="147" y="7"/>
                </a:cxn>
                <a:cxn ang="0">
                  <a:pos x="158" y="2"/>
                </a:cxn>
                <a:cxn ang="0">
                  <a:pos x="164" y="1"/>
                </a:cxn>
                <a:cxn ang="0">
                  <a:pos x="170" y="0"/>
                </a:cxn>
                <a:cxn ang="0">
                  <a:pos x="178" y="1"/>
                </a:cxn>
                <a:cxn ang="0">
                  <a:pos x="177" y="7"/>
                </a:cxn>
                <a:cxn ang="0">
                  <a:pos x="176" y="11"/>
                </a:cxn>
                <a:cxn ang="0">
                  <a:pos x="175" y="13"/>
                </a:cxn>
                <a:cxn ang="0">
                  <a:pos x="174" y="16"/>
                </a:cxn>
                <a:cxn ang="0">
                  <a:pos x="173" y="19"/>
                </a:cxn>
                <a:cxn ang="0">
                  <a:pos x="171" y="22"/>
                </a:cxn>
              </a:cxnLst>
              <a:rect l="0" t="0" r="r" b="b"/>
              <a:pathLst>
                <a:path w="179" h="145">
                  <a:moveTo>
                    <a:pt x="171" y="22"/>
                  </a:moveTo>
                  <a:lnTo>
                    <a:pt x="165" y="27"/>
                  </a:lnTo>
                  <a:lnTo>
                    <a:pt x="160" y="32"/>
                  </a:lnTo>
                  <a:lnTo>
                    <a:pt x="155" y="36"/>
                  </a:lnTo>
                  <a:lnTo>
                    <a:pt x="150" y="40"/>
                  </a:lnTo>
                  <a:lnTo>
                    <a:pt x="144" y="44"/>
                  </a:lnTo>
                  <a:lnTo>
                    <a:pt x="139" y="48"/>
                  </a:lnTo>
                  <a:lnTo>
                    <a:pt x="133" y="53"/>
                  </a:lnTo>
                  <a:lnTo>
                    <a:pt x="127" y="57"/>
                  </a:lnTo>
                  <a:lnTo>
                    <a:pt x="116" y="66"/>
                  </a:lnTo>
                  <a:lnTo>
                    <a:pt x="105" y="76"/>
                  </a:lnTo>
                  <a:lnTo>
                    <a:pt x="95" y="87"/>
                  </a:lnTo>
                  <a:lnTo>
                    <a:pt x="85" y="98"/>
                  </a:lnTo>
                  <a:lnTo>
                    <a:pt x="75" y="109"/>
                  </a:lnTo>
                  <a:lnTo>
                    <a:pt x="66" y="121"/>
                  </a:lnTo>
                  <a:lnTo>
                    <a:pt x="48" y="144"/>
                  </a:lnTo>
                  <a:lnTo>
                    <a:pt x="47" y="142"/>
                  </a:lnTo>
                  <a:lnTo>
                    <a:pt x="45" y="141"/>
                  </a:lnTo>
                  <a:lnTo>
                    <a:pt x="43" y="138"/>
                  </a:lnTo>
                  <a:lnTo>
                    <a:pt x="41" y="136"/>
                  </a:lnTo>
                  <a:lnTo>
                    <a:pt x="40" y="134"/>
                  </a:lnTo>
                  <a:lnTo>
                    <a:pt x="39" y="133"/>
                  </a:lnTo>
                  <a:lnTo>
                    <a:pt x="38" y="133"/>
                  </a:lnTo>
                  <a:lnTo>
                    <a:pt x="38" y="131"/>
                  </a:lnTo>
                  <a:lnTo>
                    <a:pt x="38" y="131"/>
                  </a:lnTo>
                  <a:lnTo>
                    <a:pt x="39" y="130"/>
                  </a:lnTo>
                  <a:lnTo>
                    <a:pt x="39" y="128"/>
                  </a:lnTo>
                  <a:lnTo>
                    <a:pt x="39" y="126"/>
                  </a:lnTo>
                  <a:lnTo>
                    <a:pt x="39" y="124"/>
                  </a:lnTo>
                  <a:lnTo>
                    <a:pt x="39" y="123"/>
                  </a:lnTo>
                  <a:lnTo>
                    <a:pt x="39" y="121"/>
                  </a:lnTo>
                  <a:lnTo>
                    <a:pt x="39" y="119"/>
                  </a:lnTo>
                  <a:lnTo>
                    <a:pt x="38" y="116"/>
                  </a:lnTo>
                  <a:lnTo>
                    <a:pt x="38" y="113"/>
                  </a:lnTo>
                  <a:lnTo>
                    <a:pt x="38" y="110"/>
                  </a:lnTo>
                  <a:lnTo>
                    <a:pt x="37" y="107"/>
                  </a:lnTo>
                  <a:lnTo>
                    <a:pt x="35" y="97"/>
                  </a:lnTo>
                  <a:lnTo>
                    <a:pt x="32" y="88"/>
                  </a:lnTo>
                  <a:lnTo>
                    <a:pt x="28" y="79"/>
                  </a:lnTo>
                  <a:lnTo>
                    <a:pt x="23" y="71"/>
                  </a:lnTo>
                  <a:lnTo>
                    <a:pt x="18" y="63"/>
                  </a:lnTo>
                  <a:lnTo>
                    <a:pt x="12" y="55"/>
                  </a:lnTo>
                  <a:lnTo>
                    <a:pt x="6" y="48"/>
                  </a:lnTo>
                  <a:lnTo>
                    <a:pt x="0" y="41"/>
                  </a:lnTo>
                  <a:lnTo>
                    <a:pt x="0" y="39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1" y="30"/>
                  </a:lnTo>
                  <a:lnTo>
                    <a:pt x="1" y="28"/>
                  </a:lnTo>
                  <a:lnTo>
                    <a:pt x="2" y="27"/>
                  </a:lnTo>
                  <a:lnTo>
                    <a:pt x="4" y="25"/>
                  </a:lnTo>
                  <a:lnTo>
                    <a:pt x="6" y="24"/>
                  </a:lnTo>
                  <a:lnTo>
                    <a:pt x="8" y="24"/>
                  </a:lnTo>
                  <a:lnTo>
                    <a:pt x="9" y="25"/>
                  </a:lnTo>
                  <a:lnTo>
                    <a:pt x="11" y="25"/>
                  </a:lnTo>
                  <a:lnTo>
                    <a:pt x="15" y="27"/>
                  </a:lnTo>
                  <a:lnTo>
                    <a:pt x="17" y="28"/>
                  </a:lnTo>
                  <a:lnTo>
                    <a:pt x="19" y="28"/>
                  </a:lnTo>
                  <a:lnTo>
                    <a:pt x="28" y="28"/>
                  </a:lnTo>
                  <a:lnTo>
                    <a:pt x="36" y="27"/>
                  </a:lnTo>
                  <a:lnTo>
                    <a:pt x="45" y="26"/>
                  </a:lnTo>
                  <a:lnTo>
                    <a:pt x="54" y="25"/>
                  </a:lnTo>
                  <a:lnTo>
                    <a:pt x="63" y="24"/>
                  </a:lnTo>
                  <a:lnTo>
                    <a:pt x="72" y="22"/>
                  </a:lnTo>
                  <a:lnTo>
                    <a:pt x="90" y="19"/>
                  </a:lnTo>
                  <a:lnTo>
                    <a:pt x="108" y="16"/>
                  </a:lnTo>
                  <a:lnTo>
                    <a:pt x="117" y="14"/>
                  </a:lnTo>
                  <a:lnTo>
                    <a:pt x="126" y="13"/>
                  </a:lnTo>
                  <a:lnTo>
                    <a:pt x="130" y="12"/>
                  </a:lnTo>
                  <a:lnTo>
                    <a:pt x="134" y="12"/>
                  </a:lnTo>
                  <a:lnTo>
                    <a:pt x="141" y="10"/>
                  </a:lnTo>
                  <a:lnTo>
                    <a:pt x="147" y="7"/>
                  </a:lnTo>
                  <a:lnTo>
                    <a:pt x="153" y="5"/>
                  </a:lnTo>
                  <a:lnTo>
                    <a:pt x="158" y="2"/>
                  </a:lnTo>
                  <a:lnTo>
                    <a:pt x="161" y="2"/>
                  </a:lnTo>
                  <a:lnTo>
                    <a:pt x="164" y="1"/>
                  </a:lnTo>
                  <a:lnTo>
                    <a:pt x="167" y="1"/>
                  </a:lnTo>
                  <a:lnTo>
                    <a:pt x="170" y="0"/>
                  </a:lnTo>
                  <a:lnTo>
                    <a:pt x="174" y="1"/>
                  </a:lnTo>
                  <a:lnTo>
                    <a:pt x="178" y="1"/>
                  </a:lnTo>
                  <a:lnTo>
                    <a:pt x="177" y="4"/>
                  </a:lnTo>
                  <a:lnTo>
                    <a:pt x="177" y="7"/>
                  </a:lnTo>
                  <a:lnTo>
                    <a:pt x="176" y="9"/>
                  </a:lnTo>
                  <a:lnTo>
                    <a:pt x="176" y="11"/>
                  </a:lnTo>
                  <a:lnTo>
                    <a:pt x="175" y="12"/>
                  </a:lnTo>
                  <a:lnTo>
                    <a:pt x="175" y="13"/>
                  </a:lnTo>
                  <a:lnTo>
                    <a:pt x="175" y="15"/>
                  </a:lnTo>
                  <a:lnTo>
                    <a:pt x="174" y="16"/>
                  </a:lnTo>
                  <a:lnTo>
                    <a:pt x="174" y="18"/>
                  </a:lnTo>
                  <a:lnTo>
                    <a:pt x="173" y="19"/>
                  </a:lnTo>
                  <a:lnTo>
                    <a:pt x="172" y="21"/>
                  </a:lnTo>
                  <a:lnTo>
                    <a:pt x="171" y="22"/>
                  </a:lnTo>
                </a:path>
              </a:pathLst>
            </a:custGeom>
            <a:solidFill>
              <a:srgbClr val="FF00FF"/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39009" name="Freeform 97"/>
            <p:cNvSpPr>
              <a:spLocks/>
            </p:cNvSpPr>
            <p:nvPr/>
          </p:nvSpPr>
          <p:spPr bwMode="auto">
            <a:xfrm>
              <a:off x="2499" y="3439"/>
              <a:ext cx="77" cy="104"/>
            </a:xfrm>
            <a:custGeom>
              <a:avLst/>
              <a:gdLst/>
              <a:ahLst/>
              <a:cxnLst>
                <a:cxn ang="0">
                  <a:pos x="70" y="40"/>
                </a:cxn>
                <a:cxn ang="0">
                  <a:pos x="60" y="40"/>
                </a:cxn>
                <a:cxn ang="0">
                  <a:pos x="52" y="40"/>
                </a:cxn>
                <a:cxn ang="0">
                  <a:pos x="45" y="41"/>
                </a:cxn>
                <a:cxn ang="0">
                  <a:pos x="41" y="42"/>
                </a:cxn>
                <a:cxn ang="0">
                  <a:pos x="39" y="44"/>
                </a:cxn>
                <a:cxn ang="0">
                  <a:pos x="38" y="46"/>
                </a:cxn>
                <a:cxn ang="0">
                  <a:pos x="38" y="48"/>
                </a:cxn>
                <a:cxn ang="0">
                  <a:pos x="38" y="51"/>
                </a:cxn>
                <a:cxn ang="0">
                  <a:pos x="39" y="55"/>
                </a:cxn>
                <a:cxn ang="0">
                  <a:pos x="40" y="60"/>
                </a:cxn>
                <a:cxn ang="0">
                  <a:pos x="43" y="66"/>
                </a:cxn>
                <a:cxn ang="0">
                  <a:pos x="41" y="73"/>
                </a:cxn>
                <a:cxn ang="0">
                  <a:pos x="35" y="83"/>
                </a:cxn>
                <a:cxn ang="0">
                  <a:pos x="29" y="92"/>
                </a:cxn>
                <a:cxn ang="0">
                  <a:pos x="26" y="96"/>
                </a:cxn>
                <a:cxn ang="0">
                  <a:pos x="22" y="99"/>
                </a:cxn>
                <a:cxn ang="0">
                  <a:pos x="17" y="102"/>
                </a:cxn>
                <a:cxn ang="0">
                  <a:pos x="12" y="103"/>
                </a:cxn>
                <a:cxn ang="0">
                  <a:pos x="8" y="103"/>
                </a:cxn>
                <a:cxn ang="0">
                  <a:pos x="5" y="103"/>
                </a:cxn>
                <a:cxn ang="0">
                  <a:pos x="3" y="101"/>
                </a:cxn>
                <a:cxn ang="0">
                  <a:pos x="1" y="98"/>
                </a:cxn>
                <a:cxn ang="0">
                  <a:pos x="0" y="96"/>
                </a:cxn>
                <a:cxn ang="0">
                  <a:pos x="0" y="88"/>
                </a:cxn>
                <a:cxn ang="0">
                  <a:pos x="0" y="81"/>
                </a:cxn>
                <a:cxn ang="0">
                  <a:pos x="2" y="74"/>
                </a:cxn>
                <a:cxn ang="0">
                  <a:pos x="3" y="68"/>
                </a:cxn>
                <a:cxn ang="0">
                  <a:pos x="4" y="67"/>
                </a:cxn>
                <a:cxn ang="0">
                  <a:pos x="4" y="66"/>
                </a:cxn>
                <a:cxn ang="0">
                  <a:pos x="5" y="64"/>
                </a:cxn>
                <a:cxn ang="0">
                  <a:pos x="6" y="60"/>
                </a:cxn>
                <a:cxn ang="0">
                  <a:pos x="7" y="56"/>
                </a:cxn>
                <a:cxn ang="0">
                  <a:pos x="9" y="50"/>
                </a:cxn>
                <a:cxn ang="0">
                  <a:pos x="13" y="38"/>
                </a:cxn>
                <a:cxn ang="0">
                  <a:pos x="18" y="24"/>
                </a:cxn>
                <a:cxn ang="0">
                  <a:pos x="24" y="12"/>
                </a:cxn>
                <a:cxn ang="0">
                  <a:pos x="28" y="7"/>
                </a:cxn>
                <a:cxn ang="0">
                  <a:pos x="31" y="3"/>
                </a:cxn>
                <a:cxn ang="0">
                  <a:pos x="35" y="1"/>
                </a:cxn>
                <a:cxn ang="0">
                  <a:pos x="40" y="0"/>
                </a:cxn>
                <a:cxn ang="0">
                  <a:pos x="44" y="0"/>
                </a:cxn>
                <a:cxn ang="0">
                  <a:pos x="49" y="3"/>
                </a:cxn>
                <a:cxn ang="0">
                  <a:pos x="53" y="7"/>
                </a:cxn>
                <a:cxn ang="0">
                  <a:pos x="60" y="15"/>
                </a:cxn>
                <a:cxn ang="0">
                  <a:pos x="67" y="25"/>
                </a:cxn>
                <a:cxn ang="0">
                  <a:pos x="73" y="35"/>
                </a:cxn>
              </a:cxnLst>
              <a:rect l="0" t="0" r="r" b="b"/>
              <a:pathLst>
                <a:path w="77" h="104">
                  <a:moveTo>
                    <a:pt x="76" y="40"/>
                  </a:moveTo>
                  <a:lnTo>
                    <a:pt x="70" y="40"/>
                  </a:lnTo>
                  <a:lnTo>
                    <a:pt x="65" y="40"/>
                  </a:lnTo>
                  <a:lnTo>
                    <a:pt x="60" y="40"/>
                  </a:lnTo>
                  <a:lnTo>
                    <a:pt x="56" y="40"/>
                  </a:lnTo>
                  <a:lnTo>
                    <a:pt x="52" y="40"/>
                  </a:lnTo>
                  <a:lnTo>
                    <a:pt x="48" y="40"/>
                  </a:lnTo>
                  <a:lnTo>
                    <a:pt x="45" y="41"/>
                  </a:lnTo>
                  <a:lnTo>
                    <a:pt x="42" y="42"/>
                  </a:lnTo>
                  <a:lnTo>
                    <a:pt x="41" y="42"/>
                  </a:lnTo>
                  <a:lnTo>
                    <a:pt x="40" y="43"/>
                  </a:lnTo>
                  <a:lnTo>
                    <a:pt x="39" y="44"/>
                  </a:lnTo>
                  <a:lnTo>
                    <a:pt x="39" y="45"/>
                  </a:lnTo>
                  <a:lnTo>
                    <a:pt x="38" y="46"/>
                  </a:lnTo>
                  <a:lnTo>
                    <a:pt x="38" y="47"/>
                  </a:lnTo>
                  <a:lnTo>
                    <a:pt x="38" y="48"/>
                  </a:lnTo>
                  <a:lnTo>
                    <a:pt x="38" y="50"/>
                  </a:lnTo>
                  <a:lnTo>
                    <a:pt x="38" y="51"/>
                  </a:lnTo>
                  <a:lnTo>
                    <a:pt x="38" y="53"/>
                  </a:lnTo>
                  <a:lnTo>
                    <a:pt x="39" y="55"/>
                  </a:lnTo>
                  <a:lnTo>
                    <a:pt x="39" y="58"/>
                  </a:lnTo>
                  <a:lnTo>
                    <a:pt x="40" y="60"/>
                  </a:lnTo>
                  <a:lnTo>
                    <a:pt x="41" y="63"/>
                  </a:lnTo>
                  <a:lnTo>
                    <a:pt x="43" y="66"/>
                  </a:lnTo>
                  <a:lnTo>
                    <a:pt x="44" y="69"/>
                  </a:lnTo>
                  <a:lnTo>
                    <a:pt x="41" y="73"/>
                  </a:lnTo>
                  <a:lnTo>
                    <a:pt x="38" y="78"/>
                  </a:lnTo>
                  <a:lnTo>
                    <a:pt x="35" y="83"/>
                  </a:lnTo>
                  <a:lnTo>
                    <a:pt x="32" y="88"/>
                  </a:lnTo>
                  <a:lnTo>
                    <a:pt x="29" y="92"/>
                  </a:lnTo>
                  <a:lnTo>
                    <a:pt x="28" y="94"/>
                  </a:lnTo>
                  <a:lnTo>
                    <a:pt x="26" y="96"/>
                  </a:lnTo>
                  <a:lnTo>
                    <a:pt x="24" y="98"/>
                  </a:lnTo>
                  <a:lnTo>
                    <a:pt x="22" y="99"/>
                  </a:lnTo>
                  <a:lnTo>
                    <a:pt x="20" y="101"/>
                  </a:lnTo>
                  <a:lnTo>
                    <a:pt x="17" y="102"/>
                  </a:lnTo>
                  <a:lnTo>
                    <a:pt x="14" y="103"/>
                  </a:lnTo>
                  <a:lnTo>
                    <a:pt x="12" y="103"/>
                  </a:lnTo>
                  <a:lnTo>
                    <a:pt x="10" y="103"/>
                  </a:lnTo>
                  <a:lnTo>
                    <a:pt x="8" y="103"/>
                  </a:lnTo>
                  <a:lnTo>
                    <a:pt x="7" y="103"/>
                  </a:lnTo>
                  <a:lnTo>
                    <a:pt x="5" y="103"/>
                  </a:lnTo>
                  <a:lnTo>
                    <a:pt x="4" y="102"/>
                  </a:lnTo>
                  <a:lnTo>
                    <a:pt x="3" y="101"/>
                  </a:lnTo>
                  <a:lnTo>
                    <a:pt x="2" y="100"/>
                  </a:lnTo>
                  <a:lnTo>
                    <a:pt x="1" y="98"/>
                  </a:lnTo>
                  <a:lnTo>
                    <a:pt x="1" y="97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0" y="88"/>
                  </a:lnTo>
                  <a:lnTo>
                    <a:pt x="0" y="85"/>
                  </a:lnTo>
                  <a:lnTo>
                    <a:pt x="0" y="81"/>
                  </a:lnTo>
                  <a:lnTo>
                    <a:pt x="1" y="77"/>
                  </a:lnTo>
                  <a:lnTo>
                    <a:pt x="2" y="74"/>
                  </a:lnTo>
                  <a:lnTo>
                    <a:pt x="3" y="71"/>
                  </a:lnTo>
                  <a:lnTo>
                    <a:pt x="3" y="68"/>
                  </a:lnTo>
                  <a:lnTo>
                    <a:pt x="4" y="68"/>
                  </a:lnTo>
                  <a:lnTo>
                    <a:pt x="4" y="67"/>
                  </a:lnTo>
                  <a:lnTo>
                    <a:pt x="4" y="66"/>
                  </a:lnTo>
                  <a:lnTo>
                    <a:pt x="4" y="66"/>
                  </a:lnTo>
                  <a:lnTo>
                    <a:pt x="4" y="65"/>
                  </a:lnTo>
                  <a:lnTo>
                    <a:pt x="5" y="64"/>
                  </a:lnTo>
                  <a:lnTo>
                    <a:pt x="5" y="62"/>
                  </a:lnTo>
                  <a:lnTo>
                    <a:pt x="6" y="60"/>
                  </a:lnTo>
                  <a:lnTo>
                    <a:pt x="6" y="58"/>
                  </a:lnTo>
                  <a:lnTo>
                    <a:pt x="7" y="56"/>
                  </a:lnTo>
                  <a:lnTo>
                    <a:pt x="8" y="53"/>
                  </a:lnTo>
                  <a:lnTo>
                    <a:pt x="9" y="50"/>
                  </a:lnTo>
                  <a:lnTo>
                    <a:pt x="10" y="44"/>
                  </a:lnTo>
                  <a:lnTo>
                    <a:pt x="13" y="38"/>
                  </a:lnTo>
                  <a:lnTo>
                    <a:pt x="15" y="31"/>
                  </a:lnTo>
                  <a:lnTo>
                    <a:pt x="18" y="24"/>
                  </a:lnTo>
                  <a:lnTo>
                    <a:pt x="21" y="18"/>
                  </a:lnTo>
                  <a:lnTo>
                    <a:pt x="24" y="12"/>
                  </a:lnTo>
                  <a:lnTo>
                    <a:pt x="26" y="10"/>
                  </a:lnTo>
                  <a:lnTo>
                    <a:pt x="28" y="7"/>
                  </a:lnTo>
                  <a:lnTo>
                    <a:pt x="29" y="5"/>
                  </a:lnTo>
                  <a:lnTo>
                    <a:pt x="31" y="3"/>
                  </a:lnTo>
                  <a:lnTo>
                    <a:pt x="33" y="2"/>
                  </a:lnTo>
                  <a:lnTo>
                    <a:pt x="35" y="1"/>
                  </a:lnTo>
                  <a:lnTo>
                    <a:pt x="38" y="0"/>
                  </a:lnTo>
                  <a:lnTo>
                    <a:pt x="40" y="0"/>
                  </a:lnTo>
                  <a:lnTo>
                    <a:pt x="42" y="0"/>
                  </a:lnTo>
                  <a:lnTo>
                    <a:pt x="44" y="0"/>
                  </a:lnTo>
                  <a:lnTo>
                    <a:pt x="47" y="1"/>
                  </a:lnTo>
                  <a:lnTo>
                    <a:pt x="49" y="3"/>
                  </a:lnTo>
                  <a:lnTo>
                    <a:pt x="51" y="5"/>
                  </a:lnTo>
                  <a:lnTo>
                    <a:pt x="53" y="7"/>
                  </a:lnTo>
                  <a:lnTo>
                    <a:pt x="57" y="11"/>
                  </a:lnTo>
                  <a:lnTo>
                    <a:pt x="60" y="15"/>
                  </a:lnTo>
                  <a:lnTo>
                    <a:pt x="64" y="20"/>
                  </a:lnTo>
                  <a:lnTo>
                    <a:pt x="67" y="25"/>
                  </a:lnTo>
                  <a:lnTo>
                    <a:pt x="70" y="30"/>
                  </a:lnTo>
                  <a:lnTo>
                    <a:pt x="73" y="35"/>
                  </a:lnTo>
                  <a:lnTo>
                    <a:pt x="76" y="40"/>
                  </a:lnTo>
                </a:path>
              </a:pathLst>
            </a:custGeom>
            <a:solidFill>
              <a:schemeClr val="tx1"/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</p:grpSp>
      <p:sp>
        <p:nvSpPr>
          <p:cNvPr id="39011" name="Oval 99"/>
          <p:cNvSpPr>
            <a:spLocks noChangeArrowheads="1"/>
          </p:cNvSpPr>
          <p:nvPr/>
        </p:nvSpPr>
        <p:spPr bwMode="auto">
          <a:xfrm rot="12720000">
            <a:off x="4495800" y="5029200"/>
            <a:ext cx="228600" cy="1524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39012" name="Oval 100"/>
          <p:cNvSpPr>
            <a:spLocks noChangeArrowheads="1"/>
          </p:cNvSpPr>
          <p:nvPr/>
        </p:nvSpPr>
        <p:spPr bwMode="auto">
          <a:xfrm rot="12720000">
            <a:off x="4191000" y="4876800"/>
            <a:ext cx="228600" cy="1524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39013" name="Oval 101"/>
          <p:cNvSpPr>
            <a:spLocks noChangeArrowheads="1"/>
          </p:cNvSpPr>
          <p:nvPr/>
        </p:nvSpPr>
        <p:spPr bwMode="auto">
          <a:xfrm rot="10740000">
            <a:off x="4876800" y="4495800"/>
            <a:ext cx="228600" cy="1524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grpSp>
        <p:nvGrpSpPr>
          <p:cNvPr id="39017" name="Group 105"/>
          <p:cNvGrpSpPr>
            <a:grpSpLocks/>
          </p:cNvGrpSpPr>
          <p:nvPr/>
        </p:nvGrpSpPr>
        <p:grpSpPr bwMode="auto">
          <a:xfrm>
            <a:off x="3859213" y="5230813"/>
            <a:ext cx="474662" cy="357187"/>
            <a:chOff x="2431" y="3295"/>
            <a:chExt cx="299" cy="225"/>
          </a:xfrm>
        </p:grpSpPr>
        <p:sp>
          <p:nvSpPr>
            <p:cNvPr id="39014" name="Oval 102"/>
            <p:cNvSpPr>
              <a:spLocks noChangeArrowheads="1"/>
            </p:cNvSpPr>
            <p:nvPr/>
          </p:nvSpPr>
          <p:spPr bwMode="auto">
            <a:xfrm rot="12720000">
              <a:off x="2586" y="3302"/>
              <a:ext cx="144" cy="96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39015" name="Freeform 103"/>
            <p:cNvSpPr>
              <a:spLocks/>
            </p:cNvSpPr>
            <p:nvPr/>
          </p:nvSpPr>
          <p:spPr bwMode="auto">
            <a:xfrm>
              <a:off x="2431" y="3375"/>
              <a:ext cx="179" cy="145"/>
            </a:xfrm>
            <a:custGeom>
              <a:avLst/>
              <a:gdLst/>
              <a:ahLst/>
              <a:cxnLst>
                <a:cxn ang="0">
                  <a:pos x="165" y="27"/>
                </a:cxn>
                <a:cxn ang="0">
                  <a:pos x="155" y="36"/>
                </a:cxn>
                <a:cxn ang="0">
                  <a:pos x="144" y="44"/>
                </a:cxn>
                <a:cxn ang="0">
                  <a:pos x="133" y="53"/>
                </a:cxn>
                <a:cxn ang="0">
                  <a:pos x="116" y="66"/>
                </a:cxn>
                <a:cxn ang="0">
                  <a:pos x="95" y="87"/>
                </a:cxn>
                <a:cxn ang="0">
                  <a:pos x="75" y="109"/>
                </a:cxn>
                <a:cxn ang="0">
                  <a:pos x="48" y="144"/>
                </a:cxn>
                <a:cxn ang="0">
                  <a:pos x="45" y="141"/>
                </a:cxn>
                <a:cxn ang="0">
                  <a:pos x="41" y="136"/>
                </a:cxn>
                <a:cxn ang="0">
                  <a:pos x="39" y="133"/>
                </a:cxn>
                <a:cxn ang="0">
                  <a:pos x="38" y="131"/>
                </a:cxn>
                <a:cxn ang="0">
                  <a:pos x="39" y="130"/>
                </a:cxn>
                <a:cxn ang="0">
                  <a:pos x="39" y="126"/>
                </a:cxn>
                <a:cxn ang="0">
                  <a:pos x="39" y="123"/>
                </a:cxn>
                <a:cxn ang="0">
                  <a:pos x="39" y="119"/>
                </a:cxn>
                <a:cxn ang="0">
                  <a:pos x="38" y="113"/>
                </a:cxn>
                <a:cxn ang="0">
                  <a:pos x="37" y="107"/>
                </a:cxn>
                <a:cxn ang="0">
                  <a:pos x="32" y="88"/>
                </a:cxn>
                <a:cxn ang="0">
                  <a:pos x="23" y="71"/>
                </a:cxn>
                <a:cxn ang="0">
                  <a:pos x="12" y="55"/>
                </a:cxn>
                <a:cxn ang="0">
                  <a:pos x="0" y="41"/>
                </a:cxn>
                <a:cxn ang="0">
                  <a:pos x="0" y="37"/>
                </a:cxn>
                <a:cxn ang="0">
                  <a:pos x="1" y="30"/>
                </a:cxn>
                <a:cxn ang="0">
                  <a:pos x="2" y="27"/>
                </a:cxn>
                <a:cxn ang="0">
                  <a:pos x="6" y="24"/>
                </a:cxn>
                <a:cxn ang="0">
                  <a:pos x="9" y="25"/>
                </a:cxn>
                <a:cxn ang="0">
                  <a:pos x="15" y="27"/>
                </a:cxn>
                <a:cxn ang="0">
                  <a:pos x="19" y="28"/>
                </a:cxn>
                <a:cxn ang="0">
                  <a:pos x="36" y="27"/>
                </a:cxn>
                <a:cxn ang="0">
                  <a:pos x="54" y="25"/>
                </a:cxn>
                <a:cxn ang="0">
                  <a:pos x="72" y="22"/>
                </a:cxn>
                <a:cxn ang="0">
                  <a:pos x="108" y="16"/>
                </a:cxn>
                <a:cxn ang="0">
                  <a:pos x="126" y="13"/>
                </a:cxn>
                <a:cxn ang="0">
                  <a:pos x="134" y="12"/>
                </a:cxn>
                <a:cxn ang="0">
                  <a:pos x="147" y="7"/>
                </a:cxn>
                <a:cxn ang="0">
                  <a:pos x="158" y="2"/>
                </a:cxn>
                <a:cxn ang="0">
                  <a:pos x="164" y="1"/>
                </a:cxn>
                <a:cxn ang="0">
                  <a:pos x="170" y="0"/>
                </a:cxn>
                <a:cxn ang="0">
                  <a:pos x="178" y="1"/>
                </a:cxn>
                <a:cxn ang="0">
                  <a:pos x="177" y="7"/>
                </a:cxn>
                <a:cxn ang="0">
                  <a:pos x="176" y="11"/>
                </a:cxn>
                <a:cxn ang="0">
                  <a:pos x="175" y="13"/>
                </a:cxn>
                <a:cxn ang="0">
                  <a:pos x="174" y="16"/>
                </a:cxn>
                <a:cxn ang="0">
                  <a:pos x="173" y="19"/>
                </a:cxn>
                <a:cxn ang="0">
                  <a:pos x="171" y="22"/>
                </a:cxn>
              </a:cxnLst>
              <a:rect l="0" t="0" r="r" b="b"/>
              <a:pathLst>
                <a:path w="179" h="145">
                  <a:moveTo>
                    <a:pt x="171" y="22"/>
                  </a:moveTo>
                  <a:lnTo>
                    <a:pt x="165" y="27"/>
                  </a:lnTo>
                  <a:lnTo>
                    <a:pt x="160" y="32"/>
                  </a:lnTo>
                  <a:lnTo>
                    <a:pt x="155" y="36"/>
                  </a:lnTo>
                  <a:lnTo>
                    <a:pt x="150" y="40"/>
                  </a:lnTo>
                  <a:lnTo>
                    <a:pt x="144" y="44"/>
                  </a:lnTo>
                  <a:lnTo>
                    <a:pt x="139" y="48"/>
                  </a:lnTo>
                  <a:lnTo>
                    <a:pt x="133" y="53"/>
                  </a:lnTo>
                  <a:lnTo>
                    <a:pt x="127" y="57"/>
                  </a:lnTo>
                  <a:lnTo>
                    <a:pt x="116" y="66"/>
                  </a:lnTo>
                  <a:lnTo>
                    <a:pt x="105" y="76"/>
                  </a:lnTo>
                  <a:lnTo>
                    <a:pt x="95" y="87"/>
                  </a:lnTo>
                  <a:lnTo>
                    <a:pt x="85" y="98"/>
                  </a:lnTo>
                  <a:lnTo>
                    <a:pt x="75" y="109"/>
                  </a:lnTo>
                  <a:lnTo>
                    <a:pt x="66" y="121"/>
                  </a:lnTo>
                  <a:lnTo>
                    <a:pt x="48" y="144"/>
                  </a:lnTo>
                  <a:lnTo>
                    <a:pt x="47" y="142"/>
                  </a:lnTo>
                  <a:lnTo>
                    <a:pt x="45" y="141"/>
                  </a:lnTo>
                  <a:lnTo>
                    <a:pt x="43" y="138"/>
                  </a:lnTo>
                  <a:lnTo>
                    <a:pt x="41" y="136"/>
                  </a:lnTo>
                  <a:lnTo>
                    <a:pt x="40" y="134"/>
                  </a:lnTo>
                  <a:lnTo>
                    <a:pt x="39" y="133"/>
                  </a:lnTo>
                  <a:lnTo>
                    <a:pt x="38" y="133"/>
                  </a:lnTo>
                  <a:lnTo>
                    <a:pt x="38" y="131"/>
                  </a:lnTo>
                  <a:lnTo>
                    <a:pt x="38" y="131"/>
                  </a:lnTo>
                  <a:lnTo>
                    <a:pt x="39" y="130"/>
                  </a:lnTo>
                  <a:lnTo>
                    <a:pt x="39" y="128"/>
                  </a:lnTo>
                  <a:lnTo>
                    <a:pt x="39" y="126"/>
                  </a:lnTo>
                  <a:lnTo>
                    <a:pt x="39" y="124"/>
                  </a:lnTo>
                  <a:lnTo>
                    <a:pt x="39" y="123"/>
                  </a:lnTo>
                  <a:lnTo>
                    <a:pt x="39" y="121"/>
                  </a:lnTo>
                  <a:lnTo>
                    <a:pt x="39" y="119"/>
                  </a:lnTo>
                  <a:lnTo>
                    <a:pt x="38" y="116"/>
                  </a:lnTo>
                  <a:lnTo>
                    <a:pt x="38" y="113"/>
                  </a:lnTo>
                  <a:lnTo>
                    <a:pt x="38" y="110"/>
                  </a:lnTo>
                  <a:lnTo>
                    <a:pt x="37" y="107"/>
                  </a:lnTo>
                  <a:lnTo>
                    <a:pt x="35" y="97"/>
                  </a:lnTo>
                  <a:lnTo>
                    <a:pt x="32" y="88"/>
                  </a:lnTo>
                  <a:lnTo>
                    <a:pt x="28" y="79"/>
                  </a:lnTo>
                  <a:lnTo>
                    <a:pt x="23" y="71"/>
                  </a:lnTo>
                  <a:lnTo>
                    <a:pt x="18" y="63"/>
                  </a:lnTo>
                  <a:lnTo>
                    <a:pt x="12" y="55"/>
                  </a:lnTo>
                  <a:lnTo>
                    <a:pt x="6" y="48"/>
                  </a:lnTo>
                  <a:lnTo>
                    <a:pt x="0" y="41"/>
                  </a:lnTo>
                  <a:lnTo>
                    <a:pt x="0" y="39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1" y="30"/>
                  </a:lnTo>
                  <a:lnTo>
                    <a:pt x="1" y="28"/>
                  </a:lnTo>
                  <a:lnTo>
                    <a:pt x="2" y="27"/>
                  </a:lnTo>
                  <a:lnTo>
                    <a:pt x="4" y="25"/>
                  </a:lnTo>
                  <a:lnTo>
                    <a:pt x="6" y="24"/>
                  </a:lnTo>
                  <a:lnTo>
                    <a:pt x="8" y="24"/>
                  </a:lnTo>
                  <a:lnTo>
                    <a:pt x="9" y="25"/>
                  </a:lnTo>
                  <a:lnTo>
                    <a:pt x="11" y="25"/>
                  </a:lnTo>
                  <a:lnTo>
                    <a:pt x="15" y="27"/>
                  </a:lnTo>
                  <a:lnTo>
                    <a:pt x="17" y="28"/>
                  </a:lnTo>
                  <a:lnTo>
                    <a:pt x="19" y="28"/>
                  </a:lnTo>
                  <a:lnTo>
                    <a:pt x="28" y="28"/>
                  </a:lnTo>
                  <a:lnTo>
                    <a:pt x="36" y="27"/>
                  </a:lnTo>
                  <a:lnTo>
                    <a:pt x="45" y="26"/>
                  </a:lnTo>
                  <a:lnTo>
                    <a:pt x="54" y="25"/>
                  </a:lnTo>
                  <a:lnTo>
                    <a:pt x="63" y="24"/>
                  </a:lnTo>
                  <a:lnTo>
                    <a:pt x="72" y="22"/>
                  </a:lnTo>
                  <a:lnTo>
                    <a:pt x="90" y="19"/>
                  </a:lnTo>
                  <a:lnTo>
                    <a:pt x="108" y="16"/>
                  </a:lnTo>
                  <a:lnTo>
                    <a:pt x="117" y="14"/>
                  </a:lnTo>
                  <a:lnTo>
                    <a:pt x="126" y="13"/>
                  </a:lnTo>
                  <a:lnTo>
                    <a:pt x="130" y="12"/>
                  </a:lnTo>
                  <a:lnTo>
                    <a:pt x="134" y="12"/>
                  </a:lnTo>
                  <a:lnTo>
                    <a:pt x="141" y="10"/>
                  </a:lnTo>
                  <a:lnTo>
                    <a:pt x="147" y="7"/>
                  </a:lnTo>
                  <a:lnTo>
                    <a:pt x="153" y="5"/>
                  </a:lnTo>
                  <a:lnTo>
                    <a:pt x="158" y="2"/>
                  </a:lnTo>
                  <a:lnTo>
                    <a:pt x="161" y="2"/>
                  </a:lnTo>
                  <a:lnTo>
                    <a:pt x="164" y="1"/>
                  </a:lnTo>
                  <a:lnTo>
                    <a:pt x="167" y="1"/>
                  </a:lnTo>
                  <a:lnTo>
                    <a:pt x="170" y="0"/>
                  </a:lnTo>
                  <a:lnTo>
                    <a:pt x="174" y="1"/>
                  </a:lnTo>
                  <a:lnTo>
                    <a:pt x="178" y="1"/>
                  </a:lnTo>
                  <a:lnTo>
                    <a:pt x="177" y="4"/>
                  </a:lnTo>
                  <a:lnTo>
                    <a:pt x="177" y="7"/>
                  </a:lnTo>
                  <a:lnTo>
                    <a:pt x="176" y="9"/>
                  </a:lnTo>
                  <a:lnTo>
                    <a:pt x="176" y="11"/>
                  </a:lnTo>
                  <a:lnTo>
                    <a:pt x="175" y="12"/>
                  </a:lnTo>
                  <a:lnTo>
                    <a:pt x="175" y="13"/>
                  </a:lnTo>
                  <a:lnTo>
                    <a:pt x="175" y="15"/>
                  </a:lnTo>
                  <a:lnTo>
                    <a:pt x="174" y="16"/>
                  </a:lnTo>
                  <a:lnTo>
                    <a:pt x="174" y="18"/>
                  </a:lnTo>
                  <a:lnTo>
                    <a:pt x="173" y="19"/>
                  </a:lnTo>
                  <a:lnTo>
                    <a:pt x="172" y="21"/>
                  </a:lnTo>
                  <a:lnTo>
                    <a:pt x="171" y="22"/>
                  </a:lnTo>
                </a:path>
              </a:pathLst>
            </a:custGeom>
            <a:solidFill>
              <a:srgbClr val="FF00FF"/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39016" name="Freeform 104"/>
            <p:cNvSpPr>
              <a:spLocks/>
            </p:cNvSpPr>
            <p:nvPr/>
          </p:nvSpPr>
          <p:spPr bwMode="auto">
            <a:xfrm>
              <a:off x="2499" y="3295"/>
              <a:ext cx="77" cy="104"/>
            </a:xfrm>
            <a:custGeom>
              <a:avLst/>
              <a:gdLst/>
              <a:ahLst/>
              <a:cxnLst>
                <a:cxn ang="0">
                  <a:pos x="70" y="40"/>
                </a:cxn>
                <a:cxn ang="0">
                  <a:pos x="60" y="40"/>
                </a:cxn>
                <a:cxn ang="0">
                  <a:pos x="52" y="40"/>
                </a:cxn>
                <a:cxn ang="0">
                  <a:pos x="45" y="41"/>
                </a:cxn>
                <a:cxn ang="0">
                  <a:pos x="41" y="42"/>
                </a:cxn>
                <a:cxn ang="0">
                  <a:pos x="39" y="44"/>
                </a:cxn>
                <a:cxn ang="0">
                  <a:pos x="38" y="46"/>
                </a:cxn>
                <a:cxn ang="0">
                  <a:pos x="38" y="48"/>
                </a:cxn>
                <a:cxn ang="0">
                  <a:pos x="38" y="51"/>
                </a:cxn>
                <a:cxn ang="0">
                  <a:pos x="39" y="55"/>
                </a:cxn>
                <a:cxn ang="0">
                  <a:pos x="40" y="60"/>
                </a:cxn>
                <a:cxn ang="0">
                  <a:pos x="43" y="66"/>
                </a:cxn>
                <a:cxn ang="0">
                  <a:pos x="41" y="73"/>
                </a:cxn>
                <a:cxn ang="0">
                  <a:pos x="35" y="83"/>
                </a:cxn>
                <a:cxn ang="0">
                  <a:pos x="29" y="92"/>
                </a:cxn>
                <a:cxn ang="0">
                  <a:pos x="26" y="96"/>
                </a:cxn>
                <a:cxn ang="0">
                  <a:pos x="22" y="99"/>
                </a:cxn>
                <a:cxn ang="0">
                  <a:pos x="17" y="102"/>
                </a:cxn>
                <a:cxn ang="0">
                  <a:pos x="12" y="103"/>
                </a:cxn>
                <a:cxn ang="0">
                  <a:pos x="8" y="103"/>
                </a:cxn>
                <a:cxn ang="0">
                  <a:pos x="5" y="103"/>
                </a:cxn>
                <a:cxn ang="0">
                  <a:pos x="3" y="101"/>
                </a:cxn>
                <a:cxn ang="0">
                  <a:pos x="1" y="98"/>
                </a:cxn>
                <a:cxn ang="0">
                  <a:pos x="0" y="96"/>
                </a:cxn>
                <a:cxn ang="0">
                  <a:pos x="0" y="88"/>
                </a:cxn>
                <a:cxn ang="0">
                  <a:pos x="0" y="81"/>
                </a:cxn>
                <a:cxn ang="0">
                  <a:pos x="2" y="74"/>
                </a:cxn>
                <a:cxn ang="0">
                  <a:pos x="3" y="68"/>
                </a:cxn>
                <a:cxn ang="0">
                  <a:pos x="4" y="67"/>
                </a:cxn>
                <a:cxn ang="0">
                  <a:pos x="4" y="66"/>
                </a:cxn>
                <a:cxn ang="0">
                  <a:pos x="5" y="64"/>
                </a:cxn>
                <a:cxn ang="0">
                  <a:pos x="6" y="60"/>
                </a:cxn>
                <a:cxn ang="0">
                  <a:pos x="7" y="56"/>
                </a:cxn>
                <a:cxn ang="0">
                  <a:pos x="9" y="50"/>
                </a:cxn>
                <a:cxn ang="0">
                  <a:pos x="13" y="38"/>
                </a:cxn>
                <a:cxn ang="0">
                  <a:pos x="18" y="24"/>
                </a:cxn>
                <a:cxn ang="0">
                  <a:pos x="24" y="12"/>
                </a:cxn>
                <a:cxn ang="0">
                  <a:pos x="28" y="7"/>
                </a:cxn>
                <a:cxn ang="0">
                  <a:pos x="31" y="3"/>
                </a:cxn>
                <a:cxn ang="0">
                  <a:pos x="35" y="1"/>
                </a:cxn>
                <a:cxn ang="0">
                  <a:pos x="40" y="0"/>
                </a:cxn>
                <a:cxn ang="0">
                  <a:pos x="44" y="0"/>
                </a:cxn>
                <a:cxn ang="0">
                  <a:pos x="49" y="3"/>
                </a:cxn>
                <a:cxn ang="0">
                  <a:pos x="53" y="7"/>
                </a:cxn>
                <a:cxn ang="0">
                  <a:pos x="60" y="15"/>
                </a:cxn>
                <a:cxn ang="0">
                  <a:pos x="67" y="25"/>
                </a:cxn>
                <a:cxn ang="0">
                  <a:pos x="73" y="35"/>
                </a:cxn>
              </a:cxnLst>
              <a:rect l="0" t="0" r="r" b="b"/>
              <a:pathLst>
                <a:path w="77" h="104">
                  <a:moveTo>
                    <a:pt x="76" y="40"/>
                  </a:moveTo>
                  <a:lnTo>
                    <a:pt x="70" y="40"/>
                  </a:lnTo>
                  <a:lnTo>
                    <a:pt x="65" y="40"/>
                  </a:lnTo>
                  <a:lnTo>
                    <a:pt x="60" y="40"/>
                  </a:lnTo>
                  <a:lnTo>
                    <a:pt x="56" y="40"/>
                  </a:lnTo>
                  <a:lnTo>
                    <a:pt x="52" y="40"/>
                  </a:lnTo>
                  <a:lnTo>
                    <a:pt x="48" y="40"/>
                  </a:lnTo>
                  <a:lnTo>
                    <a:pt x="45" y="41"/>
                  </a:lnTo>
                  <a:lnTo>
                    <a:pt x="42" y="42"/>
                  </a:lnTo>
                  <a:lnTo>
                    <a:pt x="41" y="42"/>
                  </a:lnTo>
                  <a:lnTo>
                    <a:pt x="40" y="43"/>
                  </a:lnTo>
                  <a:lnTo>
                    <a:pt x="39" y="44"/>
                  </a:lnTo>
                  <a:lnTo>
                    <a:pt x="39" y="45"/>
                  </a:lnTo>
                  <a:lnTo>
                    <a:pt x="38" y="46"/>
                  </a:lnTo>
                  <a:lnTo>
                    <a:pt x="38" y="47"/>
                  </a:lnTo>
                  <a:lnTo>
                    <a:pt x="38" y="48"/>
                  </a:lnTo>
                  <a:lnTo>
                    <a:pt x="38" y="50"/>
                  </a:lnTo>
                  <a:lnTo>
                    <a:pt x="38" y="51"/>
                  </a:lnTo>
                  <a:lnTo>
                    <a:pt x="38" y="53"/>
                  </a:lnTo>
                  <a:lnTo>
                    <a:pt x="39" y="55"/>
                  </a:lnTo>
                  <a:lnTo>
                    <a:pt x="39" y="58"/>
                  </a:lnTo>
                  <a:lnTo>
                    <a:pt x="40" y="60"/>
                  </a:lnTo>
                  <a:lnTo>
                    <a:pt x="41" y="63"/>
                  </a:lnTo>
                  <a:lnTo>
                    <a:pt x="43" y="66"/>
                  </a:lnTo>
                  <a:lnTo>
                    <a:pt x="44" y="69"/>
                  </a:lnTo>
                  <a:lnTo>
                    <a:pt x="41" y="73"/>
                  </a:lnTo>
                  <a:lnTo>
                    <a:pt x="38" y="78"/>
                  </a:lnTo>
                  <a:lnTo>
                    <a:pt x="35" y="83"/>
                  </a:lnTo>
                  <a:lnTo>
                    <a:pt x="32" y="88"/>
                  </a:lnTo>
                  <a:lnTo>
                    <a:pt x="29" y="92"/>
                  </a:lnTo>
                  <a:lnTo>
                    <a:pt x="28" y="94"/>
                  </a:lnTo>
                  <a:lnTo>
                    <a:pt x="26" y="96"/>
                  </a:lnTo>
                  <a:lnTo>
                    <a:pt x="24" y="98"/>
                  </a:lnTo>
                  <a:lnTo>
                    <a:pt x="22" y="99"/>
                  </a:lnTo>
                  <a:lnTo>
                    <a:pt x="20" y="101"/>
                  </a:lnTo>
                  <a:lnTo>
                    <a:pt x="17" y="102"/>
                  </a:lnTo>
                  <a:lnTo>
                    <a:pt x="14" y="103"/>
                  </a:lnTo>
                  <a:lnTo>
                    <a:pt x="12" y="103"/>
                  </a:lnTo>
                  <a:lnTo>
                    <a:pt x="10" y="103"/>
                  </a:lnTo>
                  <a:lnTo>
                    <a:pt x="8" y="103"/>
                  </a:lnTo>
                  <a:lnTo>
                    <a:pt x="7" y="103"/>
                  </a:lnTo>
                  <a:lnTo>
                    <a:pt x="5" y="103"/>
                  </a:lnTo>
                  <a:lnTo>
                    <a:pt x="4" y="102"/>
                  </a:lnTo>
                  <a:lnTo>
                    <a:pt x="3" y="101"/>
                  </a:lnTo>
                  <a:lnTo>
                    <a:pt x="2" y="100"/>
                  </a:lnTo>
                  <a:lnTo>
                    <a:pt x="1" y="98"/>
                  </a:lnTo>
                  <a:lnTo>
                    <a:pt x="1" y="97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0" y="88"/>
                  </a:lnTo>
                  <a:lnTo>
                    <a:pt x="0" y="85"/>
                  </a:lnTo>
                  <a:lnTo>
                    <a:pt x="0" y="81"/>
                  </a:lnTo>
                  <a:lnTo>
                    <a:pt x="1" y="77"/>
                  </a:lnTo>
                  <a:lnTo>
                    <a:pt x="2" y="74"/>
                  </a:lnTo>
                  <a:lnTo>
                    <a:pt x="3" y="71"/>
                  </a:lnTo>
                  <a:lnTo>
                    <a:pt x="3" y="68"/>
                  </a:lnTo>
                  <a:lnTo>
                    <a:pt x="4" y="68"/>
                  </a:lnTo>
                  <a:lnTo>
                    <a:pt x="4" y="67"/>
                  </a:lnTo>
                  <a:lnTo>
                    <a:pt x="4" y="66"/>
                  </a:lnTo>
                  <a:lnTo>
                    <a:pt x="4" y="66"/>
                  </a:lnTo>
                  <a:lnTo>
                    <a:pt x="4" y="65"/>
                  </a:lnTo>
                  <a:lnTo>
                    <a:pt x="5" y="64"/>
                  </a:lnTo>
                  <a:lnTo>
                    <a:pt x="5" y="62"/>
                  </a:lnTo>
                  <a:lnTo>
                    <a:pt x="6" y="60"/>
                  </a:lnTo>
                  <a:lnTo>
                    <a:pt x="6" y="58"/>
                  </a:lnTo>
                  <a:lnTo>
                    <a:pt x="7" y="56"/>
                  </a:lnTo>
                  <a:lnTo>
                    <a:pt x="8" y="53"/>
                  </a:lnTo>
                  <a:lnTo>
                    <a:pt x="9" y="50"/>
                  </a:lnTo>
                  <a:lnTo>
                    <a:pt x="10" y="44"/>
                  </a:lnTo>
                  <a:lnTo>
                    <a:pt x="13" y="38"/>
                  </a:lnTo>
                  <a:lnTo>
                    <a:pt x="15" y="31"/>
                  </a:lnTo>
                  <a:lnTo>
                    <a:pt x="18" y="24"/>
                  </a:lnTo>
                  <a:lnTo>
                    <a:pt x="21" y="18"/>
                  </a:lnTo>
                  <a:lnTo>
                    <a:pt x="24" y="12"/>
                  </a:lnTo>
                  <a:lnTo>
                    <a:pt x="26" y="10"/>
                  </a:lnTo>
                  <a:lnTo>
                    <a:pt x="28" y="7"/>
                  </a:lnTo>
                  <a:lnTo>
                    <a:pt x="29" y="5"/>
                  </a:lnTo>
                  <a:lnTo>
                    <a:pt x="31" y="3"/>
                  </a:lnTo>
                  <a:lnTo>
                    <a:pt x="33" y="2"/>
                  </a:lnTo>
                  <a:lnTo>
                    <a:pt x="35" y="1"/>
                  </a:lnTo>
                  <a:lnTo>
                    <a:pt x="38" y="0"/>
                  </a:lnTo>
                  <a:lnTo>
                    <a:pt x="40" y="0"/>
                  </a:lnTo>
                  <a:lnTo>
                    <a:pt x="42" y="0"/>
                  </a:lnTo>
                  <a:lnTo>
                    <a:pt x="44" y="0"/>
                  </a:lnTo>
                  <a:lnTo>
                    <a:pt x="47" y="1"/>
                  </a:lnTo>
                  <a:lnTo>
                    <a:pt x="49" y="3"/>
                  </a:lnTo>
                  <a:lnTo>
                    <a:pt x="51" y="5"/>
                  </a:lnTo>
                  <a:lnTo>
                    <a:pt x="53" y="7"/>
                  </a:lnTo>
                  <a:lnTo>
                    <a:pt x="57" y="11"/>
                  </a:lnTo>
                  <a:lnTo>
                    <a:pt x="60" y="15"/>
                  </a:lnTo>
                  <a:lnTo>
                    <a:pt x="64" y="20"/>
                  </a:lnTo>
                  <a:lnTo>
                    <a:pt x="67" y="25"/>
                  </a:lnTo>
                  <a:lnTo>
                    <a:pt x="70" y="30"/>
                  </a:lnTo>
                  <a:lnTo>
                    <a:pt x="73" y="35"/>
                  </a:lnTo>
                  <a:lnTo>
                    <a:pt x="76" y="40"/>
                  </a:lnTo>
                </a:path>
              </a:pathLst>
            </a:custGeom>
            <a:solidFill>
              <a:schemeClr val="tx1"/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</p:grpSp>
      <p:sp>
        <p:nvSpPr>
          <p:cNvPr id="39018" name="Freeform 106"/>
          <p:cNvSpPr>
            <a:spLocks/>
          </p:cNvSpPr>
          <p:nvPr/>
        </p:nvSpPr>
        <p:spPr bwMode="auto">
          <a:xfrm>
            <a:off x="5029200" y="4191000"/>
            <a:ext cx="349250" cy="358775"/>
          </a:xfrm>
          <a:custGeom>
            <a:avLst/>
            <a:gdLst/>
            <a:ahLst/>
            <a:cxnLst>
              <a:cxn ang="0">
                <a:pos x="7" y="184"/>
              </a:cxn>
              <a:cxn ang="0">
                <a:pos x="23" y="176"/>
              </a:cxn>
              <a:cxn ang="0">
                <a:pos x="42" y="152"/>
              </a:cxn>
              <a:cxn ang="0">
                <a:pos x="69" y="116"/>
              </a:cxn>
              <a:cxn ang="0">
                <a:pos x="84" y="99"/>
              </a:cxn>
              <a:cxn ang="0">
                <a:pos x="99" y="86"/>
              </a:cxn>
              <a:cxn ang="0">
                <a:pos x="114" y="72"/>
              </a:cxn>
              <a:cxn ang="0">
                <a:pos x="120" y="65"/>
              </a:cxn>
              <a:cxn ang="0">
                <a:pos x="127" y="55"/>
              </a:cxn>
              <a:cxn ang="0">
                <a:pos x="144" y="32"/>
              </a:cxn>
              <a:cxn ang="0">
                <a:pos x="157" y="16"/>
              </a:cxn>
              <a:cxn ang="0">
                <a:pos x="166" y="8"/>
              </a:cxn>
              <a:cxn ang="0">
                <a:pos x="174" y="2"/>
              </a:cxn>
              <a:cxn ang="0">
                <a:pos x="181" y="3"/>
              </a:cxn>
              <a:cxn ang="0">
                <a:pos x="186" y="6"/>
              </a:cxn>
              <a:cxn ang="0">
                <a:pos x="190" y="9"/>
              </a:cxn>
              <a:cxn ang="0">
                <a:pos x="192" y="11"/>
              </a:cxn>
              <a:cxn ang="0">
                <a:pos x="196" y="13"/>
              </a:cxn>
              <a:cxn ang="0">
                <a:pos x="199" y="13"/>
              </a:cxn>
              <a:cxn ang="0">
                <a:pos x="204" y="15"/>
              </a:cxn>
              <a:cxn ang="0">
                <a:pos x="207" y="20"/>
              </a:cxn>
              <a:cxn ang="0">
                <a:pos x="210" y="24"/>
              </a:cxn>
              <a:cxn ang="0">
                <a:pos x="212" y="25"/>
              </a:cxn>
              <a:cxn ang="0">
                <a:pos x="217" y="26"/>
              </a:cxn>
              <a:cxn ang="0">
                <a:pos x="219" y="27"/>
              </a:cxn>
              <a:cxn ang="0">
                <a:pos x="219" y="29"/>
              </a:cxn>
              <a:cxn ang="0">
                <a:pos x="215" y="34"/>
              </a:cxn>
              <a:cxn ang="0">
                <a:pos x="204" y="42"/>
              </a:cxn>
              <a:cxn ang="0">
                <a:pos x="186" y="54"/>
              </a:cxn>
              <a:cxn ang="0">
                <a:pos x="170" y="66"/>
              </a:cxn>
              <a:cxn ang="0">
                <a:pos x="152" y="85"/>
              </a:cxn>
              <a:cxn ang="0">
                <a:pos x="130" y="114"/>
              </a:cxn>
              <a:cxn ang="0">
                <a:pos x="107" y="142"/>
              </a:cxn>
              <a:cxn ang="0">
                <a:pos x="95" y="154"/>
              </a:cxn>
              <a:cxn ang="0">
                <a:pos x="81" y="165"/>
              </a:cxn>
              <a:cxn ang="0">
                <a:pos x="77" y="174"/>
              </a:cxn>
              <a:cxn ang="0">
                <a:pos x="72" y="182"/>
              </a:cxn>
              <a:cxn ang="0">
                <a:pos x="65" y="189"/>
              </a:cxn>
              <a:cxn ang="0">
                <a:pos x="57" y="195"/>
              </a:cxn>
              <a:cxn ang="0">
                <a:pos x="52" y="199"/>
              </a:cxn>
              <a:cxn ang="0">
                <a:pos x="43" y="204"/>
              </a:cxn>
              <a:cxn ang="0">
                <a:pos x="40" y="206"/>
              </a:cxn>
              <a:cxn ang="0">
                <a:pos x="38" y="209"/>
              </a:cxn>
              <a:cxn ang="0">
                <a:pos x="36" y="218"/>
              </a:cxn>
              <a:cxn ang="0">
                <a:pos x="34" y="223"/>
              </a:cxn>
              <a:cxn ang="0">
                <a:pos x="30" y="225"/>
              </a:cxn>
              <a:cxn ang="0">
                <a:pos x="28" y="224"/>
              </a:cxn>
              <a:cxn ang="0">
                <a:pos x="26" y="221"/>
              </a:cxn>
              <a:cxn ang="0">
                <a:pos x="23" y="212"/>
              </a:cxn>
              <a:cxn ang="0">
                <a:pos x="18" y="202"/>
              </a:cxn>
              <a:cxn ang="0">
                <a:pos x="14" y="198"/>
              </a:cxn>
              <a:cxn ang="0">
                <a:pos x="9" y="195"/>
              </a:cxn>
              <a:cxn ang="0">
                <a:pos x="7" y="189"/>
              </a:cxn>
              <a:cxn ang="0">
                <a:pos x="6" y="187"/>
              </a:cxn>
              <a:cxn ang="0">
                <a:pos x="5" y="187"/>
              </a:cxn>
              <a:cxn ang="0">
                <a:pos x="0" y="189"/>
              </a:cxn>
            </a:cxnLst>
            <a:rect l="0" t="0" r="r" b="b"/>
            <a:pathLst>
              <a:path w="220" h="226">
                <a:moveTo>
                  <a:pt x="0" y="189"/>
                </a:moveTo>
                <a:lnTo>
                  <a:pt x="7" y="184"/>
                </a:lnTo>
                <a:lnTo>
                  <a:pt x="15" y="180"/>
                </a:lnTo>
                <a:lnTo>
                  <a:pt x="23" y="176"/>
                </a:lnTo>
                <a:lnTo>
                  <a:pt x="30" y="171"/>
                </a:lnTo>
                <a:lnTo>
                  <a:pt x="42" y="152"/>
                </a:lnTo>
                <a:lnTo>
                  <a:pt x="55" y="133"/>
                </a:lnTo>
                <a:lnTo>
                  <a:pt x="69" y="116"/>
                </a:lnTo>
                <a:lnTo>
                  <a:pt x="76" y="107"/>
                </a:lnTo>
                <a:lnTo>
                  <a:pt x="84" y="99"/>
                </a:lnTo>
                <a:lnTo>
                  <a:pt x="91" y="93"/>
                </a:lnTo>
                <a:lnTo>
                  <a:pt x="99" y="86"/>
                </a:lnTo>
                <a:lnTo>
                  <a:pt x="107" y="79"/>
                </a:lnTo>
                <a:lnTo>
                  <a:pt x="114" y="72"/>
                </a:lnTo>
                <a:lnTo>
                  <a:pt x="117" y="69"/>
                </a:lnTo>
                <a:lnTo>
                  <a:pt x="120" y="65"/>
                </a:lnTo>
                <a:lnTo>
                  <a:pt x="123" y="60"/>
                </a:lnTo>
                <a:lnTo>
                  <a:pt x="127" y="55"/>
                </a:lnTo>
                <a:lnTo>
                  <a:pt x="135" y="44"/>
                </a:lnTo>
                <a:lnTo>
                  <a:pt x="144" y="32"/>
                </a:lnTo>
                <a:lnTo>
                  <a:pt x="153" y="21"/>
                </a:lnTo>
                <a:lnTo>
                  <a:pt x="157" y="16"/>
                </a:lnTo>
                <a:lnTo>
                  <a:pt x="162" y="12"/>
                </a:lnTo>
                <a:lnTo>
                  <a:pt x="166" y="8"/>
                </a:lnTo>
                <a:lnTo>
                  <a:pt x="170" y="4"/>
                </a:lnTo>
                <a:lnTo>
                  <a:pt x="174" y="2"/>
                </a:lnTo>
                <a:lnTo>
                  <a:pt x="177" y="0"/>
                </a:lnTo>
                <a:lnTo>
                  <a:pt x="181" y="3"/>
                </a:lnTo>
                <a:lnTo>
                  <a:pt x="184" y="4"/>
                </a:lnTo>
                <a:lnTo>
                  <a:pt x="186" y="6"/>
                </a:lnTo>
                <a:lnTo>
                  <a:pt x="188" y="8"/>
                </a:lnTo>
                <a:lnTo>
                  <a:pt x="190" y="9"/>
                </a:lnTo>
                <a:lnTo>
                  <a:pt x="191" y="10"/>
                </a:lnTo>
                <a:lnTo>
                  <a:pt x="192" y="11"/>
                </a:lnTo>
                <a:lnTo>
                  <a:pt x="194" y="12"/>
                </a:lnTo>
                <a:lnTo>
                  <a:pt x="196" y="13"/>
                </a:lnTo>
                <a:lnTo>
                  <a:pt x="197" y="13"/>
                </a:lnTo>
                <a:lnTo>
                  <a:pt x="199" y="13"/>
                </a:lnTo>
                <a:lnTo>
                  <a:pt x="201" y="14"/>
                </a:lnTo>
                <a:lnTo>
                  <a:pt x="204" y="15"/>
                </a:lnTo>
                <a:lnTo>
                  <a:pt x="205" y="17"/>
                </a:lnTo>
                <a:lnTo>
                  <a:pt x="207" y="20"/>
                </a:lnTo>
                <a:lnTo>
                  <a:pt x="208" y="22"/>
                </a:lnTo>
                <a:lnTo>
                  <a:pt x="210" y="24"/>
                </a:lnTo>
                <a:lnTo>
                  <a:pt x="211" y="25"/>
                </a:lnTo>
                <a:lnTo>
                  <a:pt x="212" y="25"/>
                </a:lnTo>
                <a:lnTo>
                  <a:pt x="215" y="25"/>
                </a:lnTo>
                <a:lnTo>
                  <a:pt x="217" y="26"/>
                </a:lnTo>
                <a:lnTo>
                  <a:pt x="219" y="26"/>
                </a:lnTo>
                <a:lnTo>
                  <a:pt x="219" y="27"/>
                </a:lnTo>
                <a:lnTo>
                  <a:pt x="219" y="28"/>
                </a:lnTo>
                <a:lnTo>
                  <a:pt x="219" y="29"/>
                </a:lnTo>
                <a:lnTo>
                  <a:pt x="217" y="32"/>
                </a:lnTo>
                <a:lnTo>
                  <a:pt x="215" y="34"/>
                </a:lnTo>
                <a:lnTo>
                  <a:pt x="213" y="36"/>
                </a:lnTo>
                <a:lnTo>
                  <a:pt x="204" y="42"/>
                </a:lnTo>
                <a:lnTo>
                  <a:pt x="195" y="48"/>
                </a:lnTo>
                <a:lnTo>
                  <a:pt x="186" y="54"/>
                </a:lnTo>
                <a:lnTo>
                  <a:pt x="177" y="60"/>
                </a:lnTo>
                <a:lnTo>
                  <a:pt x="170" y="66"/>
                </a:lnTo>
                <a:lnTo>
                  <a:pt x="164" y="72"/>
                </a:lnTo>
                <a:lnTo>
                  <a:pt x="152" y="85"/>
                </a:lnTo>
                <a:lnTo>
                  <a:pt x="141" y="99"/>
                </a:lnTo>
                <a:lnTo>
                  <a:pt x="130" y="114"/>
                </a:lnTo>
                <a:lnTo>
                  <a:pt x="119" y="128"/>
                </a:lnTo>
                <a:lnTo>
                  <a:pt x="107" y="142"/>
                </a:lnTo>
                <a:lnTo>
                  <a:pt x="101" y="148"/>
                </a:lnTo>
                <a:lnTo>
                  <a:pt x="95" y="154"/>
                </a:lnTo>
                <a:lnTo>
                  <a:pt x="88" y="160"/>
                </a:lnTo>
                <a:lnTo>
                  <a:pt x="81" y="165"/>
                </a:lnTo>
                <a:lnTo>
                  <a:pt x="79" y="170"/>
                </a:lnTo>
                <a:lnTo>
                  <a:pt x="77" y="174"/>
                </a:lnTo>
                <a:lnTo>
                  <a:pt x="74" y="179"/>
                </a:lnTo>
                <a:lnTo>
                  <a:pt x="72" y="182"/>
                </a:lnTo>
                <a:lnTo>
                  <a:pt x="69" y="186"/>
                </a:lnTo>
                <a:lnTo>
                  <a:pt x="65" y="189"/>
                </a:lnTo>
                <a:lnTo>
                  <a:pt x="61" y="192"/>
                </a:lnTo>
                <a:lnTo>
                  <a:pt x="57" y="195"/>
                </a:lnTo>
                <a:lnTo>
                  <a:pt x="54" y="197"/>
                </a:lnTo>
                <a:lnTo>
                  <a:pt x="52" y="199"/>
                </a:lnTo>
                <a:lnTo>
                  <a:pt x="46" y="202"/>
                </a:lnTo>
                <a:lnTo>
                  <a:pt x="43" y="204"/>
                </a:lnTo>
                <a:lnTo>
                  <a:pt x="41" y="205"/>
                </a:lnTo>
                <a:lnTo>
                  <a:pt x="40" y="206"/>
                </a:lnTo>
                <a:lnTo>
                  <a:pt x="39" y="207"/>
                </a:lnTo>
                <a:lnTo>
                  <a:pt x="38" y="209"/>
                </a:lnTo>
                <a:lnTo>
                  <a:pt x="37" y="212"/>
                </a:lnTo>
                <a:lnTo>
                  <a:pt x="36" y="218"/>
                </a:lnTo>
                <a:lnTo>
                  <a:pt x="35" y="221"/>
                </a:lnTo>
                <a:lnTo>
                  <a:pt x="34" y="223"/>
                </a:lnTo>
                <a:lnTo>
                  <a:pt x="32" y="225"/>
                </a:lnTo>
                <a:lnTo>
                  <a:pt x="30" y="225"/>
                </a:lnTo>
                <a:lnTo>
                  <a:pt x="29" y="225"/>
                </a:lnTo>
                <a:lnTo>
                  <a:pt x="28" y="224"/>
                </a:lnTo>
                <a:lnTo>
                  <a:pt x="27" y="223"/>
                </a:lnTo>
                <a:lnTo>
                  <a:pt x="26" y="221"/>
                </a:lnTo>
                <a:lnTo>
                  <a:pt x="25" y="217"/>
                </a:lnTo>
                <a:lnTo>
                  <a:pt x="23" y="212"/>
                </a:lnTo>
                <a:lnTo>
                  <a:pt x="21" y="207"/>
                </a:lnTo>
                <a:lnTo>
                  <a:pt x="18" y="202"/>
                </a:lnTo>
                <a:lnTo>
                  <a:pt x="17" y="200"/>
                </a:lnTo>
                <a:lnTo>
                  <a:pt x="14" y="198"/>
                </a:lnTo>
                <a:lnTo>
                  <a:pt x="12" y="196"/>
                </a:lnTo>
                <a:lnTo>
                  <a:pt x="9" y="195"/>
                </a:lnTo>
                <a:lnTo>
                  <a:pt x="8" y="191"/>
                </a:lnTo>
                <a:lnTo>
                  <a:pt x="7" y="189"/>
                </a:lnTo>
                <a:lnTo>
                  <a:pt x="7" y="187"/>
                </a:lnTo>
                <a:lnTo>
                  <a:pt x="6" y="187"/>
                </a:lnTo>
                <a:lnTo>
                  <a:pt x="6" y="186"/>
                </a:lnTo>
                <a:lnTo>
                  <a:pt x="5" y="187"/>
                </a:lnTo>
                <a:lnTo>
                  <a:pt x="3" y="188"/>
                </a:lnTo>
                <a:lnTo>
                  <a:pt x="0" y="189"/>
                </a:lnTo>
              </a:path>
            </a:pathLst>
          </a:custGeom>
          <a:solidFill>
            <a:srgbClr val="6666FF"/>
          </a:solidFill>
          <a:ln w="12700" cap="rnd" cmpd="sng">
            <a:solidFill>
              <a:schemeClr val="tx1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39019" name="Freeform 107"/>
          <p:cNvSpPr>
            <a:spLocks/>
          </p:cNvSpPr>
          <p:nvPr/>
        </p:nvSpPr>
        <p:spPr bwMode="auto">
          <a:xfrm>
            <a:off x="4914900" y="4354513"/>
            <a:ext cx="223838" cy="152400"/>
          </a:xfrm>
          <a:custGeom>
            <a:avLst/>
            <a:gdLst/>
            <a:ahLst/>
            <a:cxnLst>
              <a:cxn ang="0">
                <a:pos x="2" y="90"/>
              </a:cxn>
              <a:cxn ang="0">
                <a:pos x="5" y="77"/>
              </a:cxn>
              <a:cxn ang="0">
                <a:pos x="8" y="62"/>
              </a:cxn>
              <a:cxn ang="0">
                <a:pos x="9" y="49"/>
              </a:cxn>
              <a:cxn ang="0">
                <a:pos x="9" y="39"/>
              </a:cxn>
              <a:cxn ang="0">
                <a:pos x="9" y="30"/>
              </a:cxn>
              <a:cxn ang="0">
                <a:pos x="8" y="23"/>
              </a:cxn>
              <a:cxn ang="0">
                <a:pos x="7" y="17"/>
              </a:cxn>
              <a:cxn ang="0">
                <a:pos x="7" y="13"/>
              </a:cxn>
              <a:cxn ang="0">
                <a:pos x="8" y="10"/>
              </a:cxn>
              <a:cxn ang="0">
                <a:pos x="10" y="7"/>
              </a:cxn>
              <a:cxn ang="0">
                <a:pos x="15" y="6"/>
              </a:cxn>
              <a:cxn ang="0">
                <a:pos x="22" y="5"/>
              </a:cxn>
              <a:cxn ang="0">
                <a:pos x="32" y="4"/>
              </a:cxn>
              <a:cxn ang="0">
                <a:pos x="45" y="3"/>
              </a:cxn>
              <a:cxn ang="0">
                <a:pos x="62" y="3"/>
              </a:cxn>
              <a:cxn ang="0">
                <a:pos x="84" y="2"/>
              </a:cxn>
              <a:cxn ang="0">
                <a:pos x="91" y="1"/>
              </a:cxn>
              <a:cxn ang="0">
                <a:pos x="102" y="0"/>
              </a:cxn>
              <a:cxn ang="0">
                <a:pos x="114" y="0"/>
              </a:cxn>
              <a:cxn ang="0">
                <a:pos x="125" y="0"/>
              </a:cxn>
              <a:cxn ang="0">
                <a:pos x="134" y="2"/>
              </a:cxn>
              <a:cxn ang="0">
                <a:pos x="139" y="5"/>
              </a:cxn>
              <a:cxn ang="0">
                <a:pos x="140" y="8"/>
              </a:cxn>
              <a:cxn ang="0">
                <a:pos x="140" y="11"/>
              </a:cxn>
              <a:cxn ang="0">
                <a:pos x="138" y="15"/>
              </a:cxn>
              <a:cxn ang="0">
                <a:pos x="135" y="20"/>
              </a:cxn>
              <a:cxn ang="0">
                <a:pos x="129" y="25"/>
              </a:cxn>
              <a:cxn ang="0">
                <a:pos x="120" y="28"/>
              </a:cxn>
              <a:cxn ang="0">
                <a:pos x="108" y="31"/>
              </a:cxn>
              <a:cxn ang="0">
                <a:pos x="94" y="32"/>
              </a:cxn>
              <a:cxn ang="0">
                <a:pos x="71" y="32"/>
              </a:cxn>
              <a:cxn ang="0">
                <a:pos x="57" y="32"/>
              </a:cxn>
              <a:cxn ang="0">
                <a:pos x="45" y="32"/>
              </a:cxn>
              <a:cxn ang="0">
                <a:pos x="36" y="32"/>
              </a:cxn>
              <a:cxn ang="0">
                <a:pos x="31" y="40"/>
              </a:cxn>
              <a:cxn ang="0">
                <a:pos x="28" y="47"/>
              </a:cxn>
              <a:cxn ang="0">
                <a:pos x="27" y="53"/>
              </a:cxn>
              <a:cxn ang="0">
                <a:pos x="26" y="63"/>
              </a:cxn>
              <a:cxn ang="0">
                <a:pos x="26" y="70"/>
              </a:cxn>
              <a:cxn ang="0">
                <a:pos x="27" y="79"/>
              </a:cxn>
              <a:cxn ang="0">
                <a:pos x="27" y="89"/>
              </a:cxn>
            </a:cxnLst>
            <a:rect l="0" t="0" r="r" b="b"/>
            <a:pathLst>
              <a:path w="141" h="96">
                <a:moveTo>
                  <a:pt x="0" y="95"/>
                </a:moveTo>
                <a:lnTo>
                  <a:pt x="2" y="90"/>
                </a:lnTo>
                <a:lnTo>
                  <a:pt x="3" y="86"/>
                </a:lnTo>
                <a:lnTo>
                  <a:pt x="5" y="77"/>
                </a:lnTo>
                <a:lnTo>
                  <a:pt x="7" y="70"/>
                </a:lnTo>
                <a:lnTo>
                  <a:pt x="8" y="62"/>
                </a:lnTo>
                <a:lnTo>
                  <a:pt x="9" y="56"/>
                </a:lnTo>
                <a:lnTo>
                  <a:pt x="9" y="49"/>
                </a:lnTo>
                <a:lnTo>
                  <a:pt x="10" y="44"/>
                </a:lnTo>
                <a:lnTo>
                  <a:pt x="9" y="39"/>
                </a:lnTo>
                <a:lnTo>
                  <a:pt x="9" y="34"/>
                </a:lnTo>
                <a:lnTo>
                  <a:pt x="9" y="30"/>
                </a:lnTo>
                <a:lnTo>
                  <a:pt x="8" y="26"/>
                </a:lnTo>
                <a:lnTo>
                  <a:pt x="8" y="23"/>
                </a:lnTo>
                <a:lnTo>
                  <a:pt x="7" y="20"/>
                </a:lnTo>
                <a:lnTo>
                  <a:pt x="7" y="17"/>
                </a:lnTo>
                <a:lnTo>
                  <a:pt x="7" y="15"/>
                </a:lnTo>
                <a:lnTo>
                  <a:pt x="7" y="13"/>
                </a:lnTo>
                <a:lnTo>
                  <a:pt x="7" y="11"/>
                </a:lnTo>
                <a:lnTo>
                  <a:pt x="8" y="10"/>
                </a:lnTo>
                <a:lnTo>
                  <a:pt x="9" y="8"/>
                </a:lnTo>
                <a:lnTo>
                  <a:pt x="10" y="7"/>
                </a:lnTo>
                <a:lnTo>
                  <a:pt x="12" y="7"/>
                </a:lnTo>
                <a:lnTo>
                  <a:pt x="15" y="6"/>
                </a:lnTo>
                <a:lnTo>
                  <a:pt x="18" y="5"/>
                </a:lnTo>
                <a:lnTo>
                  <a:pt x="22" y="5"/>
                </a:lnTo>
                <a:lnTo>
                  <a:pt x="26" y="4"/>
                </a:lnTo>
                <a:lnTo>
                  <a:pt x="32" y="4"/>
                </a:lnTo>
                <a:lnTo>
                  <a:pt x="38" y="4"/>
                </a:lnTo>
                <a:lnTo>
                  <a:pt x="45" y="3"/>
                </a:lnTo>
                <a:lnTo>
                  <a:pt x="53" y="3"/>
                </a:lnTo>
                <a:lnTo>
                  <a:pt x="62" y="3"/>
                </a:lnTo>
                <a:lnTo>
                  <a:pt x="73" y="2"/>
                </a:lnTo>
                <a:lnTo>
                  <a:pt x="84" y="2"/>
                </a:lnTo>
                <a:lnTo>
                  <a:pt x="87" y="2"/>
                </a:lnTo>
                <a:lnTo>
                  <a:pt x="91" y="1"/>
                </a:lnTo>
                <a:lnTo>
                  <a:pt x="96" y="1"/>
                </a:lnTo>
                <a:lnTo>
                  <a:pt x="102" y="0"/>
                </a:lnTo>
                <a:lnTo>
                  <a:pt x="108" y="0"/>
                </a:lnTo>
                <a:lnTo>
                  <a:pt x="114" y="0"/>
                </a:lnTo>
                <a:lnTo>
                  <a:pt x="119" y="0"/>
                </a:lnTo>
                <a:lnTo>
                  <a:pt x="125" y="0"/>
                </a:lnTo>
                <a:lnTo>
                  <a:pt x="130" y="1"/>
                </a:lnTo>
                <a:lnTo>
                  <a:pt x="134" y="2"/>
                </a:lnTo>
                <a:lnTo>
                  <a:pt x="137" y="4"/>
                </a:lnTo>
                <a:lnTo>
                  <a:pt x="139" y="5"/>
                </a:lnTo>
                <a:lnTo>
                  <a:pt x="140" y="6"/>
                </a:lnTo>
                <a:lnTo>
                  <a:pt x="140" y="8"/>
                </a:lnTo>
                <a:lnTo>
                  <a:pt x="140" y="9"/>
                </a:lnTo>
                <a:lnTo>
                  <a:pt x="140" y="11"/>
                </a:lnTo>
                <a:lnTo>
                  <a:pt x="139" y="13"/>
                </a:lnTo>
                <a:lnTo>
                  <a:pt x="138" y="15"/>
                </a:lnTo>
                <a:lnTo>
                  <a:pt x="137" y="18"/>
                </a:lnTo>
                <a:lnTo>
                  <a:pt x="135" y="20"/>
                </a:lnTo>
                <a:lnTo>
                  <a:pt x="132" y="23"/>
                </a:lnTo>
                <a:lnTo>
                  <a:pt x="129" y="25"/>
                </a:lnTo>
                <a:lnTo>
                  <a:pt x="125" y="27"/>
                </a:lnTo>
                <a:lnTo>
                  <a:pt x="120" y="28"/>
                </a:lnTo>
                <a:lnTo>
                  <a:pt x="114" y="30"/>
                </a:lnTo>
                <a:lnTo>
                  <a:pt x="108" y="31"/>
                </a:lnTo>
                <a:lnTo>
                  <a:pt x="101" y="31"/>
                </a:lnTo>
                <a:lnTo>
                  <a:pt x="94" y="32"/>
                </a:lnTo>
                <a:lnTo>
                  <a:pt x="86" y="32"/>
                </a:lnTo>
                <a:lnTo>
                  <a:pt x="71" y="32"/>
                </a:lnTo>
                <a:lnTo>
                  <a:pt x="64" y="32"/>
                </a:lnTo>
                <a:lnTo>
                  <a:pt x="57" y="32"/>
                </a:lnTo>
                <a:lnTo>
                  <a:pt x="51" y="32"/>
                </a:lnTo>
                <a:lnTo>
                  <a:pt x="45" y="32"/>
                </a:lnTo>
                <a:lnTo>
                  <a:pt x="40" y="32"/>
                </a:lnTo>
                <a:lnTo>
                  <a:pt x="36" y="32"/>
                </a:lnTo>
                <a:lnTo>
                  <a:pt x="33" y="36"/>
                </a:lnTo>
                <a:lnTo>
                  <a:pt x="31" y="40"/>
                </a:lnTo>
                <a:lnTo>
                  <a:pt x="30" y="43"/>
                </a:lnTo>
                <a:lnTo>
                  <a:pt x="28" y="47"/>
                </a:lnTo>
                <a:lnTo>
                  <a:pt x="27" y="50"/>
                </a:lnTo>
                <a:lnTo>
                  <a:pt x="27" y="53"/>
                </a:lnTo>
                <a:lnTo>
                  <a:pt x="26" y="59"/>
                </a:lnTo>
                <a:lnTo>
                  <a:pt x="26" y="63"/>
                </a:lnTo>
                <a:lnTo>
                  <a:pt x="26" y="66"/>
                </a:lnTo>
                <a:lnTo>
                  <a:pt x="26" y="70"/>
                </a:lnTo>
                <a:lnTo>
                  <a:pt x="26" y="74"/>
                </a:lnTo>
                <a:lnTo>
                  <a:pt x="27" y="79"/>
                </a:lnTo>
                <a:lnTo>
                  <a:pt x="27" y="84"/>
                </a:lnTo>
                <a:lnTo>
                  <a:pt x="27" y="89"/>
                </a:lnTo>
                <a:lnTo>
                  <a:pt x="27" y="95"/>
                </a:lnTo>
              </a:path>
            </a:pathLst>
          </a:custGeom>
          <a:solidFill>
            <a:schemeClr val="tx1"/>
          </a:solidFill>
          <a:ln w="12700" cap="rnd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39020" name="Freeform 108"/>
          <p:cNvSpPr>
            <a:spLocks/>
          </p:cNvSpPr>
          <p:nvPr/>
        </p:nvSpPr>
        <p:spPr bwMode="auto">
          <a:xfrm>
            <a:off x="5086350" y="4354513"/>
            <a:ext cx="177800" cy="252412"/>
          </a:xfrm>
          <a:custGeom>
            <a:avLst/>
            <a:gdLst/>
            <a:ahLst/>
            <a:cxnLst>
              <a:cxn ang="0">
                <a:pos x="22" y="157"/>
              </a:cxn>
              <a:cxn ang="0">
                <a:pos x="35" y="154"/>
              </a:cxn>
              <a:cxn ang="0">
                <a:pos x="47" y="153"/>
              </a:cxn>
              <a:cxn ang="0">
                <a:pos x="57" y="152"/>
              </a:cxn>
              <a:cxn ang="0">
                <a:pos x="67" y="151"/>
              </a:cxn>
              <a:cxn ang="0">
                <a:pos x="74" y="150"/>
              </a:cxn>
              <a:cxn ang="0">
                <a:pos x="81" y="149"/>
              </a:cxn>
              <a:cxn ang="0">
                <a:pos x="87" y="148"/>
              </a:cxn>
              <a:cxn ang="0">
                <a:pos x="92" y="147"/>
              </a:cxn>
              <a:cxn ang="0">
                <a:pos x="96" y="145"/>
              </a:cxn>
              <a:cxn ang="0">
                <a:pos x="101" y="140"/>
              </a:cxn>
              <a:cxn ang="0">
                <a:pos x="104" y="136"/>
              </a:cxn>
              <a:cxn ang="0">
                <a:pos x="106" y="131"/>
              </a:cxn>
              <a:cxn ang="0">
                <a:pos x="108" y="125"/>
              </a:cxn>
              <a:cxn ang="0">
                <a:pos x="110" y="117"/>
              </a:cxn>
              <a:cxn ang="0">
                <a:pos x="111" y="107"/>
              </a:cxn>
              <a:cxn ang="0">
                <a:pos x="111" y="81"/>
              </a:cxn>
              <a:cxn ang="0">
                <a:pos x="110" y="42"/>
              </a:cxn>
              <a:cxn ang="0">
                <a:pos x="109" y="15"/>
              </a:cxn>
              <a:cxn ang="0">
                <a:pos x="108" y="1"/>
              </a:cxn>
              <a:cxn ang="0">
                <a:pos x="105" y="0"/>
              </a:cxn>
              <a:cxn ang="0">
                <a:pos x="101" y="1"/>
              </a:cxn>
              <a:cxn ang="0">
                <a:pos x="97" y="4"/>
              </a:cxn>
              <a:cxn ang="0">
                <a:pos x="89" y="10"/>
              </a:cxn>
              <a:cxn ang="0">
                <a:pos x="85" y="13"/>
              </a:cxn>
              <a:cxn ang="0">
                <a:pos x="82" y="16"/>
              </a:cxn>
              <a:cxn ang="0">
                <a:pos x="81" y="17"/>
              </a:cxn>
              <a:cxn ang="0">
                <a:pos x="83" y="37"/>
              </a:cxn>
              <a:cxn ang="0">
                <a:pos x="84" y="51"/>
              </a:cxn>
              <a:cxn ang="0">
                <a:pos x="84" y="64"/>
              </a:cxn>
              <a:cxn ang="0">
                <a:pos x="84" y="80"/>
              </a:cxn>
              <a:cxn ang="0">
                <a:pos x="84" y="92"/>
              </a:cxn>
              <a:cxn ang="0">
                <a:pos x="83" y="103"/>
              </a:cxn>
              <a:cxn ang="0">
                <a:pos x="82" y="112"/>
              </a:cxn>
              <a:cxn ang="0">
                <a:pos x="81" y="120"/>
              </a:cxn>
              <a:cxn ang="0">
                <a:pos x="78" y="126"/>
              </a:cxn>
              <a:cxn ang="0">
                <a:pos x="75" y="131"/>
              </a:cxn>
              <a:cxn ang="0">
                <a:pos x="71" y="134"/>
              </a:cxn>
              <a:cxn ang="0">
                <a:pos x="67" y="137"/>
              </a:cxn>
              <a:cxn ang="0">
                <a:pos x="60" y="138"/>
              </a:cxn>
              <a:cxn ang="0">
                <a:pos x="53" y="140"/>
              </a:cxn>
              <a:cxn ang="0">
                <a:pos x="44" y="140"/>
              </a:cxn>
              <a:cxn ang="0">
                <a:pos x="34" y="140"/>
              </a:cxn>
              <a:cxn ang="0">
                <a:pos x="22" y="140"/>
              </a:cxn>
              <a:cxn ang="0">
                <a:pos x="8" y="140"/>
              </a:cxn>
            </a:cxnLst>
            <a:rect l="0" t="0" r="r" b="b"/>
            <a:pathLst>
              <a:path w="112" h="159">
                <a:moveTo>
                  <a:pt x="15" y="158"/>
                </a:moveTo>
                <a:lnTo>
                  <a:pt x="22" y="157"/>
                </a:lnTo>
                <a:lnTo>
                  <a:pt x="29" y="155"/>
                </a:lnTo>
                <a:lnTo>
                  <a:pt x="35" y="154"/>
                </a:lnTo>
                <a:lnTo>
                  <a:pt x="42" y="154"/>
                </a:lnTo>
                <a:lnTo>
                  <a:pt x="47" y="153"/>
                </a:lnTo>
                <a:lnTo>
                  <a:pt x="53" y="152"/>
                </a:lnTo>
                <a:lnTo>
                  <a:pt x="57" y="152"/>
                </a:lnTo>
                <a:lnTo>
                  <a:pt x="62" y="151"/>
                </a:lnTo>
                <a:lnTo>
                  <a:pt x="67" y="151"/>
                </a:lnTo>
                <a:lnTo>
                  <a:pt x="71" y="150"/>
                </a:lnTo>
                <a:lnTo>
                  <a:pt x="74" y="150"/>
                </a:lnTo>
                <a:lnTo>
                  <a:pt x="78" y="150"/>
                </a:lnTo>
                <a:lnTo>
                  <a:pt x="81" y="149"/>
                </a:lnTo>
                <a:lnTo>
                  <a:pt x="84" y="149"/>
                </a:lnTo>
                <a:lnTo>
                  <a:pt x="87" y="148"/>
                </a:lnTo>
                <a:lnTo>
                  <a:pt x="90" y="147"/>
                </a:lnTo>
                <a:lnTo>
                  <a:pt x="92" y="147"/>
                </a:lnTo>
                <a:lnTo>
                  <a:pt x="94" y="146"/>
                </a:lnTo>
                <a:lnTo>
                  <a:pt x="96" y="145"/>
                </a:lnTo>
                <a:lnTo>
                  <a:pt x="98" y="143"/>
                </a:lnTo>
                <a:lnTo>
                  <a:pt x="101" y="140"/>
                </a:lnTo>
                <a:lnTo>
                  <a:pt x="103" y="138"/>
                </a:lnTo>
                <a:lnTo>
                  <a:pt x="104" y="136"/>
                </a:lnTo>
                <a:lnTo>
                  <a:pt x="105" y="134"/>
                </a:lnTo>
                <a:lnTo>
                  <a:pt x="106" y="131"/>
                </a:lnTo>
                <a:lnTo>
                  <a:pt x="107" y="128"/>
                </a:lnTo>
                <a:lnTo>
                  <a:pt x="108" y="125"/>
                </a:lnTo>
                <a:lnTo>
                  <a:pt x="109" y="121"/>
                </a:lnTo>
                <a:lnTo>
                  <a:pt x="110" y="117"/>
                </a:lnTo>
                <a:lnTo>
                  <a:pt x="110" y="112"/>
                </a:lnTo>
                <a:lnTo>
                  <a:pt x="111" y="107"/>
                </a:lnTo>
                <a:lnTo>
                  <a:pt x="111" y="94"/>
                </a:lnTo>
                <a:lnTo>
                  <a:pt x="111" y="81"/>
                </a:lnTo>
                <a:lnTo>
                  <a:pt x="111" y="54"/>
                </a:lnTo>
                <a:lnTo>
                  <a:pt x="110" y="42"/>
                </a:lnTo>
                <a:lnTo>
                  <a:pt x="110" y="28"/>
                </a:lnTo>
                <a:lnTo>
                  <a:pt x="109" y="15"/>
                </a:lnTo>
                <a:lnTo>
                  <a:pt x="108" y="2"/>
                </a:lnTo>
                <a:lnTo>
                  <a:pt x="108" y="1"/>
                </a:lnTo>
                <a:lnTo>
                  <a:pt x="106" y="0"/>
                </a:lnTo>
                <a:lnTo>
                  <a:pt x="105" y="0"/>
                </a:lnTo>
                <a:lnTo>
                  <a:pt x="103" y="0"/>
                </a:lnTo>
                <a:lnTo>
                  <a:pt x="101" y="1"/>
                </a:lnTo>
                <a:lnTo>
                  <a:pt x="99" y="2"/>
                </a:lnTo>
                <a:lnTo>
                  <a:pt x="97" y="4"/>
                </a:lnTo>
                <a:lnTo>
                  <a:pt x="94" y="6"/>
                </a:lnTo>
                <a:lnTo>
                  <a:pt x="89" y="10"/>
                </a:lnTo>
                <a:lnTo>
                  <a:pt x="87" y="12"/>
                </a:lnTo>
                <a:lnTo>
                  <a:pt x="85" y="13"/>
                </a:lnTo>
                <a:lnTo>
                  <a:pt x="83" y="15"/>
                </a:lnTo>
                <a:lnTo>
                  <a:pt x="82" y="16"/>
                </a:lnTo>
                <a:lnTo>
                  <a:pt x="81" y="17"/>
                </a:lnTo>
                <a:lnTo>
                  <a:pt x="81" y="17"/>
                </a:lnTo>
                <a:lnTo>
                  <a:pt x="82" y="27"/>
                </a:lnTo>
                <a:lnTo>
                  <a:pt x="83" y="37"/>
                </a:lnTo>
                <a:lnTo>
                  <a:pt x="84" y="46"/>
                </a:lnTo>
                <a:lnTo>
                  <a:pt x="84" y="51"/>
                </a:lnTo>
                <a:lnTo>
                  <a:pt x="84" y="56"/>
                </a:lnTo>
                <a:lnTo>
                  <a:pt x="84" y="64"/>
                </a:lnTo>
                <a:lnTo>
                  <a:pt x="84" y="72"/>
                </a:lnTo>
                <a:lnTo>
                  <a:pt x="84" y="80"/>
                </a:lnTo>
                <a:lnTo>
                  <a:pt x="84" y="86"/>
                </a:lnTo>
                <a:lnTo>
                  <a:pt x="84" y="92"/>
                </a:lnTo>
                <a:lnTo>
                  <a:pt x="84" y="98"/>
                </a:lnTo>
                <a:lnTo>
                  <a:pt x="83" y="103"/>
                </a:lnTo>
                <a:lnTo>
                  <a:pt x="83" y="108"/>
                </a:lnTo>
                <a:lnTo>
                  <a:pt x="82" y="112"/>
                </a:lnTo>
                <a:lnTo>
                  <a:pt x="82" y="116"/>
                </a:lnTo>
                <a:lnTo>
                  <a:pt x="81" y="120"/>
                </a:lnTo>
                <a:lnTo>
                  <a:pt x="80" y="123"/>
                </a:lnTo>
                <a:lnTo>
                  <a:pt x="78" y="126"/>
                </a:lnTo>
                <a:lnTo>
                  <a:pt x="77" y="128"/>
                </a:lnTo>
                <a:lnTo>
                  <a:pt x="75" y="131"/>
                </a:lnTo>
                <a:lnTo>
                  <a:pt x="74" y="133"/>
                </a:lnTo>
                <a:lnTo>
                  <a:pt x="71" y="134"/>
                </a:lnTo>
                <a:lnTo>
                  <a:pt x="69" y="136"/>
                </a:lnTo>
                <a:lnTo>
                  <a:pt x="67" y="137"/>
                </a:lnTo>
                <a:lnTo>
                  <a:pt x="64" y="138"/>
                </a:lnTo>
                <a:lnTo>
                  <a:pt x="60" y="138"/>
                </a:lnTo>
                <a:lnTo>
                  <a:pt x="57" y="139"/>
                </a:lnTo>
                <a:lnTo>
                  <a:pt x="53" y="140"/>
                </a:lnTo>
                <a:lnTo>
                  <a:pt x="49" y="140"/>
                </a:lnTo>
                <a:lnTo>
                  <a:pt x="44" y="140"/>
                </a:lnTo>
                <a:lnTo>
                  <a:pt x="39" y="140"/>
                </a:lnTo>
                <a:lnTo>
                  <a:pt x="34" y="140"/>
                </a:lnTo>
                <a:lnTo>
                  <a:pt x="28" y="140"/>
                </a:lnTo>
                <a:lnTo>
                  <a:pt x="22" y="140"/>
                </a:lnTo>
                <a:lnTo>
                  <a:pt x="15" y="140"/>
                </a:lnTo>
                <a:lnTo>
                  <a:pt x="8" y="140"/>
                </a:lnTo>
                <a:lnTo>
                  <a:pt x="0" y="140"/>
                </a:lnTo>
              </a:path>
            </a:pathLst>
          </a:custGeom>
          <a:solidFill>
            <a:schemeClr val="tx1"/>
          </a:solidFill>
          <a:ln w="12700" cap="rnd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fa-I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70" name="Group 10"/>
          <p:cNvGrpSpPr>
            <a:grpSpLocks/>
          </p:cNvGrpSpPr>
          <p:nvPr/>
        </p:nvGrpSpPr>
        <p:grpSpPr bwMode="auto">
          <a:xfrm>
            <a:off x="1295400" y="304800"/>
            <a:ext cx="2274888" cy="3613150"/>
            <a:chOff x="816" y="192"/>
            <a:chExt cx="1433" cy="2276"/>
          </a:xfrm>
        </p:grpSpPr>
        <p:grpSp>
          <p:nvGrpSpPr>
            <p:cNvPr id="40968" name="Group 8"/>
            <p:cNvGrpSpPr>
              <a:grpSpLocks/>
            </p:cNvGrpSpPr>
            <p:nvPr/>
          </p:nvGrpSpPr>
          <p:grpSpPr bwMode="auto">
            <a:xfrm>
              <a:off x="816" y="192"/>
              <a:ext cx="1433" cy="2276"/>
              <a:chOff x="816" y="192"/>
              <a:chExt cx="1433" cy="2276"/>
            </a:xfrm>
          </p:grpSpPr>
          <p:sp>
            <p:nvSpPr>
              <p:cNvPr id="40962" name="Freeform 2"/>
              <p:cNvSpPr>
                <a:spLocks/>
              </p:cNvSpPr>
              <p:nvPr/>
            </p:nvSpPr>
            <p:spPr bwMode="auto">
              <a:xfrm>
                <a:off x="1055" y="684"/>
                <a:ext cx="602" cy="925"/>
              </a:xfrm>
              <a:custGeom>
                <a:avLst/>
                <a:gdLst/>
                <a:ahLst/>
                <a:cxnLst>
                  <a:cxn ang="0">
                    <a:pos x="47" y="132"/>
                  </a:cxn>
                  <a:cxn ang="0">
                    <a:pos x="73" y="60"/>
                  </a:cxn>
                  <a:cxn ang="0">
                    <a:pos x="139" y="0"/>
                  </a:cxn>
                  <a:cxn ang="0">
                    <a:pos x="212" y="0"/>
                  </a:cxn>
                  <a:cxn ang="0">
                    <a:pos x="298" y="60"/>
                  </a:cxn>
                  <a:cxn ang="0">
                    <a:pos x="384" y="132"/>
                  </a:cxn>
                  <a:cxn ang="0">
                    <a:pos x="502" y="271"/>
                  </a:cxn>
                  <a:cxn ang="0">
                    <a:pos x="568" y="422"/>
                  </a:cxn>
                  <a:cxn ang="0">
                    <a:pos x="601" y="600"/>
                  </a:cxn>
                  <a:cxn ang="0">
                    <a:pos x="601" y="713"/>
                  </a:cxn>
                  <a:cxn ang="0">
                    <a:pos x="568" y="798"/>
                  </a:cxn>
                  <a:cxn ang="0">
                    <a:pos x="516" y="884"/>
                  </a:cxn>
                  <a:cxn ang="0">
                    <a:pos x="410" y="917"/>
                  </a:cxn>
                  <a:cxn ang="0">
                    <a:pos x="331" y="924"/>
                  </a:cxn>
                  <a:cxn ang="0">
                    <a:pos x="179" y="917"/>
                  </a:cxn>
                  <a:cxn ang="0">
                    <a:pos x="100" y="844"/>
                  </a:cxn>
                  <a:cxn ang="0">
                    <a:pos x="20" y="759"/>
                  </a:cxn>
                  <a:cxn ang="0">
                    <a:pos x="0" y="647"/>
                  </a:cxn>
                  <a:cxn ang="0">
                    <a:pos x="0" y="528"/>
                  </a:cxn>
                  <a:cxn ang="0">
                    <a:pos x="27" y="291"/>
                  </a:cxn>
                  <a:cxn ang="0">
                    <a:pos x="47" y="132"/>
                  </a:cxn>
                </a:cxnLst>
                <a:rect l="0" t="0" r="r" b="b"/>
                <a:pathLst>
                  <a:path w="602" h="925">
                    <a:moveTo>
                      <a:pt x="47" y="132"/>
                    </a:moveTo>
                    <a:lnTo>
                      <a:pt x="73" y="60"/>
                    </a:lnTo>
                    <a:lnTo>
                      <a:pt x="139" y="0"/>
                    </a:lnTo>
                    <a:lnTo>
                      <a:pt x="212" y="0"/>
                    </a:lnTo>
                    <a:lnTo>
                      <a:pt x="298" y="60"/>
                    </a:lnTo>
                    <a:lnTo>
                      <a:pt x="384" y="132"/>
                    </a:lnTo>
                    <a:lnTo>
                      <a:pt x="502" y="271"/>
                    </a:lnTo>
                    <a:lnTo>
                      <a:pt x="568" y="422"/>
                    </a:lnTo>
                    <a:lnTo>
                      <a:pt x="601" y="600"/>
                    </a:lnTo>
                    <a:lnTo>
                      <a:pt x="601" y="713"/>
                    </a:lnTo>
                    <a:lnTo>
                      <a:pt x="568" y="798"/>
                    </a:lnTo>
                    <a:lnTo>
                      <a:pt x="516" y="884"/>
                    </a:lnTo>
                    <a:lnTo>
                      <a:pt x="410" y="917"/>
                    </a:lnTo>
                    <a:lnTo>
                      <a:pt x="331" y="924"/>
                    </a:lnTo>
                    <a:lnTo>
                      <a:pt x="179" y="917"/>
                    </a:lnTo>
                    <a:lnTo>
                      <a:pt x="100" y="844"/>
                    </a:lnTo>
                    <a:lnTo>
                      <a:pt x="20" y="759"/>
                    </a:lnTo>
                    <a:lnTo>
                      <a:pt x="0" y="647"/>
                    </a:lnTo>
                    <a:lnTo>
                      <a:pt x="0" y="528"/>
                    </a:lnTo>
                    <a:lnTo>
                      <a:pt x="27" y="291"/>
                    </a:lnTo>
                    <a:lnTo>
                      <a:pt x="47" y="132"/>
                    </a:lnTo>
                  </a:path>
                </a:pathLst>
              </a:custGeom>
              <a:solidFill>
                <a:srgbClr val="000000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40963" name="Freeform 3"/>
              <p:cNvSpPr>
                <a:spLocks/>
              </p:cNvSpPr>
              <p:nvPr/>
            </p:nvSpPr>
            <p:spPr bwMode="auto">
              <a:xfrm>
                <a:off x="1357" y="685"/>
                <a:ext cx="892" cy="543"/>
              </a:xfrm>
              <a:custGeom>
                <a:avLst/>
                <a:gdLst/>
                <a:ahLst/>
                <a:cxnLst>
                  <a:cxn ang="0">
                    <a:pos x="39" y="0"/>
                  </a:cxn>
                  <a:cxn ang="0">
                    <a:pos x="99" y="20"/>
                  </a:cxn>
                  <a:cxn ang="0">
                    <a:pos x="330" y="172"/>
                  </a:cxn>
                  <a:cxn ang="0">
                    <a:pos x="468" y="245"/>
                  </a:cxn>
                  <a:cxn ang="0">
                    <a:pos x="679" y="377"/>
                  </a:cxn>
                  <a:cxn ang="0">
                    <a:pos x="891" y="502"/>
                  </a:cxn>
                  <a:cxn ang="0">
                    <a:pos x="891" y="535"/>
                  </a:cxn>
                  <a:cxn ang="0">
                    <a:pos x="858" y="542"/>
                  </a:cxn>
                  <a:cxn ang="0">
                    <a:pos x="726" y="456"/>
                  </a:cxn>
                  <a:cxn ang="0">
                    <a:pos x="693" y="456"/>
                  </a:cxn>
                  <a:cxn ang="0">
                    <a:pos x="673" y="482"/>
                  </a:cxn>
                  <a:cxn ang="0">
                    <a:pos x="633" y="502"/>
                  </a:cxn>
                  <a:cxn ang="0">
                    <a:pos x="587" y="502"/>
                  </a:cxn>
                  <a:cxn ang="0">
                    <a:pos x="534" y="449"/>
                  </a:cxn>
                  <a:cxn ang="0">
                    <a:pos x="514" y="383"/>
                  </a:cxn>
                  <a:cxn ang="0">
                    <a:pos x="528" y="330"/>
                  </a:cxn>
                  <a:cxn ang="0">
                    <a:pos x="435" y="278"/>
                  </a:cxn>
                  <a:cxn ang="0">
                    <a:pos x="316" y="231"/>
                  </a:cxn>
                  <a:cxn ang="0">
                    <a:pos x="191" y="179"/>
                  </a:cxn>
                  <a:cxn ang="0">
                    <a:pos x="99" y="146"/>
                  </a:cxn>
                  <a:cxn ang="0">
                    <a:pos x="26" y="93"/>
                  </a:cxn>
                  <a:cxn ang="0">
                    <a:pos x="0" y="40"/>
                  </a:cxn>
                  <a:cxn ang="0">
                    <a:pos x="39" y="0"/>
                  </a:cxn>
                </a:cxnLst>
                <a:rect l="0" t="0" r="r" b="b"/>
                <a:pathLst>
                  <a:path w="892" h="543">
                    <a:moveTo>
                      <a:pt x="39" y="0"/>
                    </a:moveTo>
                    <a:lnTo>
                      <a:pt x="99" y="20"/>
                    </a:lnTo>
                    <a:lnTo>
                      <a:pt x="330" y="172"/>
                    </a:lnTo>
                    <a:lnTo>
                      <a:pt x="468" y="245"/>
                    </a:lnTo>
                    <a:lnTo>
                      <a:pt x="679" y="377"/>
                    </a:lnTo>
                    <a:lnTo>
                      <a:pt x="891" y="502"/>
                    </a:lnTo>
                    <a:lnTo>
                      <a:pt x="891" y="535"/>
                    </a:lnTo>
                    <a:lnTo>
                      <a:pt x="858" y="542"/>
                    </a:lnTo>
                    <a:lnTo>
                      <a:pt x="726" y="456"/>
                    </a:lnTo>
                    <a:lnTo>
                      <a:pt x="693" y="456"/>
                    </a:lnTo>
                    <a:lnTo>
                      <a:pt x="673" y="482"/>
                    </a:lnTo>
                    <a:lnTo>
                      <a:pt x="633" y="502"/>
                    </a:lnTo>
                    <a:lnTo>
                      <a:pt x="587" y="502"/>
                    </a:lnTo>
                    <a:lnTo>
                      <a:pt x="534" y="449"/>
                    </a:lnTo>
                    <a:lnTo>
                      <a:pt x="514" y="383"/>
                    </a:lnTo>
                    <a:lnTo>
                      <a:pt x="528" y="330"/>
                    </a:lnTo>
                    <a:lnTo>
                      <a:pt x="435" y="278"/>
                    </a:lnTo>
                    <a:lnTo>
                      <a:pt x="316" y="231"/>
                    </a:lnTo>
                    <a:lnTo>
                      <a:pt x="191" y="179"/>
                    </a:lnTo>
                    <a:lnTo>
                      <a:pt x="99" y="146"/>
                    </a:lnTo>
                    <a:lnTo>
                      <a:pt x="26" y="93"/>
                    </a:lnTo>
                    <a:lnTo>
                      <a:pt x="0" y="40"/>
                    </a:lnTo>
                    <a:lnTo>
                      <a:pt x="39" y="0"/>
                    </a:lnTo>
                  </a:path>
                </a:pathLst>
              </a:custGeom>
              <a:solidFill>
                <a:srgbClr val="000000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40964" name="Freeform 4"/>
              <p:cNvSpPr>
                <a:spLocks/>
              </p:cNvSpPr>
              <p:nvPr/>
            </p:nvSpPr>
            <p:spPr bwMode="auto">
              <a:xfrm>
                <a:off x="816" y="679"/>
                <a:ext cx="371" cy="899"/>
              </a:xfrm>
              <a:custGeom>
                <a:avLst/>
                <a:gdLst/>
                <a:ahLst/>
                <a:cxnLst>
                  <a:cxn ang="0">
                    <a:pos x="205" y="86"/>
                  </a:cxn>
                  <a:cxn ang="0">
                    <a:pos x="284" y="0"/>
                  </a:cxn>
                  <a:cxn ang="0">
                    <a:pos x="344" y="7"/>
                  </a:cxn>
                  <a:cxn ang="0">
                    <a:pos x="370" y="53"/>
                  </a:cxn>
                  <a:cxn ang="0">
                    <a:pos x="337" y="113"/>
                  </a:cxn>
                  <a:cxn ang="0">
                    <a:pos x="238" y="198"/>
                  </a:cxn>
                  <a:cxn ang="0">
                    <a:pos x="159" y="278"/>
                  </a:cxn>
                  <a:cxn ang="0">
                    <a:pos x="59" y="357"/>
                  </a:cxn>
                  <a:cxn ang="0">
                    <a:pos x="59" y="396"/>
                  </a:cxn>
                  <a:cxn ang="0">
                    <a:pos x="79" y="456"/>
                  </a:cxn>
                  <a:cxn ang="0">
                    <a:pos x="205" y="555"/>
                  </a:cxn>
                  <a:cxn ang="0">
                    <a:pos x="258" y="614"/>
                  </a:cxn>
                  <a:cxn ang="0">
                    <a:pos x="264" y="647"/>
                  </a:cxn>
                  <a:cxn ang="0">
                    <a:pos x="244" y="686"/>
                  </a:cxn>
                  <a:cxn ang="0">
                    <a:pos x="205" y="726"/>
                  </a:cxn>
                  <a:cxn ang="0">
                    <a:pos x="192" y="805"/>
                  </a:cxn>
                  <a:cxn ang="0">
                    <a:pos x="218" y="878"/>
                  </a:cxn>
                  <a:cxn ang="0">
                    <a:pos x="211" y="898"/>
                  </a:cxn>
                  <a:cxn ang="0">
                    <a:pos x="178" y="884"/>
                  </a:cxn>
                  <a:cxn ang="0">
                    <a:pos x="159" y="825"/>
                  </a:cxn>
                  <a:cxn ang="0">
                    <a:pos x="159" y="746"/>
                  </a:cxn>
                  <a:cxn ang="0">
                    <a:pos x="185" y="693"/>
                  </a:cxn>
                  <a:cxn ang="0">
                    <a:pos x="218" y="634"/>
                  </a:cxn>
                  <a:cxn ang="0">
                    <a:pos x="198" y="614"/>
                  </a:cxn>
                  <a:cxn ang="0">
                    <a:pos x="132" y="548"/>
                  </a:cxn>
                  <a:cxn ang="0">
                    <a:pos x="53" y="495"/>
                  </a:cxn>
                  <a:cxn ang="0">
                    <a:pos x="0" y="429"/>
                  </a:cxn>
                  <a:cxn ang="0">
                    <a:pos x="0" y="330"/>
                  </a:cxn>
                  <a:cxn ang="0">
                    <a:pos x="33" y="284"/>
                  </a:cxn>
                  <a:cxn ang="0">
                    <a:pos x="106" y="238"/>
                  </a:cxn>
                  <a:cxn ang="0">
                    <a:pos x="178" y="152"/>
                  </a:cxn>
                  <a:cxn ang="0">
                    <a:pos x="205" y="86"/>
                  </a:cxn>
                </a:cxnLst>
                <a:rect l="0" t="0" r="r" b="b"/>
                <a:pathLst>
                  <a:path w="371" h="899">
                    <a:moveTo>
                      <a:pt x="205" y="86"/>
                    </a:moveTo>
                    <a:lnTo>
                      <a:pt x="284" y="0"/>
                    </a:lnTo>
                    <a:lnTo>
                      <a:pt x="344" y="7"/>
                    </a:lnTo>
                    <a:lnTo>
                      <a:pt x="370" y="53"/>
                    </a:lnTo>
                    <a:lnTo>
                      <a:pt x="337" y="113"/>
                    </a:lnTo>
                    <a:lnTo>
                      <a:pt x="238" y="198"/>
                    </a:lnTo>
                    <a:lnTo>
                      <a:pt x="159" y="278"/>
                    </a:lnTo>
                    <a:lnTo>
                      <a:pt x="59" y="357"/>
                    </a:lnTo>
                    <a:lnTo>
                      <a:pt x="59" y="396"/>
                    </a:lnTo>
                    <a:lnTo>
                      <a:pt x="79" y="456"/>
                    </a:lnTo>
                    <a:lnTo>
                      <a:pt x="205" y="555"/>
                    </a:lnTo>
                    <a:lnTo>
                      <a:pt x="258" y="614"/>
                    </a:lnTo>
                    <a:lnTo>
                      <a:pt x="264" y="647"/>
                    </a:lnTo>
                    <a:lnTo>
                      <a:pt x="244" y="686"/>
                    </a:lnTo>
                    <a:lnTo>
                      <a:pt x="205" y="726"/>
                    </a:lnTo>
                    <a:lnTo>
                      <a:pt x="192" y="805"/>
                    </a:lnTo>
                    <a:lnTo>
                      <a:pt x="218" y="878"/>
                    </a:lnTo>
                    <a:lnTo>
                      <a:pt x="211" y="898"/>
                    </a:lnTo>
                    <a:lnTo>
                      <a:pt x="178" y="884"/>
                    </a:lnTo>
                    <a:lnTo>
                      <a:pt x="159" y="825"/>
                    </a:lnTo>
                    <a:lnTo>
                      <a:pt x="159" y="746"/>
                    </a:lnTo>
                    <a:lnTo>
                      <a:pt x="185" y="693"/>
                    </a:lnTo>
                    <a:lnTo>
                      <a:pt x="218" y="634"/>
                    </a:lnTo>
                    <a:lnTo>
                      <a:pt x="198" y="614"/>
                    </a:lnTo>
                    <a:lnTo>
                      <a:pt x="132" y="548"/>
                    </a:lnTo>
                    <a:lnTo>
                      <a:pt x="53" y="495"/>
                    </a:lnTo>
                    <a:lnTo>
                      <a:pt x="0" y="429"/>
                    </a:lnTo>
                    <a:lnTo>
                      <a:pt x="0" y="330"/>
                    </a:lnTo>
                    <a:lnTo>
                      <a:pt x="33" y="284"/>
                    </a:lnTo>
                    <a:lnTo>
                      <a:pt x="106" y="238"/>
                    </a:lnTo>
                    <a:lnTo>
                      <a:pt x="178" y="152"/>
                    </a:lnTo>
                    <a:lnTo>
                      <a:pt x="205" y="86"/>
                    </a:lnTo>
                  </a:path>
                </a:pathLst>
              </a:custGeom>
              <a:solidFill>
                <a:srgbClr val="000000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40965" name="Freeform 5"/>
              <p:cNvSpPr>
                <a:spLocks/>
              </p:cNvSpPr>
              <p:nvPr/>
            </p:nvSpPr>
            <p:spPr bwMode="auto">
              <a:xfrm>
                <a:off x="1171" y="192"/>
                <a:ext cx="412" cy="463"/>
              </a:xfrm>
              <a:custGeom>
                <a:avLst/>
                <a:gdLst/>
                <a:ahLst/>
                <a:cxnLst>
                  <a:cxn ang="0">
                    <a:pos x="139" y="462"/>
                  </a:cxn>
                  <a:cxn ang="0">
                    <a:pos x="86" y="462"/>
                  </a:cxn>
                  <a:cxn ang="0">
                    <a:pos x="33" y="436"/>
                  </a:cxn>
                  <a:cxn ang="0">
                    <a:pos x="0" y="363"/>
                  </a:cxn>
                  <a:cxn ang="0">
                    <a:pos x="0" y="238"/>
                  </a:cxn>
                  <a:cxn ang="0">
                    <a:pos x="46" y="99"/>
                  </a:cxn>
                  <a:cxn ang="0">
                    <a:pos x="119" y="7"/>
                  </a:cxn>
                  <a:cxn ang="0">
                    <a:pos x="185" y="0"/>
                  </a:cxn>
                  <a:cxn ang="0">
                    <a:pos x="265" y="13"/>
                  </a:cxn>
                  <a:cxn ang="0">
                    <a:pos x="304" y="73"/>
                  </a:cxn>
                  <a:cxn ang="0">
                    <a:pos x="318" y="132"/>
                  </a:cxn>
                  <a:cxn ang="0">
                    <a:pos x="304" y="211"/>
                  </a:cxn>
                  <a:cxn ang="0">
                    <a:pos x="291" y="284"/>
                  </a:cxn>
                  <a:cxn ang="0">
                    <a:pos x="371" y="350"/>
                  </a:cxn>
                  <a:cxn ang="0">
                    <a:pos x="411" y="389"/>
                  </a:cxn>
                  <a:cxn ang="0">
                    <a:pos x="411" y="416"/>
                  </a:cxn>
                  <a:cxn ang="0">
                    <a:pos x="391" y="416"/>
                  </a:cxn>
                  <a:cxn ang="0">
                    <a:pos x="278" y="330"/>
                  </a:cxn>
                  <a:cxn ang="0">
                    <a:pos x="238" y="389"/>
                  </a:cxn>
                  <a:cxn ang="0">
                    <a:pos x="172" y="442"/>
                  </a:cxn>
                  <a:cxn ang="0">
                    <a:pos x="139" y="462"/>
                  </a:cxn>
                </a:cxnLst>
                <a:rect l="0" t="0" r="r" b="b"/>
                <a:pathLst>
                  <a:path w="412" h="463">
                    <a:moveTo>
                      <a:pt x="139" y="462"/>
                    </a:moveTo>
                    <a:lnTo>
                      <a:pt x="86" y="462"/>
                    </a:lnTo>
                    <a:lnTo>
                      <a:pt x="33" y="436"/>
                    </a:lnTo>
                    <a:lnTo>
                      <a:pt x="0" y="363"/>
                    </a:lnTo>
                    <a:lnTo>
                      <a:pt x="0" y="238"/>
                    </a:lnTo>
                    <a:lnTo>
                      <a:pt x="46" y="99"/>
                    </a:lnTo>
                    <a:lnTo>
                      <a:pt x="119" y="7"/>
                    </a:lnTo>
                    <a:lnTo>
                      <a:pt x="185" y="0"/>
                    </a:lnTo>
                    <a:lnTo>
                      <a:pt x="265" y="13"/>
                    </a:lnTo>
                    <a:lnTo>
                      <a:pt x="304" y="73"/>
                    </a:lnTo>
                    <a:lnTo>
                      <a:pt x="318" y="132"/>
                    </a:lnTo>
                    <a:lnTo>
                      <a:pt x="304" y="211"/>
                    </a:lnTo>
                    <a:lnTo>
                      <a:pt x="291" y="284"/>
                    </a:lnTo>
                    <a:lnTo>
                      <a:pt x="371" y="350"/>
                    </a:lnTo>
                    <a:lnTo>
                      <a:pt x="411" y="389"/>
                    </a:lnTo>
                    <a:lnTo>
                      <a:pt x="411" y="416"/>
                    </a:lnTo>
                    <a:lnTo>
                      <a:pt x="391" y="416"/>
                    </a:lnTo>
                    <a:lnTo>
                      <a:pt x="278" y="330"/>
                    </a:lnTo>
                    <a:lnTo>
                      <a:pt x="238" y="389"/>
                    </a:lnTo>
                    <a:lnTo>
                      <a:pt x="172" y="442"/>
                    </a:lnTo>
                    <a:lnTo>
                      <a:pt x="139" y="462"/>
                    </a:lnTo>
                  </a:path>
                </a:pathLst>
              </a:custGeom>
              <a:solidFill>
                <a:srgbClr val="000000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40966" name="Freeform 6"/>
              <p:cNvSpPr>
                <a:spLocks/>
              </p:cNvSpPr>
              <p:nvPr/>
            </p:nvSpPr>
            <p:spPr bwMode="auto">
              <a:xfrm>
                <a:off x="1008" y="1419"/>
                <a:ext cx="336" cy="1049"/>
              </a:xfrm>
              <a:custGeom>
                <a:avLst/>
                <a:gdLst/>
                <a:ahLst/>
                <a:cxnLst>
                  <a:cxn ang="0">
                    <a:pos x="111" y="323"/>
                  </a:cxn>
                  <a:cxn ang="0">
                    <a:pos x="105" y="211"/>
                  </a:cxn>
                  <a:cxn ang="0">
                    <a:pos x="91" y="73"/>
                  </a:cxn>
                  <a:cxn ang="0">
                    <a:pos x="151" y="0"/>
                  </a:cxn>
                  <a:cxn ang="0">
                    <a:pos x="229" y="33"/>
                  </a:cxn>
                  <a:cxn ang="0">
                    <a:pos x="249" y="198"/>
                  </a:cxn>
                  <a:cxn ang="0">
                    <a:pos x="249" y="349"/>
                  </a:cxn>
                  <a:cxn ang="0">
                    <a:pos x="229" y="540"/>
                  </a:cxn>
                  <a:cxn ang="0">
                    <a:pos x="177" y="659"/>
                  </a:cxn>
                  <a:cxn ang="0">
                    <a:pos x="137" y="778"/>
                  </a:cxn>
                  <a:cxn ang="0">
                    <a:pos x="85" y="857"/>
                  </a:cxn>
                  <a:cxn ang="0">
                    <a:pos x="85" y="889"/>
                  </a:cxn>
                  <a:cxn ang="0">
                    <a:pos x="177" y="909"/>
                  </a:cxn>
                  <a:cxn ang="0">
                    <a:pos x="256" y="942"/>
                  </a:cxn>
                  <a:cxn ang="0">
                    <a:pos x="335" y="1015"/>
                  </a:cxn>
                  <a:cxn ang="0">
                    <a:pos x="315" y="1034"/>
                  </a:cxn>
                  <a:cxn ang="0">
                    <a:pos x="249" y="1048"/>
                  </a:cxn>
                  <a:cxn ang="0">
                    <a:pos x="203" y="1021"/>
                  </a:cxn>
                  <a:cxn ang="0">
                    <a:pos x="118" y="955"/>
                  </a:cxn>
                  <a:cxn ang="0">
                    <a:pos x="45" y="916"/>
                  </a:cxn>
                  <a:cxn ang="0">
                    <a:pos x="6" y="909"/>
                  </a:cxn>
                  <a:cxn ang="0">
                    <a:pos x="0" y="863"/>
                  </a:cxn>
                  <a:cxn ang="0">
                    <a:pos x="52" y="791"/>
                  </a:cxn>
                  <a:cxn ang="0">
                    <a:pos x="105" y="731"/>
                  </a:cxn>
                  <a:cxn ang="0">
                    <a:pos x="144" y="639"/>
                  </a:cxn>
                  <a:cxn ang="0">
                    <a:pos x="164" y="527"/>
                  </a:cxn>
                  <a:cxn ang="0">
                    <a:pos x="151" y="422"/>
                  </a:cxn>
                  <a:cxn ang="0">
                    <a:pos x="118" y="290"/>
                  </a:cxn>
                  <a:cxn ang="0">
                    <a:pos x="111" y="323"/>
                  </a:cxn>
                </a:cxnLst>
                <a:rect l="0" t="0" r="r" b="b"/>
                <a:pathLst>
                  <a:path w="336" h="1049">
                    <a:moveTo>
                      <a:pt x="111" y="323"/>
                    </a:moveTo>
                    <a:lnTo>
                      <a:pt x="105" y="211"/>
                    </a:lnTo>
                    <a:lnTo>
                      <a:pt x="91" y="73"/>
                    </a:lnTo>
                    <a:lnTo>
                      <a:pt x="151" y="0"/>
                    </a:lnTo>
                    <a:lnTo>
                      <a:pt x="229" y="33"/>
                    </a:lnTo>
                    <a:lnTo>
                      <a:pt x="249" y="198"/>
                    </a:lnTo>
                    <a:lnTo>
                      <a:pt x="249" y="349"/>
                    </a:lnTo>
                    <a:lnTo>
                      <a:pt x="229" y="540"/>
                    </a:lnTo>
                    <a:lnTo>
                      <a:pt x="177" y="659"/>
                    </a:lnTo>
                    <a:lnTo>
                      <a:pt x="137" y="778"/>
                    </a:lnTo>
                    <a:lnTo>
                      <a:pt x="85" y="857"/>
                    </a:lnTo>
                    <a:lnTo>
                      <a:pt x="85" y="889"/>
                    </a:lnTo>
                    <a:lnTo>
                      <a:pt x="177" y="909"/>
                    </a:lnTo>
                    <a:lnTo>
                      <a:pt x="256" y="942"/>
                    </a:lnTo>
                    <a:lnTo>
                      <a:pt x="335" y="1015"/>
                    </a:lnTo>
                    <a:lnTo>
                      <a:pt x="315" y="1034"/>
                    </a:lnTo>
                    <a:lnTo>
                      <a:pt x="249" y="1048"/>
                    </a:lnTo>
                    <a:lnTo>
                      <a:pt x="203" y="1021"/>
                    </a:lnTo>
                    <a:lnTo>
                      <a:pt x="118" y="955"/>
                    </a:lnTo>
                    <a:lnTo>
                      <a:pt x="45" y="916"/>
                    </a:lnTo>
                    <a:lnTo>
                      <a:pt x="6" y="909"/>
                    </a:lnTo>
                    <a:lnTo>
                      <a:pt x="0" y="863"/>
                    </a:lnTo>
                    <a:lnTo>
                      <a:pt x="52" y="791"/>
                    </a:lnTo>
                    <a:lnTo>
                      <a:pt x="105" y="731"/>
                    </a:lnTo>
                    <a:lnTo>
                      <a:pt x="144" y="639"/>
                    </a:lnTo>
                    <a:lnTo>
                      <a:pt x="164" y="527"/>
                    </a:lnTo>
                    <a:lnTo>
                      <a:pt x="151" y="422"/>
                    </a:lnTo>
                    <a:lnTo>
                      <a:pt x="118" y="290"/>
                    </a:lnTo>
                    <a:lnTo>
                      <a:pt x="111" y="323"/>
                    </a:lnTo>
                  </a:path>
                </a:pathLst>
              </a:custGeom>
              <a:solidFill>
                <a:srgbClr val="000000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40967" name="Freeform 7"/>
              <p:cNvSpPr>
                <a:spLocks/>
              </p:cNvSpPr>
              <p:nvPr/>
            </p:nvSpPr>
            <p:spPr bwMode="auto">
              <a:xfrm>
                <a:off x="1291" y="1458"/>
                <a:ext cx="318" cy="983"/>
              </a:xfrm>
              <a:custGeom>
                <a:avLst/>
                <a:gdLst/>
                <a:ahLst/>
                <a:cxnLst>
                  <a:cxn ang="0">
                    <a:pos x="93" y="0"/>
                  </a:cxn>
                  <a:cxn ang="0">
                    <a:pos x="152" y="33"/>
                  </a:cxn>
                  <a:cxn ang="0">
                    <a:pos x="172" y="79"/>
                  </a:cxn>
                  <a:cxn ang="0">
                    <a:pos x="199" y="198"/>
                  </a:cxn>
                  <a:cxn ang="0">
                    <a:pos x="205" y="356"/>
                  </a:cxn>
                  <a:cxn ang="0">
                    <a:pos x="185" y="573"/>
                  </a:cxn>
                  <a:cxn ang="0">
                    <a:pos x="126" y="725"/>
                  </a:cxn>
                  <a:cxn ang="0">
                    <a:pos x="93" y="791"/>
                  </a:cxn>
                  <a:cxn ang="0">
                    <a:pos x="93" y="850"/>
                  </a:cxn>
                  <a:cxn ang="0">
                    <a:pos x="225" y="890"/>
                  </a:cxn>
                  <a:cxn ang="0">
                    <a:pos x="311" y="929"/>
                  </a:cxn>
                  <a:cxn ang="0">
                    <a:pos x="317" y="949"/>
                  </a:cxn>
                  <a:cxn ang="0">
                    <a:pos x="284" y="982"/>
                  </a:cxn>
                  <a:cxn ang="0">
                    <a:pos x="199" y="982"/>
                  </a:cxn>
                  <a:cxn ang="0">
                    <a:pos x="152" y="942"/>
                  </a:cxn>
                  <a:cxn ang="0">
                    <a:pos x="100" y="910"/>
                  </a:cxn>
                  <a:cxn ang="0">
                    <a:pos x="53" y="870"/>
                  </a:cxn>
                  <a:cxn ang="0">
                    <a:pos x="0" y="850"/>
                  </a:cxn>
                  <a:cxn ang="0">
                    <a:pos x="7" y="824"/>
                  </a:cxn>
                  <a:cxn ang="0">
                    <a:pos x="53" y="771"/>
                  </a:cxn>
                  <a:cxn ang="0">
                    <a:pos x="100" y="699"/>
                  </a:cxn>
                  <a:cxn ang="0">
                    <a:pos x="139" y="600"/>
                  </a:cxn>
                  <a:cxn ang="0">
                    <a:pos x="152" y="475"/>
                  </a:cxn>
                  <a:cxn ang="0">
                    <a:pos x="139" y="336"/>
                  </a:cxn>
                  <a:cxn ang="0">
                    <a:pos x="100" y="224"/>
                  </a:cxn>
                  <a:cxn ang="0">
                    <a:pos x="60" y="171"/>
                  </a:cxn>
                  <a:cxn ang="0">
                    <a:pos x="34" y="86"/>
                  </a:cxn>
                  <a:cxn ang="0">
                    <a:pos x="93" y="0"/>
                  </a:cxn>
                </a:cxnLst>
                <a:rect l="0" t="0" r="r" b="b"/>
                <a:pathLst>
                  <a:path w="318" h="983">
                    <a:moveTo>
                      <a:pt x="93" y="0"/>
                    </a:moveTo>
                    <a:lnTo>
                      <a:pt x="152" y="33"/>
                    </a:lnTo>
                    <a:lnTo>
                      <a:pt x="172" y="79"/>
                    </a:lnTo>
                    <a:lnTo>
                      <a:pt x="199" y="198"/>
                    </a:lnTo>
                    <a:lnTo>
                      <a:pt x="205" y="356"/>
                    </a:lnTo>
                    <a:lnTo>
                      <a:pt x="185" y="573"/>
                    </a:lnTo>
                    <a:lnTo>
                      <a:pt x="126" y="725"/>
                    </a:lnTo>
                    <a:lnTo>
                      <a:pt x="93" y="791"/>
                    </a:lnTo>
                    <a:lnTo>
                      <a:pt x="93" y="850"/>
                    </a:lnTo>
                    <a:lnTo>
                      <a:pt x="225" y="890"/>
                    </a:lnTo>
                    <a:lnTo>
                      <a:pt x="311" y="929"/>
                    </a:lnTo>
                    <a:lnTo>
                      <a:pt x="317" y="949"/>
                    </a:lnTo>
                    <a:lnTo>
                      <a:pt x="284" y="982"/>
                    </a:lnTo>
                    <a:lnTo>
                      <a:pt x="199" y="982"/>
                    </a:lnTo>
                    <a:lnTo>
                      <a:pt x="152" y="942"/>
                    </a:lnTo>
                    <a:lnTo>
                      <a:pt x="100" y="910"/>
                    </a:lnTo>
                    <a:lnTo>
                      <a:pt x="53" y="870"/>
                    </a:lnTo>
                    <a:lnTo>
                      <a:pt x="0" y="850"/>
                    </a:lnTo>
                    <a:lnTo>
                      <a:pt x="7" y="824"/>
                    </a:lnTo>
                    <a:lnTo>
                      <a:pt x="53" y="771"/>
                    </a:lnTo>
                    <a:lnTo>
                      <a:pt x="100" y="699"/>
                    </a:lnTo>
                    <a:lnTo>
                      <a:pt x="139" y="600"/>
                    </a:lnTo>
                    <a:lnTo>
                      <a:pt x="152" y="475"/>
                    </a:lnTo>
                    <a:lnTo>
                      <a:pt x="139" y="336"/>
                    </a:lnTo>
                    <a:lnTo>
                      <a:pt x="100" y="224"/>
                    </a:lnTo>
                    <a:lnTo>
                      <a:pt x="60" y="171"/>
                    </a:lnTo>
                    <a:lnTo>
                      <a:pt x="34" y="86"/>
                    </a:lnTo>
                    <a:lnTo>
                      <a:pt x="93" y="0"/>
                    </a:lnTo>
                  </a:path>
                </a:pathLst>
              </a:custGeom>
              <a:solidFill>
                <a:srgbClr val="000000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</p:grpSp>
        <p:sp>
          <p:nvSpPr>
            <p:cNvPr id="40969" name="Freeform 9"/>
            <p:cNvSpPr>
              <a:spLocks/>
            </p:cNvSpPr>
            <p:nvPr/>
          </p:nvSpPr>
          <p:spPr bwMode="auto">
            <a:xfrm>
              <a:off x="1251" y="750"/>
              <a:ext cx="279" cy="591"/>
            </a:xfrm>
            <a:custGeom>
              <a:avLst/>
              <a:gdLst/>
              <a:ahLst/>
              <a:cxnLst>
                <a:cxn ang="0">
                  <a:pos x="0" y="20"/>
                </a:cxn>
                <a:cxn ang="0">
                  <a:pos x="53" y="0"/>
                </a:cxn>
                <a:cxn ang="0">
                  <a:pos x="93" y="7"/>
                </a:cxn>
                <a:cxn ang="0">
                  <a:pos x="79" y="100"/>
                </a:cxn>
                <a:cxn ang="0">
                  <a:pos x="252" y="391"/>
                </a:cxn>
                <a:cxn ang="0">
                  <a:pos x="278" y="477"/>
                </a:cxn>
                <a:cxn ang="0">
                  <a:pos x="252" y="590"/>
                </a:cxn>
                <a:cxn ang="0">
                  <a:pos x="172" y="517"/>
                </a:cxn>
                <a:cxn ang="0">
                  <a:pos x="159" y="417"/>
                </a:cxn>
                <a:cxn ang="0">
                  <a:pos x="60" y="93"/>
                </a:cxn>
                <a:cxn ang="0">
                  <a:pos x="0" y="20"/>
                </a:cxn>
              </a:cxnLst>
              <a:rect l="0" t="0" r="r" b="b"/>
              <a:pathLst>
                <a:path w="279" h="591">
                  <a:moveTo>
                    <a:pt x="0" y="20"/>
                  </a:moveTo>
                  <a:lnTo>
                    <a:pt x="53" y="0"/>
                  </a:lnTo>
                  <a:lnTo>
                    <a:pt x="93" y="7"/>
                  </a:lnTo>
                  <a:lnTo>
                    <a:pt x="79" y="100"/>
                  </a:lnTo>
                  <a:lnTo>
                    <a:pt x="252" y="391"/>
                  </a:lnTo>
                  <a:lnTo>
                    <a:pt x="278" y="477"/>
                  </a:lnTo>
                  <a:lnTo>
                    <a:pt x="252" y="590"/>
                  </a:lnTo>
                  <a:lnTo>
                    <a:pt x="172" y="517"/>
                  </a:lnTo>
                  <a:lnTo>
                    <a:pt x="159" y="417"/>
                  </a:lnTo>
                  <a:lnTo>
                    <a:pt x="60" y="93"/>
                  </a:lnTo>
                  <a:lnTo>
                    <a:pt x="0" y="20"/>
                  </a:lnTo>
                </a:path>
              </a:pathLst>
            </a:custGeom>
            <a:solidFill>
              <a:srgbClr val="FFFFFF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</p:grpSp>
      <p:grpSp>
        <p:nvGrpSpPr>
          <p:cNvPr id="40977" name="Group 17"/>
          <p:cNvGrpSpPr>
            <a:grpSpLocks/>
          </p:cNvGrpSpPr>
          <p:nvPr/>
        </p:nvGrpSpPr>
        <p:grpSpPr bwMode="auto">
          <a:xfrm>
            <a:off x="4800600" y="2214563"/>
            <a:ext cx="3025775" cy="1216025"/>
            <a:chOff x="3024" y="1395"/>
            <a:chExt cx="1906" cy="766"/>
          </a:xfrm>
        </p:grpSpPr>
        <p:sp>
          <p:nvSpPr>
            <p:cNvPr id="40971" name="Freeform 11"/>
            <p:cNvSpPr>
              <a:spLocks/>
            </p:cNvSpPr>
            <p:nvPr/>
          </p:nvSpPr>
          <p:spPr bwMode="auto">
            <a:xfrm>
              <a:off x="3524" y="1395"/>
              <a:ext cx="832" cy="424"/>
            </a:xfrm>
            <a:custGeom>
              <a:avLst/>
              <a:gdLst/>
              <a:ahLst/>
              <a:cxnLst>
                <a:cxn ang="0">
                  <a:pos x="0" y="302"/>
                </a:cxn>
                <a:cxn ang="0">
                  <a:pos x="9" y="203"/>
                </a:cxn>
                <a:cxn ang="0">
                  <a:pos x="79" y="138"/>
                </a:cxn>
                <a:cxn ang="0">
                  <a:pos x="214" y="62"/>
                </a:cxn>
                <a:cxn ang="0">
                  <a:pos x="385" y="17"/>
                </a:cxn>
                <a:cxn ang="0">
                  <a:pos x="530" y="0"/>
                </a:cxn>
                <a:cxn ang="0">
                  <a:pos x="636" y="36"/>
                </a:cxn>
                <a:cxn ang="0">
                  <a:pos x="728" y="102"/>
                </a:cxn>
                <a:cxn ang="0">
                  <a:pos x="778" y="161"/>
                </a:cxn>
                <a:cxn ang="0">
                  <a:pos x="817" y="253"/>
                </a:cxn>
                <a:cxn ang="0">
                  <a:pos x="831" y="331"/>
                </a:cxn>
                <a:cxn ang="0">
                  <a:pos x="798" y="384"/>
                </a:cxn>
                <a:cxn ang="0">
                  <a:pos x="761" y="410"/>
                </a:cxn>
                <a:cxn ang="0">
                  <a:pos x="672" y="423"/>
                </a:cxn>
                <a:cxn ang="0">
                  <a:pos x="590" y="410"/>
                </a:cxn>
                <a:cxn ang="0">
                  <a:pos x="537" y="371"/>
                </a:cxn>
                <a:cxn ang="0">
                  <a:pos x="481" y="328"/>
                </a:cxn>
                <a:cxn ang="0">
                  <a:pos x="431" y="302"/>
                </a:cxn>
                <a:cxn ang="0">
                  <a:pos x="352" y="302"/>
                </a:cxn>
                <a:cxn ang="0">
                  <a:pos x="267" y="315"/>
                </a:cxn>
                <a:cxn ang="0">
                  <a:pos x="164" y="338"/>
                </a:cxn>
                <a:cxn ang="0">
                  <a:pos x="85" y="354"/>
                </a:cxn>
                <a:cxn ang="0">
                  <a:pos x="13" y="354"/>
                </a:cxn>
                <a:cxn ang="0">
                  <a:pos x="0" y="302"/>
                </a:cxn>
              </a:cxnLst>
              <a:rect l="0" t="0" r="r" b="b"/>
              <a:pathLst>
                <a:path w="832" h="424">
                  <a:moveTo>
                    <a:pt x="0" y="302"/>
                  </a:moveTo>
                  <a:lnTo>
                    <a:pt x="9" y="203"/>
                  </a:lnTo>
                  <a:lnTo>
                    <a:pt x="79" y="138"/>
                  </a:lnTo>
                  <a:lnTo>
                    <a:pt x="214" y="62"/>
                  </a:lnTo>
                  <a:lnTo>
                    <a:pt x="385" y="17"/>
                  </a:lnTo>
                  <a:lnTo>
                    <a:pt x="530" y="0"/>
                  </a:lnTo>
                  <a:lnTo>
                    <a:pt x="636" y="36"/>
                  </a:lnTo>
                  <a:lnTo>
                    <a:pt x="728" y="102"/>
                  </a:lnTo>
                  <a:lnTo>
                    <a:pt x="778" y="161"/>
                  </a:lnTo>
                  <a:lnTo>
                    <a:pt x="817" y="253"/>
                  </a:lnTo>
                  <a:lnTo>
                    <a:pt x="831" y="331"/>
                  </a:lnTo>
                  <a:lnTo>
                    <a:pt x="798" y="384"/>
                  </a:lnTo>
                  <a:lnTo>
                    <a:pt x="761" y="410"/>
                  </a:lnTo>
                  <a:lnTo>
                    <a:pt x="672" y="423"/>
                  </a:lnTo>
                  <a:lnTo>
                    <a:pt x="590" y="410"/>
                  </a:lnTo>
                  <a:lnTo>
                    <a:pt x="537" y="371"/>
                  </a:lnTo>
                  <a:lnTo>
                    <a:pt x="481" y="328"/>
                  </a:lnTo>
                  <a:lnTo>
                    <a:pt x="431" y="302"/>
                  </a:lnTo>
                  <a:lnTo>
                    <a:pt x="352" y="302"/>
                  </a:lnTo>
                  <a:lnTo>
                    <a:pt x="267" y="315"/>
                  </a:lnTo>
                  <a:lnTo>
                    <a:pt x="164" y="338"/>
                  </a:lnTo>
                  <a:lnTo>
                    <a:pt x="85" y="354"/>
                  </a:lnTo>
                  <a:lnTo>
                    <a:pt x="13" y="354"/>
                  </a:lnTo>
                  <a:lnTo>
                    <a:pt x="0" y="302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40972" name="Freeform 12"/>
            <p:cNvSpPr>
              <a:spLocks/>
            </p:cNvSpPr>
            <p:nvPr/>
          </p:nvSpPr>
          <p:spPr bwMode="auto">
            <a:xfrm>
              <a:off x="4189" y="1595"/>
              <a:ext cx="741" cy="548"/>
            </a:xfrm>
            <a:custGeom>
              <a:avLst/>
              <a:gdLst/>
              <a:ahLst/>
              <a:cxnLst>
                <a:cxn ang="0">
                  <a:pos x="53" y="0"/>
                </a:cxn>
                <a:cxn ang="0">
                  <a:pos x="119" y="32"/>
                </a:cxn>
                <a:cxn ang="0">
                  <a:pos x="132" y="79"/>
                </a:cxn>
                <a:cxn ang="0">
                  <a:pos x="172" y="151"/>
                </a:cxn>
                <a:cxn ang="0">
                  <a:pos x="172" y="204"/>
                </a:cxn>
                <a:cxn ang="0">
                  <a:pos x="139" y="309"/>
                </a:cxn>
                <a:cxn ang="0">
                  <a:pos x="99" y="382"/>
                </a:cxn>
                <a:cxn ang="0">
                  <a:pos x="66" y="428"/>
                </a:cxn>
                <a:cxn ang="0">
                  <a:pos x="53" y="487"/>
                </a:cxn>
                <a:cxn ang="0">
                  <a:pos x="73" y="514"/>
                </a:cxn>
                <a:cxn ang="0">
                  <a:pos x="172" y="494"/>
                </a:cxn>
                <a:cxn ang="0">
                  <a:pos x="251" y="454"/>
                </a:cxn>
                <a:cxn ang="0">
                  <a:pos x="350" y="375"/>
                </a:cxn>
                <a:cxn ang="0">
                  <a:pos x="429" y="283"/>
                </a:cxn>
                <a:cxn ang="0">
                  <a:pos x="469" y="204"/>
                </a:cxn>
                <a:cxn ang="0">
                  <a:pos x="489" y="158"/>
                </a:cxn>
                <a:cxn ang="0">
                  <a:pos x="522" y="158"/>
                </a:cxn>
                <a:cxn ang="0">
                  <a:pos x="542" y="164"/>
                </a:cxn>
                <a:cxn ang="0">
                  <a:pos x="568" y="237"/>
                </a:cxn>
                <a:cxn ang="0">
                  <a:pos x="595" y="303"/>
                </a:cxn>
                <a:cxn ang="0">
                  <a:pos x="667" y="349"/>
                </a:cxn>
                <a:cxn ang="0">
                  <a:pos x="740" y="375"/>
                </a:cxn>
                <a:cxn ang="0">
                  <a:pos x="720" y="395"/>
                </a:cxn>
                <a:cxn ang="0">
                  <a:pos x="681" y="415"/>
                </a:cxn>
                <a:cxn ang="0">
                  <a:pos x="614" y="395"/>
                </a:cxn>
                <a:cxn ang="0">
                  <a:pos x="575" y="342"/>
                </a:cxn>
                <a:cxn ang="0">
                  <a:pos x="548" y="296"/>
                </a:cxn>
                <a:cxn ang="0">
                  <a:pos x="529" y="250"/>
                </a:cxn>
                <a:cxn ang="0">
                  <a:pos x="509" y="237"/>
                </a:cxn>
                <a:cxn ang="0">
                  <a:pos x="489" y="257"/>
                </a:cxn>
                <a:cxn ang="0">
                  <a:pos x="449" y="329"/>
                </a:cxn>
                <a:cxn ang="0">
                  <a:pos x="363" y="428"/>
                </a:cxn>
                <a:cxn ang="0">
                  <a:pos x="284" y="474"/>
                </a:cxn>
                <a:cxn ang="0">
                  <a:pos x="198" y="520"/>
                </a:cxn>
                <a:cxn ang="0">
                  <a:pos x="79" y="547"/>
                </a:cxn>
                <a:cxn ang="0">
                  <a:pos x="20" y="540"/>
                </a:cxn>
                <a:cxn ang="0">
                  <a:pos x="0" y="514"/>
                </a:cxn>
                <a:cxn ang="0">
                  <a:pos x="0" y="487"/>
                </a:cxn>
                <a:cxn ang="0">
                  <a:pos x="0" y="448"/>
                </a:cxn>
                <a:cxn ang="0">
                  <a:pos x="26" y="382"/>
                </a:cxn>
                <a:cxn ang="0">
                  <a:pos x="73" y="322"/>
                </a:cxn>
                <a:cxn ang="0">
                  <a:pos x="99" y="230"/>
                </a:cxn>
                <a:cxn ang="0">
                  <a:pos x="106" y="184"/>
                </a:cxn>
                <a:cxn ang="0">
                  <a:pos x="86" y="138"/>
                </a:cxn>
                <a:cxn ang="0">
                  <a:pos x="33" y="92"/>
                </a:cxn>
                <a:cxn ang="0">
                  <a:pos x="40" y="46"/>
                </a:cxn>
                <a:cxn ang="0">
                  <a:pos x="53" y="0"/>
                </a:cxn>
              </a:cxnLst>
              <a:rect l="0" t="0" r="r" b="b"/>
              <a:pathLst>
                <a:path w="741" h="548">
                  <a:moveTo>
                    <a:pt x="53" y="0"/>
                  </a:moveTo>
                  <a:lnTo>
                    <a:pt x="119" y="32"/>
                  </a:lnTo>
                  <a:lnTo>
                    <a:pt x="132" y="79"/>
                  </a:lnTo>
                  <a:lnTo>
                    <a:pt x="172" y="151"/>
                  </a:lnTo>
                  <a:lnTo>
                    <a:pt x="172" y="204"/>
                  </a:lnTo>
                  <a:lnTo>
                    <a:pt x="139" y="309"/>
                  </a:lnTo>
                  <a:lnTo>
                    <a:pt x="99" y="382"/>
                  </a:lnTo>
                  <a:lnTo>
                    <a:pt x="66" y="428"/>
                  </a:lnTo>
                  <a:lnTo>
                    <a:pt x="53" y="487"/>
                  </a:lnTo>
                  <a:lnTo>
                    <a:pt x="73" y="514"/>
                  </a:lnTo>
                  <a:lnTo>
                    <a:pt x="172" y="494"/>
                  </a:lnTo>
                  <a:lnTo>
                    <a:pt x="251" y="454"/>
                  </a:lnTo>
                  <a:lnTo>
                    <a:pt x="350" y="375"/>
                  </a:lnTo>
                  <a:lnTo>
                    <a:pt x="429" y="283"/>
                  </a:lnTo>
                  <a:lnTo>
                    <a:pt x="469" y="204"/>
                  </a:lnTo>
                  <a:lnTo>
                    <a:pt x="489" y="158"/>
                  </a:lnTo>
                  <a:lnTo>
                    <a:pt x="522" y="158"/>
                  </a:lnTo>
                  <a:lnTo>
                    <a:pt x="542" y="164"/>
                  </a:lnTo>
                  <a:lnTo>
                    <a:pt x="568" y="237"/>
                  </a:lnTo>
                  <a:lnTo>
                    <a:pt x="595" y="303"/>
                  </a:lnTo>
                  <a:lnTo>
                    <a:pt x="667" y="349"/>
                  </a:lnTo>
                  <a:lnTo>
                    <a:pt x="740" y="375"/>
                  </a:lnTo>
                  <a:lnTo>
                    <a:pt x="720" y="395"/>
                  </a:lnTo>
                  <a:lnTo>
                    <a:pt x="681" y="415"/>
                  </a:lnTo>
                  <a:lnTo>
                    <a:pt x="614" y="395"/>
                  </a:lnTo>
                  <a:lnTo>
                    <a:pt x="575" y="342"/>
                  </a:lnTo>
                  <a:lnTo>
                    <a:pt x="548" y="296"/>
                  </a:lnTo>
                  <a:lnTo>
                    <a:pt x="529" y="250"/>
                  </a:lnTo>
                  <a:lnTo>
                    <a:pt x="509" y="237"/>
                  </a:lnTo>
                  <a:lnTo>
                    <a:pt x="489" y="257"/>
                  </a:lnTo>
                  <a:lnTo>
                    <a:pt x="449" y="329"/>
                  </a:lnTo>
                  <a:lnTo>
                    <a:pt x="363" y="428"/>
                  </a:lnTo>
                  <a:lnTo>
                    <a:pt x="284" y="474"/>
                  </a:lnTo>
                  <a:lnTo>
                    <a:pt x="198" y="520"/>
                  </a:lnTo>
                  <a:lnTo>
                    <a:pt x="79" y="547"/>
                  </a:lnTo>
                  <a:lnTo>
                    <a:pt x="20" y="540"/>
                  </a:lnTo>
                  <a:lnTo>
                    <a:pt x="0" y="514"/>
                  </a:lnTo>
                  <a:lnTo>
                    <a:pt x="0" y="487"/>
                  </a:lnTo>
                  <a:lnTo>
                    <a:pt x="0" y="448"/>
                  </a:lnTo>
                  <a:lnTo>
                    <a:pt x="26" y="382"/>
                  </a:lnTo>
                  <a:lnTo>
                    <a:pt x="73" y="322"/>
                  </a:lnTo>
                  <a:lnTo>
                    <a:pt x="99" y="230"/>
                  </a:lnTo>
                  <a:lnTo>
                    <a:pt x="106" y="184"/>
                  </a:lnTo>
                  <a:lnTo>
                    <a:pt x="86" y="138"/>
                  </a:lnTo>
                  <a:lnTo>
                    <a:pt x="33" y="92"/>
                  </a:lnTo>
                  <a:lnTo>
                    <a:pt x="40" y="46"/>
                  </a:lnTo>
                  <a:lnTo>
                    <a:pt x="53" y="0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40973" name="Freeform 13"/>
            <p:cNvSpPr>
              <a:spLocks/>
            </p:cNvSpPr>
            <p:nvPr/>
          </p:nvSpPr>
          <p:spPr bwMode="auto">
            <a:xfrm>
              <a:off x="4071" y="1533"/>
              <a:ext cx="741" cy="551"/>
            </a:xfrm>
            <a:custGeom>
              <a:avLst/>
              <a:gdLst/>
              <a:ahLst/>
              <a:cxnLst>
                <a:cxn ang="0">
                  <a:pos x="53" y="0"/>
                </a:cxn>
                <a:cxn ang="0">
                  <a:pos x="119" y="33"/>
                </a:cxn>
                <a:cxn ang="0">
                  <a:pos x="132" y="80"/>
                </a:cxn>
                <a:cxn ang="0">
                  <a:pos x="172" y="152"/>
                </a:cxn>
                <a:cxn ang="0">
                  <a:pos x="172" y="205"/>
                </a:cxn>
                <a:cxn ang="0">
                  <a:pos x="139" y="311"/>
                </a:cxn>
                <a:cxn ang="0">
                  <a:pos x="99" y="384"/>
                </a:cxn>
                <a:cxn ang="0">
                  <a:pos x="66" y="431"/>
                </a:cxn>
                <a:cxn ang="0">
                  <a:pos x="53" y="490"/>
                </a:cxn>
                <a:cxn ang="0">
                  <a:pos x="73" y="517"/>
                </a:cxn>
                <a:cxn ang="0">
                  <a:pos x="172" y="497"/>
                </a:cxn>
                <a:cxn ang="0">
                  <a:pos x="251" y="457"/>
                </a:cxn>
                <a:cxn ang="0">
                  <a:pos x="350" y="378"/>
                </a:cxn>
                <a:cxn ang="0">
                  <a:pos x="429" y="285"/>
                </a:cxn>
                <a:cxn ang="0">
                  <a:pos x="469" y="205"/>
                </a:cxn>
                <a:cxn ang="0">
                  <a:pos x="489" y="159"/>
                </a:cxn>
                <a:cxn ang="0">
                  <a:pos x="522" y="159"/>
                </a:cxn>
                <a:cxn ang="0">
                  <a:pos x="542" y="166"/>
                </a:cxn>
                <a:cxn ang="0">
                  <a:pos x="568" y="239"/>
                </a:cxn>
                <a:cxn ang="0">
                  <a:pos x="595" y="305"/>
                </a:cxn>
                <a:cxn ang="0">
                  <a:pos x="667" y="351"/>
                </a:cxn>
                <a:cxn ang="0">
                  <a:pos x="740" y="378"/>
                </a:cxn>
                <a:cxn ang="0">
                  <a:pos x="720" y="398"/>
                </a:cxn>
                <a:cxn ang="0">
                  <a:pos x="681" y="417"/>
                </a:cxn>
                <a:cxn ang="0">
                  <a:pos x="614" y="398"/>
                </a:cxn>
                <a:cxn ang="0">
                  <a:pos x="575" y="345"/>
                </a:cxn>
                <a:cxn ang="0">
                  <a:pos x="548" y="298"/>
                </a:cxn>
                <a:cxn ang="0">
                  <a:pos x="529" y="252"/>
                </a:cxn>
                <a:cxn ang="0">
                  <a:pos x="509" y="239"/>
                </a:cxn>
                <a:cxn ang="0">
                  <a:pos x="489" y="258"/>
                </a:cxn>
                <a:cxn ang="0">
                  <a:pos x="449" y="331"/>
                </a:cxn>
                <a:cxn ang="0">
                  <a:pos x="363" y="431"/>
                </a:cxn>
                <a:cxn ang="0">
                  <a:pos x="284" y="477"/>
                </a:cxn>
                <a:cxn ang="0">
                  <a:pos x="198" y="523"/>
                </a:cxn>
                <a:cxn ang="0">
                  <a:pos x="79" y="550"/>
                </a:cxn>
                <a:cxn ang="0">
                  <a:pos x="20" y="543"/>
                </a:cxn>
                <a:cxn ang="0">
                  <a:pos x="0" y="517"/>
                </a:cxn>
                <a:cxn ang="0">
                  <a:pos x="0" y="490"/>
                </a:cxn>
                <a:cxn ang="0">
                  <a:pos x="0" y="451"/>
                </a:cxn>
                <a:cxn ang="0">
                  <a:pos x="26" y="384"/>
                </a:cxn>
                <a:cxn ang="0">
                  <a:pos x="73" y="325"/>
                </a:cxn>
                <a:cxn ang="0">
                  <a:pos x="99" y="232"/>
                </a:cxn>
                <a:cxn ang="0">
                  <a:pos x="106" y="186"/>
                </a:cxn>
                <a:cxn ang="0">
                  <a:pos x="86" y="139"/>
                </a:cxn>
                <a:cxn ang="0">
                  <a:pos x="33" y="93"/>
                </a:cxn>
                <a:cxn ang="0">
                  <a:pos x="40" y="46"/>
                </a:cxn>
                <a:cxn ang="0">
                  <a:pos x="53" y="0"/>
                </a:cxn>
              </a:cxnLst>
              <a:rect l="0" t="0" r="r" b="b"/>
              <a:pathLst>
                <a:path w="741" h="551">
                  <a:moveTo>
                    <a:pt x="53" y="0"/>
                  </a:moveTo>
                  <a:lnTo>
                    <a:pt x="119" y="33"/>
                  </a:lnTo>
                  <a:lnTo>
                    <a:pt x="132" y="80"/>
                  </a:lnTo>
                  <a:lnTo>
                    <a:pt x="172" y="152"/>
                  </a:lnTo>
                  <a:lnTo>
                    <a:pt x="172" y="205"/>
                  </a:lnTo>
                  <a:lnTo>
                    <a:pt x="139" y="311"/>
                  </a:lnTo>
                  <a:lnTo>
                    <a:pt x="99" y="384"/>
                  </a:lnTo>
                  <a:lnTo>
                    <a:pt x="66" y="431"/>
                  </a:lnTo>
                  <a:lnTo>
                    <a:pt x="53" y="490"/>
                  </a:lnTo>
                  <a:lnTo>
                    <a:pt x="73" y="517"/>
                  </a:lnTo>
                  <a:lnTo>
                    <a:pt x="172" y="497"/>
                  </a:lnTo>
                  <a:lnTo>
                    <a:pt x="251" y="457"/>
                  </a:lnTo>
                  <a:lnTo>
                    <a:pt x="350" y="378"/>
                  </a:lnTo>
                  <a:lnTo>
                    <a:pt x="429" y="285"/>
                  </a:lnTo>
                  <a:lnTo>
                    <a:pt x="469" y="205"/>
                  </a:lnTo>
                  <a:lnTo>
                    <a:pt x="489" y="159"/>
                  </a:lnTo>
                  <a:lnTo>
                    <a:pt x="522" y="159"/>
                  </a:lnTo>
                  <a:lnTo>
                    <a:pt x="542" y="166"/>
                  </a:lnTo>
                  <a:lnTo>
                    <a:pt x="568" y="239"/>
                  </a:lnTo>
                  <a:lnTo>
                    <a:pt x="595" y="305"/>
                  </a:lnTo>
                  <a:lnTo>
                    <a:pt x="667" y="351"/>
                  </a:lnTo>
                  <a:lnTo>
                    <a:pt x="740" y="378"/>
                  </a:lnTo>
                  <a:lnTo>
                    <a:pt x="720" y="398"/>
                  </a:lnTo>
                  <a:lnTo>
                    <a:pt x="681" y="417"/>
                  </a:lnTo>
                  <a:lnTo>
                    <a:pt x="614" y="398"/>
                  </a:lnTo>
                  <a:lnTo>
                    <a:pt x="575" y="345"/>
                  </a:lnTo>
                  <a:lnTo>
                    <a:pt x="548" y="298"/>
                  </a:lnTo>
                  <a:lnTo>
                    <a:pt x="529" y="252"/>
                  </a:lnTo>
                  <a:lnTo>
                    <a:pt x="509" y="239"/>
                  </a:lnTo>
                  <a:lnTo>
                    <a:pt x="489" y="258"/>
                  </a:lnTo>
                  <a:lnTo>
                    <a:pt x="449" y="331"/>
                  </a:lnTo>
                  <a:lnTo>
                    <a:pt x="363" y="431"/>
                  </a:lnTo>
                  <a:lnTo>
                    <a:pt x="284" y="477"/>
                  </a:lnTo>
                  <a:lnTo>
                    <a:pt x="198" y="523"/>
                  </a:lnTo>
                  <a:lnTo>
                    <a:pt x="79" y="550"/>
                  </a:lnTo>
                  <a:lnTo>
                    <a:pt x="20" y="543"/>
                  </a:lnTo>
                  <a:lnTo>
                    <a:pt x="0" y="517"/>
                  </a:lnTo>
                  <a:lnTo>
                    <a:pt x="0" y="490"/>
                  </a:lnTo>
                  <a:lnTo>
                    <a:pt x="0" y="451"/>
                  </a:lnTo>
                  <a:lnTo>
                    <a:pt x="26" y="384"/>
                  </a:lnTo>
                  <a:lnTo>
                    <a:pt x="73" y="325"/>
                  </a:lnTo>
                  <a:lnTo>
                    <a:pt x="99" y="232"/>
                  </a:lnTo>
                  <a:lnTo>
                    <a:pt x="106" y="186"/>
                  </a:lnTo>
                  <a:lnTo>
                    <a:pt x="86" y="139"/>
                  </a:lnTo>
                  <a:lnTo>
                    <a:pt x="33" y="93"/>
                  </a:lnTo>
                  <a:lnTo>
                    <a:pt x="40" y="46"/>
                  </a:lnTo>
                  <a:lnTo>
                    <a:pt x="53" y="0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40974" name="Freeform 14"/>
            <p:cNvSpPr>
              <a:spLocks/>
            </p:cNvSpPr>
            <p:nvPr/>
          </p:nvSpPr>
          <p:spPr bwMode="auto">
            <a:xfrm>
              <a:off x="3024" y="1672"/>
              <a:ext cx="720" cy="489"/>
            </a:xfrm>
            <a:custGeom>
              <a:avLst/>
              <a:gdLst/>
              <a:ahLst/>
              <a:cxnLst>
                <a:cxn ang="0">
                  <a:pos x="620" y="33"/>
                </a:cxn>
                <a:cxn ang="0">
                  <a:pos x="580" y="0"/>
                </a:cxn>
                <a:cxn ang="0">
                  <a:pos x="540" y="0"/>
                </a:cxn>
                <a:cxn ang="0">
                  <a:pos x="521" y="33"/>
                </a:cxn>
                <a:cxn ang="0">
                  <a:pos x="527" y="73"/>
                </a:cxn>
                <a:cxn ang="0">
                  <a:pos x="600" y="198"/>
                </a:cxn>
                <a:cxn ang="0">
                  <a:pos x="666" y="330"/>
                </a:cxn>
                <a:cxn ang="0">
                  <a:pos x="672" y="402"/>
                </a:cxn>
                <a:cxn ang="0">
                  <a:pos x="653" y="442"/>
                </a:cxn>
                <a:cxn ang="0">
                  <a:pos x="600" y="442"/>
                </a:cxn>
                <a:cxn ang="0">
                  <a:pos x="448" y="448"/>
                </a:cxn>
                <a:cxn ang="0">
                  <a:pos x="310" y="435"/>
                </a:cxn>
                <a:cxn ang="0">
                  <a:pos x="237" y="402"/>
                </a:cxn>
                <a:cxn ang="0">
                  <a:pos x="178" y="376"/>
                </a:cxn>
                <a:cxn ang="0">
                  <a:pos x="145" y="376"/>
                </a:cxn>
                <a:cxn ang="0">
                  <a:pos x="105" y="415"/>
                </a:cxn>
                <a:cxn ang="0">
                  <a:pos x="13" y="429"/>
                </a:cxn>
                <a:cxn ang="0">
                  <a:pos x="0" y="455"/>
                </a:cxn>
                <a:cxn ang="0">
                  <a:pos x="59" y="462"/>
                </a:cxn>
                <a:cxn ang="0">
                  <a:pos x="145" y="455"/>
                </a:cxn>
                <a:cxn ang="0">
                  <a:pos x="171" y="442"/>
                </a:cxn>
                <a:cxn ang="0">
                  <a:pos x="244" y="468"/>
                </a:cxn>
                <a:cxn ang="0">
                  <a:pos x="303" y="468"/>
                </a:cxn>
                <a:cxn ang="0">
                  <a:pos x="389" y="481"/>
                </a:cxn>
                <a:cxn ang="0">
                  <a:pos x="514" y="488"/>
                </a:cxn>
                <a:cxn ang="0">
                  <a:pos x="626" y="481"/>
                </a:cxn>
                <a:cxn ang="0">
                  <a:pos x="692" y="462"/>
                </a:cxn>
                <a:cxn ang="0">
                  <a:pos x="719" y="429"/>
                </a:cxn>
                <a:cxn ang="0">
                  <a:pos x="719" y="382"/>
                </a:cxn>
                <a:cxn ang="0">
                  <a:pos x="719" y="297"/>
                </a:cxn>
                <a:cxn ang="0">
                  <a:pos x="686" y="211"/>
                </a:cxn>
                <a:cxn ang="0">
                  <a:pos x="653" y="119"/>
                </a:cxn>
                <a:cxn ang="0">
                  <a:pos x="620" y="33"/>
                </a:cxn>
              </a:cxnLst>
              <a:rect l="0" t="0" r="r" b="b"/>
              <a:pathLst>
                <a:path w="720" h="489">
                  <a:moveTo>
                    <a:pt x="620" y="33"/>
                  </a:moveTo>
                  <a:lnTo>
                    <a:pt x="580" y="0"/>
                  </a:lnTo>
                  <a:lnTo>
                    <a:pt x="540" y="0"/>
                  </a:lnTo>
                  <a:lnTo>
                    <a:pt x="521" y="33"/>
                  </a:lnTo>
                  <a:lnTo>
                    <a:pt x="527" y="73"/>
                  </a:lnTo>
                  <a:lnTo>
                    <a:pt x="600" y="198"/>
                  </a:lnTo>
                  <a:lnTo>
                    <a:pt x="666" y="330"/>
                  </a:lnTo>
                  <a:lnTo>
                    <a:pt x="672" y="402"/>
                  </a:lnTo>
                  <a:lnTo>
                    <a:pt x="653" y="442"/>
                  </a:lnTo>
                  <a:lnTo>
                    <a:pt x="600" y="442"/>
                  </a:lnTo>
                  <a:lnTo>
                    <a:pt x="448" y="448"/>
                  </a:lnTo>
                  <a:lnTo>
                    <a:pt x="310" y="435"/>
                  </a:lnTo>
                  <a:lnTo>
                    <a:pt x="237" y="402"/>
                  </a:lnTo>
                  <a:lnTo>
                    <a:pt x="178" y="376"/>
                  </a:lnTo>
                  <a:lnTo>
                    <a:pt x="145" y="376"/>
                  </a:lnTo>
                  <a:lnTo>
                    <a:pt x="105" y="415"/>
                  </a:lnTo>
                  <a:lnTo>
                    <a:pt x="13" y="429"/>
                  </a:lnTo>
                  <a:lnTo>
                    <a:pt x="0" y="455"/>
                  </a:lnTo>
                  <a:lnTo>
                    <a:pt x="59" y="462"/>
                  </a:lnTo>
                  <a:lnTo>
                    <a:pt x="145" y="455"/>
                  </a:lnTo>
                  <a:lnTo>
                    <a:pt x="171" y="442"/>
                  </a:lnTo>
                  <a:lnTo>
                    <a:pt x="244" y="468"/>
                  </a:lnTo>
                  <a:lnTo>
                    <a:pt x="303" y="468"/>
                  </a:lnTo>
                  <a:lnTo>
                    <a:pt x="389" y="481"/>
                  </a:lnTo>
                  <a:lnTo>
                    <a:pt x="514" y="488"/>
                  </a:lnTo>
                  <a:lnTo>
                    <a:pt x="626" y="481"/>
                  </a:lnTo>
                  <a:lnTo>
                    <a:pt x="692" y="462"/>
                  </a:lnTo>
                  <a:lnTo>
                    <a:pt x="719" y="429"/>
                  </a:lnTo>
                  <a:lnTo>
                    <a:pt x="719" y="382"/>
                  </a:lnTo>
                  <a:lnTo>
                    <a:pt x="719" y="297"/>
                  </a:lnTo>
                  <a:lnTo>
                    <a:pt x="686" y="211"/>
                  </a:lnTo>
                  <a:lnTo>
                    <a:pt x="653" y="119"/>
                  </a:lnTo>
                  <a:lnTo>
                    <a:pt x="620" y="33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40975" name="Freeform 15"/>
            <p:cNvSpPr>
              <a:spLocks/>
            </p:cNvSpPr>
            <p:nvPr/>
          </p:nvSpPr>
          <p:spPr bwMode="auto">
            <a:xfrm>
              <a:off x="3030" y="1613"/>
              <a:ext cx="634" cy="456"/>
            </a:xfrm>
            <a:custGeom>
              <a:avLst/>
              <a:gdLst/>
              <a:ahLst/>
              <a:cxnLst>
                <a:cxn ang="0">
                  <a:pos x="547" y="0"/>
                </a:cxn>
                <a:cxn ang="0">
                  <a:pos x="514" y="32"/>
                </a:cxn>
                <a:cxn ang="0">
                  <a:pos x="507" y="85"/>
                </a:cxn>
                <a:cxn ang="0">
                  <a:pos x="514" y="158"/>
                </a:cxn>
                <a:cxn ang="0">
                  <a:pos x="534" y="243"/>
                </a:cxn>
                <a:cxn ang="0">
                  <a:pos x="547" y="342"/>
                </a:cxn>
                <a:cxn ang="0">
                  <a:pos x="560" y="389"/>
                </a:cxn>
                <a:cxn ang="0">
                  <a:pos x="553" y="408"/>
                </a:cxn>
                <a:cxn ang="0">
                  <a:pos x="487" y="415"/>
                </a:cxn>
                <a:cxn ang="0">
                  <a:pos x="362" y="422"/>
                </a:cxn>
                <a:cxn ang="0">
                  <a:pos x="257" y="402"/>
                </a:cxn>
                <a:cxn ang="0">
                  <a:pos x="178" y="362"/>
                </a:cxn>
                <a:cxn ang="0">
                  <a:pos x="138" y="356"/>
                </a:cxn>
                <a:cxn ang="0">
                  <a:pos x="85" y="389"/>
                </a:cxn>
                <a:cxn ang="0">
                  <a:pos x="39" y="395"/>
                </a:cxn>
                <a:cxn ang="0">
                  <a:pos x="0" y="408"/>
                </a:cxn>
                <a:cxn ang="0">
                  <a:pos x="6" y="428"/>
                </a:cxn>
                <a:cxn ang="0">
                  <a:pos x="59" y="428"/>
                </a:cxn>
                <a:cxn ang="0">
                  <a:pos x="112" y="428"/>
                </a:cxn>
                <a:cxn ang="0">
                  <a:pos x="151" y="408"/>
                </a:cxn>
                <a:cxn ang="0">
                  <a:pos x="191" y="415"/>
                </a:cxn>
                <a:cxn ang="0">
                  <a:pos x="237" y="441"/>
                </a:cxn>
                <a:cxn ang="0">
                  <a:pos x="309" y="441"/>
                </a:cxn>
                <a:cxn ang="0">
                  <a:pos x="428" y="455"/>
                </a:cxn>
                <a:cxn ang="0">
                  <a:pos x="540" y="448"/>
                </a:cxn>
                <a:cxn ang="0">
                  <a:pos x="613" y="428"/>
                </a:cxn>
                <a:cxn ang="0">
                  <a:pos x="633" y="395"/>
                </a:cxn>
                <a:cxn ang="0">
                  <a:pos x="593" y="342"/>
                </a:cxn>
                <a:cxn ang="0">
                  <a:pos x="580" y="270"/>
                </a:cxn>
                <a:cxn ang="0">
                  <a:pos x="580" y="197"/>
                </a:cxn>
                <a:cxn ang="0">
                  <a:pos x="586" y="131"/>
                </a:cxn>
                <a:cxn ang="0">
                  <a:pos x="600" y="59"/>
                </a:cxn>
                <a:cxn ang="0">
                  <a:pos x="547" y="0"/>
                </a:cxn>
              </a:cxnLst>
              <a:rect l="0" t="0" r="r" b="b"/>
              <a:pathLst>
                <a:path w="634" h="456">
                  <a:moveTo>
                    <a:pt x="547" y="0"/>
                  </a:moveTo>
                  <a:lnTo>
                    <a:pt x="514" y="32"/>
                  </a:lnTo>
                  <a:lnTo>
                    <a:pt x="507" y="85"/>
                  </a:lnTo>
                  <a:lnTo>
                    <a:pt x="514" y="158"/>
                  </a:lnTo>
                  <a:lnTo>
                    <a:pt x="534" y="243"/>
                  </a:lnTo>
                  <a:lnTo>
                    <a:pt x="547" y="342"/>
                  </a:lnTo>
                  <a:lnTo>
                    <a:pt x="560" y="389"/>
                  </a:lnTo>
                  <a:lnTo>
                    <a:pt x="553" y="408"/>
                  </a:lnTo>
                  <a:lnTo>
                    <a:pt x="487" y="415"/>
                  </a:lnTo>
                  <a:lnTo>
                    <a:pt x="362" y="422"/>
                  </a:lnTo>
                  <a:lnTo>
                    <a:pt x="257" y="402"/>
                  </a:lnTo>
                  <a:lnTo>
                    <a:pt x="178" y="362"/>
                  </a:lnTo>
                  <a:lnTo>
                    <a:pt x="138" y="356"/>
                  </a:lnTo>
                  <a:lnTo>
                    <a:pt x="85" y="389"/>
                  </a:lnTo>
                  <a:lnTo>
                    <a:pt x="39" y="395"/>
                  </a:lnTo>
                  <a:lnTo>
                    <a:pt x="0" y="408"/>
                  </a:lnTo>
                  <a:lnTo>
                    <a:pt x="6" y="428"/>
                  </a:lnTo>
                  <a:lnTo>
                    <a:pt x="59" y="428"/>
                  </a:lnTo>
                  <a:lnTo>
                    <a:pt x="112" y="428"/>
                  </a:lnTo>
                  <a:lnTo>
                    <a:pt x="151" y="408"/>
                  </a:lnTo>
                  <a:lnTo>
                    <a:pt x="191" y="415"/>
                  </a:lnTo>
                  <a:lnTo>
                    <a:pt x="237" y="441"/>
                  </a:lnTo>
                  <a:lnTo>
                    <a:pt x="309" y="441"/>
                  </a:lnTo>
                  <a:lnTo>
                    <a:pt x="428" y="455"/>
                  </a:lnTo>
                  <a:lnTo>
                    <a:pt x="540" y="448"/>
                  </a:lnTo>
                  <a:lnTo>
                    <a:pt x="613" y="428"/>
                  </a:lnTo>
                  <a:lnTo>
                    <a:pt x="633" y="395"/>
                  </a:lnTo>
                  <a:lnTo>
                    <a:pt x="593" y="342"/>
                  </a:lnTo>
                  <a:lnTo>
                    <a:pt x="580" y="270"/>
                  </a:lnTo>
                  <a:lnTo>
                    <a:pt x="580" y="197"/>
                  </a:lnTo>
                  <a:lnTo>
                    <a:pt x="586" y="131"/>
                  </a:lnTo>
                  <a:lnTo>
                    <a:pt x="600" y="59"/>
                  </a:lnTo>
                  <a:lnTo>
                    <a:pt x="547" y="0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40976" name="Freeform 16"/>
            <p:cNvSpPr>
              <a:spLocks/>
            </p:cNvSpPr>
            <p:nvPr/>
          </p:nvSpPr>
          <p:spPr bwMode="auto">
            <a:xfrm>
              <a:off x="3032" y="1550"/>
              <a:ext cx="471" cy="433"/>
            </a:xfrm>
            <a:custGeom>
              <a:avLst/>
              <a:gdLst/>
              <a:ahLst/>
              <a:cxnLst>
                <a:cxn ang="0">
                  <a:pos x="460" y="171"/>
                </a:cxn>
                <a:cxn ang="0">
                  <a:pos x="470" y="118"/>
                </a:cxn>
                <a:cxn ang="0">
                  <a:pos x="447" y="59"/>
                </a:cxn>
                <a:cxn ang="0">
                  <a:pos x="381" y="16"/>
                </a:cxn>
                <a:cxn ang="0">
                  <a:pos x="256" y="0"/>
                </a:cxn>
                <a:cxn ang="0">
                  <a:pos x="118" y="29"/>
                </a:cxn>
                <a:cxn ang="0">
                  <a:pos x="13" y="89"/>
                </a:cxn>
                <a:cxn ang="0">
                  <a:pos x="0" y="151"/>
                </a:cxn>
                <a:cxn ang="0">
                  <a:pos x="0" y="230"/>
                </a:cxn>
                <a:cxn ang="0">
                  <a:pos x="56" y="277"/>
                </a:cxn>
                <a:cxn ang="0">
                  <a:pos x="111" y="296"/>
                </a:cxn>
                <a:cxn ang="0">
                  <a:pos x="190" y="296"/>
                </a:cxn>
                <a:cxn ang="0">
                  <a:pos x="266" y="293"/>
                </a:cxn>
                <a:cxn ang="0">
                  <a:pos x="318" y="382"/>
                </a:cxn>
                <a:cxn ang="0">
                  <a:pos x="351" y="425"/>
                </a:cxn>
                <a:cxn ang="0">
                  <a:pos x="378" y="432"/>
                </a:cxn>
                <a:cxn ang="0">
                  <a:pos x="378" y="412"/>
                </a:cxn>
                <a:cxn ang="0">
                  <a:pos x="309" y="287"/>
                </a:cxn>
                <a:cxn ang="0">
                  <a:pos x="374" y="257"/>
                </a:cxn>
                <a:cxn ang="0">
                  <a:pos x="437" y="201"/>
                </a:cxn>
                <a:cxn ang="0">
                  <a:pos x="460" y="171"/>
                </a:cxn>
              </a:cxnLst>
              <a:rect l="0" t="0" r="r" b="b"/>
              <a:pathLst>
                <a:path w="471" h="433">
                  <a:moveTo>
                    <a:pt x="460" y="171"/>
                  </a:moveTo>
                  <a:lnTo>
                    <a:pt x="470" y="118"/>
                  </a:lnTo>
                  <a:lnTo>
                    <a:pt x="447" y="59"/>
                  </a:lnTo>
                  <a:lnTo>
                    <a:pt x="381" y="16"/>
                  </a:lnTo>
                  <a:lnTo>
                    <a:pt x="256" y="0"/>
                  </a:lnTo>
                  <a:lnTo>
                    <a:pt x="118" y="29"/>
                  </a:lnTo>
                  <a:lnTo>
                    <a:pt x="13" y="89"/>
                  </a:lnTo>
                  <a:lnTo>
                    <a:pt x="0" y="151"/>
                  </a:lnTo>
                  <a:lnTo>
                    <a:pt x="0" y="230"/>
                  </a:lnTo>
                  <a:lnTo>
                    <a:pt x="56" y="277"/>
                  </a:lnTo>
                  <a:lnTo>
                    <a:pt x="111" y="296"/>
                  </a:lnTo>
                  <a:lnTo>
                    <a:pt x="190" y="296"/>
                  </a:lnTo>
                  <a:lnTo>
                    <a:pt x="266" y="293"/>
                  </a:lnTo>
                  <a:lnTo>
                    <a:pt x="318" y="382"/>
                  </a:lnTo>
                  <a:lnTo>
                    <a:pt x="351" y="425"/>
                  </a:lnTo>
                  <a:lnTo>
                    <a:pt x="378" y="432"/>
                  </a:lnTo>
                  <a:lnTo>
                    <a:pt x="378" y="412"/>
                  </a:lnTo>
                  <a:lnTo>
                    <a:pt x="309" y="287"/>
                  </a:lnTo>
                  <a:lnTo>
                    <a:pt x="374" y="257"/>
                  </a:lnTo>
                  <a:lnTo>
                    <a:pt x="437" y="201"/>
                  </a:lnTo>
                  <a:lnTo>
                    <a:pt x="460" y="171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</p:grpSp>
      <p:grpSp>
        <p:nvGrpSpPr>
          <p:cNvPr id="40981" name="Group 21"/>
          <p:cNvGrpSpPr>
            <a:grpSpLocks/>
          </p:cNvGrpSpPr>
          <p:nvPr/>
        </p:nvGrpSpPr>
        <p:grpSpPr bwMode="auto">
          <a:xfrm>
            <a:off x="3333750" y="2801938"/>
            <a:ext cx="3498850" cy="1482725"/>
            <a:chOff x="2100" y="1765"/>
            <a:chExt cx="2204" cy="934"/>
          </a:xfrm>
        </p:grpSpPr>
        <p:sp>
          <p:nvSpPr>
            <p:cNvPr id="40978" name="Freeform 18"/>
            <p:cNvSpPr>
              <a:spLocks/>
            </p:cNvSpPr>
            <p:nvPr/>
          </p:nvSpPr>
          <p:spPr bwMode="auto">
            <a:xfrm>
              <a:off x="2556" y="2000"/>
              <a:ext cx="1304" cy="481"/>
            </a:xfrm>
            <a:custGeom>
              <a:avLst/>
              <a:gdLst/>
              <a:ahLst/>
              <a:cxnLst>
                <a:cxn ang="0">
                  <a:pos x="1303" y="480"/>
                </a:cxn>
                <a:cxn ang="0">
                  <a:pos x="0" y="0"/>
                </a:cxn>
              </a:cxnLst>
              <a:rect l="0" t="0" r="r" b="b"/>
              <a:pathLst>
                <a:path w="1304" h="481">
                  <a:moveTo>
                    <a:pt x="1303" y="480"/>
                  </a:moveTo>
                  <a:lnTo>
                    <a:pt x="0" y="0"/>
                  </a:lnTo>
                </a:path>
              </a:pathLst>
            </a:custGeom>
            <a:noFill/>
            <a:ln w="76200" cap="rnd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40979" name="Freeform 19"/>
            <p:cNvSpPr>
              <a:spLocks/>
            </p:cNvSpPr>
            <p:nvPr/>
          </p:nvSpPr>
          <p:spPr bwMode="auto">
            <a:xfrm>
              <a:off x="3775" y="2345"/>
              <a:ext cx="529" cy="354"/>
            </a:xfrm>
            <a:custGeom>
              <a:avLst/>
              <a:gdLst/>
              <a:ahLst/>
              <a:cxnLst>
                <a:cxn ang="0">
                  <a:pos x="33" y="140"/>
                </a:cxn>
                <a:cxn ang="0">
                  <a:pos x="48" y="180"/>
                </a:cxn>
                <a:cxn ang="0">
                  <a:pos x="81" y="234"/>
                </a:cxn>
                <a:cxn ang="0">
                  <a:pos x="102" y="265"/>
                </a:cxn>
                <a:cxn ang="0">
                  <a:pos x="131" y="287"/>
                </a:cxn>
                <a:cxn ang="0">
                  <a:pos x="160" y="304"/>
                </a:cxn>
                <a:cxn ang="0">
                  <a:pos x="174" y="313"/>
                </a:cxn>
                <a:cxn ang="0">
                  <a:pos x="198" y="314"/>
                </a:cxn>
                <a:cxn ang="0">
                  <a:pos x="229" y="324"/>
                </a:cxn>
                <a:cxn ang="0">
                  <a:pos x="266" y="336"/>
                </a:cxn>
                <a:cxn ang="0">
                  <a:pos x="277" y="333"/>
                </a:cxn>
                <a:cxn ang="0">
                  <a:pos x="291" y="334"/>
                </a:cxn>
                <a:cxn ang="0">
                  <a:pos x="303" y="338"/>
                </a:cxn>
                <a:cxn ang="0">
                  <a:pos x="327" y="344"/>
                </a:cxn>
                <a:cxn ang="0">
                  <a:pos x="365" y="348"/>
                </a:cxn>
                <a:cxn ang="0">
                  <a:pos x="393" y="351"/>
                </a:cxn>
                <a:cxn ang="0">
                  <a:pos x="413" y="352"/>
                </a:cxn>
                <a:cxn ang="0">
                  <a:pos x="438" y="350"/>
                </a:cxn>
                <a:cxn ang="0">
                  <a:pos x="479" y="325"/>
                </a:cxn>
                <a:cxn ang="0">
                  <a:pos x="514" y="290"/>
                </a:cxn>
                <a:cxn ang="0">
                  <a:pos x="526" y="263"/>
                </a:cxn>
                <a:cxn ang="0">
                  <a:pos x="527" y="233"/>
                </a:cxn>
                <a:cxn ang="0">
                  <a:pos x="501" y="184"/>
                </a:cxn>
                <a:cxn ang="0">
                  <a:pos x="471" y="140"/>
                </a:cxn>
                <a:cxn ang="0">
                  <a:pos x="446" y="107"/>
                </a:cxn>
                <a:cxn ang="0">
                  <a:pos x="427" y="83"/>
                </a:cxn>
                <a:cxn ang="0">
                  <a:pos x="409" y="67"/>
                </a:cxn>
                <a:cxn ang="0">
                  <a:pos x="388" y="54"/>
                </a:cxn>
                <a:cxn ang="0">
                  <a:pos x="348" y="46"/>
                </a:cxn>
                <a:cxn ang="0">
                  <a:pos x="299" y="40"/>
                </a:cxn>
                <a:cxn ang="0">
                  <a:pos x="260" y="32"/>
                </a:cxn>
                <a:cxn ang="0">
                  <a:pos x="233" y="28"/>
                </a:cxn>
                <a:cxn ang="0">
                  <a:pos x="216" y="23"/>
                </a:cxn>
                <a:cxn ang="0">
                  <a:pos x="191" y="11"/>
                </a:cxn>
                <a:cxn ang="0">
                  <a:pos x="168" y="7"/>
                </a:cxn>
                <a:cxn ang="0">
                  <a:pos x="154" y="8"/>
                </a:cxn>
                <a:cxn ang="0">
                  <a:pos x="147" y="2"/>
                </a:cxn>
                <a:cxn ang="0">
                  <a:pos x="134" y="1"/>
                </a:cxn>
                <a:cxn ang="0">
                  <a:pos x="76" y="39"/>
                </a:cxn>
                <a:cxn ang="0">
                  <a:pos x="15" y="80"/>
                </a:cxn>
                <a:cxn ang="0">
                  <a:pos x="2" y="90"/>
                </a:cxn>
                <a:cxn ang="0">
                  <a:pos x="1" y="101"/>
                </a:cxn>
                <a:cxn ang="0">
                  <a:pos x="9" y="108"/>
                </a:cxn>
                <a:cxn ang="0">
                  <a:pos x="25" y="116"/>
                </a:cxn>
              </a:cxnLst>
              <a:rect l="0" t="0" r="r" b="b"/>
              <a:pathLst>
                <a:path w="529" h="354">
                  <a:moveTo>
                    <a:pt x="25" y="116"/>
                  </a:moveTo>
                  <a:lnTo>
                    <a:pt x="28" y="129"/>
                  </a:lnTo>
                  <a:lnTo>
                    <a:pt x="33" y="140"/>
                  </a:lnTo>
                  <a:lnTo>
                    <a:pt x="36" y="151"/>
                  </a:lnTo>
                  <a:lnTo>
                    <a:pt x="41" y="161"/>
                  </a:lnTo>
                  <a:lnTo>
                    <a:pt x="48" y="180"/>
                  </a:lnTo>
                  <a:lnTo>
                    <a:pt x="58" y="198"/>
                  </a:lnTo>
                  <a:lnTo>
                    <a:pt x="68" y="215"/>
                  </a:lnTo>
                  <a:lnTo>
                    <a:pt x="81" y="234"/>
                  </a:lnTo>
                  <a:lnTo>
                    <a:pt x="87" y="243"/>
                  </a:lnTo>
                  <a:lnTo>
                    <a:pt x="95" y="254"/>
                  </a:lnTo>
                  <a:lnTo>
                    <a:pt x="102" y="265"/>
                  </a:lnTo>
                  <a:lnTo>
                    <a:pt x="111" y="277"/>
                  </a:lnTo>
                  <a:lnTo>
                    <a:pt x="120" y="281"/>
                  </a:lnTo>
                  <a:lnTo>
                    <a:pt x="131" y="287"/>
                  </a:lnTo>
                  <a:lnTo>
                    <a:pt x="141" y="293"/>
                  </a:lnTo>
                  <a:lnTo>
                    <a:pt x="152" y="299"/>
                  </a:lnTo>
                  <a:lnTo>
                    <a:pt x="160" y="304"/>
                  </a:lnTo>
                  <a:lnTo>
                    <a:pt x="168" y="309"/>
                  </a:lnTo>
                  <a:lnTo>
                    <a:pt x="173" y="312"/>
                  </a:lnTo>
                  <a:lnTo>
                    <a:pt x="174" y="313"/>
                  </a:lnTo>
                  <a:lnTo>
                    <a:pt x="175" y="313"/>
                  </a:lnTo>
                  <a:lnTo>
                    <a:pt x="187" y="313"/>
                  </a:lnTo>
                  <a:lnTo>
                    <a:pt x="198" y="314"/>
                  </a:lnTo>
                  <a:lnTo>
                    <a:pt x="209" y="317"/>
                  </a:lnTo>
                  <a:lnTo>
                    <a:pt x="219" y="320"/>
                  </a:lnTo>
                  <a:lnTo>
                    <a:pt x="229" y="324"/>
                  </a:lnTo>
                  <a:lnTo>
                    <a:pt x="239" y="328"/>
                  </a:lnTo>
                  <a:lnTo>
                    <a:pt x="260" y="337"/>
                  </a:lnTo>
                  <a:lnTo>
                    <a:pt x="266" y="336"/>
                  </a:lnTo>
                  <a:lnTo>
                    <a:pt x="270" y="335"/>
                  </a:lnTo>
                  <a:lnTo>
                    <a:pt x="275" y="334"/>
                  </a:lnTo>
                  <a:lnTo>
                    <a:pt x="277" y="333"/>
                  </a:lnTo>
                  <a:lnTo>
                    <a:pt x="282" y="332"/>
                  </a:lnTo>
                  <a:lnTo>
                    <a:pt x="286" y="333"/>
                  </a:lnTo>
                  <a:lnTo>
                    <a:pt x="291" y="334"/>
                  </a:lnTo>
                  <a:lnTo>
                    <a:pt x="294" y="335"/>
                  </a:lnTo>
                  <a:lnTo>
                    <a:pt x="298" y="336"/>
                  </a:lnTo>
                  <a:lnTo>
                    <a:pt x="303" y="338"/>
                  </a:lnTo>
                  <a:lnTo>
                    <a:pt x="309" y="340"/>
                  </a:lnTo>
                  <a:lnTo>
                    <a:pt x="317" y="342"/>
                  </a:lnTo>
                  <a:lnTo>
                    <a:pt x="327" y="344"/>
                  </a:lnTo>
                  <a:lnTo>
                    <a:pt x="336" y="346"/>
                  </a:lnTo>
                  <a:lnTo>
                    <a:pt x="346" y="347"/>
                  </a:lnTo>
                  <a:lnTo>
                    <a:pt x="365" y="348"/>
                  </a:lnTo>
                  <a:lnTo>
                    <a:pt x="374" y="349"/>
                  </a:lnTo>
                  <a:lnTo>
                    <a:pt x="383" y="349"/>
                  </a:lnTo>
                  <a:lnTo>
                    <a:pt x="393" y="351"/>
                  </a:lnTo>
                  <a:lnTo>
                    <a:pt x="402" y="353"/>
                  </a:lnTo>
                  <a:lnTo>
                    <a:pt x="407" y="352"/>
                  </a:lnTo>
                  <a:lnTo>
                    <a:pt x="413" y="352"/>
                  </a:lnTo>
                  <a:lnTo>
                    <a:pt x="423" y="352"/>
                  </a:lnTo>
                  <a:lnTo>
                    <a:pt x="433" y="351"/>
                  </a:lnTo>
                  <a:lnTo>
                    <a:pt x="438" y="350"/>
                  </a:lnTo>
                  <a:lnTo>
                    <a:pt x="442" y="348"/>
                  </a:lnTo>
                  <a:lnTo>
                    <a:pt x="461" y="337"/>
                  </a:lnTo>
                  <a:lnTo>
                    <a:pt x="479" y="325"/>
                  </a:lnTo>
                  <a:lnTo>
                    <a:pt x="495" y="312"/>
                  </a:lnTo>
                  <a:lnTo>
                    <a:pt x="509" y="298"/>
                  </a:lnTo>
                  <a:lnTo>
                    <a:pt x="514" y="290"/>
                  </a:lnTo>
                  <a:lnTo>
                    <a:pt x="519" y="281"/>
                  </a:lnTo>
                  <a:lnTo>
                    <a:pt x="523" y="273"/>
                  </a:lnTo>
                  <a:lnTo>
                    <a:pt x="526" y="263"/>
                  </a:lnTo>
                  <a:lnTo>
                    <a:pt x="528" y="254"/>
                  </a:lnTo>
                  <a:lnTo>
                    <a:pt x="528" y="243"/>
                  </a:lnTo>
                  <a:lnTo>
                    <a:pt x="527" y="233"/>
                  </a:lnTo>
                  <a:lnTo>
                    <a:pt x="525" y="221"/>
                  </a:lnTo>
                  <a:lnTo>
                    <a:pt x="512" y="202"/>
                  </a:lnTo>
                  <a:lnTo>
                    <a:pt x="501" y="184"/>
                  </a:lnTo>
                  <a:lnTo>
                    <a:pt x="490" y="168"/>
                  </a:lnTo>
                  <a:lnTo>
                    <a:pt x="480" y="153"/>
                  </a:lnTo>
                  <a:lnTo>
                    <a:pt x="471" y="140"/>
                  </a:lnTo>
                  <a:lnTo>
                    <a:pt x="462" y="127"/>
                  </a:lnTo>
                  <a:lnTo>
                    <a:pt x="454" y="116"/>
                  </a:lnTo>
                  <a:lnTo>
                    <a:pt x="446" y="107"/>
                  </a:lnTo>
                  <a:lnTo>
                    <a:pt x="440" y="97"/>
                  </a:lnTo>
                  <a:lnTo>
                    <a:pt x="433" y="90"/>
                  </a:lnTo>
                  <a:lnTo>
                    <a:pt x="427" y="83"/>
                  </a:lnTo>
                  <a:lnTo>
                    <a:pt x="420" y="76"/>
                  </a:lnTo>
                  <a:lnTo>
                    <a:pt x="415" y="71"/>
                  </a:lnTo>
                  <a:lnTo>
                    <a:pt x="409" y="67"/>
                  </a:lnTo>
                  <a:lnTo>
                    <a:pt x="404" y="63"/>
                  </a:lnTo>
                  <a:lnTo>
                    <a:pt x="398" y="60"/>
                  </a:lnTo>
                  <a:lnTo>
                    <a:pt x="388" y="54"/>
                  </a:lnTo>
                  <a:lnTo>
                    <a:pt x="375" y="51"/>
                  </a:lnTo>
                  <a:lnTo>
                    <a:pt x="362" y="49"/>
                  </a:lnTo>
                  <a:lnTo>
                    <a:pt x="348" y="46"/>
                  </a:lnTo>
                  <a:lnTo>
                    <a:pt x="330" y="45"/>
                  </a:lnTo>
                  <a:lnTo>
                    <a:pt x="310" y="42"/>
                  </a:lnTo>
                  <a:lnTo>
                    <a:pt x="299" y="40"/>
                  </a:lnTo>
                  <a:lnTo>
                    <a:pt x="287" y="38"/>
                  </a:lnTo>
                  <a:lnTo>
                    <a:pt x="274" y="35"/>
                  </a:lnTo>
                  <a:lnTo>
                    <a:pt x="260" y="32"/>
                  </a:lnTo>
                  <a:lnTo>
                    <a:pt x="250" y="31"/>
                  </a:lnTo>
                  <a:lnTo>
                    <a:pt x="241" y="29"/>
                  </a:lnTo>
                  <a:lnTo>
                    <a:pt x="233" y="28"/>
                  </a:lnTo>
                  <a:lnTo>
                    <a:pt x="226" y="27"/>
                  </a:lnTo>
                  <a:lnTo>
                    <a:pt x="221" y="24"/>
                  </a:lnTo>
                  <a:lnTo>
                    <a:pt x="216" y="23"/>
                  </a:lnTo>
                  <a:lnTo>
                    <a:pt x="207" y="18"/>
                  </a:lnTo>
                  <a:lnTo>
                    <a:pt x="199" y="14"/>
                  </a:lnTo>
                  <a:lnTo>
                    <a:pt x="191" y="11"/>
                  </a:lnTo>
                  <a:lnTo>
                    <a:pt x="181" y="9"/>
                  </a:lnTo>
                  <a:lnTo>
                    <a:pt x="175" y="7"/>
                  </a:lnTo>
                  <a:lnTo>
                    <a:pt x="168" y="7"/>
                  </a:lnTo>
                  <a:lnTo>
                    <a:pt x="164" y="8"/>
                  </a:lnTo>
                  <a:lnTo>
                    <a:pt x="159" y="8"/>
                  </a:lnTo>
                  <a:lnTo>
                    <a:pt x="154" y="8"/>
                  </a:lnTo>
                  <a:lnTo>
                    <a:pt x="151" y="6"/>
                  </a:lnTo>
                  <a:lnTo>
                    <a:pt x="149" y="4"/>
                  </a:lnTo>
                  <a:lnTo>
                    <a:pt x="147" y="2"/>
                  </a:lnTo>
                  <a:lnTo>
                    <a:pt x="144" y="0"/>
                  </a:lnTo>
                  <a:lnTo>
                    <a:pt x="139" y="0"/>
                  </a:lnTo>
                  <a:lnTo>
                    <a:pt x="134" y="1"/>
                  </a:lnTo>
                  <a:lnTo>
                    <a:pt x="130" y="2"/>
                  </a:lnTo>
                  <a:lnTo>
                    <a:pt x="103" y="21"/>
                  </a:lnTo>
                  <a:lnTo>
                    <a:pt x="76" y="39"/>
                  </a:lnTo>
                  <a:lnTo>
                    <a:pt x="49" y="57"/>
                  </a:lnTo>
                  <a:lnTo>
                    <a:pt x="22" y="76"/>
                  </a:lnTo>
                  <a:lnTo>
                    <a:pt x="15" y="80"/>
                  </a:lnTo>
                  <a:lnTo>
                    <a:pt x="8" y="85"/>
                  </a:lnTo>
                  <a:lnTo>
                    <a:pt x="4" y="87"/>
                  </a:lnTo>
                  <a:lnTo>
                    <a:pt x="2" y="90"/>
                  </a:lnTo>
                  <a:lnTo>
                    <a:pt x="0" y="94"/>
                  </a:lnTo>
                  <a:lnTo>
                    <a:pt x="0" y="97"/>
                  </a:lnTo>
                  <a:lnTo>
                    <a:pt x="1" y="101"/>
                  </a:lnTo>
                  <a:lnTo>
                    <a:pt x="2" y="104"/>
                  </a:lnTo>
                  <a:lnTo>
                    <a:pt x="6" y="106"/>
                  </a:lnTo>
                  <a:lnTo>
                    <a:pt x="9" y="108"/>
                  </a:lnTo>
                  <a:lnTo>
                    <a:pt x="18" y="112"/>
                  </a:lnTo>
                  <a:lnTo>
                    <a:pt x="22" y="113"/>
                  </a:lnTo>
                  <a:lnTo>
                    <a:pt x="25" y="116"/>
                  </a:lnTo>
                </a:path>
              </a:pathLst>
            </a:custGeom>
            <a:solidFill>
              <a:schemeClr val="tx1"/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40980" name="Freeform 20"/>
            <p:cNvSpPr>
              <a:spLocks/>
            </p:cNvSpPr>
            <p:nvPr/>
          </p:nvSpPr>
          <p:spPr bwMode="auto">
            <a:xfrm>
              <a:off x="2100" y="1765"/>
              <a:ext cx="535" cy="342"/>
            </a:xfrm>
            <a:custGeom>
              <a:avLst/>
              <a:gdLst/>
              <a:ahLst/>
              <a:cxnLst>
                <a:cxn ang="0">
                  <a:pos x="499" y="196"/>
                </a:cxn>
                <a:cxn ang="0">
                  <a:pos x="481" y="157"/>
                </a:cxn>
                <a:cxn ang="0">
                  <a:pos x="447" y="105"/>
                </a:cxn>
                <a:cxn ang="0">
                  <a:pos x="424" y="75"/>
                </a:cxn>
                <a:cxn ang="0">
                  <a:pos x="395" y="54"/>
                </a:cxn>
                <a:cxn ang="0">
                  <a:pos x="364" y="38"/>
                </a:cxn>
                <a:cxn ang="0">
                  <a:pos x="350" y="31"/>
                </a:cxn>
                <a:cxn ang="0">
                  <a:pos x="327" y="29"/>
                </a:cxn>
                <a:cxn ang="0">
                  <a:pos x="285" y="18"/>
                </a:cxn>
                <a:cxn ang="0">
                  <a:pos x="253" y="13"/>
                </a:cxn>
                <a:cxn ang="0">
                  <a:pos x="242" y="16"/>
                </a:cxn>
                <a:cxn ang="0">
                  <a:pos x="229" y="13"/>
                </a:cxn>
                <a:cxn ang="0">
                  <a:pos x="213" y="10"/>
                </a:cxn>
                <a:cxn ang="0">
                  <a:pos x="186" y="4"/>
                </a:cxn>
                <a:cxn ang="0">
                  <a:pos x="139" y="2"/>
                </a:cxn>
                <a:cxn ang="0">
                  <a:pos x="115" y="1"/>
                </a:cxn>
                <a:cxn ang="0">
                  <a:pos x="90" y="3"/>
                </a:cxn>
                <a:cxn ang="0">
                  <a:pos x="63" y="18"/>
                </a:cxn>
                <a:cxn ang="0">
                  <a:pos x="17" y="60"/>
                </a:cxn>
                <a:cxn ang="0">
                  <a:pos x="4" y="86"/>
                </a:cxn>
                <a:cxn ang="0">
                  <a:pos x="0" y="115"/>
                </a:cxn>
                <a:cxn ang="0">
                  <a:pos x="17" y="156"/>
                </a:cxn>
                <a:cxn ang="0">
                  <a:pos x="52" y="203"/>
                </a:cxn>
                <a:cxn ang="0">
                  <a:pos x="79" y="239"/>
                </a:cxn>
                <a:cxn ang="0">
                  <a:pos x="101" y="264"/>
                </a:cxn>
                <a:cxn ang="0">
                  <a:pos x="120" y="282"/>
                </a:cxn>
                <a:cxn ang="0">
                  <a:pos x="138" y="293"/>
                </a:cxn>
                <a:cxn ang="0">
                  <a:pos x="174" y="302"/>
                </a:cxn>
                <a:cxn ang="0">
                  <a:pos x="226" y="307"/>
                </a:cxn>
                <a:cxn ang="0">
                  <a:pos x="262" y="312"/>
                </a:cxn>
                <a:cxn ang="0">
                  <a:pos x="295" y="315"/>
                </a:cxn>
                <a:cxn ang="0">
                  <a:pos x="317" y="320"/>
                </a:cxn>
                <a:cxn ang="0">
                  <a:pos x="339" y="329"/>
                </a:cxn>
                <a:cxn ang="0">
                  <a:pos x="363" y="335"/>
                </a:cxn>
                <a:cxn ang="0">
                  <a:pos x="379" y="334"/>
                </a:cxn>
                <a:cxn ang="0">
                  <a:pos x="390" y="338"/>
                </a:cxn>
                <a:cxn ang="0">
                  <a:pos x="397" y="341"/>
                </a:cxn>
                <a:cxn ang="0">
                  <a:pos x="408" y="338"/>
                </a:cxn>
                <a:cxn ang="0">
                  <a:pos x="487" y="280"/>
                </a:cxn>
                <a:cxn ang="0">
                  <a:pos x="527" y="251"/>
                </a:cxn>
                <a:cxn ang="0">
                  <a:pos x="534" y="241"/>
                </a:cxn>
                <a:cxn ang="0">
                  <a:pos x="531" y="231"/>
                </a:cxn>
                <a:cxn ang="0">
                  <a:pos x="515" y="224"/>
                </a:cxn>
              </a:cxnLst>
              <a:rect l="0" t="0" r="r" b="b"/>
              <a:pathLst>
                <a:path w="535" h="342">
                  <a:moveTo>
                    <a:pt x="508" y="220"/>
                  </a:moveTo>
                  <a:lnTo>
                    <a:pt x="503" y="208"/>
                  </a:lnTo>
                  <a:lnTo>
                    <a:pt x="499" y="196"/>
                  </a:lnTo>
                  <a:lnTo>
                    <a:pt x="495" y="185"/>
                  </a:lnTo>
                  <a:lnTo>
                    <a:pt x="490" y="175"/>
                  </a:lnTo>
                  <a:lnTo>
                    <a:pt x="481" y="157"/>
                  </a:lnTo>
                  <a:lnTo>
                    <a:pt x="471" y="140"/>
                  </a:lnTo>
                  <a:lnTo>
                    <a:pt x="459" y="123"/>
                  </a:lnTo>
                  <a:lnTo>
                    <a:pt x="447" y="105"/>
                  </a:lnTo>
                  <a:lnTo>
                    <a:pt x="440" y="96"/>
                  </a:lnTo>
                  <a:lnTo>
                    <a:pt x="432" y="86"/>
                  </a:lnTo>
                  <a:lnTo>
                    <a:pt x="424" y="75"/>
                  </a:lnTo>
                  <a:lnTo>
                    <a:pt x="415" y="63"/>
                  </a:lnTo>
                  <a:lnTo>
                    <a:pt x="406" y="59"/>
                  </a:lnTo>
                  <a:lnTo>
                    <a:pt x="395" y="54"/>
                  </a:lnTo>
                  <a:lnTo>
                    <a:pt x="384" y="49"/>
                  </a:lnTo>
                  <a:lnTo>
                    <a:pt x="374" y="43"/>
                  </a:lnTo>
                  <a:lnTo>
                    <a:pt x="364" y="38"/>
                  </a:lnTo>
                  <a:lnTo>
                    <a:pt x="356" y="34"/>
                  </a:lnTo>
                  <a:lnTo>
                    <a:pt x="351" y="31"/>
                  </a:lnTo>
                  <a:lnTo>
                    <a:pt x="350" y="31"/>
                  </a:lnTo>
                  <a:lnTo>
                    <a:pt x="349" y="30"/>
                  </a:lnTo>
                  <a:lnTo>
                    <a:pt x="338" y="30"/>
                  </a:lnTo>
                  <a:lnTo>
                    <a:pt x="327" y="29"/>
                  </a:lnTo>
                  <a:lnTo>
                    <a:pt x="317" y="27"/>
                  </a:lnTo>
                  <a:lnTo>
                    <a:pt x="306" y="25"/>
                  </a:lnTo>
                  <a:lnTo>
                    <a:pt x="285" y="18"/>
                  </a:lnTo>
                  <a:lnTo>
                    <a:pt x="264" y="10"/>
                  </a:lnTo>
                  <a:lnTo>
                    <a:pt x="258" y="12"/>
                  </a:lnTo>
                  <a:lnTo>
                    <a:pt x="253" y="13"/>
                  </a:lnTo>
                  <a:lnTo>
                    <a:pt x="250" y="14"/>
                  </a:lnTo>
                  <a:lnTo>
                    <a:pt x="246" y="15"/>
                  </a:lnTo>
                  <a:lnTo>
                    <a:pt x="242" y="16"/>
                  </a:lnTo>
                  <a:lnTo>
                    <a:pt x="238" y="15"/>
                  </a:lnTo>
                  <a:lnTo>
                    <a:pt x="233" y="14"/>
                  </a:lnTo>
                  <a:lnTo>
                    <a:pt x="229" y="13"/>
                  </a:lnTo>
                  <a:lnTo>
                    <a:pt x="225" y="12"/>
                  </a:lnTo>
                  <a:lnTo>
                    <a:pt x="220" y="11"/>
                  </a:lnTo>
                  <a:lnTo>
                    <a:pt x="213" y="10"/>
                  </a:lnTo>
                  <a:lnTo>
                    <a:pt x="206" y="8"/>
                  </a:lnTo>
                  <a:lnTo>
                    <a:pt x="196" y="6"/>
                  </a:lnTo>
                  <a:lnTo>
                    <a:pt x="186" y="4"/>
                  </a:lnTo>
                  <a:lnTo>
                    <a:pt x="176" y="4"/>
                  </a:lnTo>
                  <a:lnTo>
                    <a:pt x="158" y="3"/>
                  </a:lnTo>
                  <a:lnTo>
                    <a:pt x="139" y="2"/>
                  </a:lnTo>
                  <a:lnTo>
                    <a:pt x="130" y="2"/>
                  </a:lnTo>
                  <a:lnTo>
                    <a:pt x="120" y="0"/>
                  </a:lnTo>
                  <a:lnTo>
                    <a:pt x="115" y="1"/>
                  </a:lnTo>
                  <a:lnTo>
                    <a:pt x="110" y="2"/>
                  </a:lnTo>
                  <a:lnTo>
                    <a:pt x="100" y="2"/>
                  </a:lnTo>
                  <a:lnTo>
                    <a:pt x="90" y="3"/>
                  </a:lnTo>
                  <a:lnTo>
                    <a:pt x="86" y="4"/>
                  </a:lnTo>
                  <a:lnTo>
                    <a:pt x="81" y="6"/>
                  </a:lnTo>
                  <a:lnTo>
                    <a:pt x="63" y="18"/>
                  </a:lnTo>
                  <a:lnTo>
                    <a:pt x="45" y="31"/>
                  </a:lnTo>
                  <a:lnTo>
                    <a:pt x="29" y="45"/>
                  </a:lnTo>
                  <a:lnTo>
                    <a:pt x="17" y="60"/>
                  </a:lnTo>
                  <a:lnTo>
                    <a:pt x="12" y="68"/>
                  </a:lnTo>
                  <a:lnTo>
                    <a:pt x="7" y="77"/>
                  </a:lnTo>
                  <a:lnTo>
                    <a:pt x="4" y="86"/>
                  </a:lnTo>
                  <a:lnTo>
                    <a:pt x="1" y="95"/>
                  </a:lnTo>
                  <a:lnTo>
                    <a:pt x="0" y="105"/>
                  </a:lnTo>
                  <a:lnTo>
                    <a:pt x="0" y="115"/>
                  </a:lnTo>
                  <a:lnTo>
                    <a:pt x="1" y="126"/>
                  </a:lnTo>
                  <a:lnTo>
                    <a:pt x="4" y="137"/>
                  </a:lnTo>
                  <a:lnTo>
                    <a:pt x="17" y="156"/>
                  </a:lnTo>
                  <a:lnTo>
                    <a:pt x="29" y="173"/>
                  </a:lnTo>
                  <a:lnTo>
                    <a:pt x="41" y="189"/>
                  </a:lnTo>
                  <a:lnTo>
                    <a:pt x="52" y="203"/>
                  </a:lnTo>
                  <a:lnTo>
                    <a:pt x="62" y="216"/>
                  </a:lnTo>
                  <a:lnTo>
                    <a:pt x="71" y="228"/>
                  </a:lnTo>
                  <a:lnTo>
                    <a:pt x="79" y="239"/>
                  </a:lnTo>
                  <a:lnTo>
                    <a:pt x="87" y="249"/>
                  </a:lnTo>
                  <a:lnTo>
                    <a:pt x="94" y="257"/>
                  </a:lnTo>
                  <a:lnTo>
                    <a:pt x="101" y="264"/>
                  </a:lnTo>
                  <a:lnTo>
                    <a:pt x="108" y="271"/>
                  </a:lnTo>
                  <a:lnTo>
                    <a:pt x="114" y="277"/>
                  </a:lnTo>
                  <a:lnTo>
                    <a:pt x="120" y="282"/>
                  </a:lnTo>
                  <a:lnTo>
                    <a:pt x="126" y="286"/>
                  </a:lnTo>
                  <a:lnTo>
                    <a:pt x="131" y="290"/>
                  </a:lnTo>
                  <a:lnTo>
                    <a:pt x="138" y="293"/>
                  </a:lnTo>
                  <a:lnTo>
                    <a:pt x="148" y="297"/>
                  </a:lnTo>
                  <a:lnTo>
                    <a:pt x="161" y="300"/>
                  </a:lnTo>
                  <a:lnTo>
                    <a:pt x="174" y="302"/>
                  </a:lnTo>
                  <a:lnTo>
                    <a:pt x="189" y="304"/>
                  </a:lnTo>
                  <a:lnTo>
                    <a:pt x="206" y="305"/>
                  </a:lnTo>
                  <a:lnTo>
                    <a:pt x="226" y="307"/>
                  </a:lnTo>
                  <a:lnTo>
                    <a:pt x="237" y="308"/>
                  </a:lnTo>
                  <a:lnTo>
                    <a:pt x="249" y="310"/>
                  </a:lnTo>
                  <a:lnTo>
                    <a:pt x="262" y="312"/>
                  </a:lnTo>
                  <a:lnTo>
                    <a:pt x="276" y="314"/>
                  </a:lnTo>
                  <a:lnTo>
                    <a:pt x="287" y="315"/>
                  </a:lnTo>
                  <a:lnTo>
                    <a:pt x="295" y="315"/>
                  </a:lnTo>
                  <a:lnTo>
                    <a:pt x="303" y="317"/>
                  </a:lnTo>
                  <a:lnTo>
                    <a:pt x="310" y="318"/>
                  </a:lnTo>
                  <a:lnTo>
                    <a:pt x="317" y="320"/>
                  </a:lnTo>
                  <a:lnTo>
                    <a:pt x="322" y="321"/>
                  </a:lnTo>
                  <a:lnTo>
                    <a:pt x="331" y="325"/>
                  </a:lnTo>
                  <a:lnTo>
                    <a:pt x="339" y="329"/>
                  </a:lnTo>
                  <a:lnTo>
                    <a:pt x="347" y="333"/>
                  </a:lnTo>
                  <a:lnTo>
                    <a:pt x="357" y="335"/>
                  </a:lnTo>
                  <a:lnTo>
                    <a:pt x="363" y="335"/>
                  </a:lnTo>
                  <a:lnTo>
                    <a:pt x="370" y="336"/>
                  </a:lnTo>
                  <a:lnTo>
                    <a:pt x="375" y="335"/>
                  </a:lnTo>
                  <a:lnTo>
                    <a:pt x="379" y="334"/>
                  </a:lnTo>
                  <a:lnTo>
                    <a:pt x="384" y="334"/>
                  </a:lnTo>
                  <a:lnTo>
                    <a:pt x="387" y="335"/>
                  </a:lnTo>
                  <a:lnTo>
                    <a:pt x="390" y="338"/>
                  </a:lnTo>
                  <a:lnTo>
                    <a:pt x="392" y="340"/>
                  </a:lnTo>
                  <a:lnTo>
                    <a:pt x="395" y="341"/>
                  </a:lnTo>
                  <a:lnTo>
                    <a:pt x="397" y="341"/>
                  </a:lnTo>
                  <a:lnTo>
                    <a:pt x="400" y="341"/>
                  </a:lnTo>
                  <a:lnTo>
                    <a:pt x="404" y="340"/>
                  </a:lnTo>
                  <a:lnTo>
                    <a:pt x="408" y="338"/>
                  </a:lnTo>
                  <a:lnTo>
                    <a:pt x="435" y="319"/>
                  </a:lnTo>
                  <a:lnTo>
                    <a:pt x="461" y="300"/>
                  </a:lnTo>
                  <a:lnTo>
                    <a:pt x="487" y="280"/>
                  </a:lnTo>
                  <a:lnTo>
                    <a:pt x="513" y="260"/>
                  </a:lnTo>
                  <a:lnTo>
                    <a:pt x="520" y="255"/>
                  </a:lnTo>
                  <a:lnTo>
                    <a:pt x="527" y="251"/>
                  </a:lnTo>
                  <a:lnTo>
                    <a:pt x="531" y="248"/>
                  </a:lnTo>
                  <a:lnTo>
                    <a:pt x="533" y="245"/>
                  </a:lnTo>
                  <a:lnTo>
                    <a:pt x="534" y="241"/>
                  </a:lnTo>
                  <a:lnTo>
                    <a:pt x="534" y="238"/>
                  </a:lnTo>
                  <a:lnTo>
                    <a:pt x="533" y="234"/>
                  </a:lnTo>
                  <a:lnTo>
                    <a:pt x="531" y="231"/>
                  </a:lnTo>
                  <a:lnTo>
                    <a:pt x="527" y="229"/>
                  </a:lnTo>
                  <a:lnTo>
                    <a:pt x="524" y="227"/>
                  </a:lnTo>
                  <a:lnTo>
                    <a:pt x="515" y="224"/>
                  </a:lnTo>
                  <a:lnTo>
                    <a:pt x="508" y="220"/>
                  </a:lnTo>
                </a:path>
              </a:pathLst>
            </a:custGeom>
            <a:solidFill>
              <a:schemeClr val="tx1"/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</p:grpSp>
      <p:sp>
        <p:nvSpPr>
          <p:cNvPr id="40982" name="Freeform 22"/>
          <p:cNvSpPr>
            <a:spLocks/>
          </p:cNvSpPr>
          <p:nvPr/>
        </p:nvSpPr>
        <p:spPr bwMode="auto">
          <a:xfrm>
            <a:off x="6440488" y="2630488"/>
            <a:ext cx="533400" cy="574675"/>
          </a:xfrm>
          <a:custGeom>
            <a:avLst/>
            <a:gdLst/>
            <a:ahLst/>
            <a:cxnLst>
              <a:cxn ang="0">
                <a:pos x="18" y="108"/>
              </a:cxn>
              <a:cxn ang="0">
                <a:pos x="29" y="99"/>
              </a:cxn>
              <a:cxn ang="0">
                <a:pos x="29" y="99"/>
              </a:cxn>
              <a:cxn ang="0">
                <a:pos x="31" y="102"/>
              </a:cxn>
              <a:cxn ang="0">
                <a:pos x="42" y="100"/>
              </a:cxn>
              <a:cxn ang="0">
                <a:pos x="55" y="95"/>
              </a:cxn>
              <a:cxn ang="0">
                <a:pos x="72" y="86"/>
              </a:cxn>
              <a:cxn ang="0">
                <a:pos x="86" y="73"/>
              </a:cxn>
              <a:cxn ang="0">
                <a:pos x="129" y="61"/>
              </a:cxn>
              <a:cxn ang="0">
                <a:pos x="172" y="52"/>
              </a:cxn>
              <a:cxn ang="0">
                <a:pos x="208" y="46"/>
              </a:cxn>
              <a:cxn ang="0">
                <a:pos x="237" y="38"/>
              </a:cxn>
              <a:cxn ang="0">
                <a:pos x="255" y="33"/>
              </a:cxn>
              <a:cxn ang="0">
                <a:pos x="258" y="32"/>
              </a:cxn>
              <a:cxn ang="0">
                <a:pos x="280" y="17"/>
              </a:cxn>
              <a:cxn ang="0">
                <a:pos x="292" y="5"/>
              </a:cxn>
              <a:cxn ang="0">
                <a:pos x="301" y="0"/>
              </a:cxn>
              <a:cxn ang="0">
                <a:pos x="306" y="4"/>
              </a:cxn>
              <a:cxn ang="0">
                <a:pos x="312" y="22"/>
              </a:cxn>
              <a:cxn ang="0">
                <a:pos x="306" y="63"/>
              </a:cxn>
              <a:cxn ang="0">
                <a:pos x="299" y="108"/>
              </a:cxn>
              <a:cxn ang="0">
                <a:pos x="301" y="152"/>
              </a:cxn>
              <a:cxn ang="0">
                <a:pos x="309" y="197"/>
              </a:cxn>
              <a:cxn ang="0">
                <a:pos x="323" y="241"/>
              </a:cxn>
              <a:cxn ang="0">
                <a:pos x="332" y="292"/>
              </a:cxn>
              <a:cxn ang="0">
                <a:pos x="328" y="318"/>
              </a:cxn>
              <a:cxn ang="0">
                <a:pos x="323" y="335"/>
              </a:cxn>
              <a:cxn ang="0">
                <a:pos x="312" y="347"/>
              </a:cxn>
              <a:cxn ang="0">
                <a:pos x="290" y="356"/>
              </a:cxn>
              <a:cxn ang="0">
                <a:pos x="256" y="361"/>
              </a:cxn>
              <a:cxn ang="0">
                <a:pos x="208" y="359"/>
              </a:cxn>
              <a:cxn ang="0">
                <a:pos x="172" y="353"/>
              </a:cxn>
              <a:cxn ang="0">
                <a:pos x="166" y="346"/>
              </a:cxn>
              <a:cxn ang="0">
                <a:pos x="163" y="328"/>
              </a:cxn>
              <a:cxn ang="0">
                <a:pos x="170" y="294"/>
              </a:cxn>
              <a:cxn ang="0">
                <a:pos x="184" y="256"/>
              </a:cxn>
              <a:cxn ang="0">
                <a:pos x="191" y="237"/>
              </a:cxn>
              <a:cxn ang="0">
                <a:pos x="192" y="236"/>
              </a:cxn>
              <a:cxn ang="0">
                <a:pos x="189" y="243"/>
              </a:cxn>
              <a:cxn ang="0">
                <a:pos x="184" y="258"/>
              </a:cxn>
              <a:cxn ang="0">
                <a:pos x="170" y="280"/>
              </a:cxn>
              <a:cxn ang="0">
                <a:pos x="133" y="307"/>
              </a:cxn>
              <a:cxn ang="0">
                <a:pos x="109" y="320"/>
              </a:cxn>
              <a:cxn ang="0">
                <a:pos x="87" y="320"/>
              </a:cxn>
              <a:cxn ang="0">
                <a:pos x="42" y="318"/>
              </a:cxn>
              <a:cxn ang="0">
                <a:pos x="18" y="310"/>
              </a:cxn>
              <a:cxn ang="0">
                <a:pos x="3" y="295"/>
              </a:cxn>
              <a:cxn ang="0">
                <a:pos x="2" y="276"/>
              </a:cxn>
              <a:cxn ang="0">
                <a:pos x="9" y="257"/>
              </a:cxn>
              <a:cxn ang="0">
                <a:pos x="32" y="229"/>
              </a:cxn>
              <a:cxn ang="0">
                <a:pos x="43" y="217"/>
              </a:cxn>
              <a:cxn ang="0">
                <a:pos x="48" y="213"/>
              </a:cxn>
              <a:cxn ang="0">
                <a:pos x="57" y="189"/>
              </a:cxn>
              <a:cxn ang="0">
                <a:pos x="57" y="166"/>
              </a:cxn>
              <a:cxn ang="0">
                <a:pos x="51" y="152"/>
              </a:cxn>
              <a:cxn ang="0">
                <a:pos x="44" y="144"/>
              </a:cxn>
              <a:cxn ang="0">
                <a:pos x="25" y="135"/>
              </a:cxn>
              <a:cxn ang="0">
                <a:pos x="6" y="123"/>
              </a:cxn>
              <a:cxn ang="0">
                <a:pos x="0" y="117"/>
              </a:cxn>
              <a:cxn ang="0">
                <a:pos x="7" y="114"/>
              </a:cxn>
            </a:cxnLst>
            <a:rect l="0" t="0" r="r" b="b"/>
            <a:pathLst>
              <a:path w="336" h="362">
                <a:moveTo>
                  <a:pt x="10" y="114"/>
                </a:moveTo>
                <a:lnTo>
                  <a:pt x="14" y="111"/>
                </a:lnTo>
                <a:lnTo>
                  <a:pt x="18" y="108"/>
                </a:lnTo>
                <a:lnTo>
                  <a:pt x="24" y="103"/>
                </a:lnTo>
                <a:lnTo>
                  <a:pt x="27" y="100"/>
                </a:lnTo>
                <a:lnTo>
                  <a:pt x="29" y="99"/>
                </a:lnTo>
                <a:lnTo>
                  <a:pt x="30" y="98"/>
                </a:lnTo>
                <a:lnTo>
                  <a:pt x="30" y="98"/>
                </a:lnTo>
                <a:lnTo>
                  <a:pt x="29" y="99"/>
                </a:lnTo>
                <a:lnTo>
                  <a:pt x="29" y="100"/>
                </a:lnTo>
                <a:lnTo>
                  <a:pt x="30" y="102"/>
                </a:lnTo>
                <a:lnTo>
                  <a:pt x="31" y="102"/>
                </a:lnTo>
                <a:lnTo>
                  <a:pt x="34" y="102"/>
                </a:lnTo>
                <a:lnTo>
                  <a:pt x="39" y="101"/>
                </a:lnTo>
                <a:lnTo>
                  <a:pt x="42" y="100"/>
                </a:lnTo>
                <a:lnTo>
                  <a:pt x="46" y="99"/>
                </a:lnTo>
                <a:lnTo>
                  <a:pt x="50" y="97"/>
                </a:lnTo>
                <a:lnTo>
                  <a:pt x="55" y="95"/>
                </a:lnTo>
                <a:lnTo>
                  <a:pt x="61" y="93"/>
                </a:lnTo>
                <a:lnTo>
                  <a:pt x="67" y="90"/>
                </a:lnTo>
                <a:lnTo>
                  <a:pt x="72" y="86"/>
                </a:lnTo>
                <a:lnTo>
                  <a:pt x="77" y="82"/>
                </a:lnTo>
                <a:lnTo>
                  <a:pt x="81" y="77"/>
                </a:lnTo>
                <a:lnTo>
                  <a:pt x="86" y="73"/>
                </a:lnTo>
                <a:lnTo>
                  <a:pt x="100" y="68"/>
                </a:lnTo>
                <a:lnTo>
                  <a:pt x="115" y="64"/>
                </a:lnTo>
                <a:lnTo>
                  <a:pt x="129" y="61"/>
                </a:lnTo>
                <a:lnTo>
                  <a:pt x="143" y="57"/>
                </a:lnTo>
                <a:lnTo>
                  <a:pt x="157" y="54"/>
                </a:lnTo>
                <a:lnTo>
                  <a:pt x="172" y="52"/>
                </a:lnTo>
                <a:lnTo>
                  <a:pt x="186" y="51"/>
                </a:lnTo>
                <a:lnTo>
                  <a:pt x="200" y="48"/>
                </a:lnTo>
                <a:lnTo>
                  <a:pt x="208" y="46"/>
                </a:lnTo>
                <a:lnTo>
                  <a:pt x="218" y="44"/>
                </a:lnTo>
                <a:lnTo>
                  <a:pt x="227" y="41"/>
                </a:lnTo>
                <a:lnTo>
                  <a:pt x="237" y="38"/>
                </a:lnTo>
                <a:lnTo>
                  <a:pt x="245" y="36"/>
                </a:lnTo>
                <a:lnTo>
                  <a:pt x="252" y="34"/>
                </a:lnTo>
                <a:lnTo>
                  <a:pt x="255" y="33"/>
                </a:lnTo>
                <a:lnTo>
                  <a:pt x="256" y="33"/>
                </a:lnTo>
                <a:lnTo>
                  <a:pt x="258" y="32"/>
                </a:lnTo>
                <a:lnTo>
                  <a:pt x="258" y="32"/>
                </a:lnTo>
                <a:lnTo>
                  <a:pt x="266" y="27"/>
                </a:lnTo>
                <a:lnTo>
                  <a:pt x="273" y="22"/>
                </a:lnTo>
                <a:lnTo>
                  <a:pt x="280" y="17"/>
                </a:lnTo>
                <a:lnTo>
                  <a:pt x="285" y="13"/>
                </a:lnTo>
                <a:lnTo>
                  <a:pt x="289" y="9"/>
                </a:lnTo>
                <a:lnTo>
                  <a:pt x="292" y="5"/>
                </a:lnTo>
                <a:lnTo>
                  <a:pt x="295" y="2"/>
                </a:lnTo>
                <a:lnTo>
                  <a:pt x="298" y="0"/>
                </a:lnTo>
                <a:lnTo>
                  <a:pt x="301" y="0"/>
                </a:lnTo>
                <a:lnTo>
                  <a:pt x="302" y="0"/>
                </a:lnTo>
                <a:lnTo>
                  <a:pt x="304" y="1"/>
                </a:lnTo>
                <a:lnTo>
                  <a:pt x="306" y="4"/>
                </a:lnTo>
                <a:lnTo>
                  <a:pt x="308" y="9"/>
                </a:lnTo>
                <a:lnTo>
                  <a:pt x="310" y="15"/>
                </a:lnTo>
                <a:lnTo>
                  <a:pt x="312" y="22"/>
                </a:lnTo>
                <a:lnTo>
                  <a:pt x="315" y="32"/>
                </a:lnTo>
                <a:lnTo>
                  <a:pt x="310" y="48"/>
                </a:lnTo>
                <a:lnTo>
                  <a:pt x="306" y="63"/>
                </a:lnTo>
                <a:lnTo>
                  <a:pt x="303" y="78"/>
                </a:lnTo>
                <a:lnTo>
                  <a:pt x="301" y="93"/>
                </a:lnTo>
                <a:lnTo>
                  <a:pt x="299" y="108"/>
                </a:lnTo>
                <a:lnTo>
                  <a:pt x="299" y="123"/>
                </a:lnTo>
                <a:lnTo>
                  <a:pt x="299" y="138"/>
                </a:lnTo>
                <a:lnTo>
                  <a:pt x="301" y="152"/>
                </a:lnTo>
                <a:lnTo>
                  <a:pt x="303" y="167"/>
                </a:lnTo>
                <a:lnTo>
                  <a:pt x="305" y="182"/>
                </a:lnTo>
                <a:lnTo>
                  <a:pt x="309" y="197"/>
                </a:lnTo>
                <a:lnTo>
                  <a:pt x="313" y="211"/>
                </a:lnTo>
                <a:lnTo>
                  <a:pt x="318" y="226"/>
                </a:lnTo>
                <a:lnTo>
                  <a:pt x="323" y="241"/>
                </a:lnTo>
                <a:lnTo>
                  <a:pt x="335" y="270"/>
                </a:lnTo>
                <a:lnTo>
                  <a:pt x="334" y="282"/>
                </a:lnTo>
                <a:lnTo>
                  <a:pt x="332" y="292"/>
                </a:lnTo>
                <a:lnTo>
                  <a:pt x="331" y="302"/>
                </a:lnTo>
                <a:lnTo>
                  <a:pt x="329" y="310"/>
                </a:lnTo>
                <a:lnTo>
                  <a:pt x="328" y="318"/>
                </a:lnTo>
                <a:lnTo>
                  <a:pt x="327" y="325"/>
                </a:lnTo>
                <a:lnTo>
                  <a:pt x="325" y="330"/>
                </a:lnTo>
                <a:lnTo>
                  <a:pt x="323" y="335"/>
                </a:lnTo>
                <a:lnTo>
                  <a:pt x="320" y="339"/>
                </a:lnTo>
                <a:lnTo>
                  <a:pt x="316" y="344"/>
                </a:lnTo>
                <a:lnTo>
                  <a:pt x="312" y="347"/>
                </a:lnTo>
                <a:lnTo>
                  <a:pt x="306" y="350"/>
                </a:lnTo>
                <a:lnTo>
                  <a:pt x="299" y="353"/>
                </a:lnTo>
                <a:lnTo>
                  <a:pt x="290" y="356"/>
                </a:lnTo>
                <a:lnTo>
                  <a:pt x="280" y="359"/>
                </a:lnTo>
                <a:lnTo>
                  <a:pt x="268" y="361"/>
                </a:lnTo>
                <a:lnTo>
                  <a:pt x="256" y="361"/>
                </a:lnTo>
                <a:lnTo>
                  <a:pt x="244" y="360"/>
                </a:lnTo>
                <a:lnTo>
                  <a:pt x="220" y="359"/>
                </a:lnTo>
                <a:lnTo>
                  <a:pt x="208" y="359"/>
                </a:lnTo>
                <a:lnTo>
                  <a:pt x="196" y="357"/>
                </a:lnTo>
                <a:lnTo>
                  <a:pt x="184" y="356"/>
                </a:lnTo>
                <a:lnTo>
                  <a:pt x="172" y="353"/>
                </a:lnTo>
                <a:lnTo>
                  <a:pt x="169" y="351"/>
                </a:lnTo>
                <a:lnTo>
                  <a:pt x="167" y="349"/>
                </a:lnTo>
                <a:lnTo>
                  <a:pt x="166" y="346"/>
                </a:lnTo>
                <a:lnTo>
                  <a:pt x="164" y="343"/>
                </a:lnTo>
                <a:lnTo>
                  <a:pt x="163" y="335"/>
                </a:lnTo>
                <a:lnTo>
                  <a:pt x="163" y="328"/>
                </a:lnTo>
                <a:lnTo>
                  <a:pt x="164" y="318"/>
                </a:lnTo>
                <a:lnTo>
                  <a:pt x="167" y="307"/>
                </a:lnTo>
                <a:lnTo>
                  <a:pt x="170" y="294"/>
                </a:lnTo>
                <a:lnTo>
                  <a:pt x="175" y="281"/>
                </a:lnTo>
                <a:lnTo>
                  <a:pt x="179" y="268"/>
                </a:lnTo>
                <a:lnTo>
                  <a:pt x="184" y="256"/>
                </a:lnTo>
                <a:lnTo>
                  <a:pt x="188" y="246"/>
                </a:lnTo>
                <a:lnTo>
                  <a:pt x="190" y="241"/>
                </a:lnTo>
                <a:lnTo>
                  <a:pt x="191" y="237"/>
                </a:lnTo>
                <a:lnTo>
                  <a:pt x="192" y="236"/>
                </a:lnTo>
                <a:lnTo>
                  <a:pt x="192" y="235"/>
                </a:lnTo>
                <a:lnTo>
                  <a:pt x="192" y="236"/>
                </a:lnTo>
                <a:lnTo>
                  <a:pt x="191" y="236"/>
                </a:lnTo>
                <a:lnTo>
                  <a:pt x="190" y="239"/>
                </a:lnTo>
                <a:lnTo>
                  <a:pt x="189" y="243"/>
                </a:lnTo>
                <a:lnTo>
                  <a:pt x="187" y="248"/>
                </a:lnTo>
                <a:lnTo>
                  <a:pt x="185" y="253"/>
                </a:lnTo>
                <a:lnTo>
                  <a:pt x="184" y="258"/>
                </a:lnTo>
                <a:lnTo>
                  <a:pt x="182" y="262"/>
                </a:lnTo>
                <a:lnTo>
                  <a:pt x="177" y="272"/>
                </a:lnTo>
                <a:lnTo>
                  <a:pt x="170" y="280"/>
                </a:lnTo>
                <a:lnTo>
                  <a:pt x="162" y="287"/>
                </a:lnTo>
                <a:lnTo>
                  <a:pt x="152" y="294"/>
                </a:lnTo>
                <a:lnTo>
                  <a:pt x="133" y="307"/>
                </a:lnTo>
                <a:lnTo>
                  <a:pt x="123" y="313"/>
                </a:lnTo>
                <a:lnTo>
                  <a:pt x="114" y="320"/>
                </a:lnTo>
                <a:lnTo>
                  <a:pt x="109" y="320"/>
                </a:lnTo>
                <a:lnTo>
                  <a:pt x="102" y="320"/>
                </a:lnTo>
                <a:lnTo>
                  <a:pt x="95" y="320"/>
                </a:lnTo>
                <a:lnTo>
                  <a:pt x="87" y="320"/>
                </a:lnTo>
                <a:lnTo>
                  <a:pt x="69" y="320"/>
                </a:lnTo>
                <a:lnTo>
                  <a:pt x="51" y="319"/>
                </a:lnTo>
                <a:lnTo>
                  <a:pt x="42" y="318"/>
                </a:lnTo>
                <a:lnTo>
                  <a:pt x="33" y="316"/>
                </a:lnTo>
                <a:lnTo>
                  <a:pt x="25" y="313"/>
                </a:lnTo>
                <a:lnTo>
                  <a:pt x="18" y="310"/>
                </a:lnTo>
                <a:lnTo>
                  <a:pt x="12" y="306"/>
                </a:lnTo>
                <a:lnTo>
                  <a:pt x="7" y="301"/>
                </a:lnTo>
                <a:lnTo>
                  <a:pt x="3" y="295"/>
                </a:lnTo>
                <a:lnTo>
                  <a:pt x="1" y="287"/>
                </a:lnTo>
                <a:lnTo>
                  <a:pt x="0" y="282"/>
                </a:lnTo>
                <a:lnTo>
                  <a:pt x="2" y="276"/>
                </a:lnTo>
                <a:lnTo>
                  <a:pt x="3" y="270"/>
                </a:lnTo>
                <a:lnTo>
                  <a:pt x="6" y="264"/>
                </a:lnTo>
                <a:lnTo>
                  <a:pt x="9" y="257"/>
                </a:lnTo>
                <a:lnTo>
                  <a:pt x="13" y="251"/>
                </a:lnTo>
                <a:lnTo>
                  <a:pt x="22" y="239"/>
                </a:lnTo>
                <a:lnTo>
                  <a:pt x="32" y="229"/>
                </a:lnTo>
                <a:lnTo>
                  <a:pt x="36" y="225"/>
                </a:lnTo>
                <a:lnTo>
                  <a:pt x="40" y="220"/>
                </a:lnTo>
                <a:lnTo>
                  <a:pt x="43" y="217"/>
                </a:lnTo>
                <a:lnTo>
                  <a:pt x="46" y="215"/>
                </a:lnTo>
                <a:lnTo>
                  <a:pt x="47" y="213"/>
                </a:lnTo>
                <a:lnTo>
                  <a:pt x="48" y="213"/>
                </a:lnTo>
                <a:lnTo>
                  <a:pt x="51" y="204"/>
                </a:lnTo>
                <a:lnTo>
                  <a:pt x="54" y="196"/>
                </a:lnTo>
                <a:lnTo>
                  <a:pt x="57" y="189"/>
                </a:lnTo>
                <a:lnTo>
                  <a:pt x="58" y="181"/>
                </a:lnTo>
                <a:lnTo>
                  <a:pt x="59" y="174"/>
                </a:lnTo>
                <a:lnTo>
                  <a:pt x="57" y="166"/>
                </a:lnTo>
                <a:lnTo>
                  <a:pt x="56" y="161"/>
                </a:lnTo>
                <a:lnTo>
                  <a:pt x="54" y="157"/>
                </a:lnTo>
                <a:lnTo>
                  <a:pt x="51" y="152"/>
                </a:lnTo>
                <a:lnTo>
                  <a:pt x="48" y="147"/>
                </a:lnTo>
                <a:lnTo>
                  <a:pt x="47" y="146"/>
                </a:lnTo>
                <a:lnTo>
                  <a:pt x="44" y="144"/>
                </a:lnTo>
                <a:lnTo>
                  <a:pt x="40" y="142"/>
                </a:lnTo>
                <a:lnTo>
                  <a:pt x="36" y="140"/>
                </a:lnTo>
                <a:lnTo>
                  <a:pt x="25" y="135"/>
                </a:lnTo>
                <a:lnTo>
                  <a:pt x="15" y="129"/>
                </a:lnTo>
                <a:lnTo>
                  <a:pt x="10" y="126"/>
                </a:lnTo>
                <a:lnTo>
                  <a:pt x="6" y="123"/>
                </a:lnTo>
                <a:lnTo>
                  <a:pt x="3" y="121"/>
                </a:lnTo>
                <a:lnTo>
                  <a:pt x="0" y="118"/>
                </a:lnTo>
                <a:lnTo>
                  <a:pt x="0" y="117"/>
                </a:lnTo>
                <a:lnTo>
                  <a:pt x="1" y="115"/>
                </a:lnTo>
                <a:lnTo>
                  <a:pt x="5" y="115"/>
                </a:lnTo>
                <a:lnTo>
                  <a:pt x="7" y="114"/>
                </a:lnTo>
                <a:lnTo>
                  <a:pt x="10" y="114"/>
                </a:lnTo>
              </a:path>
            </a:pathLst>
          </a:custGeom>
          <a:solidFill>
            <a:srgbClr val="FF0000"/>
          </a:solidFill>
          <a:ln w="12700" cap="rnd" cmpd="sng">
            <a:solidFill>
              <a:schemeClr val="tx1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40984" name="Text Box 24"/>
          <p:cNvSpPr txBox="1">
            <a:spLocks noChangeArrowheads="1"/>
          </p:cNvSpPr>
          <p:nvPr/>
        </p:nvSpPr>
        <p:spPr bwMode="auto">
          <a:xfrm>
            <a:off x="1079500" y="4149725"/>
            <a:ext cx="6985000" cy="22828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r>
              <a:rPr lang="it-IT" b="1">
                <a:latin typeface="Arial Unicode MS" pitchFamily="34" charset="-128"/>
                <a:cs typeface="Homa" pitchFamily="2" charset="-78"/>
              </a:rPr>
              <a:t>The Arabian team immediatelly displaced the rower from the team based on his unsatisfactory performance.</a:t>
            </a:r>
            <a:endParaRPr lang="fa-IR" b="1">
              <a:latin typeface="Arial Unicode MS" pitchFamily="34" charset="-128"/>
              <a:cs typeface="Homa" pitchFamily="2" charset="-78"/>
            </a:endParaRPr>
          </a:p>
          <a:p>
            <a:endParaRPr lang="fa-IR" b="1">
              <a:latin typeface="Arial Unicode MS" pitchFamily="34" charset="-128"/>
              <a:cs typeface="Homa" pitchFamily="2" charset="-78"/>
            </a:endParaRPr>
          </a:p>
          <a:p>
            <a:pPr algn="r" rtl="1"/>
            <a:r>
              <a:rPr lang="fa-IR">
                <a:latin typeface="Arial Unicode MS" pitchFamily="34" charset="-128"/>
                <a:cs typeface="Homa" pitchFamily="2" charset="-78"/>
              </a:rPr>
              <a:t>تيم ايراني بلافاصله پاروزن تيم را بدليل عدم كفايت و عملكرد نامناسب از كار بركنار كرد.</a:t>
            </a:r>
            <a:endParaRPr lang="en-US">
              <a:latin typeface="Arial Unicode MS" pitchFamily="34" charset="-128"/>
              <a:cs typeface="Homa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017" name="Group 9"/>
          <p:cNvGrpSpPr>
            <a:grpSpLocks/>
          </p:cNvGrpSpPr>
          <p:nvPr/>
        </p:nvGrpSpPr>
        <p:grpSpPr bwMode="auto">
          <a:xfrm>
            <a:off x="692150" y="1293813"/>
            <a:ext cx="1447800" cy="2719387"/>
            <a:chOff x="432" y="1440"/>
            <a:chExt cx="912" cy="1713"/>
          </a:xfrm>
        </p:grpSpPr>
        <p:sp>
          <p:nvSpPr>
            <p:cNvPr id="43010" name="Freeform 2"/>
            <p:cNvSpPr>
              <a:spLocks/>
            </p:cNvSpPr>
            <p:nvPr/>
          </p:nvSpPr>
          <p:spPr bwMode="auto">
            <a:xfrm>
              <a:off x="590" y="1810"/>
              <a:ext cx="398" cy="697"/>
            </a:xfrm>
            <a:custGeom>
              <a:avLst/>
              <a:gdLst/>
              <a:ahLst/>
              <a:cxnLst>
                <a:cxn ang="0">
                  <a:pos x="31" y="99"/>
                </a:cxn>
                <a:cxn ang="0">
                  <a:pos x="48" y="45"/>
                </a:cxn>
                <a:cxn ang="0">
                  <a:pos x="92" y="0"/>
                </a:cxn>
                <a:cxn ang="0">
                  <a:pos x="140" y="0"/>
                </a:cxn>
                <a:cxn ang="0">
                  <a:pos x="197" y="45"/>
                </a:cxn>
                <a:cxn ang="0">
                  <a:pos x="254" y="99"/>
                </a:cxn>
                <a:cxn ang="0">
                  <a:pos x="332" y="204"/>
                </a:cxn>
                <a:cxn ang="0">
                  <a:pos x="375" y="318"/>
                </a:cxn>
                <a:cxn ang="0">
                  <a:pos x="397" y="452"/>
                </a:cxn>
                <a:cxn ang="0">
                  <a:pos x="397" y="537"/>
                </a:cxn>
                <a:cxn ang="0">
                  <a:pos x="375" y="601"/>
                </a:cxn>
                <a:cxn ang="0">
                  <a:pos x="341" y="666"/>
                </a:cxn>
                <a:cxn ang="0">
                  <a:pos x="271" y="691"/>
                </a:cxn>
                <a:cxn ang="0">
                  <a:pos x="219" y="696"/>
                </a:cxn>
                <a:cxn ang="0">
                  <a:pos x="118" y="691"/>
                </a:cxn>
                <a:cxn ang="0">
                  <a:pos x="66" y="636"/>
                </a:cxn>
                <a:cxn ang="0">
                  <a:pos x="13" y="572"/>
                </a:cxn>
                <a:cxn ang="0">
                  <a:pos x="0" y="487"/>
                </a:cxn>
                <a:cxn ang="0">
                  <a:pos x="0" y="398"/>
                </a:cxn>
                <a:cxn ang="0">
                  <a:pos x="18" y="219"/>
                </a:cxn>
                <a:cxn ang="0">
                  <a:pos x="31" y="99"/>
                </a:cxn>
              </a:cxnLst>
              <a:rect l="0" t="0" r="r" b="b"/>
              <a:pathLst>
                <a:path w="398" h="697">
                  <a:moveTo>
                    <a:pt x="31" y="99"/>
                  </a:moveTo>
                  <a:lnTo>
                    <a:pt x="48" y="45"/>
                  </a:lnTo>
                  <a:lnTo>
                    <a:pt x="92" y="0"/>
                  </a:lnTo>
                  <a:lnTo>
                    <a:pt x="140" y="0"/>
                  </a:lnTo>
                  <a:lnTo>
                    <a:pt x="197" y="45"/>
                  </a:lnTo>
                  <a:lnTo>
                    <a:pt x="254" y="99"/>
                  </a:lnTo>
                  <a:lnTo>
                    <a:pt x="332" y="204"/>
                  </a:lnTo>
                  <a:lnTo>
                    <a:pt x="375" y="318"/>
                  </a:lnTo>
                  <a:lnTo>
                    <a:pt x="397" y="452"/>
                  </a:lnTo>
                  <a:lnTo>
                    <a:pt x="397" y="537"/>
                  </a:lnTo>
                  <a:lnTo>
                    <a:pt x="375" y="601"/>
                  </a:lnTo>
                  <a:lnTo>
                    <a:pt x="341" y="666"/>
                  </a:lnTo>
                  <a:lnTo>
                    <a:pt x="271" y="691"/>
                  </a:lnTo>
                  <a:lnTo>
                    <a:pt x="219" y="696"/>
                  </a:lnTo>
                  <a:lnTo>
                    <a:pt x="118" y="691"/>
                  </a:lnTo>
                  <a:lnTo>
                    <a:pt x="66" y="636"/>
                  </a:lnTo>
                  <a:lnTo>
                    <a:pt x="13" y="572"/>
                  </a:lnTo>
                  <a:lnTo>
                    <a:pt x="0" y="487"/>
                  </a:lnTo>
                  <a:lnTo>
                    <a:pt x="0" y="398"/>
                  </a:lnTo>
                  <a:lnTo>
                    <a:pt x="18" y="219"/>
                  </a:lnTo>
                  <a:lnTo>
                    <a:pt x="31" y="99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43011" name="Freeform 3"/>
            <p:cNvSpPr>
              <a:spLocks/>
            </p:cNvSpPr>
            <p:nvPr/>
          </p:nvSpPr>
          <p:spPr bwMode="auto">
            <a:xfrm>
              <a:off x="789" y="1811"/>
              <a:ext cx="555" cy="424"/>
            </a:xfrm>
            <a:custGeom>
              <a:avLst/>
              <a:gdLst/>
              <a:ahLst/>
              <a:cxnLst>
                <a:cxn ang="0">
                  <a:pos x="26" y="0"/>
                </a:cxn>
                <a:cxn ang="0">
                  <a:pos x="65" y="15"/>
                </a:cxn>
                <a:cxn ang="0">
                  <a:pos x="218" y="129"/>
                </a:cxn>
                <a:cxn ang="0">
                  <a:pos x="309" y="184"/>
                </a:cxn>
                <a:cxn ang="0">
                  <a:pos x="449" y="284"/>
                </a:cxn>
                <a:cxn ang="0">
                  <a:pos x="554" y="373"/>
                </a:cxn>
                <a:cxn ang="0">
                  <a:pos x="554" y="376"/>
                </a:cxn>
                <a:cxn ang="0">
                  <a:pos x="552" y="378"/>
                </a:cxn>
                <a:cxn ang="0">
                  <a:pos x="550" y="381"/>
                </a:cxn>
                <a:cxn ang="0">
                  <a:pos x="532" y="378"/>
                </a:cxn>
                <a:cxn ang="0">
                  <a:pos x="480" y="343"/>
                </a:cxn>
                <a:cxn ang="0">
                  <a:pos x="467" y="330"/>
                </a:cxn>
                <a:cxn ang="0">
                  <a:pos x="441" y="324"/>
                </a:cxn>
                <a:cxn ang="0">
                  <a:pos x="496" y="418"/>
                </a:cxn>
                <a:cxn ang="0">
                  <a:pos x="426" y="342"/>
                </a:cxn>
                <a:cxn ang="0">
                  <a:pos x="434" y="423"/>
                </a:cxn>
                <a:cxn ang="0">
                  <a:pos x="396" y="339"/>
                </a:cxn>
                <a:cxn ang="0">
                  <a:pos x="335" y="381"/>
                </a:cxn>
                <a:cxn ang="0">
                  <a:pos x="380" y="330"/>
                </a:cxn>
                <a:cxn ang="0">
                  <a:pos x="398" y="300"/>
                </a:cxn>
                <a:cxn ang="0">
                  <a:pos x="349" y="248"/>
                </a:cxn>
                <a:cxn ang="0">
                  <a:pos x="288" y="209"/>
                </a:cxn>
                <a:cxn ang="0">
                  <a:pos x="209" y="174"/>
                </a:cxn>
                <a:cxn ang="0">
                  <a:pos x="126" y="135"/>
                </a:cxn>
                <a:cxn ang="0">
                  <a:pos x="65" y="110"/>
                </a:cxn>
                <a:cxn ang="0">
                  <a:pos x="17" y="70"/>
                </a:cxn>
                <a:cxn ang="0">
                  <a:pos x="0" y="30"/>
                </a:cxn>
                <a:cxn ang="0">
                  <a:pos x="26" y="0"/>
                </a:cxn>
              </a:cxnLst>
              <a:rect l="0" t="0" r="r" b="b"/>
              <a:pathLst>
                <a:path w="555" h="424">
                  <a:moveTo>
                    <a:pt x="26" y="0"/>
                  </a:moveTo>
                  <a:lnTo>
                    <a:pt x="65" y="15"/>
                  </a:lnTo>
                  <a:lnTo>
                    <a:pt x="218" y="129"/>
                  </a:lnTo>
                  <a:lnTo>
                    <a:pt x="309" y="184"/>
                  </a:lnTo>
                  <a:lnTo>
                    <a:pt x="449" y="284"/>
                  </a:lnTo>
                  <a:lnTo>
                    <a:pt x="554" y="373"/>
                  </a:lnTo>
                  <a:lnTo>
                    <a:pt x="554" y="376"/>
                  </a:lnTo>
                  <a:lnTo>
                    <a:pt x="552" y="378"/>
                  </a:lnTo>
                  <a:lnTo>
                    <a:pt x="550" y="381"/>
                  </a:lnTo>
                  <a:lnTo>
                    <a:pt x="532" y="378"/>
                  </a:lnTo>
                  <a:lnTo>
                    <a:pt x="480" y="343"/>
                  </a:lnTo>
                  <a:lnTo>
                    <a:pt x="467" y="330"/>
                  </a:lnTo>
                  <a:lnTo>
                    <a:pt x="441" y="324"/>
                  </a:lnTo>
                  <a:lnTo>
                    <a:pt x="496" y="418"/>
                  </a:lnTo>
                  <a:lnTo>
                    <a:pt x="426" y="342"/>
                  </a:lnTo>
                  <a:lnTo>
                    <a:pt x="434" y="423"/>
                  </a:lnTo>
                  <a:lnTo>
                    <a:pt x="396" y="339"/>
                  </a:lnTo>
                  <a:lnTo>
                    <a:pt x="335" y="381"/>
                  </a:lnTo>
                  <a:lnTo>
                    <a:pt x="380" y="330"/>
                  </a:lnTo>
                  <a:lnTo>
                    <a:pt x="398" y="300"/>
                  </a:lnTo>
                  <a:lnTo>
                    <a:pt x="349" y="248"/>
                  </a:lnTo>
                  <a:lnTo>
                    <a:pt x="288" y="209"/>
                  </a:lnTo>
                  <a:lnTo>
                    <a:pt x="209" y="174"/>
                  </a:lnTo>
                  <a:lnTo>
                    <a:pt x="126" y="135"/>
                  </a:lnTo>
                  <a:lnTo>
                    <a:pt x="65" y="110"/>
                  </a:lnTo>
                  <a:lnTo>
                    <a:pt x="17" y="70"/>
                  </a:lnTo>
                  <a:lnTo>
                    <a:pt x="0" y="30"/>
                  </a:lnTo>
                  <a:lnTo>
                    <a:pt x="26" y="0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43012" name="Freeform 4"/>
            <p:cNvSpPr>
              <a:spLocks/>
            </p:cNvSpPr>
            <p:nvPr/>
          </p:nvSpPr>
          <p:spPr bwMode="auto">
            <a:xfrm>
              <a:off x="432" y="1806"/>
              <a:ext cx="245" cy="677"/>
            </a:xfrm>
            <a:custGeom>
              <a:avLst/>
              <a:gdLst/>
              <a:ahLst/>
              <a:cxnLst>
                <a:cxn ang="0">
                  <a:pos x="135" y="65"/>
                </a:cxn>
                <a:cxn ang="0">
                  <a:pos x="187" y="0"/>
                </a:cxn>
                <a:cxn ang="0">
                  <a:pos x="227" y="5"/>
                </a:cxn>
                <a:cxn ang="0">
                  <a:pos x="244" y="40"/>
                </a:cxn>
                <a:cxn ang="0">
                  <a:pos x="222" y="85"/>
                </a:cxn>
                <a:cxn ang="0">
                  <a:pos x="157" y="149"/>
                </a:cxn>
                <a:cxn ang="0">
                  <a:pos x="105" y="209"/>
                </a:cxn>
                <a:cxn ang="0">
                  <a:pos x="39" y="269"/>
                </a:cxn>
                <a:cxn ang="0">
                  <a:pos x="39" y="298"/>
                </a:cxn>
                <a:cxn ang="0">
                  <a:pos x="52" y="343"/>
                </a:cxn>
                <a:cxn ang="0">
                  <a:pos x="135" y="418"/>
                </a:cxn>
                <a:cxn ang="0">
                  <a:pos x="170" y="462"/>
                </a:cxn>
                <a:cxn ang="0">
                  <a:pos x="174" y="487"/>
                </a:cxn>
                <a:cxn ang="0">
                  <a:pos x="161" y="516"/>
                </a:cxn>
                <a:cxn ang="0">
                  <a:pos x="135" y="547"/>
                </a:cxn>
                <a:cxn ang="0">
                  <a:pos x="127" y="606"/>
                </a:cxn>
                <a:cxn ang="0">
                  <a:pos x="144" y="661"/>
                </a:cxn>
                <a:cxn ang="0">
                  <a:pos x="139" y="676"/>
                </a:cxn>
                <a:cxn ang="0">
                  <a:pos x="117" y="665"/>
                </a:cxn>
                <a:cxn ang="0">
                  <a:pos x="105" y="621"/>
                </a:cxn>
                <a:cxn ang="0">
                  <a:pos x="105" y="562"/>
                </a:cxn>
                <a:cxn ang="0">
                  <a:pos x="122" y="522"/>
                </a:cxn>
                <a:cxn ang="0">
                  <a:pos x="144" y="477"/>
                </a:cxn>
                <a:cxn ang="0">
                  <a:pos x="131" y="462"/>
                </a:cxn>
                <a:cxn ang="0">
                  <a:pos x="87" y="413"/>
                </a:cxn>
                <a:cxn ang="0">
                  <a:pos x="35" y="373"/>
                </a:cxn>
                <a:cxn ang="0">
                  <a:pos x="0" y="323"/>
                </a:cxn>
                <a:cxn ang="0">
                  <a:pos x="0" y="248"/>
                </a:cxn>
                <a:cxn ang="0">
                  <a:pos x="22" y="214"/>
                </a:cxn>
                <a:cxn ang="0">
                  <a:pos x="70" y="179"/>
                </a:cxn>
                <a:cxn ang="0">
                  <a:pos x="117" y="114"/>
                </a:cxn>
                <a:cxn ang="0">
                  <a:pos x="135" y="65"/>
                </a:cxn>
              </a:cxnLst>
              <a:rect l="0" t="0" r="r" b="b"/>
              <a:pathLst>
                <a:path w="245" h="677">
                  <a:moveTo>
                    <a:pt x="135" y="65"/>
                  </a:moveTo>
                  <a:lnTo>
                    <a:pt x="187" y="0"/>
                  </a:lnTo>
                  <a:lnTo>
                    <a:pt x="227" y="5"/>
                  </a:lnTo>
                  <a:lnTo>
                    <a:pt x="244" y="40"/>
                  </a:lnTo>
                  <a:lnTo>
                    <a:pt x="222" y="85"/>
                  </a:lnTo>
                  <a:lnTo>
                    <a:pt x="157" y="149"/>
                  </a:lnTo>
                  <a:lnTo>
                    <a:pt x="105" y="209"/>
                  </a:lnTo>
                  <a:lnTo>
                    <a:pt x="39" y="269"/>
                  </a:lnTo>
                  <a:lnTo>
                    <a:pt x="39" y="298"/>
                  </a:lnTo>
                  <a:lnTo>
                    <a:pt x="52" y="343"/>
                  </a:lnTo>
                  <a:lnTo>
                    <a:pt x="135" y="418"/>
                  </a:lnTo>
                  <a:lnTo>
                    <a:pt x="170" y="462"/>
                  </a:lnTo>
                  <a:lnTo>
                    <a:pt x="174" y="487"/>
                  </a:lnTo>
                  <a:lnTo>
                    <a:pt x="161" y="516"/>
                  </a:lnTo>
                  <a:lnTo>
                    <a:pt x="135" y="547"/>
                  </a:lnTo>
                  <a:lnTo>
                    <a:pt x="127" y="606"/>
                  </a:lnTo>
                  <a:lnTo>
                    <a:pt x="144" y="661"/>
                  </a:lnTo>
                  <a:lnTo>
                    <a:pt x="139" y="676"/>
                  </a:lnTo>
                  <a:lnTo>
                    <a:pt x="117" y="665"/>
                  </a:lnTo>
                  <a:lnTo>
                    <a:pt x="105" y="621"/>
                  </a:lnTo>
                  <a:lnTo>
                    <a:pt x="105" y="562"/>
                  </a:lnTo>
                  <a:lnTo>
                    <a:pt x="122" y="522"/>
                  </a:lnTo>
                  <a:lnTo>
                    <a:pt x="144" y="477"/>
                  </a:lnTo>
                  <a:lnTo>
                    <a:pt x="131" y="462"/>
                  </a:lnTo>
                  <a:lnTo>
                    <a:pt x="87" y="413"/>
                  </a:lnTo>
                  <a:lnTo>
                    <a:pt x="35" y="373"/>
                  </a:lnTo>
                  <a:lnTo>
                    <a:pt x="0" y="323"/>
                  </a:lnTo>
                  <a:lnTo>
                    <a:pt x="0" y="248"/>
                  </a:lnTo>
                  <a:lnTo>
                    <a:pt x="22" y="214"/>
                  </a:lnTo>
                  <a:lnTo>
                    <a:pt x="70" y="179"/>
                  </a:lnTo>
                  <a:lnTo>
                    <a:pt x="117" y="114"/>
                  </a:lnTo>
                  <a:lnTo>
                    <a:pt x="135" y="65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43013" name="Freeform 5"/>
            <p:cNvSpPr>
              <a:spLocks/>
            </p:cNvSpPr>
            <p:nvPr/>
          </p:nvSpPr>
          <p:spPr bwMode="auto">
            <a:xfrm>
              <a:off x="667" y="1440"/>
              <a:ext cx="272" cy="349"/>
            </a:xfrm>
            <a:custGeom>
              <a:avLst/>
              <a:gdLst/>
              <a:ahLst/>
              <a:cxnLst>
                <a:cxn ang="0">
                  <a:pos x="92" y="348"/>
                </a:cxn>
                <a:cxn ang="0">
                  <a:pos x="57" y="348"/>
                </a:cxn>
                <a:cxn ang="0">
                  <a:pos x="22" y="328"/>
                </a:cxn>
                <a:cxn ang="0">
                  <a:pos x="0" y="273"/>
                </a:cxn>
                <a:cxn ang="0">
                  <a:pos x="0" y="179"/>
                </a:cxn>
                <a:cxn ang="0">
                  <a:pos x="30" y="75"/>
                </a:cxn>
                <a:cxn ang="0">
                  <a:pos x="78" y="5"/>
                </a:cxn>
                <a:cxn ang="0">
                  <a:pos x="122" y="0"/>
                </a:cxn>
                <a:cxn ang="0">
                  <a:pos x="175" y="10"/>
                </a:cxn>
                <a:cxn ang="0">
                  <a:pos x="200" y="55"/>
                </a:cxn>
                <a:cxn ang="0">
                  <a:pos x="210" y="99"/>
                </a:cxn>
                <a:cxn ang="0">
                  <a:pos x="200" y="159"/>
                </a:cxn>
                <a:cxn ang="0">
                  <a:pos x="192" y="214"/>
                </a:cxn>
                <a:cxn ang="0">
                  <a:pos x="245" y="264"/>
                </a:cxn>
                <a:cxn ang="0">
                  <a:pos x="271" y="293"/>
                </a:cxn>
                <a:cxn ang="0">
                  <a:pos x="271" y="313"/>
                </a:cxn>
                <a:cxn ang="0">
                  <a:pos x="258" y="313"/>
                </a:cxn>
                <a:cxn ang="0">
                  <a:pos x="183" y="249"/>
                </a:cxn>
                <a:cxn ang="0">
                  <a:pos x="157" y="293"/>
                </a:cxn>
                <a:cxn ang="0">
                  <a:pos x="113" y="333"/>
                </a:cxn>
                <a:cxn ang="0">
                  <a:pos x="92" y="348"/>
                </a:cxn>
              </a:cxnLst>
              <a:rect l="0" t="0" r="r" b="b"/>
              <a:pathLst>
                <a:path w="272" h="349">
                  <a:moveTo>
                    <a:pt x="92" y="348"/>
                  </a:moveTo>
                  <a:lnTo>
                    <a:pt x="57" y="348"/>
                  </a:lnTo>
                  <a:lnTo>
                    <a:pt x="22" y="328"/>
                  </a:lnTo>
                  <a:lnTo>
                    <a:pt x="0" y="273"/>
                  </a:lnTo>
                  <a:lnTo>
                    <a:pt x="0" y="179"/>
                  </a:lnTo>
                  <a:lnTo>
                    <a:pt x="30" y="75"/>
                  </a:lnTo>
                  <a:lnTo>
                    <a:pt x="78" y="5"/>
                  </a:lnTo>
                  <a:lnTo>
                    <a:pt x="122" y="0"/>
                  </a:lnTo>
                  <a:lnTo>
                    <a:pt x="175" y="10"/>
                  </a:lnTo>
                  <a:lnTo>
                    <a:pt x="200" y="55"/>
                  </a:lnTo>
                  <a:lnTo>
                    <a:pt x="210" y="99"/>
                  </a:lnTo>
                  <a:lnTo>
                    <a:pt x="200" y="159"/>
                  </a:lnTo>
                  <a:lnTo>
                    <a:pt x="192" y="214"/>
                  </a:lnTo>
                  <a:lnTo>
                    <a:pt x="245" y="264"/>
                  </a:lnTo>
                  <a:lnTo>
                    <a:pt x="271" y="293"/>
                  </a:lnTo>
                  <a:lnTo>
                    <a:pt x="271" y="313"/>
                  </a:lnTo>
                  <a:lnTo>
                    <a:pt x="258" y="313"/>
                  </a:lnTo>
                  <a:lnTo>
                    <a:pt x="183" y="249"/>
                  </a:lnTo>
                  <a:lnTo>
                    <a:pt x="157" y="293"/>
                  </a:lnTo>
                  <a:lnTo>
                    <a:pt x="113" y="333"/>
                  </a:lnTo>
                  <a:lnTo>
                    <a:pt x="92" y="348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43014" name="Freeform 6"/>
            <p:cNvSpPr>
              <a:spLocks/>
            </p:cNvSpPr>
            <p:nvPr/>
          </p:nvSpPr>
          <p:spPr bwMode="auto">
            <a:xfrm>
              <a:off x="559" y="2363"/>
              <a:ext cx="222" cy="790"/>
            </a:xfrm>
            <a:custGeom>
              <a:avLst/>
              <a:gdLst/>
              <a:ahLst/>
              <a:cxnLst>
                <a:cxn ang="0">
                  <a:pos x="73" y="243"/>
                </a:cxn>
                <a:cxn ang="0">
                  <a:pos x="69" y="159"/>
                </a:cxn>
                <a:cxn ang="0">
                  <a:pos x="60" y="55"/>
                </a:cxn>
                <a:cxn ang="0">
                  <a:pos x="100" y="0"/>
                </a:cxn>
                <a:cxn ang="0">
                  <a:pos x="151" y="25"/>
                </a:cxn>
                <a:cxn ang="0">
                  <a:pos x="164" y="149"/>
                </a:cxn>
                <a:cxn ang="0">
                  <a:pos x="164" y="263"/>
                </a:cxn>
                <a:cxn ang="0">
                  <a:pos x="151" y="407"/>
                </a:cxn>
                <a:cxn ang="0">
                  <a:pos x="117" y="496"/>
                </a:cxn>
                <a:cxn ang="0">
                  <a:pos x="90" y="586"/>
                </a:cxn>
                <a:cxn ang="0">
                  <a:pos x="56" y="645"/>
                </a:cxn>
                <a:cxn ang="0">
                  <a:pos x="56" y="669"/>
                </a:cxn>
                <a:cxn ang="0">
                  <a:pos x="117" y="684"/>
                </a:cxn>
                <a:cxn ang="0">
                  <a:pos x="169" y="709"/>
                </a:cxn>
                <a:cxn ang="0">
                  <a:pos x="221" y="764"/>
                </a:cxn>
                <a:cxn ang="0">
                  <a:pos x="208" y="778"/>
                </a:cxn>
                <a:cxn ang="0">
                  <a:pos x="164" y="789"/>
                </a:cxn>
                <a:cxn ang="0">
                  <a:pos x="134" y="769"/>
                </a:cxn>
                <a:cxn ang="0">
                  <a:pos x="78" y="719"/>
                </a:cxn>
                <a:cxn ang="0">
                  <a:pos x="30" y="690"/>
                </a:cxn>
                <a:cxn ang="0">
                  <a:pos x="4" y="684"/>
                </a:cxn>
                <a:cxn ang="0">
                  <a:pos x="0" y="650"/>
                </a:cxn>
                <a:cxn ang="0">
                  <a:pos x="34" y="596"/>
                </a:cxn>
                <a:cxn ang="0">
                  <a:pos x="69" y="550"/>
                </a:cxn>
                <a:cxn ang="0">
                  <a:pos x="95" y="481"/>
                </a:cxn>
                <a:cxn ang="0">
                  <a:pos x="108" y="397"/>
                </a:cxn>
                <a:cxn ang="0">
                  <a:pos x="100" y="318"/>
                </a:cxn>
                <a:cxn ang="0">
                  <a:pos x="78" y="218"/>
                </a:cxn>
                <a:cxn ang="0">
                  <a:pos x="73" y="243"/>
                </a:cxn>
              </a:cxnLst>
              <a:rect l="0" t="0" r="r" b="b"/>
              <a:pathLst>
                <a:path w="222" h="790">
                  <a:moveTo>
                    <a:pt x="73" y="243"/>
                  </a:moveTo>
                  <a:lnTo>
                    <a:pt x="69" y="159"/>
                  </a:lnTo>
                  <a:lnTo>
                    <a:pt x="60" y="55"/>
                  </a:lnTo>
                  <a:lnTo>
                    <a:pt x="100" y="0"/>
                  </a:lnTo>
                  <a:lnTo>
                    <a:pt x="151" y="25"/>
                  </a:lnTo>
                  <a:lnTo>
                    <a:pt x="164" y="149"/>
                  </a:lnTo>
                  <a:lnTo>
                    <a:pt x="164" y="263"/>
                  </a:lnTo>
                  <a:lnTo>
                    <a:pt x="151" y="407"/>
                  </a:lnTo>
                  <a:lnTo>
                    <a:pt x="117" y="496"/>
                  </a:lnTo>
                  <a:lnTo>
                    <a:pt x="90" y="586"/>
                  </a:lnTo>
                  <a:lnTo>
                    <a:pt x="56" y="645"/>
                  </a:lnTo>
                  <a:lnTo>
                    <a:pt x="56" y="669"/>
                  </a:lnTo>
                  <a:lnTo>
                    <a:pt x="117" y="684"/>
                  </a:lnTo>
                  <a:lnTo>
                    <a:pt x="169" y="709"/>
                  </a:lnTo>
                  <a:lnTo>
                    <a:pt x="221" y="764"/>
                  </a:lnTo>
                  <a:lnTo>
                    <a:pt x="208" y="778"/>
                  </a:lnTo>
                  <a:lnTo>
                    <a:pt x="164" y="789"/>
                  </a:lnTo>
                  <a:lnTo>
                    <a:pt x="134" y="769"/>
                  </a:lnTo>
                  <a:lnTo>
                    <a:pt x="78" y="719"/>
                  </a:lnTo>
                  <a:lnTo>
                    <a:pt x="30" y="690"/>
                  </a:lnTo>
                  <a:lnTo>
                    <a:pt x="4" y="684"/>
                  </a:lnTo>
                  <a:lnTo>
                    <a:pt x="0" y="650"/>
                  </a:lnTo>
                  <a:lnTo>
                    <a:pt x="34" y="596"/>
                  </a:lnTo>
                  <a:lnTo>
                    <a:pt x="69" y="550"/>
                  </a:lnTo>
                  <a:lnTo>
                    <a:pt x="95" y="481"/>
                  </a:lnTo>
                  <a:lnTo>
                    <a:pt x="108" y="397"/>
                  </a:lnTo>
                  <a:lnTo>
                    <a:pt x="100" y="318"/>
                  </a:lnTo>
                  <a:lnTo>
                    <a:pt x="78" y="218"/>
                  </a:lnTo>
                  <a:lnTo>
                    <a:pt x="73" y="243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43015" name="Freeform 7"/>
            <p:cNvSpPr>
              <a:spLocks/>
            </p:cNvSpPr>
            <p:nvPr/>
          </p:nvSpPr>
          <p:spPr bwMode="auto">
            <a:xfrm>
              <a:off x="746" y="2393"/>
              <a:ext cx="210" cy="740"/>
            </a:xfrm>
            <a:custGeom>
              <a:avLst/>
              <a:gdLst/>
              <a:ahLst/>
              <a:cxnLst>
                <a:cxn ang="0">
                  <a:pos x="61" y="0"/>
                </a:cxn>
                <a:cxn ang="0">
                  <a:pos x="100" y="25"/>
                </a:cxn>
                <a:cxn ang="0">
                  <a:pos x="113" y="59"/>
                </a:cxn>
                <a:cxn ang="0">
                  <a:pos x="131" y="149"/>
                </a:cxn>
                <a:cxn ang="0">
                  <a:pos x="135" y="268"/>
                </a:cxn>
                <a:cxn ang="0">
                  <a:pos x="122" y="431"/>
                </a:cxn>
                <a:cxn ang="0">
                  <a:pos x="83" y="546"/>
                </a:cxn>
                <a:cxn ang="0">
                  <a:pos x="61" y="595"/>
                </a:cxn>
                <a:cxn ang="0">
                  <a:pos x="61" y="640"/>
                </a:cxn>
                <a:cxn ang="0">
                  <a:pos x="148" y="670"/>
                </a:cxn>
                <a:cxn ang="0">
                  <a:pos x="205" y="699"/>
                </a:cxn>
                <a:cxn ang="0">
                  <a:pos x="209" y="714"/>
                </a:cxn>
                <a:cxn ang="0">
                  <a:pos x="187" y="739"/>
                </a:cxn>
                <a:cxn ang="0">
                  <a:pos x="131" y="739"/>
                </a:cxn>
                <a:cxn ang="0">
                  <a:pos x="100" y="709"/>
                </a:cxn>
                <a:cxn ang="0">
                  <a:pos x="66" y="685"/>
                </a:cxn>
                <a:cxn ang="0">
                  <a:pos x="35" y="655"/>
                </a:cxn>
                <a:cxn ang="0">
                  <a:pos x="0" y="640"/>
                </a:cxn>
                <a:cxn ang="0">
                  <a:pos x="5" y="620"/>
                </a:cxn>
                <a:cxn ang="0">
                  <a:pos x="35" y="580"/>
                </a:cxn>
                <a:cxn ang="0">
                  <a:pos x="66" y="526"/>
                </a:cxn>
                <a:cxn ang="0">
                  <a:pos x="92" y="452"/>
                </a:cxn>
                <a:cxn ang="0">
                  <a:pos x="100" y="357"/>
                </a:cxn>
                <a:cxn ang="0">
                  <a:pos x="92" y="253"/>
                </a:cxn>
                <a:cxn ang="0">
                  <a:pos x="66" y="169"/>
                </a:cxn>
                <a:cxn ang="0">
                  <a:pos x="40" y="129"/>
                </a:cxn>
                <a:cxn ang="0">
                  <a:pos x="22" y="65"/>
                </a:cxn>
                <a:cxn ang="0">
                  <a:pos x="61" y="0"/>
                </a:cxn>
              </a:cxnLst>
              <a:rect l="0" t="0" r="r" b="b"/>
              <a:pathLst>
                <a:path w="210" h="740">
                  <a:moveTo>
                    <a:pt x="61" y="0"/>
                  </a:moveTo>
                  <a:lnTo>
                    <a:pt x="100" y="25"/>
                  </a:lnTo>
                  <a:lnTo>
                    <a:pt x="113" y="59"/>
                  </a:lnTo>
                  <a:lnTo>
                    <a:pt x="131" y="149"/>
                  </a:lnTo>
                  <a:lnTo>
                    <a:pt x="135" y="268"/>
                  </a:lnTo>
                  <a:lnTo>
                    <a:pt x="122" y="431"/>
                  </a:lnTo>
                  <a:lnTo>
                    <a:pt x="83" y="546"/>
                  </a:lnTo>
                  <a:lnTo>
                    <a:pt x="61" y="595"/>
                  </a:lnTo>
                  <a:lnTo>
                    <a:pt x="61" y="640"/>
                  </a:lnTo>
                  <a:lnTo>
                    <a:pt x="148" y="670"/>
                  </a:lnTo>
                  <a:lnTo>
                    <a:pt x="205" y="699"/>
                  </a:lnTo>
                  <a:lnTo>
                    <a:pt x="209" y="714"/>
                  </a:lnTo>
                  <a:lnTo>
                    <a:pt x="187" y="739"/>
                  </a:lnTo>
                  <a:lnTo>
                    <a:pt x="131" y="739"/>
                  </a:lnTo>
                  <a:lnTo>
                    <a:pt x="100" y="709"/>
                  </a:lnTo>
                  <a:lnTo>
                    <a:pt x="66" y="685"/>
                  </a:lnTo>
                  <a:lnTo>
                    <a:pt x="35" y="655"/>
                  </a:lnTo>
                  <a:lnTo>
                    <a:pt x="0" y="640"/>
                  </a:lnTo>
                  <a:lnTo>
                    <a:pt x="5" y="620"/>
                  </a:lnTo>
                  <a:lnTo>
                    <a:pt x="35" y="580"/>
                  </a:lnTo>
                  <a:lnTo>
                    <a:pt x="66" y="526"/>
                  </a:lnTo>
                  <a:lnTo>
                    <a:pt x="92" y="452"/>
                  </a:lnTo>
                  <a:lnTo>
                    <a:pt x="100" y="357"/>
                  </a:lnTo>
                  <a:lnTo>
                    <a:pt x="92" y="253"/>
                  </a:lnTo>
                  <a:lnTo>
                    <a:pt x="66" y="169"/>
                  </a:lnTo>
                  <a:lnTo>
                    <a:pt x="40" y="129"/>
                  </a:lnTo>
                  <a:lnTo>
                    <a:pt x="22" y="65"/>
                  </a:lnTo>
                  <a:lnTo>
                    <a:pt x="61" y="0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43016" name="Freeform 8"/>
            <p:cNvSpPr>
              <a:spLocks/>
            </p:cNvSpPr>
            <p:nvPr/>
          </p:nvSpPr>
          <p:spPr bwMode="auto">
            <a:xfrm>
              <a:off x="719" y="1860"/>
              <a:ext cx="185" cy="44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35" y="0"/>
                </a:cxn>
                <a:cxn ang="0">
                  <a:pos x="62" y="5"/>
                </a:cxn>
                <a:cxn ang="0">
                  <a:pos x="52" y="75"/>
                </a:cxn>
                <a:cxn ang="0">
                  <a:pos x="167" y="294"/>
                </a:cxn>
                <a:cxn ang="0">
                  <a:pos x="184" y="359"/>
                </a:cxn>
                <a:cxn ang="0">
                  <a:pos x="167" y="444"/>
                </a:cxn>
                <a:cxn ang="0">
                  <a:pos x="114" y="389"/>
                </a:cxn>
                <a:cxn ang="0">
                  <a:pos x="105" y="314"/>
                </a:cxn>
                <a:cxn ang="0">
                  <a:pos x="40" y="70"/>
                </a:cxn>
                <a:cxn ang="0">
                  <a:pos x="0" y="15"/>
                </a:cxn>
              </a:cxnLst>
              <a:rect l="0" t="0" r="r" b="b"/>
              <a:pathLst>
                <a:path w="185" h="445">
                  <a:moveTo>
                    <a:pt x="0" y="15"/>
                  </a:moveTo>
                  <a:lnTo>
                    <a:pt x="35" y="0"/>
                  </a:lnTo>
                  <a:lnTo>
                    <a:pt x="62" y="5"/>
                  </a:lnTo>
                  <a:lnTo>
                    <a:pt x="52" y="75"/>
                  </a:lnTo>
                  <a:lnTo>
                    <a:pt x="167" y="294"/>
                  </a:lnTo>
                  <a:lnTo>
                    <a:pt x="184" y="359"/>
                  </a:lnTo>
                  <a:lnTo>
                    <a:pt x="167" y="444"/>
                  </a:lnTo>
                  <a:lnTo>
                    <a:pt x="114" y="389"/>
                  </a:lnTo>
                  <a:lnTo>
                    <a:pt x="105" y="314"/>
                  </a:lnTo>
                  <a:lnTo>
                    <a:pt x="40" y="70"/>
                  </a:lnTo>
                  <a:lnTo>
                    <a:pt x="0" y="15"/>
                  </a:lnTo>
                </a:path>
              </a:pathLst>
            </a:custGeom>
            <a:solidFill>
              <a:srgbClr val="FFFFFF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</p:grpSp>
      <p:grpSp>
        <p:nvGrpSpPr>
          <p:cNvPr id="43037" name="Group 29"/>
          <p:cNvGrpSpPr>
            <a:grpSpLocks/>
          </p:cNvGrpSpPr>
          <p:nvPr/>
        </p:nvGrpSpPr>
        <p:grpSpPr bwMode="auto">
          <a:xfrm>
            <a:off x="1835150" y="836613"/>
            <a:ext cx="5487988" cy="3213100"/>
            <a:chOff x="1152" y="1152"/>
            <a:chExt cx="3457" cy="2024"/>
          </a:xfrm>
        </p:grpSpPr>
        <p:grpSp>
          <p:nvGrpSpPr>
            <p:cNvPr id="43024" name="Group 16"/>
            <p:cNvGrpSpPr>
              <a:grpSpLocks/>
            </p:cNvGrpSpPr>
            <p:nvPr/>
          </p:nvGrpSpPr>
          <p:grpSpPr bwMode="auto">
            <a:xfrm>
              <a:off x="1152" y="1447"/>
              <a:ext cx="1297" cy="1681"/>
              <a:chOff x="1152" y="1447"/>
              <a:chExt cx="1297" cy="1681"/>
            </a:xfrm>
          </p:grpSpPr>
          <p:sp>
            <p:nvSpPr>
              <p:cNvPr id="43018" name="Freeform 10"/>
              <p:cNvSpPr>
                <a:spLocks/>
              </p:cNvSpPr>
              <p:nvPr/>
            </p:nvSpPr>
            <p:spPr bwMode="auto">
              <a:xfrm>
                <a:off x="1604" y="1447"/>
                <a:ext cx="290" cy="424"/>
              </a:xfrm>
              <a:custGeom>
                <a:avLst/>
                <a:gdLst/>
                <a:ahLst/>
                <a:cxnLst>
                  <a:cxn ang="0">
                    <a:pos x="75" y="195"/>
                  </a:cxn>
                  <a:cxn ang="0">
                    <a:pos x="97" y="111"/>
                  </a:cxn>
                  <a:cxn ang="0">
                    <a:pos x="134" y="43"/>
                  </a:cxn>
                  <a:cxn ang="0">
                    <a:pos x="171" y="9"/>
                  </a:cxn>
                  <a:cxn ang="0">
                    <a:pos x="215" y="0"/>
                  </a:cxn>
                  <a:cxn ang="0">
                    <a:pos x="245" y="9"/>
                  </a:cxn>
                  <a:cxn ang="0">
                    <a:pos x="282" y="35"/>
                  </a:cxn>
                  <a:cxn ang="0">
                    <a:pos x="289" y="93"/>
                  </a:cxn>
                  <a:cxn ang="0">
                    <a:pos x="289" y="178"/>
                  </a:cxn>
                  <a:cxn ang="0">
                    <a:pos x="259" y="270"/>
                  </a:cxn>
                  <a:cxn ang="0">
                    <a:pos x="215" y="330"/>
                  </a:cxn>
                  <a:cxn ang="0">
                    <a:pos x="193" y="364"/>
                  </a:cxn>
                  <a:cxn ang="0">
                    <a:pos x="156" y="389"/>
                  </a:cxn>
                  <a:cxn ang="0">
                    <a:pos x="126" y="381"/>
                  </a:cxn>
                  <a:cxn ang="0">
                    <a:pos x="104" y="372"/>
                  </a:cxn>
                  <a:cxn ang="0">
                    <a:pos x="82" y="346"/>
                  </a:cxn>
                  <a:cxn ang="0">
                    <a:pos x="15" y="423"/>
                  </a:cxn>
                  <a:cxn ang="0">
                    <a:pos x="0" y="372"/>
                  </a:cxn>
                  <a:cxn ang="0">
                    <a:pos x="67" y="296"/>
                  </a:cxn>
                  <a:cxn ang="0">
                    <a:pos x="75" y="195"/>
                  </a:cxn>
                </a:cxnLst>
                <a:rect l="0" t="0" r="r" b="b"/>
                <a:pathLst>
                  <a:path w="290" h="424">
                    <a:moveTo>
                      <a:pt x="75" y="195"/>
                    </a:moveTo>
                    <a:lnTo>
                      <a:pt x="97" y="111"/>
                    </a:lnTo>
                    <a:lnTo>
                      <a:pt x="134" y="43"/>
                    </a:lnTo>
                    <a:lnTo>
                      <a:pt x="171" y="9"/>
                    </a:lnTo>
                    <a:lnTo>
                      <a:pt x="215" y="0"/>
                    </a:lnTo>
                    <a:lnTo>
                      <a:pt x="245" y="9"/>
                    </a:lnTo>
                    <a:lnTo>
                      <a:pt x="282" y="35"/>
                    </a:lnTo>
                    <a:lnTo>
                      <a:pt x="289" y="93"/>
                    </a:lnTo>
                    <a:lnTo>
                      <a:pt x="289" y="178"/>
                    </a:lnTo>
                    <a:lnTo>
                      <a:pt x="259" y="270"/>
                    </a:lnTo>
                    <a:lnTo>
                      <a:pt x="215" y="330"/>
                    </a:lnTo>
                    <a:lnTo>
                      <a:pt x="193" y="364"/>
                    </a:lnTo>
                    <a:lnTo>
                      <a:pt x="156" y="389"/>
                    </a:lnTo>
                    <a:lnTo>
                      <a:pt x="126" y="381"/>
                    </a:lnTo>
                    <a:lnTo>
                      <a:pt x="104" y="372"/>
                    </a:lnTo>
                    <a:lnTo>
                      <a:pt x="82" y="346"/>
                    </a:lnTo>
                    <a:lnTo>
                      <a:pt x="15" y="423"/>
                    </a:lnTo>
                    <a:lnTo>
                      <a:pt x="0" y="372"/>
                    </a:lnTo>
                    <a:lnTo>
                      <a:pt x="67" y="296"/>
                    </a:lnTo>
                    <a:lnTo>
                      <a:pt x="75" y="195"/>
                    </a:lnTo>
                  </a:path>
                </a:pathLst>
              </a:custGeom>
              <a:solidFill>
                <a:srgbClr val="000000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43019" name="Freeform 11"/>
              <p:cNvSpPr>
                <a:spLocks/>
              </p:cNvSpPr>
              <p:nvPr/>
            </p:nvSpPr>
            <p:spPr bwMode="auto">
              <a:xfrm>
                <a:off x="1678" y="1878"/>
                <a:ext cx="186" cy="567"/>
              </a:xfrm>
              <a:custGeom>
                <a:avLst/>
                <a:gdLst/>
                <a:ahLst/>
                <a:cxnLst>
                  <a:cxn ang="0">
                    <a:pos x="59" y="17"/>
                  </a:cxn>
                  <a:cxn ang="0">
                    <a:pos x="96" y="0"/>
                  </a:cxn>
                  <a:cxn ang="0">
                    <a:pos x="141" y="17"/>
                  </a:cxn>
                  <a:cxn ang="0">
                    <a:pos x="170" y="76"/>
                  </a:cxn>
                  <a:cxn ang="0">
                    <a:pos x="185" y="169"/>
                  </a:cxn>
                  <a:cxn ang="0">
                    <a:pos x="185" y="312"/>
                  </a:cxn>
                  <a:cxn ang="0">
                    <a:pos x="163" y="423"/>
                  </a:cxn>
                  <a:cxn ang="0">
                    <a:pos x="141" y="507"/>
                  </a:cxn>
                  <a:cxn ang="0">
                    <a:pos x="81" y="566"/>
                  </a:cxn>
                  <a:cxn ang="0">
                    <a:pos x="30" y="558"/>
                  </a:cxn>
                  <a:cxn ang="0">
                    <a:pos x="0" y="482"/>
                  </a:cxn>
                  <a:cxn ang="0">
                    <a:pos x="22" y="397"/>
                  </a:cxn>
                  <a:cxn ang="0">
                    <a:pos x="44" y="321"/>
                  </a:cxn>
                  <a:cxn ang="0">
                    <a:pos x="52" y="245"/>
                  </a:cxn>
                  <a:cxn ang="0">
                    <a:pos x="44" y="143"/>
                  </a:cxn>
                  <a:cxn ang="0">
                    <a:pos x="44" y="50"/>
                  </a:cxn>
                  <a:cxn ang="0">
                    <a:pos x="59" y="17"/>
                  </a:cxn>
                </a:cxnLst>
                <a:rect l="0" t="0" r="r" b="b"/>
                <a:pathLst>
                  <a:path w="186" h="567">
                    <a:moveTo>
                      <a:pt x="59" y="17"/>
                    </a:moveTo>
                    <a:lnTo>
                      <a:pt x="96" y="0"/>
                    </a:lnTo>
                    <a:lnTo>
                      <a:pt x="141" y="17"/>
                    </a:lnTo>
                    <a:lnTo>
                      <a:pt x="170" y="76"/>
                    </a:lnTo>
                    <a:lnTo>
                      <a:pt x="185" y="169"/>
                    </a:lnTo>
                    <a:lnTo>
                      <a:pt x="185" y="312"/>
                    </a:lnTo>
                    <a:lnTo>
                      <a:pt x="163" y="423"/>
                    </a:lnTo>
                    <a:lnTo>
                      <a:pt x="141" y="507"/>
                    </a:lnTo>
                    <a:lnTo>
                      <a:pt x="81" y="566"/>
                    </a:lnTo>
                    <a:lnTo>
                      <a:pt x="30" y="558"/>
                    </a:lnTo>
                    <a:lnTo>
                      <a:pt x="0" y="482"/>
                    </a:lnTo>
                    <a:lnTo>
                      <a:pt x="22" y="397"/>
                    </a:lnTo>
                    <a:lnTo>
                      <a:pt x="44" y="321"/>
                    </a:lnTo>
                    <a:lnTo>
                      <a:pt x="52" y="245"/>
                    </a:lnTo>
                    <a:lnTo>
                      <a:pt x="44" y="143"/>
                    </a:lnTo>
                    <a:lnTo>
                      <a:pt x="44" y="50"/>
                    </a:lnTo>
                    <a:lnTo>
                      <a:pt x="59" y="17"/>
                    </a:lnTo>
                  </a:path>
                </a:pathLst>
              </a:custGeom>
              <a:solidFill>
                <a:srgbClr val="000000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43020" name="Freeform 12"/>
              <p:cNvSpPr>
                <a:spLocks/>
              </p:cNvSpPr>
              <p:nvPr/>
            </p:nvSpPr>
            <p:spPr bwMode="auto">
              <a:xfrm>
                <a:off x="1152" y="1887"/>
                <a:ext cx="601" cy="431"/>
              </a:xfrm>
              <a:custGeom>
                <a:avLst/>
                <a:gdLst/>
                <a:ahLst/>
                <a:cxnLst>
                  <a:cxn ang="0">
                    <a:pos x="488" y="67"/>
                  </a:cxn>
                  <a:cxn ang="0">
                    <a:pos x="533" y="17"/>
                  </a:cxn>
                  <a:cxn ang="0">
                    <a:pos x="570" y="0"/>
                  </a:cxn>
                  <a:cxn ang="0">
                    <a:pos x="593" y="8"/>
                  </a:cxn>
                  <a:cxn ang="0">
                    <a:pos x="600" y="41"/>
                  </a:cxn>
                  <a:cxn ang="0">
                    <a:pos x="593" y="75"/>
                  </a:cxn>
                  <a:cxn ang="0">
                    <a:pos x="578" y="83"/>
                  </a:cxn>
                  <a:cxn ang="0">
                    <a:pos x="504" y="135"/>
                  </a:cxn>
                  <a:cxn ang="0">
                    <a:pos x="430" y="193"/>
                  </a:cxn>
                  <a:cxn ang="0">
                    <a:pos x="370" y="235"/>
                  </a:cxn>
                  <a:cxn ang="0">
                    <a:pos x="296" y="269"/>
                  </a:cxn>
                  <a:cxn ang="0">
                    <a:pos x="207" y="303"/>
                  </a:cxn>
                  <a:cxn ang="0">
                    <a:pos x="193" y="320"/>
                  </a:cxn>
                  <a:cxn ang="0">
                    <a:pos x="215" y="413"/>
                  </a:cxn>
                  <a:cxn ang="0">
                    <a:pos x="200" y="413"/>
                  </a:cxn>
                  <a:cxn ang="0">
                    <a:pos x="170" y="346"/>
                  </a:cxn>
                  <a:cxn ang="0">
                    <a:pos x="155" y="346"/>
                  </a:cxn>
                  <a:cxn ang="0">
                    <a:pos x="118" y="430"/>
                  </a:cxn>
                  <a:cxn ang="0">
                    <a:pos x="96" y="430"/>
                  </a:cxn>
                  <a:cxn ang="0">
                    <a:pos x="126" y="346"/>
                  </a:cxn>
                  <a:cxn ang="0">
                    <a:pos x="118" y="320"/>
                  </a:cxn>
                  <a:cxn ang="0">
                    <a:pos x="0" y="329"/>
                  </a:cxn>
                  <a:cxn ang="0">
                    <a:pos x="0" y="303"/>
                  </a:cxn>
                  <a:cxn ang="0">
                    <a:pos x="111" y="286"/>
                  </a:cxn>
                  <a:cxn ang="0">
                    <a:pos x="118" y="269"/>
                  </a:cxn>
                  <a:cxn ang="0">
                    <a:pos x="59" y="219"/>
                  </a:cxn>
                  <a:cxn ang="0">
                    <a:pos x="81" y="210"/>
                  </a:cxn>
                  <a:cxn ang="0">
                    <a:pos x="155" y="252"/>
                  </a:cxn>
                  <a:cxn ang="0">
                    <a:pos x="200" y="252"/>
                  </a:cxn>
                  <a:cxn ang="0">
                    <a:pos x="274" y="244"/>
                  </a:cxn>
                  <a:cxn ang="0">
                    <a:pos x="319" y="219"/>
                  </a:cxn>
                  <a:cxn ang="0">
                    <a:pos x="393" y="177"/>
                  </a:cxn>
                  <a:cxn ang="0">
                    <a:pos x="451" y="109"/>
                  </a:cxn>
                  <a:cxn ang="0">
                    <a:pos x="488" y="67"/>
                  </a:cxn>
                </a:cxnLst>
                <a:rect l="0" t="0" r="r" b="b"/>
                <a:pathLst>
                  <a:path w="601" h="431">
                    <a:moveTo>
                      <a:pt x="488" y="67"/>
                    </a:moveTo>
                    <a:lnTo>
                      <a:pt x="533" y="17"/>
                    </a:lnTo>
                    <a:lnTo>
                      <a:pt x="570" y="0"/>
                    </a:lnTo>
                    <a:lnTo>
                      <a:pt x="593" y="8"/>
                    </a:lnTo>
                    <a:lnTo>
                      <a:pt x="600" y="41"/>
                    </a:lnTo>
                    <a:lnTo>
                      <a:pt x="593" y="75"/>
                    </a:lnTo>
                    <a:lnTo>
                      <a:pt x="578" y="83"/>
                    </a:lnTo>
                    <a:lnTo>
                      <a:pt x="504" y="135"/>
                    </a:lnTo>
                    <a:lnTo>
                      <a:pt x="430" y="193"/>
                    </a:lnTo>
                    <a:lnTo>
                      <a:pt x="370" y="235"/>
                    </a:lnTo>
                    <a:lnTo>
                      <a:pt x="296" y="269"/>
                    </a:lnTo>
                    <a:lnTo>
                      <a:pt x="207" y="303"/>
                    </a:lnTo>
                    <a:lnTo>
                      <a:pt x="193" y="320"/>
                    </a:lnTo>
                    <a:lnTo>
                      <a:pt x="215" y="413"/>
                    </a:lnTo>
                    <a:lnTo>
                      <a:pt x="200" y="413"/>
                    </a:lnTo>
                    <a:lnTo>
                      <a:pt x="170" y="346"/>
                    </a:lnTo>
                    <a:lnTo>
                      <a:pt x="155" y="346"/>
                    </a:lnTo>
                    <a:lnTo>
                      <a:pt x="118" y="430"/>
                    </a:lnTo>
                    <a:lnTo>
                      <a:pt x="96" y="430"/>
                    </a:lnTo>
                    <a:lnTo>
                      <a:pt x="126" y="346"/>
                    </a:lnTo>
                    <a:lnTo>
                      <a:pt x="118" y="320"/>
                    </a:lnTo>
                    <a:lnTo>
                      <a:pt x="0" y="329"/>
                    </a:lnTo>
                    <a:lnTo>
                      <a:pt x="0" y="303"/>
                    </a:lnTo>
                    <a:lnTo>
                      <a:pt x="111" y="286"/>
                    </a:lnTo>
                    <a:lnTo>
                      <a:pt x="118" y="269"/>
                    </a:lnTo>
                    <a:lnTo>
                      <a:pt x="59" y="219"/>
                    </a:lnTo>
                    <a:lnTo>
                      <a:pt x="81" y="210"/>
                    </a:lnTo>
                    <a:lnTo>
                      <a:pt x="155" y="252"/>
                    </a:lnTo>
                    <a:lnTo>
                      <a:pt x="200" y="252"/>
                    </a:lnTo>
                    <a:lnTo>
                      <a:pt x="274" y="244"/>
                    </a:lnTo>
                    <a:lnTo>
                      <a:pt x="319" y="219"/>
                    </a:lnTo>
                    <a:lnTo>
                      <a:pt x="393" y="177"/>
                    </a:lnTo>
                    <a:lnTo>
                      <a:pt x="451" y="109"/>
                    </a:lnTo>
                    <a:lnTo>
                      <a:pt x="488" y="67"/>
                    </a:lnTo>
                  </a:path>
                </a:pathLst>
              </a:custGeom>
              <a:solidFill>
                <a:srgbClr val="000000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43021" name="Freeform 13"/>
              <p:cNvSpPr>
                <a:spLocks/>
              </p:cNvSpPr>
              <p:nvPr/>
            </p:nvSpPr>
            <p:spPr bwMode="auto">
              <a:xfrm>
                <a:off x="1781" y="1717"/>
                <a:ext cx="668" cy="238"/>
              </a:xfrm>
              <a:custGeom>
                <a:avLst/>
                <a:gdLst/>
                <a:ahLst/>
                <a:cxnLst>
                  <a:cxn ang="0">
                    <a:pos x="0" y="187"/>
                  </a:cxn>
                  <a:cxn ang="0">
                    <a:pos x="8" y="153"/>
                  </a:cxn>
                  <a:cxn ang="0">
                    <a:pos x="104" y="111"/>
                  </a:cxn>
                  <a:cxn ang="0">
                    <a:pos x="208" y="68"/>
                  </a:cxn>
                  <a:cxn ang="0">
                    <a:pos x="371" y="42"/>
                  </a:cxn>
                  <a:cxn ang="0">
                    <a:pos x="519" y="50"/>
                  </a:cxn>
                  <a:cxn ang="0">
                    <a:pos x="571" y="50"/>
                  </a:cxn>
                  <a:cxn ang="0">
                    <a:pos x="652" y="0"/>
                  </a:cxn>
                  <a:cxn ang="0">
                    <a:pos x="667" y="17"/>
                  </a:cxn>
                  <a:cxn ang="0">
                    <a:pos x="594" y="84"/>
                  </a:cxn>
                  <a:cxn ang="0">
                    <a:pos x="534" y="153"/>
                  </a:cxn>
                  <a:cxn ang="0">
                    <a:pos x="496" y="220"/>
                  </a:cxn>
                  <a:cxn ang="0">
                    <a:pos x="475" y="195"/>
                  </a:cxn>
                  <a:cxn ang="0">
                    <a:pos x="482" y="153"/>
                  </a:cxn>
                  <a:cxn ang="0">
                    <a:pos x="489" y="102"/>
                  </a:cxn>
                  <a:cxn ang="0">
                    <a:pos x="452" y="93"/>
                  </a:cxn>
                  <a:cxn ang="0">
                    <a:pos x="371" y="84"/>
                  </a:cxn>
                  <a:cxn ang="0">
                    <a:pos x="304" y="84"/>
                  </a:cxn>
                  <a:cxn ang="0">
                    <a:pos x="201" y="119"/>
                  </a:cxn>
                  <a:cxn ang="0">
                    <a:pos x="97" y="187"/>
                  </a:cxn>
                  <a:cxn ang="0">
                    <a:pos x="0" y="237"/>
                  </a:cxn>
                  <a:cxn ang="0">
                    <a:pos x="0" y="187"/>
                  </a:cxn>
                </a:cxnLst>
                <a:rect l="0" t="0" r="r" b="b"/>
                <a:pathLst>
                  <a:path w="668" h="238">
                    <a:moveTo>
                      <a:pt x="0" y="187"/>
                    </a:moveTo>
                    <a:lnTo>
                      <a:pt x="8" y="153"/>
                    </a:lnTo>
                    <a:lnTo>
                      <a:pt x="104" y="111"/>
                    </a:lnTo>
                    <a:lnTo>
                      <a:pt x="208" y="68"/>
                    </a:lnTo>
                    <a:lnTo>
                      <a:pt x="371" y="42"/>
                    </a:lnTo>
                    <a:lnTo>
                      <a:pt x="519" y="50"/>
                    </a:lnTo>
                    <a:lnTo>
                      <a:pt x="571" y="50"/>
                    </a:lnTo>
                    <a:lnTo>
                      <a:pt x="652" y="0"/>
                    </a:lnTo>
                    <a:lnTo>
                      <a:pt x="667" y="17"/>
                    </a:lnTo>
                    <a:lnTo>
                      <a:pt x="594" y="84"/>
                    </a:lnTo>
                    <a:lnTo>
                      <a:pt x="534" y="153"/>
                    </a:lnTo>
                    <a:lnTo>
                      <a:pt x="496" y="220"/>
                    </a:lnTo>
                    <a:lnTo>
                      <a:pt x="475" y="195"/>
                    </a:lnTo>
                    <a:lnTo>
                      <a:pt x="482" y="153"/>
                    </a:lnTo>
                    <a:lnTo>
                      <a:pt x="489" y="102"/>
                    </a:lnTo>
                    <a:lnTo>
                      <a:pt x="452" y="93"/>
                    </a:lnTo>
                    <a:lnTo>
                      <a:pt x="371" y="84"/>
                    </a:lnTo>
                    <a:lnTo>
                      <a:pt x="304" y="84"/>
                    </a:lnTo>
                    <a:lnTo>
                      <a:pt x="201" y="119"/>
                    </a:lnTo>
                    <a:lnTo>
                      <a:pt x="97" y="187"/>
                    </a:lnTo>
                    <a:lnTo>
                      <a:pt x="0" y="237"/>
                    </a:lnTo>
                    <a:lnTo>
                      <a:pt x="0" y="187"/>
                    </a:lnTo>
                  </a:path>
                </a:pathLst>
              </a:custGeom>
              <a:solidFill>
                <a:srgbClr val="000000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43022" name="Freeform 14"/>
              <p:cNvSpPr>
                <a:spLocks/>
              </p:cNvSpPr>
              <p:nvPr/>
            </p:nvSpPr>
            <p:spPr bwMode="auto">
              <a:xfrm>
                <a:off x="1714" y="2292"/>
                <a:ext cx="202" cy="760"/>
              </a:xfrm>
              <a:custGeom>
                <a:avLst/>
                <a:gdLst/>
                <a:ahLst/>
                <a:cxnLst>
                  <a:cxn ang="0">
                    <a:pos x="60" y="0"/>
                  </a:cxn>
                  <a:cxn ang="0">
                    <a:pos x="97" y="17"/>
                  </a:cxn>
                  <a:cxn ang="0">
                    <a:pos x="127" y="101"/>
                  </a:cxn>
                  <a:cxn ang="0">
                    <a:pos x="142" y="193"/>
                  </a:cxn>
                  <a:cxn ang="0">
                    <a:pos x="149" y="320"/>
                  </a:cxn>
                  <a:cxn ang="0">
                    <a:pos x="119" y="455"/>
                  </a:cxn>
                  <a:cxn ang="0">
                    <a:pos x="75" y="572"/>
                  </a:cxn>
                  <a:cxn ang="0">
                    <a:pos x="82" y="615"/>
                  </a:cxn>
                  <a:cxn ang="0">
                    <a:pos x="186" y="675"/>
                  </a:cxn>
                  <a:cxn ang="0">
                    <a:pos x="201" y="708"/>
                  </a:cxn>
                  <a:cxn ang="0">
                    <a:pos x="142" y="759"/>
                  </a:cxn>
                  <a:cxn ang="0">
                    <a:pos x="112" y="733"/>
                  </a:cxn>
                  <a:cxn ang="0">
                    <a:pos x="52" y="657"/>
                  </a:cxn>
                  <a:cxn ang="0">
                    <a:pos x="0" y="615"/>
                  </a:cxn>
                  <a:cxn ang="0">
                    <a:pos x="0" y="590"/>
                  </a:cxn>
                  <a:cxn ang="0">
                    <a:pos x="30" y="539"/>
                  </a:cxn>
                  <a:cxn ang="0">
                    <a:pos x="75" y="463"/>
                  </a:cxn>
                  <a:cxn ang="0">
                    <a:pos x="105" y="345"/>
                  </a:cxn>
                  <a:cxn ang="0">
                    <a:pos x="105" y="193"/>
                  </a:cxn>
                  <a:cxn ang="0">
                    <a:pos x="82" y="109"/>
                  </a:cxn>
                  <a:cxn ang="0">
                    <a:pos x="52" y="67"/>
                  </a:cxn>
                  <a:cxn ang="0">
                    <a:pos x="60" y="0"/>
                  </a:cxn>
                </a:cxnLst>
                <a:rect l="0" t="0" r="r" b="b"/>
                <a:pathLst>
                  <a:path w="202" h="760">
                    <a:moveTo>
                      <a:pt x="60" y="0"/>
                    </a:moveTo>
                    <a:lnTo>
                      <a:pt x="97" y="17"/>
                    </a:lnTo>
                    <a:lnTo>
                      <a:pt x="127" y="101"/>
                    </a:lnTo>
                    <a:lnTo>
                      <a:pt x="142" y="193"/>
                    </a:lnTo>
                    <a:lnTo>
                      <a:pt x="149" y="320"/>
                    </a:lnTo>
                    <a:lnTo>
                      <a:pt x="119" y="455"/>
                    </a:lnTo>
                    <a:lnTo>
                      <a:pt x="75" y="572"/>
                    </a:lnTo>
                    <a:lnTo>
                      <a:pt x="82" y="615"/>
                    </a:lnTo>
                    <a:lnTo>
                      <a:pt x="186" y="675"/>
                    </a:lnTo>
                    <a:lnTo>
                      <a:pt x="201" y="708"/>
                    </a:lnTo>
                    <a:lnTo>
                      <a:pt x="142" y="759"/>
                    </a:lnTo>
                    <a:lnTo>
                      <a:pt x="112" y="733"/>
                    </a:lnTo>
                    <a:lnTo>
                      <a:pt x="52" y="657"/>
                    </a:lnTo>
                    <a:lnTo>
                      <a:pt x="0" y="615"/>
                    </a:lnTo>
                    <a:lnTo>
                      <a:pt x="0" y="590"/>
                    </a:lnTo>
                    <a:lnTo>
                      <a:pt x="30" y="539"/>
                    </a:lnTo>
                    <a:lnTo>
                      <a:pt x="75" y="463"/>
                    </a:lnTo>
                    <a:lnTo>
                      <a:pt x="105" y="345"/>
                    </a:lnTo>
                    <a:lnTo>
                      <a:pt x="105" y="193"/>
                    </a:lnTo>
                    <a:lnTo>
                      <a:pt x="82" y="109"/>
                    </a:lnTo>
                    <a:lnTo>
                      <a:pt x="52" y="67"/>
                    </a:lnTo>
                    <a:lnTo>
                      <a:pt x="60" y="0"/>
                    </a:lnTo>
                  </a:path>
                </a:pathLst>
              </a:custGeom>
              <a:solidFill>
                <a:srgbClr val="000000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43023" name="Freeform 15"/>
              <p:cNvSpPr>
                <a:spLocks/>
              </p:cNvSpPr>
              <p:nvPr/>
            </p:nvSpPr>
            <p:spPr bwMode="auto">
              <a:xfrm>
                <a:off x="1477" y="2300"/>
                <a:ext cx="269" cy="828"/>
              </a:xfrm>
              <a:custGeom>
                <a:avLst/>
                <a:gdLst/>
                <a:ahLst/>
                <a:cxnLst>
                  <a:cxn ang="0">
                    <a:pos x="141" y="101"/>
                  </a:cxn>
                  <a:cxn ang="0">
                    <a:pos x="171" y="25"/>
                  </a:cxn>
                  <a:cxn ang="0">
                    <a:pos x="246" y="0"/>
                  </a:cxn>
                  <a:cxn ang="0">
                    <a:pos x="268" y="41"/>
                  </a:cxn>
                  <a:cxn ang="0">
                    <a:pos x="216" y="109"/>
                  </a:cxn>
                  <a:cxn ang="0">
                    <a:pos x="186" y="151"/>
                  </a:cxn>
                  <a:cxn ang="0">
                    <a:pos x="179" y="236"/>
                  </a:cxn>
                  <a:cxn ang="0">
                    <a:pos x="163" y="379"/>
                  </a:cxn>
                  <a:cxn ang="0">
                    <a:pos x="171" y="564"/>
                  </a:cxn>
                  <a:cxn ang="0">
                    <a:pos x="179" y="649"/>
                  </a:cxn>
                  <a:cxn ang="0">
                    <a:pos x="194" y="683"/>
                  </a:cxn>
                  <a:cxn ang="0">
                    <a:pos x="186" y="717"/>
                  </a:cxn>
                  <a:cxn ang="0">
                    <a:pos x="134" y="743"/>
                  </a:cxn>
                  <a:cxn ang="0">
                    <a:pos x="52" y="827"/>
                  </a:cxn>
                  <a:cxn ang="0">
                    <a:pos x="22" y="827"/>
                  </a:cxn>
                  <a:cxn ang="0">
                    <a:pos x="0" y="759"/>
                  </a:cxn>
                  <a:cxn ang="0">
                    <a:pos x="52" y="717"/>
                  </a:cxn>
                  <a:cxn ang="0">
                    <a:pos x="119" y="692"/>
                  </a:cxn>
                  <a:cxn ang="0">
                    <a:pos x="148" y="675"/>
                  </a:cxn>
                  <a:cxn ang="0">
                    <a:pos x="141" y="598"/>
                  </a:cxn>
                  <a:cxn ang="0">
                    <a:pos x="126" y="430"/>
                  </a:cxn>
                  <a:cxn ang="0">
                    <a:pos x="119" y="287"/>
                  </a:cxn>
                  <a:cxn ang="0">
                    <a:pos x="126" y="168"/>
                  </a:cxn>
                  <a:cxn ang="0">
                    <a:pos x="141" y="101"/>
                  </a:cxn>
                </a:cxnLst>
                <a:rect l="0" t="0" r="r" b="b"/>
                <a:pathLst>
                  <a:path w="269" h="828">
                    <a:moveTo>
                      <a:pt x="141" y="101"/>
                    </a:moveTo>
                    <a:lnTo>
                      <a:pt x="171" y="25"/>
                    </a:lnTo>
                    <a:lnTo>
                      <a:pt x="246" y="0"/>
                    </a:lnTo>
                    <a:lnTo>
                      <a:pt x="268" y="41"/>
                    </a:lnTo>
                    <a:lnTo>
                      <a:pt x="216" y="109"/>
                    </a:lnTo>
                    <a:lnTo>
                      <a:pt x="186" y="151"/>
                    </a:lnTo>
                    <a:lnTo>
                      <a:pt x="179" y="236"/>
                    </a:lnTo>
                    <a:lnTo>
                      <a:pt x="163" y="379"/>
                    </a:lnTo>
                    <a:lnTo>
                      <a:pt x="171" y="564"/>
                    </a:lnTo>
                    <a:lnTo>
                      <a:pt x="179" y="649"/>
                    </a:lnTo>
                    <a:lnTo>
                      <a:pt x="194" y="683"/>
                    </a:lnTo>
                    <a:lnTo>
                      <a:pt x="186" y="717"/>
                    </a:lnTo>
                    <a:lnTo>
                      <a:pt x="134" y="743"/>
                    </a:lnTo>
                    <a:lnTo>
                      <a:pt x="52" y="827"/>
                    </a:lnTo>
                    <a:lnTo>
                      <a:pt x="22" y="827"/>
                    </a:lnTo>
                    <a:lnTo>
                      <a:pt x="0" y="759"/>
                    </a:lnTo>
                    <a:lnTo>
                      <a:pt x="52" y="717"/>
                    </a:lnTo>
                    <a:lnTo>
                      <a:pt x="119" y="692"/>
                    </a:lnTo>
                    <a:lnTo>
                      <a:pt x="148" y="675"/>
                    </a:lnTo>
                    <a:lnTo>
                      <a:pt x="141" y="598"/>
                    </a:lnTo>
                    <a:lnTo>
                      <a:pt x="126" y="430"/>
                    </a:lnTo>
                    <a:lnTo>
                      <a:pt x="119" y="287"/>
                    </a:lnTo>
                    <a:lnTo>
                      <a:pt x="126" y="168"/>
                    </a:lnTo>
                    <a:lnTo>
                      <a:pt x="141" y="101"/>
                    </a:lnTo>
                  </a:path>
                </a:pathLst>
              </a:custGeom>
              <a:solidFill>
                <a:srgbClr val="000000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</p:grpSp>
        <p:grpSp>
          <p:nvGrpSpPr>
            <p:cNvPr id="43029" name="Group 21"/>
            <p:cNvGrpSpPr>
              <a:grpSpLocks/>
            </p:cNvGrpSpPr>
            <p:nvPr/>
          </p:nvGrpSpPr>
          <p:grpSpPr bwMode="auto">
            <a:xfrm>
              <a:off x="2183" y="1152"/>
              <a:ext cx="1380" cy="1782"/>
              <a:chOff x="2183" y="1152"/>
              <a:chExt cx="1380" cy="1782"/>
            </a:xfrm>
          </p:grpSpPr>
          <p:sp>
            <p:nvSpPr>
              <p:cNvPr id="43025" name="Freeform 17"/>
              <p:cNvSpPr>
                <a:spLocks/>
              </p:cNvSpPr>
              <p:nvPr/>
            </p:nvSpPr>
            <p:spPr bwMode="auto">
              <a:xfrm>
                <a:off x="2183" y="1152"/>
                <a:ext cx="1380" cy="1782"/>
              </a:xfrm>
              <a:custGeom>
                <a:avLst/>
                <a:gdLst/>
                <a:ahLst/>
                <a:cxnLst>
                  <a:cxn ang="0">
                    <a:pos x="304" y="498"/>
                  </a:cxn>
                  <a:cxn ang="0">
                    <a:pos x="30" y="963"/>
                  </a:cxn>
                  <a:cxn ang="0">
                    <a:pos x="8" y="1317"/>
                  </a:cxn>
                  <a:cxn ang="0">
                    <a:pos x="208" y="1604"/>
                  </a:cxn>
                  <a:cxn ang="0">
                    <a:pos x="541" y="1756"/>
                  </a:cxn>
                  <a:cxn ang="0">
                    <a:pos x="1082" y="1697"/>
                  </a:cxn>
                  <a:cxn ang="0">
                    <a:pos x="1320" y="1427"/>
                  </a:cxn>
                  <a:cxn ang="0">
                    <a:pos x="1379" y="988"/>
                  </a:cxn>
                  <a:cxn ang="0">
                    <a:pos x="1208" y="626"/>
                  </a:cxn>
                  <a:cxn ang="0">
                    <a:pos x="904" y="388"/>
                  </a:cxn>
                  <a:cxn ang="0">
                    <a:pos x="1015" y="126"/>
                  </a:cxn>
                  <a:cxn ang="0">
                    <a:pos x="920" y="51"/>
                  </a:cxn>
                  <a:cxn ang="0">
                    <a:pos x="756" y="212"/>
                  </a:cxn>
                  <a:cxn ang="0">
                    <a:pos x="778" y="0"/>
                  </a:cxn>
                  <a:cxn ang="0">
                    <a:pos x="652" y="110"/>
                  </a:cxn>
                  <a:cxn ang="0">
                    <a:pos x="571" y="220"/>
                  </a:cxn>
                  <a:cxn ang="0">
                    <a:pos x="356" y="26"/>
                  </a:cxn>
                  <a:cxn ang="0">
                    <a:pos x="430" y="245"/>
                  </a:cxn>
                  <a:cxn ang="0">
                    <a:pos x="504" y="456"/>
                  </a:cxn>
                  <a:cxn ang="0">
                    <a:pos x="771" y="531"/>
                  </a:cxn>
                  <a:cxn ang="0">
                    <a:pos x="920" y="448"/>
                  </a:cxn>
                  <a:cxn ang="0">
                    <a:pos x="727" y="498"/>
                  </a:cxn>
                  <a:cxn ang="0">
                    <a:pos x="859" y="431"/>
                  </a:cxn>
                  <a:cxn ang="0">
                    <a:pos x="793" y="422"/>
                  </a:cxn>
                  <a:cxn ang="0">
                    <a:pos x="578" y="414"/>
                  </a:cxn>
                  <a:cxn ang="0">
                    <a:pos x="459" y="237"/>
                  </a:cxn>
                  <a:cxn ang="0">
                    <a:pos x="408" y="93"/>
                  </a:cxn>
                  <a:cxn ang="0">
                    <a:pos x="511" y="203"/>
                  </a:cxn>
                  <a:cxn ang="0">
                    <a:pos x="623" y="304"/>
                  </a:cxn>
                  <a:cxn ang="0">
                    <a:pos x="623" y="177"/>
                  </a:cxn>
                  <a:cxn ang="0">
                    <a:pos x="660" y="262"/>
                  </a:cxn>
                  <a:cxn ang="0">
                    <a:pos x="727" y="169"/>
                  </a:cxn>
                  <a:cxn ang="0">
                    <a:pos x="756" y="296"/>
                  </a:cxn>
                  <a:cxn ang="0">
                    <a:pos x="867" y="144"/>
                  </a:cxn>
                  <a:cxn ang="0">
                    <a:pos x="822" y="279"/>
                  </a:cxn>
                  <a:cxn ang="0">
                    <a:pos x="978" y="195"/>
                  </a:cxn>
                  <a:cxn ang="0">
                    <a:pos x="838" y="388"/>
                  </a:cxn>
                  <a:cxn ang="0">
                    <a:pos x="1038" y="507"/>
                  </a:cxn>
                  <a:cxn ang="0">
                    <a:pos x="1268" y="785"/>
                  </a:cxn>
                  <a:cxn ang="0">
                    <a:pos x="1334" y="1165"/>
                  </a:cxn>
                  <a:cxn ang="0">
                    <a:pos x="1238" y="1502"/>
                  </a:cxn>
                  <a:cxn ang="0">
                    <a:pos x="1015" y="1671"/>
                  </a:cxn>
                  <a:cxn ang="0">
                    <a:pos x="689" y="1722"/>
                  </a:cxn>
                  <a:cxn ang="0">
                    <a:pos x="297" y="1595"/>
                  </a:cxn>
                  <a:cxn ang="0">
                    <a:pos x="67" y="1393"/>
                  </a:cxn>
                  <a:cxn ang="0">
                    <a:pos x="52" y="1039"/>
                  </a:cxn>
                  <a:cxn ang="0">
                    <a:pos x="260" y="642"/>
                  </a:cxn>
                  <a:cxn ang="0">
                    <a:pos x="496" y="372"/>
                  </a:cxn>
                </a:cxnLst>
                <a:rect l="0" t="0" r="r" b="b"/>
                <a:pathLst>
                  <a:path w="1380" h="1782">
                    <a:moveTo>
                      <a:pt x="482" y="330"/>
                    </a:moveTo>
                    <a:lnTo>
                      <a:pt x="401" y="414"/>
                    </a:lnTo>
                    <a:lnTo>
                      <a:pt x="304" y="498"/>
                    </a:lnTo>
                    <a:lnTo>
                      <a:pt x="200" y="634"/>
                    </a:lnTo>
                    <a:lnTo>
                      <a:pt x="89" y="811"/>
                    </a:lnTo>
                    <a:lnTo>
                      <a:pt x="30" y="963"/>
                    </a:lnTo>
                    <a:lnTo>
                      <a:pt x="0" y="1081"/>
                    </a:lnTo>
                    <a:lnTo>
                      <a:pt x="0" y="1156"/>
                    </a:lnTo>
                    <a:lnTo>
                      <a:pt x="8" y="1317"/>
                    </a:lnTo>
                    <a:lnTo>
                      <a:pt x="30" y="1435"/>
                    </a:lnTo>
                    <a:lnTo>
                      <a:pt x="89" y="1511"/>
                    </a:lnTo>
                    <a:lnTo>
                      <a:pt x="208" y="1604"/>
                    </a:lnTo>
                    <a:lnTo>
                      <a:pt x="319" y="1663"/>
                    </a:lnTo>
                    <a:lnTo>
                      <a:pt x="459" y="1722"/>
                    </a:lnTo>
                    <a:lnTo>
                      <a:pt x="541" y="1756"/>
                    </a:lnTo>
                    <a:lnTo>
                      <a:pt x="682" y="1781"/>
                    </a:lnTo>
                    <a:lnTo>
                      <a:pt x="897" y="1756"/>
                    </a:lnTo>
                    <a:lnTo>
                      <a:pt x="1082" y="1697"/>
                    </a:lnTo>
                    <a:lnTo>
                      <a:pt x="1201" y="1612"/>
                    </a:lnTo>
                    <a:lnTo>
                      <a:pt x="1275" y="1520"/>
                    </a:lnTo>
                    <a:lnTo>
                      <a:pt x="1320" y="1427"/>
                    </a:lnTo>
                    <a:lnTo>
                      <a:pt x="1364" y="1309"/>
                    </a:lnTo>
                    <a:lnTo>
                      <a:pt x="1379" y="1174"/>
                    </a:lnTo>
                    <a:lnTo>
                      <a:pt x="1379" y="988"/>
                    </a:lnTo>
                    <a:lnTo>
                      <a:pt x="1349" y="869"/>
                    </a:lnTo>
                    <a:lnTo>
                      <a:pt x="1290" y="743"/>
                    </a:lnTo>
                    <a:lnTo>
                      <a:pt x="1208" y="626"/>
                    </a:lnTo>
                    <a:lnTo>
                      <a:pt x="1119" y="531"/>
                    </a:lnTo>
                    <a:lnTo>
                      <a:pt x="1031" y="456"/>
                    </a:lnTo>
                    <a:lnTo>
                      <a:pt x="904" y="388"/>
                    </a:lnTo>
                    <a:lnTo>
                      <a:pt x="897" y="346"/>
                    </a:lnTo>
                    <a:lnTo>
                      <a:pt x="1008" y="212"/>
                    </a:lnTo>
                    <a:lnTo>
                      <a:pt x="1015" y="126"/>
                    </a:lnTo>
                    <a:lnTo>
                      <a:pt x="890" y="212"/>
                    </a:lnTo>
                    <a:lnTo>
                      <a:pt x="934" y="59"/>
                    </a:lnTo>
                    <a:lnTo>
                      <a:pt x="920" y="51"/>
                    </a:lnTo>
                    <a:lnTo>
                      <a:pt x="875" y="51"/>
                    </a:lnTo>
                    <a:lnTo>
                      <a:pt x="801" y="152"/>
                    </a:lnTo>
                    <a:lnTo>
                      <a:pt x="756" y="212"/>
                    </a:lnTo>
                    <a:lnTo>
                      <a:pt x="771" y="102"/>
                    </a:lnTo>
                    <a:lnTo>
                      <a:pt x="801" y="17"/>
                    </a:lnTo>
                    <a:lnTo>
                      <a:pt x="778" y="0"/>
                    </a:lnTo>
                    <a:lnTo>
                      <a:pt x="727" y="51"/>
                    </a:lnTo>
                    <a:lnTo>
                      <a:pt x="675" y="177"/>
                    </a:lnTo>
                    <a:lnTo>
                      <a:pt x="652" y="110"/>
                    </a:lnTo>
                    <a:lnTo>
                      <a:pt x="608" y="84"/>
                    </a:lnTo>
                    <a:lnTo>
                      <a:pt x="578" y="169"/>
                    </a:lnTo>
                    <a:lnTo>
                      <a:pt x="571" y="220"/>
                    </a:lnTo>
                    <a:lnTo>
                      <a:pt x="489" y="102"/>
                    </a:lnTo>
                    <a:lnTo>
                      <a:pt x="385" y="9"/>
                    </a:lnTo>
                    <a:lnTo>
                      <a:pt x="356" y="26"/>
                    </a:lnTo>
                    <a:lnTo>
                      <a:pt x="348" y="76"/>
                    </a:lnTo>
                    <a:lnTo>
                      <a:pt x="385" y="152"/>
                    </a:lnTo>
                    <a:lnTo>
                      <a:pt x="430" y="245"/>
                    </a:lnTo>
                    <a:lnTo>
                      <a:pt x="541" y="406"/>
                    </a:lnTo>
                    <a:lnTo>
                      <a:pt x="526" y="439"/>
                    </a:lnTo>
                    <a:lnTo>
                      <a:pt x="504" y="456"/>
                    </a:lnTo>
                    <a:lnTo>
                      <a:pt x="519" y="489"/>
                    </a:lnTo>
                    <a:lnTo>
                      <a:pt x="615" y="531"/>
                    </a:lnTo>
                    <a:lnTo>
                      <a:pt x="771" y="531"/>
                    </a:lnTo>
                    <a:lnTo>
                      <a:pt x="904" y="515"/>
                    </a:lnTo>
                    <a:lnTo>
                      <a:pt x="949" y="464"/>
                    </a:lnTo>
                    <a:lnTo>
                      <a:pt x="920" y="448"/>
                    </a:lnTo>
                    <a:lnTo>
                      <a:pt x="890" y="473"/>
                    </a:lnTo>
                    <a:lnTo>
                      <a:pt x="808" y="481"/>
                    </a:lnTo>
                    <a:lnTo>
                      <a:pt x="727" y="498"/>
                    </a:lnTo>
                    <a:lnTo>
                      <a:pt x="638" y="481"/>
                    </a:lnTo>
                    <a:lnTo>
                      <a:pt x="771" y="464"/>
                    </a:lnTo>
                    <a:lnTo>
                      <a:pt x="859" y="431"/>
                    </a:lnTo>
                    <a:lnTo>
                      <a:pt x="875" y="414"/>
                    </a:lnTo>
                    <a:lnTo>
                      <a:pt x="838" y="397"/>
                    </a:lnTo>
                    <a:lnTo>
                      <a:pt x="793" y="422"/>
                    </a:lnTo>
                    <a:lnTo>
                      <a:pt x="689" y="439"/>
                    </a:lnTo>
                    <a:lnTo>
                      <a:pt x="615" y="431"/>
                    </a:lnTo>
                    <a:lnTo>
                      <a:pt x="578" y="414"/>
                    </a:lnTo>
                    <a:lnTo>
                      <a:pt x="594" y="372"/>
                    </a:lnTo>
                    <a:lnTo>
                      <a:pt x="526" y="313"/>
                    </a:lnTo>
                    <a:lnTo>
                      <a:pt x="459" y="237"/>
                    </a:lnTo>
                    <a:lnTo>
                      <a:pt x="422" y="160"/>
                    </a:lnTo>
                    <a:lnTo>
                      <a:pt x="408" y="110"/>
                    </a:lnTo>
                    <a:lnTo>
                      <a:pt x="408" y="93"/>
                    </a:lnTo>
                    <a:lnTo>
                      <a:pt x="422" y="93"/>
                    </a:lnTo>
                    <a:lnTo>
                      <a:pt x="459" y="126"/>
                    </a:lnTo>
                    <a:lnTo>
                      <a:pt x="511" y="203"/>
                    </a:lnTo>
                    <a:lnTo>
                      <a:pt x="578" y="296"/>
                    </a:lnTo>
                    <a:lnTo>
                      <a:pt x="594" y="321"/>
                    </a:lnTo>
                    <a:lnTo>
                      <a:pt x="623" y="304"/>
                    </a:lnTo>
                    <a:lnTo>
                      <a:pt x="608" y="254"/>
                    </a:lnTo>
                    <a:lnTo>
                      <a:pt x="615" y="220"/>
                    </a:lnTo>
                    <a:lnTo>
                      <a:pt x="623" y="177"/>
                    </a:lnTo>
                    <a:lnTo>
                      <a:pt x="638" y="177"/>
                    </a:lnTo>
                    <a:lnTo>
                      <a:pt x="652" y="229"/>
                    </a:lnTo>
                    <a:lnTo>
                      <a:pt x="660" y="262"/>
                    </a:lnTo>
                    <a:lnTo>
                      <a:pt x="682" y="271"/>
                    </a:lnTo>
                    <a:lnTo>
                      <a:pt x="712" y="195"/>
                    </a:lnTo>
                    <a:lnTo>
                      <a:pt x="727" y="169"/>
                    </a:lnTo>
                    <a:lnTo>
                      <a:pt x="734" y="212"/>
                    </a:lnTo>
                    <a:lnTo>
                      <a:pt x="734" y="279"/>
                    </a:lnTo>
                    <a:lnTo>
                      <a:pt x="756" y="296"/>
                    </a:lnTo>
                    <a:lnTo>
                      <a:pt x="793" y="237"/>
                    </a:lnTo>
                    <a:lnTo>
                      <a:pt x="830" y="160"/>
                    </a:lnTo>
                    <a:lnTo>
                      <a:pt x="867" y="144"/>
                    </a:lnTo>
                    <a:lnTo>
                      <a:pt x="867" y="152"/>
                    </a:lnTo>
                    <a:lnTo>
                      <a:pt x="845" y="203"/>
                    </a:lnTo>
                    <a:lnTo>
                      <a:pt x="822" y="279"/>
                    </a:lnTo>
                    <a:lnTo>
                      <a:pt x="845" y="288"/>
                    </a:lnTo>
                    <a:lnTo>
                      <a:pt x="964" y="195"/>
                    </a:lnTo>
                    <a:lnTo>
                      <a:pt x="978" y="195"/>
                    </a:lnTo>
                    <a:lnTo>
                      <a:pt x="867" y="321"/>
                    </a:lnTo>
                    <a:lnTo>
                      <a:pt x="845" y="346"/>
                    </a:lnTo>
                    <a:lnTo>
                      <a:pt x="838" y="388"/>
                    </a:lnTo>
                    <a:lnTo>
                      <a:pt x="859" y="406"/>
                    </a:lnTo>
                    <a:lnTo>
                      <a:pt x="927" y="439"/>
                    </a:lnTo>
                    <a:lnTo>
                      <a:pt x="1038" y="507"/>
                    </a:lnTo>
                    <a:lnTo>
                      <a:pt x="1112" y="574"/>
                    </a:lnTo>
                    <a:lnTo>
                      <a:pt x="1201" y="676"/>
                    </a:lnTo>
                    <a:lnTo>
                      <a:pt x="1268" y="785"/>
                    </a:lnTo>
                    <a:lnTo>
                      <a:pt x="1312" y="903"/>
                    </a:lnTo>
                    <a:lnTo>
                      <a:pt x="1342" y="1055"/>
                    </a:lnTo>
                    <a:lnTo>
                      <a:pt x="1334" y="1165"/>
                    </a:lnTo>
                    <a:lnTo>
                      <a:pt x="1327" y="1283"/>
                    </a:lnTo>
                    <a:lnTo>
                      <a:pt x="1282" y="1410"/>
                    </a:lnTo>
                    <a:lnTo>
                      <a:pt x="1238" y="1502"/>
                    </a:lnTo>
                    <a:lnTo>
                      <a:pt x="1186" y="1553"/>
                    </a:lnTo>
                    <a:lnTo>
                      <a:pt x="1126" y="1621"/>
                    </a:lnTo>
                    <a:lnTo>
                      <a:pt x="1015" y="1671"/>
                    </a:lnTo>
                    <a:lnTo>
                      <a:pt x="882" y="1714"/>
                    </a:lnTo>
                    <a:lnTo>
                      <a:pt x="815" y="1722"/>
                    </a:lnTo>
                    <a:lnTo>
                      <a:pt x="689" y="1722"/>
                    </a:lnTo>
                    <a:lnTo>
                      <a:pt x="571" y="1706"/>
                    </a:lnTo>
                    <a:lnTo>
                      <a:pt x="430" y="1663"/>
                    </a:lnTo>
                    <a:lnTo>
                      <a:pt x="297" y="1595"/>
                    </a:lnTo>
                    <a:lnTo>
                      <a:pt x="192" y="1528"/>
                    </a:lnTo>
                    <a:lnTo>
                      <a:pt x="104" y="1452"/>
                    </a:lnTo>
                    <a:lnTo>
                      <a:pt x="67" y="1393"/>
                    </a:lnTo>
                    <a:lnTo>
                      <a:pt x="59" y="1334"/>
                    </a:lnTo>
                    <a:lnTo>
                      <a:pt x="45" y="1156"/>
                    </a:lnTo>
                    <a:lnTo>
                      <a:pt x="52" y="1039"/>
                    </a:lnTo>
                    <a:lnTo>
                      <a:pt x="97" y="912"/>
                    </a:lnTo>
                    <a:lnTo>
                      <a:pt x="155" y="769"/>
                    </a:lnTo>
                    <a:lnTo>
                      <a:pt x="260" y="642"/>
                    </a:lnTo>
                    <a:lnTo>
                      <a:pt x="356" y="498"/>
                    </a:lnTo>
                    <a:lnTo>
                      <a:pt x="445" y="422"/>
                    </a:lnTo>
                    <a:lnTo>
                      <a:pt x="496" y="372"/>
                    </a:lnTo>
                    <a:lnTo>
                      <a:pt x="482" y="330"/>
                    </a:lnTo>
                  </a:path>
                </a:pathLst>
              </a:custGeom>
              <a:solidFill>
                <a:srgbClr val="000000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43026" name="Freeform 18"/>
              <p:cNvSpPr>
                <a:spLocks/>
              </p:cNvSpPr>
              <p:nvPr/>
            </p:nvSpPr>
            <p:spPr bwMode="auto">
              <a:xfrm>
                <a:off x="2724" y="1854"/>
                <a:ext cx="283" cy="549"/>
              </a:xfrm>
              <a:custGeom>
                <a:avLst/>
                <a:gdLst/>
                <a:ahLst/>
                <a:cxnLst>
                  <a:cxn ang="0">
                    <a:pos x="171" y="101"/>
                  </a:cxn>
                  <a:cxn ang="0">
                    <a:pos x="222" y="109"/>
                  </a:cxn>
                  <a:cxn ang="0">
                    <a:pos x="267" y="151"/>
                  </a:cxn>
                  <a:cxn ang="0">
                    <a:pos x="282" y="193"/>
                  </a:cxn>
                  <a:cxn ang="0">
                    <a:pos x="230" y="210"/>
                  </a:cxn>
                  <a:cxn ang="0">
                    <a:pos x="200" y="176"/>
                  </a:cxn>
                  <a:cxn ang="0">
                    <a:pos x="164" y="160"/>
                  </a:cxn>
                  <a:cxn ang="0">
                    <a:pos x="126" y="151"/>
                  </a:cxn>
                  <a:cxn ang="0">
                    <a:pos x="67" y="168"/>
                  </a:cxn>
                  <a:cxn ang="0">
                    <a:pos x="52" y="210"/>
                  </a:cxn>
                  <a:cxn ang="0">
                    <a:pos x="82" y="245"/>
                  </a:cxn>
                  <a:cxn ang="0">
                    <a:pos x="156" y="269"/>
                  </a:cxn>
                  <a:cxn ang="0">
                    <a:pos x="230" y="269"/>
                  </a:cxn>
                  <a:cxn ang="0">
                    <a:pos x="252" y="295"/>
                  </a:cxn>
                  <a:cxn ang="0">
                    <a:pos x="267" y="337"/>
                  </a:cxn>
                  <a:cxn ang="0">
                    <a:pos x="259" y="388"/>
                  </a:cxn>
                  <a:cxn ang="0">
                    <a:pos x="215" y="422"/>
                  </a:cxn>
                  <a:cxn ang="0">
                    <a:pos x="164" y="422"/>
                  </a:cxn>
                  <a:cxn ang="0">
                    <a:pos x="126" y="422"/>
                  </a:cxn>
                  <a:cxn ang="0">
                    <a:pos x="111" y="464"/>
                  </a:cxn>
                  <a:cxn ang="0">
                    <a:pos x="118" y="539"/>
                  </a:cxn>
                  <a:cxn ang="0">
                    <a:pos x="67" y="548"/>
                  </a:cxn>
                  <a:cxn ang="0">
                    <a:pos x="60" y="489"/>
                  </a:cxn>
                  <a:cxn ang="0">
                    <a:pos x="74" y="422"/>
                  </a:cxn>
                  <a:cxn ang="0">
                    <a:pos x="30" y="396"/>
                  </a:cxn>
                  <a:cxn ang="0">
                    <a:pos x="0" y="371"/>
                  </a:cxn>
                  <a:cxn ang="0">
                    <a:pos x="45" y="321"/>
                  </a:cxn>
                  <a:cxn ang="0">
                    <a:pos x="67" y="354"/>
                  </a:cxn>
                  <a:cxn ang="0">
                    <a:pos x="104" y="362"/>
                  </a:cxn>
                  <a:cxn ang="0">
                    <a:pos x="156" y="371"/>
                  </a:cxn>
                  <a:cxn ang="0">
                    <a:pos x="200" y="371"/>
                  </a:cxn>
                  <a:cxn ang="0">
                    <a:pos x="222" y="362"/>
                  </a:cxn>
                  <a:cxn ang="0">
                    <a:pos x="208" y="329"/>
                  </a:cxn>
                  <a:cxn ang="0">
                    <a:pos x="171" y="321"/>
                  </a:cxn>
                  <a:cxn ang="0">
                    <a:pos x="104" y="303"/>
                  </a:cxn>
                  <a:cxn ang="0">
                    <a:pos x="37" y="279"/>
                  </a:cxn>
                  <a:cxn ang="0">
                    <a:pos x="15" y="236"/>
                  </a:cxn>
                  <a:cxn ang="0">
                    <a:pos x="7" y="185"/>
                  </a:cxn>
                  <a:cxn ang="0">
                    <a:pos x="45" y="134"/>
                  </a:cxn>
                  <a:cxn ang="0">
                    <a:pos x="97" y="93"/>
                  </a:cxn>
                  <a:cxn ang="0">
                    <a:pos x="134" y="93"/>
                  </a:cxn>
                  <a:cxn ang="0">
                    <a:pos x="148" y="0"/>
                  </a:cxn>
                  <a:cxn ang="0">
                    <a:pos x="193" y="8"/>
                  </a:cxn>
                  <a:cxn ang="0">
                    <a:pos x="171" y="101"/>
                  </a:cxn>
                </a:cxnLst>
                <a:rect l="0" t="0" r="r" b="b"/>
                <a:pathLst>
                  <a:path w="283" h="549">
                    <a:moveTo>
                      <a:pt x="171" y="101"/>
                    </a:moveTo>
                    <a:lnTo>
                      <a:pt x="222" y="109"/>
                    </a:lnTo>
                    <a:lnTo>
                      <a:pt x="267" y="151"/>
                    </a:lnTo>
                    <a:lnTo>
                      <a:pt x="282" y="193"/>
                    </a:lnTo>
                    <a:lnTo>
                      <a:pt x="230" y="210"/>
                    </a:lnTo>
                    <a:lnTo>
                      <a:pt x="200" y="176"/>
                    </a:lnTo>
                    <a:lnTo>
                      <a:pt x="164" y="160"/>
                    </a:lnTo>
                    <a:lnTo>
                      <a:pt x="126" y="151"/>
                    </a:lnTo>
                    <a:lnTo>
                      <a:pt x="67" y="168"/>
                    </a:lnTo>
                    <a:lnTo>
                      <a:pt x="52" y="210"/>
                    </a:lnTo>
                    <a:lnTo>
                      <a:pt x="82" y="245"/>
                    </a:lnTo>
                    <a:lnTo>
                      <a:pt x="156" y="269"/>
                    </a:lnTo>
                    <a:lnTo>
                      <a:pt x="230" y="269"/>
                    </a:lnTo>
                    <a:lnTo>
                      <a:pt x="252" y="295"/>
                    </a:lnTo>
                    <a:lnTo>
                      <a:pt x="267" y="337"/>
                    </a:lnTo>
                    <a:lnTo>
                      <a:pt x="259" y="388"/>
                    </a:lnTo>
                    <a:lnTo>
                      <a:pt x="215" y="422"/>
                    </a:lnTo>
                    <a:lnTo>
                      <a:pt x="164" y="422"/>
                    </a:lnTo>
                    <a:lnTo>
                      <a:pt x="126" y="422"/>
                    </a:lnTo>
                    <a:lnTo>
                      <a:pt x="111" y="464"/>
                    </a:lnTo>
                    <a:lnTo>
                      <a:pt x="118" y="539"/>
                    </a:lnTo>
                    <a:lnTo>
                      <a:pt x="67" y="548"/>
                    </a:lnTo>
                    <a:lnTo>
                      <a:pt x="60" y="489"/>
                    </a:lnTo>
                    <a:lnTo>
                      <a:pt x="74" y="422"/>
                    </a:lnTo>
                    <a:lnTo>
                      <a:pt x="30" y="396"/>
                    </a:lnTo>
                    <a:lnTo>
                      <a:pt x="0" y="371"/>
                    </a:lnTo>
                    <a:lnTo>
                      <a:pt x="45" y="321"/>
                    </a:lnTo>
                    <a:lnTo>
                      <a:pt x="67" y="354"/>
                    </a:lnTo>
                    <a:lnTo>
                      <a:pt x="104" y="362"/>
                    </a:lnTo>
                    <a:lnTo>
                      <a:pt x="156" y="371"/>
                    </a:lnTo>
                    <a:lnTo>
                      <a:pt x="200" y="371"/>
                    </a:lnTo>
                    <a:lnTo>
                      <a:pt x="222" y="362"/>
                    </a:lnTo>
                    <a:lnTo>
                      <a:pt x="208" y="329"/>
                    </a:lnTo>
                    <a:lnTo>
                      <a:pt x="171" y="321"/>
                    </a:lnTo>
                    <a:lnTo>
                      <a:pt x="104" y="303"/>
                    </a:lnTo>
                    <a:lnTo>
                      <a:pt x="37" y="279"/>
                    </a:lnTo>
                    <a:lnTo>
                      <a:pt x="15" y="236"/>
                    </a:lnTo>
                    <a:lnTo>
                      <a:pt x="7" y="185"/>
                    </a:lnTo>
                    <a:lnTo>
                      <a:pt x="45" y="134"/>
                    </a:lnTo>
                    <a:lnTo>
                      <a:pt x="97" y="93"/>
                    </a:lnTo>
                    <a:lnTo>
                      <a:pt x="134" y="93"/>
                    </a:lnTo>
                    <a:lnTo>
                      <a:pt x="148" y="0"/>
                    </a:lnTo>
                    <a:lnTo>
                      <a:pt x="193" y="8"/>
                    </a:lnTo>
                    <a:lnTo>
                      <a:pt x="171" y="101"/>
                    </a:lnTo>
                  </a:path>
                </a:pathLst>
              </a:custGeom>
              <a:solidFill>
                <a:srgbClr val="000000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43027" name="Freeform 19"/>
              <p:cNvSpPr>
                <a:spLocks/>
              </p:cNvSpPr>
              <p:nvPr/>
            </p:nvSpPr>
            <p:spPr bwMode="auto">
              <a:xfrm>
                <a:off x="2465" y="1828"/>
                <a:ext cx="120" cy="195"/>
              </a:xfrm>
              <a:custGeom>
                <a:avLst/>
                <a:gdLst/>
                <a:ahLst/>
                <a:cxnLst>
                  <a:cxn ang="0">
                    <a:pos x="0" y="152"/>
                  </a:cxn>
                  <a:cxn ang="0">
                    <a:pos x="52" y="50"/>
                  </a:cxn>
                  <a:cxn ang="0">
                    <a:pos x="119" y="0"/>
                  </a:cxn>
                  <a:cxn ang="0">
                    <a:pos x="119" y="26"/>
                  </a:cxn>
                  <a:cxn ang="0">
                    <a:pos x="74" y="84"/>
                  </a:cxn>
                  <a:cxn ang="0">
                    <a:pos x="22" y="194"/>
                  </a:cxn>
                  <a:cxn ang="0">
                    <a:pos x="0" y="152"/>
                  </a:cxn>
                </a:cxnLst>
                <a:rect l="0" t="0" r="r" b="b"/>
                <a:pathLst>
                  <a:path w="120" h="195">
                    <a:moveTo>
                      <a:pt x="0" y="152"/>
                    </a:moveTo>
                    <a:lnTo>
                      <a:pt x="52" y="50"/>
                    </a:lnTo>
                    <a:lnTo>
                      <a:pt x="119" y="0"/>
                    </a:lnTo>
                    <a:lnTo>
                      <a:pt x="119" y="26"/>
                    </a:lnTo>
                    <a:lnTo>
                      <a:pt x="74" y="84"/>
                    </a:lnTo>
                    <a:lnTo>
                      <a:pt x="22" y="194"/>
                    </a:lnTo>
                    <a:lnTo>
                      <a:pt x="0" y="152"/>
                    </a:lnTo>
                  </a:path>
                </a:pathLst>
              </a:custGeom>
              <a:solidFill>
                <a:srgbClr val="000000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43028" name="Freeform 20"/>
              <p:cNvSpPr>
                <a:spLocks/>
              </p:cNvSpPr>
              <p:nvPr/>
            </p:nvSpPr>
            <p:spPr bwMode="auto">
              <a:xfrm>
                <a:off x="3258" y="2317"/>
                <a:ext cx="75" cy="136"/>
              </a:xfrm>
              <a:custGeom>
                <a:avLst/>
                <a:gdLst/>
                <a:ahLst/>
                <a:cxnLst>
                  <a:cxn ang="0">
                    <a:pos x="74" y="0"/>
                  </a:cxn>
                  <a:cxn ang="0">
                    <a:pos x="22" y="84"/>
                  </a:cxn>
                  <a:cxn ang="0">
                    <a:pos x="0" y="118"/>
                  </a:cxn>
                  <a:cxn ang="0">
                    <a:pos x="30" y="135"/>
                  </a:cxn>
                  <a:cxn ang="0">
                    <a:pos x="52" y="118"/>
                  </a:cxn>
                  <a:cxn ang="0">
                    <a:pos x="74" y="59"/>
                  </a:cxn>
                  <a:cxn ang="0">
                    <a:pos x="74" y="33"/>
                  </a:cxn>
                  <a:cxn ang="0">
                    <a:pos x="74" y="0"/>
                  </a:cxn>
                </a:cxnLst>
                <a:rect l="0" t="0" r="r" b="b"/>
                <a:pathLst>
                  <a:path w="75" h="136">
                    <a:moveTo>
                      <a:pt x="74" y="0"/>
                    </a:moveTo>
                    <a:lnTo>
                      <a:pt x="22" y="84"/>
                    </a:lnTo>
                    <a:lnTo>
                      <a:pt x="0" y="118"/>
                    </a:lnTo>
                    <a:lnTo>
                      <a:pt x="30" y="135"/>
                    </a:lnTo>
                    <a:lnTo>
                      <a:pt x="52" y="118"/>
                    </a:lnTo>
                    <a:lnTo>
                      <a:pt x="74" y="59"/>
                    </a:lnTo>
                    <a:lnTo>
                      <a:pt x="74" y="33"/>
                    </a:lnTo>
                    <a:lnTo>
                      <a:pt x="74" y="0"/>
                    </a:lnTo>
                  </a:path>
                </a:pathLst>
              </a:custGeom>
              <a:solidFill>
                <a:srgbClr val="000000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</p:grpSp>
        <p:grpSp>
          <p:nvGrpSpPr>
            <p:cNvPr id="43036" name="Group 28"/>
            <p:cNvGrpSpPr>
              <a:grpSpLocks/>
            </p:cNvGrpSpPr>
            <p:nvPr/>
          </p:nvGrpSpPr>
          <p:grpSpPr bwMode="auto">
            <a:xfrm>
              <a:off x="3312" y="1495"/>
              <a:ext cx="1297" cy="1681"/>
              <a:chOff x="3312" y="1495"/>
              <a:chExt cx="1297" cy="1681"/>
            </a:xfrm>
          </p:grpSpPr>
          <p:sp>
            <p:nvSpPr>
              <p:cNvPr id="43030" name="Freeform 22"/>
              <p:cNvSpPr>
                <a:spLocks/>
              </p:cNvSpPr>
              <p:nvPr/>
            </p:nvSpPr>
            <p:spPr bwMode="auto">
              <a:xfrm>
                <a:off x="3867" y="1495"/>
                <a:ext cx="290" cy="424"/>
              </a:xfrm>
              <a:custGeom>
                <a:avLst/>
                <a:gdLst/>
                <a:ahLst/>
                <a:cxnLst>
                  <a:cxn ang="0">
                    <a:pos x="214" y="195"/>
                  </a:cxn>
                  <a:cxn ang="0">
                    <a:pos x="192" y="111"/>
                  </a:cxn>
                  <a:cxn ang="0">
                    <a:pos x="155" y="43"/>
                  </a:cxn>
                  <a:cxn ang="0">
                    <a:pos x="118" y="9"/>
                  </a:cxn>
                  <a:cxn ang="0">
                    <a:pos x="74" y="0"/>
                  </a:cxn>
                  <a:cxn ang="0">
                    <a:pos x="44" y="9"/>
                  </a:cxn>
                  <a:cxn ang="0">
                    <a:pos x="7" y="35"/>
                  </a:cxn>
                  <a:cxn ang="0">
                    <a:pos x="0" y="93"/>
                  </a:cxn>
                  <a:cxn ang="0">
                    <a:pos x="0" y="178"/>
                  </a:cxn>
                  <a:cxn ang="0">
                    <a:pos x="30" y="270"/>
                  </a:cxn>
                  <a:cxn ang="0">
                    <a:pos x="74" y="330"/>
                  </a:cxn>
                  <a:cxn ang="0">
                    <a:pos x="96" y="364"/>
                  </a:cxn>
                  <a:cxn ang="0">
                    <a:pos x="133" y="389"/>
                  </a:cxn>
                  <a:cxn ang="0">
                    <a:pos x="163" y="381"/>
                  </a:cxn>
                  <a:cxn ang="0">
                    <a:pos x="185" y="372"/>
                  </a:cxn>
                  <a:cxn ang="0">
                    <a:pos x="207" y="346"/>
                  </a:cxn>
                  <a:cxn ang="0">
                    <a:pos x="274" y="423"/>
                  </a:cxn>
                  <a:cxn ang="0">
                    <a:pos x="289" y="372"/>
                  </a:cxn>
                  <a:cxn ang="0">
                    <a:pos x="222" y="296"/>
                  </a:cxn>
                  <a:cxn ang="0">
                    <a:pos x="214" y="195"/>
                  </a:cxn>
                </a:cxnLst>
                <a:rect l="0" t="0" r="r" b="b"/>
                <a:pathLst>
                  <a:path w="290" h="424">
                    <a:moveTo>
                      <a:pt x="214" y="195"/>
                    </a:moveTo>
                    <a:lnTo>
                      <a:pt x="192" y="111"/>
                    </a:lnTo>
                    <a:lnTo>
                      <a:pt x="155" y="43"/>
                    </a:lnTo>
                    <a:lnTo>
                      <a:pt x="118" y="9"/>
                    </a:lnTo>
                    <a:lnTo>
                      <a:pt x="74" y="0"/>
                    </a:lnTo>
                    <a:lnTo>
                      <a:pt x="44" y="9"/>
                    </a:lnTo>
                    <a:lnTo>
                      <a:pt x="7" y="35"/>
                    </a:lnTo>
                    <a:lnTo>
                      <a:pt x="0" y="93"/>
                    </a:lnTo>
                    <a:lnTo>
                      <a:pt x="0" y="178"/>
                    </a:lnTo>
                    <a:lnTo>
                      <a:pt x="30" y="270"/>
                    </a:lnTo>
                    <a:lnTo>
                      <a:pt x="74" y="330"/>
                    </a:lnTo>
                    <a:lnTo>
                      <a:pt x="96" y="364"/>
                    </a:lnTo>
                    <a:lnTo>
                      <a:pt x="133" y="389"/>
                    </a:lnTo>
                    <a:lnTo>
                      <a:pt x="163" y="381"/>
                    </a:lnTo>
                    <a:lnTo>
                      <a:pt x="185" y="372"/>
                    </a:lnTo>
                    <a:lnTo>
                      <a:pt x="207" y="346"/>
                    </a:lnTo>
                    <a:lnTo>
                      <a:pt x="274" y="423"/>
                    </a:lnTo>
                    <a:lnTo>
                      <a:pt x="289" y="372"/>
                    </a:lnTo>
                    <a:lnTo>
                      <a:pt x="222" y="296"/>
                    </a:lnTo>
                    <a:lnTo>
                      <a:pt x="214" y="195"/>
                    </a:lnTo>
                  </a:path>
                </a:pathLst>
              </a:custGeom>
              <a:solidFill>
                <a:srgbClr val="000000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43031" name="Freeform 23"/>
              <p:cNvSpPr>
                <a:spLocks/>
              </p:cNvSpPr>
              <p:nvPr/>
            </p:nvSpPr>
            <p:spPr bwMode="auto">
              <a:xfrm>
                <a:off x="3897" y="1926"/>
                <a:ext cx="186" cy="567"/>
              </a:xfrm>
              <a:custGeom>
                <a:avLst/>
                <a:gdLst/>
                <a:ahLst/>
                <a:cxnLst>
                  <a:cxn ang="0">
                    <a:pos x="126" y="17"/>
                  </a:cxn>
                  <a:cxn ang="0">
                    <a:pos x="89" y="0"/>
                  </a:cxn>
                  <a:cxn ang="0">
                    <a:pos x="44" y="17"/>
                  </a:cxn>
                  <a:cxn ang="0">
                    <a:pos x="15" y="76"/>
                  </a:cxn>
                  <a:cxn ang="0">
                    <a:pos x="0" y="169"/>
                  </a:cxn>
                  <a:cxn ang="0">
                    <a:pos x="0" y="312"/>
                  </a:cxn>
                  <a:cxn ang="0">
                    <a:pos x="22" y="423"/>
                  </a:cxn>
                  <a:cxn ang="0">
                    <a:pos x="44" y="507"/>
                  </a:cxn>
                  <a:cxn ang="0">
                    <a:pos x="104" y="566"/>
                  </a:cxn>
                  <a:cxn ang="0">
                    <a:pos x="155" y="558"/>
                  </a:cxn>
                  <a:cxn ang="0">
                    <a:pos x="185" y="482"/>
                  </a:cxn>
                  <a:cxn ang="0">
                    <a:pos x="163" y="397"/>
                  </a:cxn>
                  <a:cxn ang="0">
                    <a:pos x="141" y="321"/>
                  </a:cxn>
                  <a:cxn ang="0">
                    <a:pos x="133" y="245"/>
                  </a:cxn>
                  <a:cxn ang="0">
                    <a:pos x="141" y="143"/>
                  </a:cxn>
                  <a:cxn ang="0">
                    <a:pos x="141" y="50"/>
                  </a:cxn>
                  <a:cxn ang="0">
                    <a:pos x="126" y="17"/>
                  </a:cxn>
                </a:cxnLst>
                <a:rect l="0" t="0" r="r" b="b"/>
                <a:pathLst>
                  <a:path w="186" h="567">
                    <a:moveTo>
                      <a:pt x="126" y="17"/>
                    </a:moveTo>
                    <a:lnTo>
                      <a:pt x="89" y="0"/>
                    </a:lnTo>
                    <a:lnTo>
                      <a:pt x="44" y="17"/>
                    </a:lnTo>
                    <a:lnTo>
                      <a:pt x="15" y="76"/>
                    </a:lnTo>
                    <a:lnTo>
                      <a:pt x="0" y="169"/>
                    </a:lnTo>
                    <a:lnTo>
                      <a:pt x="0" y="312"/>
                    </a:lnTo>
                    <a:lnTo>
                      <a:pt x="22" y="423"/>
                    </a:lnTo>
                    <a:lnTo>
                      <a:pt x="44" y="507"/>
                    </a:lnTo>
                    <a:lnTo>
                      <a:pt x="104" y="566"/>
                    </a:lnTo>
                    <a:lnTo>
                      <a:pt x="155" y="558"/>
                    </a:lnTo>
                    <a:lnTo>
                      <a:pt x="185" y="482"/>
                    </a:lnTo>
                    <a:lnTo>
                      <a:pt x="163" y="397"/>
                    </a:lnTo>
                    <a:lnTo>
                      <a:pt x="141" y="321"/>
                    </a:lnTo>
                    <a:lnTo>
                      <a:pt x="133" y="245"/>
                    </a:lnTo>
                    <a:lnTo>
                      <a:pt x="141" y="143"/>
                    </a:lnTo>
                    <a:lnTo>
                      <a:pt x="141" y="50"/>
                    </a:lnTo>
                    <a:lnTo>
                      <a:pt x="126" y="17"/>
                    </a:lnTo>
                  </a:path>
                </a:pathLst>
              </a:custGeom>
              <a:solidFill>
                <a:srgbClr val="000000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43032" name="Freeform 24"/>
              <p:cNvSpPr>
                <a:spLocks/>
              </p:cNvSpPr>
              <p:nvPr/>
            </p:nvSpPr>
            <p:spPr bwMode="auto">
              <a:xfrm>
                <a:off x="4008" y="1935"/>
                <a:ext cx="601" cy="431"/>
              </a:xfrm>
              <a:custGeom>
                <a:avLst/>
                <a:gdLst/>
                <a:ahLst/>
                <a:cxnLst>
                  <a:cxn ang="0">
                    <a:pos x="112" y="67"/>
                  </a:cxn>
                  <a:cxn ang="0">
                    <a:pos x="67" y="17"/>
                  </a:cxn>
                  <a:cxn ang="0">
                    <a:pos x="30" y="0"/>
                  </a:cxn>
                  <a:cxn ang="0">
                    <a:pos x="7" y="8"/>
                  </a:cxn>
                  <a:cxn ang="0">
                    <a:pos x="0" y="41"/>
                  </a:cxn>
                  <a:cxn ang="0">
                    <a:pos x="7" y="75"/>
                  </a:cxn>
                  <a:cxn ang="0">
                    <a:pos x="22" y="83"/>
                  </a:cxn>
                  <a:cxn ang="0">
                    <a:pos x="96" y="135"/>
                  </a:cxn>
                  <a:cxn ang="0">
                    <a:pos x="170" y="193"/>
                  </a:cxn>
                  <a:cxn ang="0">
                    <a:pos x="230" y="235"/>
                  </a:cxn>
                  <a:cxn ang="0">
                    <a:pos x="304" y="269"/>
                  </a:cxn>
                  <a:cxn ang="0">
                    <a:pos x="393" y="303"/>
                  </a:cxn>
                  <a:cxn ang="0">
                    <a:pos x="407" y="320"/>
                  </a:cxn>
                  <a:cxn ang="0">
                    <a:pos x="385" y="413"/>
                  </a:cxn>
                  <a:cxn ang="0">
                    <a:pos x="400" y="413"/>
                  </a:cxn>
                  <a:cxn ang="0">
                    <a:pos x="430" y="346"/>
                  </a:cxn>
                  <a:cxn ang="0">
                    <a:pos x="445" y="346"/>
                  </a:cxn>
                  <a:cxn ang="0">
                    <a:pos x="482" y="430"/>
                  </a:cxn>
                  <a:cxn ang="0">
                    <a:pos x="504" y="430"/>
                  </a:cxn>
                  <a:cxn ang="0">
                    <a:pos x="474" y="346"/>
                  </a:cxn>
                  <a:cxn ang="0">
                    <a:pos x="482" y="320"/>
                  </a:cxn>
                  <a:cxn ang="0">
                    <a:pos x="600" y="329"/>
                  </a:cxn>
                  <a:cxn ang="0">
                    <a:pos x="600" y="303"/>
                  </a:cxn>
                  <a:cxn ang="0">
                    <a:pos x="489" y="286"/>
                  </a:cxn>
                  <a:cxn ang="0">
                    <a:pos x="482" y="269"/>
                  </a:cxn>
                  <a:cxn ang="0">
                    <a:pos x="541" y="219"/>
                  </a:cxn>
                  <a:cxn ang="0">
                    <a:pos x="519" y="210"/>
                  </a:cxn>
                  <a:cxn ang="0">
                    <a:pos x="445" y="252"/>
                  </a:cxn>
                  <a:cxn ang="0">
                    <a:pos x="400" y="252"/>
                  </a:cxn>
                  <a:cxn ang="0">
                    <a:pos x="326" y="244"/>
                  </a:cxn>
                  <a:cxn ang="0">
                    <a:pos x="281" y="219"/>
                  </a:cxn>
                  <a:cxn ang="0">
                    <a:pos x="207" y="177"/>
                  </a:cxn>
                  <a:cxn ang="0">
                    <a:pos x="149" y="109"/>
                  </a:cxn>
                  <a:cxn ang="0">
                    <a:pos x="112" y="67"/>
                  </a:cxn>
                </a:cxnLst>
                <a:rect l="0" t="0" r="r" b="b"/>
                <a:pathLst>
                  <a:path w="601" h="431">
                    <a:moveTo>
                      <a:pt x="112" y="67"/>
                    </a:moveTo>
                    <a:lnTo>
                      <a:pt x="67" y="17"/>
                    </a:lnTo>
                    <a:lnTo>
                      <a:pt x="30" y="0"/>
                    </a:lnTo>
                    <a:lnTo>
                      <a:pt x="7" y="8"/>
                    </a:lnTo>
                    <a:lnTo>
                      <a:pt x="0" y="41"/>
                    </a:lnTo>
                    <a:lnTo>
                      <a:pt x="7" y="75"/>
                    </a:lnTo>
                    <a:lnTo>
                      <a:pt x="22" y="83"/>
                    </a:lnTo>
                    <a:lnTo>
                      <a:pt x="96" y="135"/>
                    </a:lnTo>
                    <a:lnTo>
                      <a:pt x="170" y="193"/>
                    </a:lnTo>
                    <a:lnTo>
                      <a:pt x="230" y="235"/>
                    </a:lnTo>
                    <a:lnTo>
                      <a:pt x="304" y="269"/>
                    </a:lnTo>
                    <a:lnTo>
                      <a:pt x="393" y="303"/>
                    </a:lnTo>
                    <a:lnTo>
                      <a:pt x="407" y="320"/>
                    </a:lnTo>
                    <a:lnTo>
                      <a:pt x="385" y="413"/>
                    </a:lnTo>
                    <a:lnTo>
                      <a:pt x="400" y="413"/>
                    </a:lnTo>
                    <a:lnTo>
                      <a:pt x="430" y="346"/>
                    </a:lnTo>
                    <a:lnTo>
                      <a:pt x="445" y="346"/>
                    </a:lnTo>
                    <a:lnTo>
                      <a:pt x="482" y="430"/>
                    </a:lnTo>
                    <a:lnTo>
                      <a:pt x="504" y="430"/>
                    </a:lnTo>
                    <a:lnTo>
                      <a:pt x="474" y="346"/>
                    </a:lnTo>
                    <a:lnTo>
                      <a:pt x="482" y="320"/>
                    </a:lnTo>
                    <a:lnTo>
                      <a:pt x="600" y="329"/>
                    </a:lnTo>
                    <a:lnTo>
                      <a:pt x="600" y="303"/>
                    </a:lnTo>
                    <a:lnTo>
                      <a:pt x="489" y="286"/>
                    </a:lnTo>
                    <a:lnTo>
                      <a:pt x="482" y="269"/>
                    </a:lnTo>
                    <a:lnTo>
                      <a:pt x="541" y="219"/>
                    </a:lnTo>
                    <a:lnTo>
                      <a:pt x="519" y="210"/>
                    </a:lnTo>
                    <a:lnTo>
                      <a:pt x="445" y="252"/>
                    </a:lnTo>
                    <a:lnTo>
                      <a:pt x="400" y="252"/>
                    </a:lnTo>
                    <a:lnTo>
                      <a:pt x="326" y="244"/>
                    </a:lnTo>
                    <a:lnTo>
                      <a:pt x="281" y="219"/>
                    </a:lnTo>
                    <a:lnTo>
                      <a:pt x="207" y="177"/>
                    </a:lnTo>
                    <a:lnTo>
                      <a:pt x="149" y="109"/>
                    </a:lnTo>
                    <a:lnTo>
                      <a:pt x="112" y="67"/>
                    </a:lnTo>
                  </a:path>
                </a:pathLst>
              </a:custGeom>
              <a:solidFill>
                <a:srgbClr val="000000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43033" name="Freeform 25"/>
              <p:cNvSpPr>
                <a:spLocks/>
              </p:cNvSpPr>
              <p:nvPr/>
            </p:nvSpPr>
            <p:spPr bwMode="auto">
              <a:xfrm>
                <a:off x="3312" y="1765"/>
                <a:ext cx="668" cy="238"/>
              </a:xfrm>
              <a:custGeom>
                <a:avLst/>
                <a:gdLst/>
                <a:ahLst/>
                <a:cxnLst>
                  <a:cxn ang="0">
                    <a:pos x="667" y="187"/>
                  </a:cxn>
                  <a:cxn ang="0">
                    <a:pos x="659" y="153"/>
                  </a:cxn>
                  <a:cxn ang="0">
                    <a:pos x="563" y="111"/>
                  </a:cxn>
                  <a:cxn ang="0">
                    <a:pos x="459" y="68"/>
                  </a:cxn>
                  <a:cxn ang="0">
                    <a:pos x="296" y="42"/>
                  </a:cxn>
                  <a:cxn ang="0">
                    <a:pos x="148" y="50"/>
                  </a:cxn>
                  <a:cxn ang="0">
                    <a:pos x="96" y="50"/>
                  </a:cxn>
                  <a:cxn ang="0">
                    <a:pos x="15" y="0"/>
                  </a:cxn>
                  <a:cxn ang="0">
                    <a:pos x="0" y="17"/>
                  </a:cxn>
                  <a:cxn ang="0">
                    <a:pos x="73" y="84"/>
                  </a:cxn>
                  <a:cxn ang="0">
                    <a:pos x="133" y="153"/>
                  </a:cxn>
                  <a:cxn ang="0">
                    <a:pos x="171" y="220"/>
                  </a:cxn>
                  <a:cxn ang="0">
                    <a:pos x="192" y="195"/>
                  </a:cxn>
                  <a:cxn ang="0">
                    <a:pos x="185" y="153"/>
                  </a:cxn>
                  <a:cxn ang="0">
                    <a:pos x="178" y="102"/>
                  </a:cxn>
                  <a:cxn ang="0">
                    <a:pos x="215" y="93"/>
                  </a:cxn>
                  <a:cxn ang="0">
                    <a:pos x="296" y="84"/>
                  </a:cxn>
                  <a:cxn ang="0">
                    <a:pos x="363" y="84"/>
                  </a:cxn>
                  <a:cxn ang="0">
                    <a:pos x="466" y="119"/>
                  </a:cxn>
                  <a:cxn ang="0">
                    <a:pos x="570" y="187"/>
                  </a:cxn>
                  <a:cxn ang="0">
                    <a:pos x="667" y="237"/>
                  </a:cxn>
                  <a:cxn ang="0">
                    <a:pos x="667" y="187"/>
                  </a:cxn>
                </a:cxnLst>
                <a:rect l="0" t="0" r="r" b="b"/>
                <a:pathLst>
                  <a:path w="668" h="238">
                    <a:moveTo>
                      <a:pt x="667" y="187"/>
                    </a:moveTo>
                    <a:lnTo>
                      <a:pt x="659" y="153"/>
                    </a:lnTo>
                    <a:lnTo>
                      <a:pt x="563" y="111"/>
                    </a:lnTo>
                    <a:lnTo>
                      <a:pt x="459" y="68"/>
                    </a:lnTo>
                    <a:lnTo>
                      <a:pt x="296" y="42"/>
                    </a:lnTo>
                    <a:lnTo>
                      <a:pt x="148" y="50"/>
                    </a:lnTo>
                    <a:lnTo>
                      <a:pt x="96" y="50"/>
                    </a:lnTo>
                    <a:lnTo>
                      <a:pt x="15" y="0"/>
                    </a:lnTo>
                    <a:lnTo>
                      <a:pt x="0" y="17"/>
                    </a:lnTo>
                    <a:lnTo>
                      <a:pt x="73" y="84"/>
                    </a:lnTo>
                    <a:lnTo>
                      <a:pt x="133" y="153"/>
                    </a:lnTo>
                    <a:lnTo>
                      <a:pt x="171" y="220"/>
                    </a:lnTo>
                    <a:lnTo>
                      <a:pt x="192" y="195"/>
                    </a:lnTo>
                    <a:lnTo>
                      <a:pt x="185" y="153"/>
                    </a:lnTo>
                    <a:lnTo>
                      <a:pt x="178" y="102"/>
                    </a:lnTo>
                    <a:lnTo>
                      <a:pt x="215" y="93"/>
                    </a:lnTo>
                    <a:lnTo>
                      <a:pt x="296" y="84"/>
                    </a:lnTo>
                    <a:lnTo>
                      <a:pt x="363" y="84"/>
                    </a:lnTo>
                    <a:lnTo>
                      <a:pt x="466" y="119"/>
                    </a:lnTo>
                    <a:lnTo>
                      <a:pt x="570" y="187"/>
                    </a:lnTo>
                    <a:lnTo>
                      <a:pt x="667" y="237"/>
                    </a:lnTo>
                    <a:lnTo>
                      <a:pt x="667" y="187"/>
                    </a:lnTo>
                  </a:path>
                </a:pathLst>
              </a:custGeom>
              <a:solidFill>
                <a:srgbClr val="000000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43034" name="Freeform 26"/>
              <p:cNvSpPr>
                <a:spLocks/>
              </p:cNvSpPr>
              <p:nvPr/>
            </p:nvSpPr>
            <p:spPr bwMode="auto">
              <a:xfrm>
                <a:off x="3845" y="2340"/>
                <a:ext cx="202" cy="760"/>
              </a:xfrm>
              <a:custGeom>
                <a:avLst/>
                <a:gdLst/>
                <a:ahLst/>
                <a:cxnLst>
                  <a:cxn ang="0">
                    <a:pos x="141" y="0"/>
                  </a:cxn>
                  <a:cxn ang="0">
                    <a:pos x="104" y="17"/>
                  </a:cxn>
                  <a:cxn ang="0">
                    <a:pos x="74" y="101"/>
                  </a:cxn>
                  <a:cxn ang="0">
                    <a:pos x="59" y="193"/>
                  </a:cxn>
                  <a:cxn ang="0">
                    <a:pos x="52" y="320"/>
                  </a:cxn>
                  <a:cxn ang="0">
                    <a:pos x="82" y="455"/>
                  </a:cxn>
                  <a:cxn ang="0">
                    <a:pos x="126" y="572"/>
                  </a:cxn>
                  <a:cxn ang="0">
                    <a:pos x="119" y="615"/>
                  </a:cxn>
                  <a:cxn ang="0">
                    <a:pos x="15" y="675"/>
                  </a:cxn>
                  <a:cxn ang="0">
                    <a:pos x="0" y="708"/>
                  </a:cxn>
                  <a:cxn ang="0">
                    <a:pos x="59" y="759"/>
                  </a:cxn>
                  <a:cxn ang="0">
                    <a:pos x="89" y="733"/>
                  </a:cxn>
                  <a:cxn ang="0">
                    <a:pos x="149" y="657"/>
                  </a:cxn>
                  <a:cxn ang="0">
                    <a:pos x="201" y="615"/>
                  </a:cxn>
                  <a:cxn ang="0">
                    <a:pos x="201" y="590"/>
                  </a:cxn>
                  <a:cxn ang="0">
                    <a:pos x="171" y="539"/>
                  </a:cxn>
                  <a:cxn ang="0">
                    <a:pos x="126" y="463"/>
                  </a:cxn>
                  <a:cxn ang="0">
                    <a:pos x="96" y="345"/>
                  </a:cxn>
                  <a:cxn ang="0">
                    <a:pos x="96" y="193"/>
                  </a:cxn>
                  <a:cxn ang="0">
                    <a:pos x="119" y="109"/>
                  </a:cxn>
                  <a:cxn ang="0">
                    <a:pos x="149" y="67"/>
                  </a:cxn>
                  <a:cxn ang="0">
                    <a:pos x="141" y="0"/>
                  </a:cxn>
                </a:cxnLst>
                <a:rect l="0" t="0" r="r" b="b"/>
                <a:pathLst>
                  <a:path w="202" h="760">
                    <a:moveTo>
                      <a:pt x="141" y="0"/>
                    </a:moveTo>
                    <a:lnTo>
                      <a:pt x="104" y="17"/>
                    </a:lnTo>
                    <a:lnTo>
                      <a:pt x="74" y="101"/>
                    </a:lnTo>
                    <a:lnTo>
                      <a:pt x="59" y="193"/>
                    </a:lnTo>
                    <a:lnTo>
                      <a:pt x="52" y="320"/>
                    </a:lnTo>
                    <a:lnTo>
                      <a:pt x="82" y="455"/>
                    </a:lnTo>
                    <a:lnTo>
                      <a:pt x="126" y="572"/>
                    </a:lnTo>
                    <a:lnTo>
                      <a:pt x="119" y="615"/>
                    </a:lnTo>
                    <a:lnTo>
                      <a:pt x="15" y="675"/>
                    </a:lnTo>
                    <a:lnTo>
                      <a:pt x="0" y="708"/>
                    </a:lnTo>
                    <a:lnTo>
                      <a:pt x="59" y="759"/>
                    </a:lnTo>
                    <a:lnTo>
                      <a:pt x="89" y="733"/>
                    </a:lnTo>
                    <a:lnTo>
                      <a:pt x="149" y="657"/>
                    </a:lnTo>
                    <a:lnTo>
                      <a:pt x="201" y="615"/>
                    </a:lnTo>
                    <a:lnTo>
                      <a:pt x="201" y="590"/>
                    </a:lnTo>
                    <a:lnTo>
                      <a:pt x="171" y="539"/>
                    </a:lnTo>
                    <a:lnTo>
                      <a:pt x="126" y="463"/>
                    </a:lnTo>
                    <a:lnTo>
                      <a:pt x="96" y="345"/>
                    </a:lnTo>
                    <a:lnTo>
                      <a:pt x="96" y="193"/>
                    </a:lnTo>
                    <a:lnTo>
                      <a:pt x="119" y="109"/>
                    </a:lnTo>
                    <a:lnTo>
                      <a:pt x="149" y="67"/>
                    </a:lnTo>
                    <a:lnTo>
                      <a:pt x="141" y="0"/>
                    </a:lnTo>
                  </a:path>
                </a:pathLst>
              </a:custGeom>
              <a:solidFill>
                <a:srgbClr val="000000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43035" name="Freeform 27"/>
              <p:cNvSpPr>
                <a:spLocks/>
              </p:cNvSpPr>
              <p:nvPr/>
            </p:nvSpPr>
            <p:spPr bwMode="auto">
              <a:xfrm>
                <a:off x="4015" y="2348"/>
                <a:ext cx="269" cy="828"/>
              </a:xfrm>
              <a:custGeom>
                <a:avLst/>
                <a:gdLst/>
                <a:ahLst/>
                <a:cxnLst>
                  <a:cxn ang="0">
                    <a:pos x="127" y="101"/>
                  </a:cxn>
                  <a:cxn ang="0">
                    <a:pos x="97" y="25"/>
                  </a:cxn>
                  <a:cxn ang="0">
                    <a:pos x="22" y="0"/>
                  </a:cxn>
                  <a:cxn ang="0">
                    <a:pos x="0" y="41"/>
                  </a:cxn>
                  <a:cxn ang="0">
                    <a:pos x="52" y="109"/>
                  </a:cxn>
                  <a:cxn ang="0">
                    <a:pos x="82" y="151"/>
                  </a:cxn>
                  <a:cxn ang="0">
                    <a:pos x="89" y="236"/>
                  </a:cxn>
                  <a:cxn ang="0">
                    <a:pos x="105" y="379"/>
                  </a:cxn>
                  <a:cxn ang="0">
                    <a:pos x="97" y="564"/>
                  </a:cxn>
                  <a:cxn ang="0">
                    <a:pos x="89" y="649"/>
                  </a:cxn>
                  <a:cxn ang="0">
                    <a:pos x="74" y="683"/>
                  </a:cxn>
                  <a:cxn ang="0">
                    <a:pos x="82" y="717"/>
                  </a:cxn>
                  <a:cxn ang="0">
                    <a:pos x="134" y="743"/>
                  </a:cxn>
                  <a:cxn ang="0">
                    <a:pos x="216" y="827"/>
                  </a:cxn>
                  <a:cxn ang="0">
                    <a:pos x="246" y="827"/>
                  </a:cxn>
                  <a:cxn ang="0">
                    <a:pos x="268" y="759"/>
                  </a:cxn>
                  <a:cxn ang="0">
                    <a:pos x="216" y="717"/>
                  </a:cxn>
                  <a:cxn ang="0">
                    <a:pos x="149" y="692"/>
                  </a:cxn>
                  <a:cxn ang="0">
                    <a:pos x="120" y="675"/>
                  </a:cxn>
                  <a:cxn ang="0">
                    <a:pos x="127" y="598"/>
                  </a:cxn>
                  <a:cxn ang="0">
                    <a:pos x="142" y="430"/>
                  </a:cxn>
                  <a:cxn ang="0">
                    <a:pos x="149" y="287"/>
                  </a:cxn>
                  <a:cxn ang="0">
                    <a:pos x="142" y="168"/>
                  </a:cxn>
                  <a:cxn ang="0">
                    <a:pos x="127" y="101"/>
                  </a:cxn>
                </a:cxnLst>
                <a:rect l="0" t="0" r="r" b="b"/>
                <a:pathLst>
                  <a:path w="269" h="828">
                    <a:moveTo>
                      <a:pt x="127" y="101"/>
                    </a:moveTo>
                    <a:lnTo>
                      <a:pt x="97" y="25"/>
                    </a:lnTo>
                    <a:lnTo>
                      <a:pt x="22" y="0"/>
                    </a:lnTo>
                    <a:lnTo>
                      <a:pt x="0" y="41"/>
                    </a:lnTo>
                    <a:lnTo>
                      <a:pt x="52" y="109"/>
                    </a:lnTo>
                    <a:lnTo>
                      <a:pt x="82" y="151"/>
                    </a:lnTo>
                    <a:lnTo>
                      <a:pt x="89" y="236"/>
                    </a:lnTo>
                    <a:lnTo>
                      <a:pt x="105" y="379"/>
                    </a:lnTo>
                    <a:lnTo>
                      <a:pt x="97" y="564"/>
                    </a:lnTo>
                    <a:lnTo>
                      <a:pt x="89" y="649"/>
                    </a:lnTo>
                    <a:lnTo>
                      <a:pt x="74" y="683"/>
                    </a:lnTo>
                    <a:lnTo>
                      <a:pt x="82" y="717"/>
                    </a:lnTo>
                    <a:lnTo>
                      <a:pt x="134" y="743"/>
                    </a:lnTo>
                    <a:lnTo>
                      <a:pt x="216" y="827"/>
                    </a:lnTo>
                    <a:lnTo>
                      <a:pt x="246" y="827"/>
                    </a:lnTo>
                    <a:lnTo>
                      <a:pt x="268" y="759"/>
                    </a:lnTo>
                    <a:lnTo>
                      <a:pt x="216" y="717"/>
                    </a:lnTo>
                    <a:lnTo>
                      <a:pt x="149" y="692"/>
                    </a:lnTo>
                    <a:lnTo>
                      <a:pt x="120" y="675"/>
                    </a:lnTo>
                    <a:lnTo>
                      <a:pt x="127" y="598"/>
                    </a:lnTo>
                    <a:lnTo>
                      <a:pt x="142" y="430"/>
                    </a:lnTo>
                    <a:lnTo>
                      <a:pt x="149" y="287"/>
                    </a:lnTo>
                    <a:lnTo>
                      <a:pt x="142" y="168"/>
                    </a:lnTo>
                    <a:lnTo>
                      <a:pt x="127" y="101"/>
                    </a:lnTo>
                  </a:path>
                </a:pathLst>
              </a:custGeom>
              <a:solidFill>
                <a:srgbClr val="000000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</p:grpSp>
      </p:grpSp>
      <p:grpSp>
        <p:nvGrpSpPr>
          <p:cNvPr id="43045" name="Group 37"/>
          <p:cNvGrpSpPr>
            <a:grpSpLocks/>
          </p:cNvGrpSpPr>
          <p:nvPr/>
        </p:nvGrpSpPr>
        <p:grpSpPr bwMode="auto">
          <a:xfrm>
            <a:off x="7016750" y="1370013"/>
            <a:ext cx="1447800" cy="2719387"/>
            <a:chOff x="4416" y="1488"/>
            <a:chExt cx="912" cy="1713"/>
          </a:xfrm>
        </p:grpSpPr>
        <p:sp>
          <p:nvSpPr>
            <p:cNvPr id="43038" name="Freeform 30"/>
            <p:cNvSpPr>
              <a:spLocks/>
            </p:cNvSpPr>
            <p:nvPr/>
          </p:nvSpPr>
          <p:spPr bwMode="auto">
            <a:xfrm>
              <a:off x="4772" y="1858"/>
              <a:ext cx="398" cy="697"/>
            </a:xfrm>
            <a:custGeom>
              <a:avLst/>
              <a:gdLst/>
              <a:ahLst/>
              <a:cxnLst>
                <a:cxn ang="0">
                  <a:pos x="366" y="99"/>
                </a:cxn>
                <a:cxn ang="0">
                  <a:pos x="349" y="45"/>
                </a:cxn>
                <a:cxn ang="0">
                  <a:pos x="305" y="0"/>
                </a:cxn>
                <a:cxn ang="0">
                  <a:pos x="257" y="0"/>
                </a:cxn>
                <a:cxn ang="0">
                  <a:pos x="200" y="45"/>
                </a:cxn>
                <a:cxn ang="0">
                  <a:pos x="143" y="99"/>
                </a:cxn>
                <a:cxn ang="0">
                  <a:pos x="65" y="204"/>
                </a:cxn>
                <a:cxn ang="0">
                  <a:pos x="22" y="318"/>
                </a:cxn>
                <a:cxn ang="0">
                  <a:pos x="0" y="452"/>
                </a:cxn>
                <a:cxn ang="0">
                  <a:pos x="0" y="537"/>
                </a:cxn>
                <a:cxn ang="0">
                  <a:pos x="22" y="601"/>
                </a:cxn>
                <a:cxn ang="0">
                  <a:pos x="56" y="666"/>
                </a:cxn>
                <a:cxn ang="0">
                  <a:pos x="126" y="691"/>
                </a:cxn>
                <a:cxn ang="0">
                  <a:pos x="178" y="696"/>
                </a:cxn>
                <a:cxn ang="0">
                  <a:pos x="279" y="691"/>
                </a:cxn>
                <a:cxn ang="0">
                  <a:pos x="331" y="636"/>
                </a:cxn>
                <a:cxn ang="0">
                  <a:pos x="384" y="572"/>
                </a:cxn>
                <a:cxn ang="0">
                  <a:pos x="397" y="487"/>
                </a:cxn>
                <a:cxn ang="0">
                  <a:pos x="397" y="398"/>
                </a:cxn>
                <a:cxn ang="0">
                  <a:pos x="379" y="219"/>
                </a:cxn>
                <a:cxn ang="0">
                  <a:pos x="366" y="99"/>
                </a:cxn>
              </a:cxnLst>
              <a:rect l="0" t="0" r="r" b="b"/>
              <a:pathLst>
                <a:path w="398" h="697">
                  <a:moveTo>
                    <a:pt x="366" y="99"/>
                  </a:moveTo>
                  <a:lnTo>
                    <a:pt x="349" y="45"/>
                  </a:lnTo>
                  <a:lnTo>
                    <a:pt x="305" y="0"/>
                  </a:lnTo>
                  <a:lnTo>
                    <a:pt x="257" y="0"/>
                  </a:lnTo>
                  <a:lnTo>
                    <a:pt x="200" y="45"/>
                  </a:lnTo>
                  <a:lnTo>
                    <a:pt x="143" y="99"/>
                  </a:lnTo>
                  <a:lnTo>
                    <a:pt x="65" y="204"/>
                  </a:lnTo>
                  <a:lnTo>
                    <a:pt x="22" y="318"/>
                  </a:lnTo>
                  <a:lnTo>
                    <a:pt x="0" y="452"/>
                  </a:lnTo>
                  <a:lnTo>
                    <a:pt x="0" y="537"/>
                  </a:lnTo>
                  <a:lnTo>
                    <a:pt x="22" y="601"/>
                  </a:lnTo>
                  <a:lnTo>
                    <a:pt x="56" y="666"/>
                  </a:lnTo>
                  <a:lnTo>
                    <a:pt x="126" y="691"/>
                  </a:lnTo>
                  <a:lnTo>
                    <a:pt x="178" y="696"/>
                  </a:lnTo>
                  <a:lnTo>
                    <a:pt x="279" y="691"/>
                  </a:lnTo>
                  <a:lnTo>
                    <a:pt x="331" y="636"/>
                  </a:lnTo>
                  <a:lnTo>
                    <a:pt x="384" y="572"/>
                  </a:lnTo>
                  <a:lnTo>
                    <a:pt x="397" y="487"/>
                  </a:lnTo>
                  <a:lnTo>
                    <a:pt x="397" y="398"/>
                  </a:lnTo>
                  <a:lnTo>
                    <a:pt x="379" y="219"/>
                  </a:lnTo>
                  <a:lnTo>
                    <a:pt x="366" y="99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43039" name="Freeform 31"/>
            <p:cNvSpPr>
              <a:spLocks/>
            </p:cNvSpPr>
            <p:nvPr/>
          </p:nvSpPr>
          <p:spPr bwMode="auto">
            <a:xfrm>
              <a:off x="4416" y="1859"/>
              <a:ext cx="555" cy="424"/>
            </a:xfrm>
            <a:custGeom>
              <a:avLst/>
              <a:gdLst/>
              <a:ahLst/>
              <a:cxnLst>
                <a:cxn ang="0">
                  <a:pos x="528" y="0"/>
                </a:cxn>
                <a:cxn ang="0">
                  <a:pos x="489" y="15"/>
                </a:cxn>
                <a:cxn ang="0">
                  <a:pos x="336" y="129"/>
                </a:cxn>
                <a:cxn ang="0">
                  <a:pos x="245" y="184"/>
                </a:cxn>
                <a:cxn ang="0">
                  <a:pos x="105" y="284"/>
                </a:cxn>
                <a:cxn ang="0">
                  <a:pos x="0" y="373"/>
                </a:cxn>
                <a:cxn ang="0">
                  <a:pos x="0" y="376"/>
                </a:cxn>
                <a:cxn ang="0">
                  <a:pos x="2" y="378"/>
                </a:cxn>
                <a:cxn ang="0">
                  <a:pos x="4" y="381"/>
                </a:cxn>
                <a:cxn ang="0">
                  <a:pos x="22" y="378"/>
                </a:cxn>
                <a:cxn ang="0">
                  <a:pos x="74" y="343"/>
                </a:cxn>
                <a:cxn ang="0">
                  <a:pos x="87" y="330"/>
                </a:cxn>
                <a:cxn ang="0">
                  <a:pos x="113" y="324"/>
                </a:cxn>
                <a:cxn ang="0">
                  <a:pos x="58" y="418"/>
                </a:cxn>
                <a:cxn ang="0">
                  <a:pos x="128" y="342"/>
                </a:cxn>
                <a:cxn ang="0">
                  <a:pos x="120" y="423"/>
                </a:cxn>
                <a:cxn ang="0">
                  <a:pos x="158" y="339"/>
                </a:cxn>
                <a:cxn ang="0">
                  <a:pos x="219" y="381"/>
                </a:cxn>
                <a:cxn ang="0">
                  <a:pos x="174" y="330"/>
                </a:cxn>
                <a:cxn ang="0">
                  <a:pos x="156" y="300"/>
                </a:cxn>
                <a:cxn ang="0">
                  <a:pos x="205" y="248"/>
                </a:cxn>
                <a:cxn ang="0">
                  <a:pos x="266" y="209"/>
                </a:cxn>
                <a:cxn ang="0">
                  <a:pos x="345" y="174"/>
                </a:cxn>
                <a:cxn ang="0">
                  <a:pos x="428" y="135"/>
                </a:cxn>
                <a:cxn ang="0">
                  <a:pos x="489" y="110"/>
                </a:cxn>
                <a:cxn ang="0">
                  <a:pos x="537" y="70"/>
                </a:cxn>
                <a:cxn ang="0">
                  <a:pos x="554" y="30"/>
                </a:cxn>
                <a:cxn ang="0">
                  <a:pos x="528" y="0"/>
                </a:cxn>
              </a:cxnLst>
              <a:rect l="0" t="0" r="r" b="b"/>
              <a:pathLst>
                <a:path w="555" h="424">
                  <a:moveTo>
                    <a:pt x="528" y="0"/>
                  </a:moveTo>
                  <a:lnTo>
                    <a:pt x="489" y="15"/>
                  </a:lnTo>
                  <a:lnTo>
                    <a:pt x="336" y="129"/>
                  </a:lnTo>
                  <a:lnTo>
                    <a:pt x="245" y="184"/>
                  </a:lnTo>
                  <a:lnTo>
                    <a:pt x="105" y="284"/>
                  </a:lnTo>
                  <a:lnTo>
                    <a:pt x="0" y="373"/>
                  </a:lnTo>
                  <a:lnTo>
                    <a:pt x="0" y="376"/>
                  </a:lnTo>
                  <a:lnTo>
                    <a:pt x="2" y="378"/>
                  </a:lnTo>
                  <a:lnTo>
                    <a:pt x="4" y="381"/>
                  </a:lnTo>
                  <a:lnTo>
                    <a:pt x="22" y="378"/>
                  </a:lnTo>
                  <a:lnTo>
                    <a:pt x="74" y="343"/>
                  </a:lnTo>
                  <a:lnTo>
                    <a:pt x="87" y="330"/>
                  </a:lnTo>
                  <a:lnTo>
                    <a:pt x="113" y="324"/>
                  </a:lnTo>
                  <a:lnTo>
                    <a:pt x="58" y="418"/>
                  </a:lnTo>
                  <a:lnTo>
                    <a:pt x="128" y="342"/>
                  </a:lnTo>
                  <a:lnTo>
                    <a:pt x="120" y="423"/>
                  </a:lnTo>
                  <a:lnTo>
                    <a:pt x="158" y="339"/>
                  </a:lnTo>
                  <a:lnTo>
                    <a:pt x="219" y="381"/>
                  </a:lnTo>
                  <a:lnTo>
                    <a:pt x="174" y="330"/>
                  </a:lnTo>
                  <a:lnTo>
                    <a:pt x="156" y="300"/>
                  </a:lnTo>
                  <a:lnTo>
                    <a:pt x="205" y="248"/>
                  </a:lnTo>
                  <a:lnTo>
                    <a:pt x="266" y="209"/>
                  </a:lnTo>
                  <a:lnTo>
                    <a:pt x="345" y="174"/>
                  </a:lnTo>
                  <a:lnTo>
                    <a:pt x="428" y="135"/>
                  </a:lnTo>
                  <a:lnTo>
                    <a:pt x="489" y="110"/>
                  </a:lnTo>
                  <a:lnTo>
                    <a:pt x="537" y="70"/>
                  </a:lnTo>
                  <a:lnTo>
                    <a:pt x="554" y="30"/>
                  </a:lnTo>
                  <a:lnTo>
                    <a:pt x="528" y="0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43040" name="Freeform 32"/>
            <p:cNvSpPr>
              <a:spLocks/>
            </p:cNvSpPr>
            <p:nvPr/>
          </p:nvSpPr>
          <p:spPr bwMode="auto">
            <a:xfrm>
              <a:off x="5083" y="1854"/>
              <a:ext cx="245" cy="677"/>
            </a:xfrm>
            <a:custGeom>
              <a:avLst/>
              <a:gdLst/>
              <a:ahLst/>
              <a:cxnLst>
                <a:cxn ang="0">
                  <a:pos x="109" y="65"/>
                </a:cxn>
                <a:cxn ang="0">
                  <a:pos x="57" y="0"/>
                </a:cxn>
                <a:cxn ang="0">
                  <a:pos x="17" y="5"/>
                </a:cxn>
                <a:cxn ang="0">
                  <a:pos x="0" y="40"/>
                </a:cxn>
                <a:cxn ang="0">
                  <a:pos x="22" y="85"/>
                </a:cxn>
                <a:cxn ang="0">
                  <a:pos x="87" y="149"/>
                </a:cxn>
                <a:cxn ang="0">
                  <a:pos x="139" y="209"/>
                </a:cxn>
                <a:cxn ang="0">
                  <a:pos x="205" y="269"/>
                </a:cxn>
                <a:cxn ang="0">
                  <a:pos x="205" y="298"/>
                </a:cxn>
                <a:cxn ang="0">
                  <a:pos x="192" y="343"/>
                </a:cxn>
                <a:cxn ang="0">
                  <a:pos x="109" y="418"/>
                </a:cxn>
                <a:cxn ang="0">
                  <a:pos x="74" y="462"/>
                </a:cxn>
                <a:cxn ang="0">
                  <a:pos x="70" y="487"/>
                </a:cxn>
                <a:cxn ang="0">
                  <a:pos x="83" y="516"/>
                </a:cxn>
                <a:cxn ang="0">
                  <a:pos x="109" y="547"/>
                </a:cxn>
                <a:cxn ang="0">
                  <a:pos x="117" y="606"/>
                </a:cxn>
                <a:cxn ang="0">
                  <a:pos x="100" y="661"/>
                </a:cxn>
                <a:cxn ang="0">
                  <a:pos x="105" y="676"/>
                </a:cxn>
                <a:cxn ang="0">
                  <a:pos x="127" y="665"/>
                </a:cxn>
                <a:cxn ang="0">
                  <a:pos x="139" y="621"/>
                </a:cxn>
                <a:cxn ang="0">
                  <a:pos x="139" y="562"/>
                </a:cxn>
                <a:cxn ang="0">
                  <a:pos x="122" y="522"/>
                </a:cxn>
                <a:cxn ang="0">
                  <a:pos x="100" y="477"/>
                </a:cxn>
                <a:cxn ang="0">
                  <a:pos x="113" y="462"/>
                </a:cxn>
                <a:cxn ang="0">
                  <a:pos x="157" y="413"/>
                </a:cxn>
                <a:cxn ang="0">
                  <a:pos x="209" y="373"/>
                </a:cxn>
                <a:cxn ang="0">
                  <a:pos x="244" y="323"/>
                </a:cxn>
                <a:cxn ang="0">
                  <a:pos x="244" y="248"/>
                </a:cxn>
                <a:cxn ang="0">
                  <a:pos x="222" y="214"/>
                </a:cxn>
                <a:cxn ang="0">
                  <a:pos x="174" y="179"/>
                </a:cxn>
                <a:cxn ang="0">
                  <a:pos x="127" y="114"/>
                </a:cxn>
                <a:cxn ang="0">
                  <a:pos x="109" y="65"/>
                </a:cxn>
              </a:cxnLst>
              <a:rect l="0" t="0" r="r" b="b"/>
              <a:pathLst>
                <a:path w="245" h="677">
                  <a:moveTo>
                    <a:pt x="109" y="65"/>
                  </a:moveTo>
                  <a:lnTo>
                    <a:pt x="57" y="0"/>
                  </a:lnTo>
                  <a:lnTo>
                    <a:pt x="17" y="5"/>
                  </a:lnTo>
                  <a:lnTo>
                    <a:pt x="0" y="40"/>
                  </a:lnTo>
                  <a:lnTo>
                    <a:pt x="22" y="85"/>
                  </a:lnTo>
                  <a:lnTo>
                    <a:pt x="87" y="149"/>
                  </a:lnTo>
                  <a:lnTo>
                    <a:pt x="139" y="209"/>
                  </a:lnTo>
                  <a:lnTo>
                    <a:pt x="205" y="269"/>
                  </a:lnTo>
                  <a:lnTo>
                    <a:pt x="205" y="298"/>
                  </a:lnTo>
                  <a:lnTo>
                    <a:pt x="192" y="343"/>
                  </a:lnTo>
                  <a:lnTo>
                    <a:pt x="109" y="418"/>
                  </a:lnTo>
                  <a:lnTo>
                    <a:pt x="74" y="462"/>
                  </a:lnTo>
                  <a:lnTo>
                    <a:pt x="70" y="487"/>
                  </a:lnTo>
                  <a:lnTo>
                    <a:pt x="83" y="516"/>
                  </a:lnTo>
                  <a:lnTo>
                    <a:pt x="109" y="547"/>
                  </a:lnTo>
                  <a:lnTo>
                    <a:pt x="117" y="606"/>
                  </a:lnTo>
                  <a:lnTo>
                    <a:pt x="100" y="661"/>
                  </a:lnTo>
                  <a:lnTo>
                    <a:pt x="105" y="676"/>
                  </a:lnTo>
                  <a:lnTo>
                    <a:pt x="127" y="665"/>
                  </a:lnTo>
                  <a:lnTo>
                    <a:pt x="139" y="621"/>
                  </a:lnTo>
                  <a:lnTo>
                    <a:pt x="139" y="562"/>
                  </a:lnTo>
                  <a:lnTo>
                    <a:pt x="122" y="522"/>
                  </a:lnTo>
                  <a:lnTo>
                    <a:pt x="100" y="477"/>
                  </a:lnTo>
                  <a:lnTo>
                    <a:pt x="113" y="462"/>
                  </a:lnTo>
                  <a:lnTo>
                    <a:pt x="157" y="413"/>
                  </a:lnTo>
                  <a:lnTo>
                    <a:pt x="209" y="373"/>
                  </a:lnTo>
                  <a:lnTo>
                    <a:pt x="244" y="323"/>
                  </a:lnTo>
                  <a:lnTo>
                    <a:pt x="244" y="248"/>
                  </a:lnTo>
                  <a:lnTo>
                    <a:pt x="222" y="214"/>
                  </a:lnTo>
                  <a:lnTo>
                    <a:pt x="174" y="179"/>
                  </a:lnTo>
                  <a:lnTo>
                    <a:pt x="127" y="114"/>
                  </a:lnTo>
                  <a:lnTo>
                    <a:pt x="109" y="65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43041" name="Freeform 33"/>
            <p:cNvSpPr>
              <a:spLocks/>
            </p:cNvSpPr>
            <p:nvPr/>
          </p:nvSpPr>
          <p:spPr bwMode="auto">
            <a:xfrm>
              <a:off x="4821" y="1488"/>
              <a:ext cx="272" cy="349"/>
            </a:xfrm>
            <a:custGeom>
              <a:avLst/>
              <a:gdLst/>
              <a:ahLst/>
              <a:cxnLst>
                <a:cxn ang="0">
                  <a:pos x="179" y="348"/>
                </a:cxn>
                <a:cxn ang="0">
                  <a:pos x="214" y="348"/>
                </a:cxn>
                <a:cxn ang="0">
                  <a:pos x="249" y="328"/>
                </a:cxn>
                <a:cxn ang="0">
                  <a:pos x="271" y="273"/>
                </a:cxn>
                <a:cxn ang="0">
                  <a:pos x="271" y="179"/>
                </a:cxn>
                <a:cxn ang="0">
                  <a:pos x="241" y="75"/>
                </a:cxn>
                <a:cxn ang="0">
                  <a:pos x="193" y="5"/>
                </a:cxn>
                <a:cxn ang="0">
                  <a:pos x="149" y="0"/>
                </a:cxn>
                <a:cxn ang="0">
                  <a:pos x="96" y="10"/>
                </a:cxn>
                <a:cxn ang="0">
                  <a:pos x="71" y="55"/>
                </a:cxn>
                <a:cxn ang="0">
                  <a:pos x="61" y="99"/>
                </a:cxn>
                <a:cxn ang="0">
                  <a:pos x="71" y="159"/>
                </a:cxn>
                <a:cxn ang="0">
                  <a:pos x="79" y="214"/>
                </a:cxn>
                <a:cxn ang="0">
                  <a:pos x="26" y="264"/>
                </a:cxn>
                <a:cxn ang="0">
                  <a:pos x="0" y="293"/>
                </a:cxn>
                <a:cxn ang="0">
                  <a:pos x="0" y="313"/>
                </a:cxn>
                <a:cxn ang="0">
                  <a:pos x="13" y="313"/>
                </a:cxn>
                <a:cxn ang="0">
                  <a:pos x="88" y="249"/>
                </a:cxn>
                <a:cxn ang="0">
                  <a:pos x="114" y="293"/>
                </a:cxn>
                <a:cxn ang="0">
                  <a:pos x="158" y="333"/>
                </a:cxn>
                <a:cxn ang="0">
                  <a:pos x="179" y="348"/>
                </a:cxn>
              </a:cxnLst>
              <a:rect l="0" t="0" r="r" b="b"/>
              <a:pathLst>
                <a:path w="272" h="349">
                  <a:moveTo>
                    <a:pt x="179" y="348"/>
                  </a:moveTo>
                  <a:lnTo>
                    <a:pt x="214" y="348"/>
                  </a:lnTo>
                  <a:lnTo>
                    <a:pt x="249" y="328"/>
                  </a:lnTo>
                  <a:lnTo>
                    <a:pt x="271" y="273"/>
                  </a:lnTo>
                  <a:lnTo>
                    <a:pt x="271" y="179"/>
                  </a:lnTo>
                  <a:lnTo>
                    <a:pt x="241" y="75"/>
                  </a:lnTo>
                  <a:lnTo>
                    <a:pt x="193" y="5"/>
                  </a:lnTo>
                  <a:lnTo>
                    <a:pt x="149" y="0"/>
                  </a:lnTo>
                  <a:lnTo>
                    <a:pt x="96" y="10"/>
                  </a:lnTo>
                  <a:lnTo>
                    <a:pt x="71" y="55"/>
                  </a:lnTo>
                  <a:lnTo>
                    <a:pt x="61" y="99"/>
                  </a:lnTo>
                  <a:lnTo>
                    <a:pt x="71" y="159"/>
                  </a:lnTo>
                  <a:lnTo>
                    <a:pt x="79" y="214"/>
                  </a:lnTo>
                  <a:lnTo>
                    <a:pt x="26" y="264"/>
                  </a:lnTo>
                  <a:lnTo>
                    <a:pt x="0" y="293"/>
                  </a:lnTo>
                  <a:lnTo>
                    <a:pt x="0" y="313"/>
                  </a:lnTo>
                  <a:lnTo>
                    <a:pt x="13" y="313"/>
                  </a:lnTo>
                  <a:lnTo>
                    <a:pt x="88" y="249"/>
                  </a:lnTo>
                  <a:lnTo>
                    <a:pt x="114" y="293"/>
                  </a:lnTo>
                  <a:lnTo>
                    <a:pt x="158" y="333"/>
                  </a:lnTo>
                  <a:lnTo>
                    <a:pt x="179" y="348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43042" name="Freeform 34"/>
            <p:cNvSpPr>
              <a:spLocks/>
            </p:cNvSpPr>
            <p:nvPr/>
          </p:nvSpPr>
          <p:spPr bwMode="auto">
            <a:xfrm>
              <a:off x="4979" y="2411"/>
              <a:ext cx="222" cy="790"/>
            </a:xfrm>
            <a:custGeom>
              <a:avLst/>
              <a:gdLst/>
              <a:ahLst/>
              <a:cxnLst>
                <a:cxn ang="0">
                  <a:pos x="148" y="243"/>
                </a:cxn>
                <a:cxn ang="0">
                  <a:pos x="152" y="159"/>
                </a:cxn>
                <a:cxn ang="0">
                  <a:pos x="161" y="55"/>
                </a:cxn>
                <a:cxn ang="0">
                  <a:pos x="121" y="0"/>
                </a:cxn>
                <a:cxn ang="0">
                  <a:pos x="70" y="25"/>
                </a:cxn>
                <a:cxn ang="0">
                  <a:pos x="57" y="149"/>
                </a:cxn>
                <a:cxn ang="0">
                  <a:pos x="57" y="263"/>
                </a:cxn>
                <a:cxn ang="0">
                  <a:pos x="70" y="407"/>
                </a:cxn>
                <a:cxn ang="0">
                  <a:pos x="104" y="496"/>
                </a:cxn>
                <a:cxn ang="0">
                  <a:pos x="131" y="586"/>
                </a:cxn>
                <a:cxn ang="0">
                  <a:pos x="165" y="645"/>
                </a:cxn>
                <a:cxn ang="0">
                  <a:pos x="165" y="669"/>
                </a:cxn>
                <a:cxn ang="0">
                  <a:pos x="104" y="684"/>
                </a:cxn>
                <a:cxn ang="0">
                  <a:pos x="52" y="709"/>
                </a:cxn>
                <a:cxn ang="0">
                  <a:pos x="0" y="764"/>
                </a:cxn>
                <a:cxn ang="0">
                  <a:pos x="13" y="778"/>
                </a:cxn>
                <a:cxn ang="0">
                  <a:pos x="57" y="789"/>
                </a:cxn>
                <a:cxn ang="0">
                  <a:pos x="87" y="769"/>
                </a:cxn>
                <a:cxn ang="0">
                  <a:pos x="143" y="719"/>
                </a:cxn>
                <a:cxn ang="0">
                  <a:pos x="191" y="690"/>
                </a:cxn>
                <a:cxn ang="0">
                  <a:pos x="217" y="684"/>
                </a:cxn>
                <a:cxn ang="0">
                  <a:pos x="221" y="650"/>
                </a:cxn>
                <a:cxn ang="0">
                  <a:pos x="187" y="596"/>
                </a:cxn>
                <a:cxn ang="0">
                  <a:pos x="152" y="550"/>
                </a:cxn>
                <a:cxn ang="0">
                  <a:pos x="126" y="481"/>
                </a:cxn>
                <a:cxn ang="0">
                  <a:pos x="113" y="397"/>
                </a:cxn>
                <a:cxn ang="0">
                  <a:pos x="121" y="318"/>
                </a:cxn>
                <a:cxn ang="0">
                  <a:pos x="143" y="218"/>
                </a:cxn>
                <a:cxn ang="0">
                  <a:pos x="148" y="243"/>
                </a:cxn>
              </a:cxnLst>
              <a:rect l="0" t="0" r="r" b="b"/>
              <a:pathLst>
                <a:path w="222" h="790">
                  <a:moveTo>
                    <a:pt x="148" y="243"/>
                  </a:moveTo>
                  <a:lnTo>
                    <a:pt x="152" y="159"/>
                  </a:lnTo>
                  <a:lnTo>
                    <a:pt x="161" y="55"/>
                  </a:lnTo>
                  <a:lnTo>
                    <a:pt x="121" y="0"/>
                  </a:lnTo>
                  <a:lnTo>
                    <a:pt x="70" y="25"/>
                  </a:lnTo>
                  <a:lnTo>
                    <a:pt x="57" y="149"/>
                  </a:lnTo>
                  <a:lnTo>
                    <a:pt x="57" y="263"/>
                  </a:lnTo>
                  <a:lnTo>
                    <a:pt x="70" y="407"/>
                  </a:lnTo>
                  <a:lnTo>
                    <a:pt x="104" y="496"/>
                  </a:lnTo>
                  <a:lnTo>
                    <a:pt x="131" y="586"/>
                  </a:lnTo>
                  <a:lnTo>
                    <a:pt x="165" y="645"/>
                  </a:lnTo>
                  <a:lnTo>
                    <a:pt x="165" y="669"/>
                  </a:lnTo>
                  <a:lnTo>
                    <a:pt x="104" y="684"/>
                  </a:lnTo>
                  <a:lnTo>
                    <a:pt x="52" y="709"/>
                  </a:lnTo>
                  <a:lnTo>
                    <a:pt x="0" y="764"/>
                  </a:lnTo>
                  <a:lnTo>
                    <a:pt x="13" y="778"/>
                  </a:lnTo>
                  <a:lnTo>
                    <a:pt x="57" y="789"/>
                  </a:lnTo>
                  <a:lnTo>
                    <a:pt x="87" y="769"/>
                  </a:lnTo>
                  <a:lnTo>
                    <a:pt x="143" y="719"/>
                  </a:lnTo>
                  <a:lnTo>
                    <a:pt x="191" y="690"/>
                  </a:lnTo>
                  <a:lnTo>
                    <a:pt x="217" y="684"/>
                  </a:lnTo>
                  <a:lnTo>
                    <a:pt x="221" y="650"/>
                  </a:lnTo>
                  <a:lnTo>
                    <a:pt x="187" y="596"/>
                  </a:lnTo>
                  <a:lnTo>
                    <a:pt x="152" y="550"/>
                  </a:lnTo>
                  <a:lnTo>
                    <a:pt x="126" y="481"/>
                  </a:lnTo>
                  <a:lnTo>
                    <a:pt x="113" y="397"/>
                  </a:lnTo>
                  <a:lnTo>
                    <a:pt x="121" y="318"/>
                  </a:lnTo>
                  <a:lnTo>
                    <a:pt x="143" y="218"/>
                  </a:lnTo>
                  <a:lnTo>
                    <a:pt x="148" y="243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43043" name="Freeform 35"/>
            <p:cNvSpPr>
              <a:spLocks/>
            </p:cNvSpPr>
            <p:nvPr/>
          </p:nvSpPr>
          <p:spPr bwMode="auto">
            <a:xfrm>
              <a:off x="4804" y="2441"/>
              <a:ext cx="210" cy="740"/>
            </a:xfrm>
            <a:custGeom>
              <a:avLst/>
              <a:gdLst/>
              <a:ahLst/>
              <a:cxnLst>
                <a:cxn ang="0">
                  <a:pos x="148" y="0"/>
                </a:cxn>
                <a:cxn ang="0">
                  <a:pos x="109" y="25"/>
                </a:cxn>
                <a:cxn ang="0">
                  <a:pos x="96" y="59"/>
                </a:cxn>
                <a:cxn ang="0">
                  <a:pos x="78" y="149"/>
                </a:cxn>
                <a:cxn ang="0">
                  <a:pos x="74" y="268"/>
                </a:cxn>
                <a:cxn ang="0">
                  <a:pos x="87" y="431"/>
                </a:cxn>
                <a:cxn ang="0">
                  <a:pos x="126" y="546"/>
                </a:cxn>
                <a:cxn ang="0">
                  <a:pos x="148" y="595"/>
                </a:cxn>
                <a:cxn ang="0">
                  <a:pos x="148" y="640"/>
                </a:cxn>
                <a:cxn ang="0">
                  <a:pos x="61" y="670"/>
                </a:cxn>
                <a:cxn ang="0">
                  <a:pos x="4" y="699"/>
                </a:cxn>
                <a:cxn ang="0">
                  <a:pos x="0" y="714"/>
                </a:cxn>
                <a:cxn ang="0">
                  <a:pos x="22" y="739"/>
                </a:cxn>
                <a:cxn ang="0">
                  <a:pos x="78" y="739"/>
                </a:cxn>
                <a:cxn ang="0">
                  <a:pos x="109" y="709"/>
                </a:cxn>
                <a:cxn ang="0">
                  <a:pos x="143" y="685"/>
                </a:cxn>
                <a:cxn ang="0">
                  <a:pos x="174" y="655"/>
                </a:cxn>
                <a:cxn ang="0">
                  <a:pos x="209" y="640"/>
                </a:cxn>
                <a:cxn ang="0">
                  <a:pos x="204" y="620"/>
                </a:cxn>
                <a:cxn ang="0">
                  <a:pos x="174" y="580"/>
                </a:cxn>
                <a:cxn ang="0">
                  <a:pos x="143" y="526"/>
                </a:cxn>
                <a:cxn ang="0">
                  <a:pos x="117" y="452"/>
                </a:cxn>
                <a:cxn ang="0">
                  <a:pos x="109" y="357"/>
                </a:cxn>
                <a:cxn ang="0">
                  <a:pos x="117" y="253"/>
                </a:cxn>
                <a:cxn ang="0">
                  <a:pos x="143" y="169"/>
                </a:cxn>
                <a:cxn ang="0">
                  <a:pos x="169" y="129"/>
                </a:cxn>
                <a:cxn ang="0">
                  <a:pos x="187" y="65"/>
                </a:cxn>
                <a:cxn ang="0">
                  <a:pos x="148" y="0"/>
                </a:cxn>
              </a:cxnLst>
              <a:rect l="0" t="0" r="r" b="b"/>
              <a:pathLst>
                <a:path w="210" h="740">
                  <a:moveTo>
                    <a:pt x="148" y="0"/>
                  </a:moveTo>
                  <a:lnTo>
                    <a:pt x="109" y="25"/>
                  </a:lnTo>
                  <a:lnTo>
                    <a:pt x="96" y="59"/>
                  </a:lnTo>
                  <a:lnTo>
                    <a:pt x="78" y="149"/>
                  </a:lnTo>
                  <a:lnTo>
                    <a:pt x="74" y="268"/>
                  </a:lnTo>
                  <a:lnTo>
                    <a:pt x="87" y="431"/>
                  </a:lnTo>
                  <a:lnTo>
                    <a:pt x="126" y="546"/>
                  </a:lnTo>
                  <a:lnTo>
                    <a:pt x="148" y="595"/>
                  </a:lnTo>
                  <a:lnTo>
                    <a:pt x="148" y="640"/>
                  </a:lnTo>
                  <a:lnTo>
                    <a:pt x="61" y="670"/>
                  </a:lnTo>
                  <a:lnTo>
                    <a:pt x="4" y="699"/>
                  </a:lnTo>
                  <a:lnTo>
                    <a:pt x="0" y="714"/>
                  </a:lnTo>
                  <a:lnTo>
                    <a:pt x="22" y="739"/>
                  </a:lnTo>
                  <a:lnTo>
                    <a:pt x="78" y="739"/>
                  </a:lnTo>
                  <a:lnTo>
                    <a:pt x="109" y="709"/>
                  </a:lnTo>
                  <a:lnTo>
                    <a:pt x="143" y="685"/>
                  </a:lnTo>
                  <a:lnTo>
                    <a:pt x="174" y="655"/>
                  </a:lnTo>
                  <a:lnTo>
                    <a:pt x="209" y="640"/>
                  </a:lnTo>
                  <a:lnTo>
                    <a:pt x="204" y="620"/>
                  </a:lnTo>
                  <a:lnTo>
                    <a:pt x="174" y="580"/>
                  </a:lnTo>
                  <a:lnTo>
                    <a:pt x="143" y="526"/>
                  </a:lnTo>
                  <a:lnTo>
                    <a:pt x="117" y="452"/>
                  </a:lnTo>
                  <a:lnTo>
                    <a:pt x="109" y="357"/>
                  </a:lnTo>
                  <a:lnTo>
                    <a:pt x="117" y="253"/>
                  </a:lnTo>
                  <a:lnTo>
                    <a:pt x="143" y="169"/>
                  </a:lnTo>
                  <a:lnTo>
                    <a:pt x="169" y="129"/>
                  </a:lnTo>
                  <a:lnTo>
                    <a:pt x="187" y="65"/>
                  </a:lnTo>
                  <a:lnTo>
                    <a:pt x="148" y="0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43044" name="Freeform 36"/>
            <p:cNvSpPr>
              <a:spLocks/>
            </p:cNvSpPr>
            <p:nvPr/>
          </p:nvSpPr>
          <p:spPr bwMode="auto">
            <a:xfrm>
              <a:off x="4856" y="1908"/>
              <a:ext cx="185" cy="445"/>
            </a:xfrm>
            <a:custGeom>
              <a:avLst/>
              <a:gdLst/>
              <a:ahLst/>
              <a:cxnLst>
                <a:cxn ang="0">
                  <a:pos x="184" y="15"/>
                </a:cxn>
                <a:cxn ang="0">
                  <a:pos x="149" y="0"/>
                </a:cxn>
                <a:cxn ang="0">
                  <a:pos x="122" y="5"/>
                </a:cxn>
                <a:cxn ang="0">
                  <a:pos x="132" y="75"/>
                </a:cxn>
                <a:cxn ang="0">
                  <a:pos x="17" y="294"/>
                </a:cxn>
                <a:cxn ang="0">
                  <a:pos x="0" y="359"/>
                </a:cxn>
                <a:cxn ang="0">
                  <a:pos x="17" y="444"/>
                </a:cxn>
                <a:cxn ang="0">
                  <a:pos x="70" y="389"/>
                </a:cxn>
                <a:cxn ang="0">
                  <a:pos x="79" y="314"/>
                </a:cxn>
                <a:cxn ang="0">
                  <a:pos x="144" y="70"/>
                </a:cxn>
                <a:cxn ang="0">
                  <a:pos x="184" y="15"/>
                </a:cxn>
              </a:cxnLst>
              <a:rect l="0" t="0" r="r" b="b"/>
              <a:pathLst>
                <a:path w="185" h="445">
                  <a:moveTo>
                    <a:pt x="184" y="15"/>
                  </a:moveTo>
                  <a:lnTo>
                    <a:pt x="149" y="0"/>
                  </a:lnTo>
                  <a:lnTo>
                    <a:pt x="122" y="5"/>
                  </a:lnTo>
                  <a:lnTo>
                    <a:pt x="132" y="75"/>
                  </a:lnTo>
                  <a:lnTo>
                    <a:pt x="17" y="294"/>
                  </a:lnTo>
                  <a:lnTo>
                    <a:pt x="0" y="359"/>
                  </a:lnTo>
                  <a:lnTo>
                    <a:pt x="17" y="444"/>
                  </a:lnTo>
                  <a:lnTo>
                    <a:pt x="70" y="389"/>
                  </a:lnTo>
                  <a:lnTo>
                    <a:pt x="79" y="314"/>
                  </a:lnTo>
                  <a:lnTo>
                    <a:pt x="144" y="70"/>
                  </a:lnTo>
                  <a:lnTo>
                    <a:pt x="184" y="15"/>
                  </a:lnTo>
                </a:path>
              </a:pathLst>
            </a:custGeom>
            <a:solidFill>
              <a:srgbClr val="FFFFFF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</p:grpSp>
      <p:sp>
        <p:nvSpPr>
          <p:cNvPr id="43047" name="Text Box 39"/>
          <p:cNvSpPr txBox="1">
            <a:spLocks noChangeArrowheads="1"/>
          </p:cNvSpPr>
          <p:nvPr/>
        </p:nvSpPr>
        <p:spPr bwMode="auto">
          <a:xfrm>
            <a:off x="1331913" y="4005263"/>
            <a:ext cx="6553200" cy="22828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r>
              <a:rPr lang="it-IT" b="1">
                <a:latin typeface="Arial Unicode MS" pitchFamily="34" charset="-128"/>
                <a:cs typeface="Homa" pitchFamily="2" charset="-78"/>
              </a:rPr>
              <a:t>But the bonus award was paid to the management for the strong motivation the team showed during the preparation phase. </a:t>
            </a:r>
            <a:endParaRPr lang="fa-IR" b="1">
              <a:latin typeface="Arial Unicode MS" pitchFamily="34" charset="-128"/>
              <a:cs typeface="Homa" pitchFamily="2" charset="-78"/>
            </a:endParaRPr>
          </a:p>
          <a:p>
            <a:pPr algn="r" rtl="1"/>
            <a:endParaRPr lang="fa-IR" b="1">
              <a:latin typeface="Arial Unicode MS" pitchFamily="34" charset="-128"/>
              <a:cs typeface="Homa" pitchFamily="2" charset="-78"/>
            </a:endParaRPr>
          </a:p>
          <a:p>
            <a:pPr algn="r" rtl="1"/>
            <a:r>
              <a:rPr lang="fa-IR">
                <a:latin typeface="Arial Unicode MS" pitchFamily="34" charset="-128"/>
                <a:cs typeface="Homa" pitchFamily="2" charset="-78"/>
              </a:rPr>
              <a:t>اما به مديريت به خاطر انگيزه هاي زيادي كه در فاز آماده سازي در تيم ايجاد كرد بود پاداش و امتيازات لازم پرداخت شد. </a:t>
            </a:r>
            <a:endParaRPr lang="en-US">
              <a:latin typeface="Arial Unicode MS" pitchFamily="34" charset="-128"/>
              <a:cs typeface="Homa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0" name="Text Box 4"/>
          <p:cNvSpPr txBox="1">
            <a:spLocks noChangeArrowheads="1"/>
          </p:cNvSpPr>
          <p:nvPr/>
        </p:nvSpPr>
        <p:spPr bwMode="auto">
          <a:xfrm>
            <a:off x="1258888" y="1628775"/>
            <a:ext cx="6481762" cy="37433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r>
              <a:rPr lang="it-IT" b="1">
                <a:latin typeface="Arial Unicode MS" pitchFamily="34" charset="-128"/>
                <a:cs typeface="Homa" pitchFamily="2" charset="-78"/>
              </a:rPr>
              <a:t>The consulting company prepared a new analysis, which showed that the strategy was good, the motivation was O.K. but the used tool has to be improved. </a:t>
            </a:r>
            <a:endParaRPr lang="fa-IR" b="1">
              <a:latin typeface="Arial Unicode MS" pitchFamily="34" charset="-128"/>
              <a:cs typeface="Homa" pitchFamily="2" charset="-78"/>
            </a:endParaRPr>
          </a:p>
          <a:p>
            <a:endParaRPr lang="fa-IR" b="1">
              <a:latin typeface="Arial Unicode MS" pitchFamily="34" charset="-128"/>
              <a:cs typeface="Homa" pitchFamily="2" charset="-78"/>
            </a:endParaRPr>
          </a:p>
          <a:p>
            <a:endParaRPr lang="en-US" b="1">
              <a:latin typeface="Arial Unicode MS" pitchFamily="34" charset="-128"/>
              <a:cs typeface="Homa" pitchFamily="2" charset="-78"/>
            </a:endParaRPr>
          </a:p>
          <a:p>
            <a:pPr algn="r" rtl="1"/>
            <a:r>
              <a:rPr lang="fa-IR">
                <a:latin typeface="Arial Unicode MS" pitchFamily="34" charset="-128"/>
                <a:cs typeface="Homa" pitchFamily="2" charset="-78"/>
              </a:rPr>
              <a:t>شركت مشاور يك تحليل ديگر ارايه كرد كه نشان مي داد:</a:t>
            </a:r>
          </a:p>
          <a:p>
            <a:pPr algn="r" rtl="1">
              <a:buFontTx/>
              <a:buChar char="•"/>
            </a:pPr>
            <a:r>
              <a:rPr lang="fa-IR">
                <a:latin typeface="Arial Unicode MS" pitchFamily="34" charset="-128"/>
                <a:cs typeface="Homa" pitchFamily="2" charset="-78"/>
              </a:rPr>
              <a:t> استراتژي اتخاذ شده مناسب بوده </a:t>
            </a:r>
          </a:p>
          <a:p>
            <a:pPr algn="r" rtl="1">
              <a:buFontTx/>
              <a:buChar char="•"/>
            </a:pPr>
            <a:r>
              <a:rPr lang="fa-IR">
                <a:latin typeface="Arial Unicode MS" pitchFamily="34" charset="-128"/>
                <a:cs typeface="Homa" pitchFamily="2" charset="-78"/>
              </a:rPr>
              <a:t> انگيزه لازم داده شده </a:t>
            </a:r>
          </a:p>
          <a:p>
            <a:pPr algn="r" rtl="1">
              <a:buFontTx/>
              <a:buChar char="•"/>
            </a:pPr>
            <a:r>
              <a:rPr lang="fa-IR">
                <a:latin typeface="Arial Unicode MS" pitchFamily="34" charset="-128"/>
                <a:cs typeface="Homa" pitchFamily="2" charset="-78"/>
              </a:rPr>
              <a:t> اما ابزار مورد استفاده بايد بهبود يابد.</a:t>
            </a:r>
            <a:endParaRPr lang="en-US">
              <a:latin typeface="Arial Unicode MS" pitchFamily="34" charset="-128"/>
              <a:cs typeface="Homa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96" name="Group 52"/>
          <p:cNvGrpSpPr>
            <a:grpSpLocks/>
          </p:cNvGrpSpPr>
          <p:nvPr/>
        </p:nvGrpSpPr>
        <p:grpSpPr bwMode="auto">
          <a:xfrm>
            <a:off x="3292475" y="838200"/>
            <a:ext cx="5181600" cy="3187700"/>
            <a:chOff x="2074" y="528"/>
            <a:chExt cx="3264" cy="2008"/>
          </a:xfrm>
        </p:grpSpPr>
        <p:grpSp>
          <p:nvGrpSpPr>
            <p:cNvPr id="6152" name="Group 8"/>
            <p:cNvGrpSpPr>
              <a:grpSpLocks/>
            </p:cNvGrpSpPr>
            <p:nvPr/>
          </p:nvGrpSpPr>
          <p:grpSpPr bwMode="auto">
            <a:xfrm>
              <a:off x="2448" y="720"/>
              <a:ext cx="913" cy="1816"/>
              <a:chOff x="2448" y="720"/>
              <a:chExt cx="913" cy="1816"/>
            </a:xfrm>
          </p:grpSpPr>
          <p:sp>
            <p:nvSpPr>
              <p:cNvPr id="6146" name="Freeform 2"/>
              <p:cNvSpPr>
                <a:spLocks/>
              </p:cNvSpPr>
              <p:nvPr/>
            </p:nvSpPr>
            <p:spPr bwMode="auto">
              <a:xfrm>
                <a:off x="2732" y="993"/>
                <a:ext cx="289" cy="377"/>
              </a:xfrm>
              <a:custGeom>
                <a:avLst/>
                <a:gdLst/>
                <a:ahLst/>
                <a:cxnLst>
                  <a:cxn ang="0">
                    <a:pos x="173" y="0"/>
                  </a:cxn>
                  <a:cxn ang="0">
                    <a:pos x="209" y="5"/>
                  </a:cxn>
                  <a:cxn ang="0">
                    <a:pos x="244" y="24"/>
                  </a:cxn>
                  <a:cxn ang="0">
                    <a:pos x="266" y="53"/>
                  </a:cxn>
                  <a:cxn ang="0">
                    <a:pos x="284" y="96"/>
                  </a:cxn>
                  <a:cxn ang="0">
                    <a:pos x="288" y="169"/>
                  </a:cxn>
                  <a:cxn ang="0">
                    <a:pos x="275" y="241"/>
                  </a:cxn>
                  <a:cxn ang="0">
                    <a:pos x="253" y="294"/>
                  </a:cxn>
                  <a:cxn ang="0">
                    <a:pos x="222" y="337"/>
                  </a:cxn>
                  <a:cxn ang="0">
                    <a:pos x="191" y="366"/>
                  </a:cxn>
                  <a:cxn ang="0">
                    <a:pos x="154" y="376"/>
                  </a:cxn>
                  <a:cxn ang="0">
                    <a:pos x="119" y="371"/>
                  </a:cxn>
                  <a:cxn ang="0">
                    <a:pos x="102" y="347"/>
                  </a:cxn>
                  <a:cxn ang="0">
                    <a:pos x="75" y="309"/>
                  </a:cxn>
                  <a:cxn ang="0">
                    <a:pos x="66" y="236"/>
                  </a:cxn>
                  <a:cxn ang="0">
                    <a:pos x="75" y="159"/>
                  </a:cxn>
                  <a:cxn ang="0">
                    <a:pos x="79" y="150"/>
                  </a:cxn>
                  <a:cxn ang="0">
                    <a:pos x="0" y="72"/>
                  </a:cxn>
                  <a:cxn ang="0">
                    <a:pos x="0" y="34"/>
                  </a:cxn>
                  <a:cxn ang="0">
                    <a:pos x="13" y="29"/>
                  </a:cxn>
                  <a:cxn ang="0">
                    <a:pos x="93" y="120"/>
                  </a:cxn>
                  <a:cxn ang="0">
                    <a:pos x="102" y="77"/>
                  </a:cxn>
                  <a:cxn ang="0">
                    <a:pos x="128" y="29"/>
                  </a:cxn>
                  <a:cxn ang="0">
                    <a:pos x="154" y="10"/>
                  </a:cxn>
                  <a:cxn ang="0">
                    <a:pos x="173" y="0"/>
                  </a:cxn>
                </a:cxnLst>
                <a:rect l="0" t="0" r="r" b="b"/>
                <a:pathLst>
                  <a:path w="289" h="377">
                    <a:moveTo>
                      <a:pt x="173" y="0"/>
                    </a:moveTo>
                    <a:lnTo>
                      <a:pt x="209" y="5"/>
                    </a:lnTo>
                    <a:lnTo>
                      <a:pt x="244" y="24"/>
                    </a:lnTo>
                    <a:lnTo>
                      <a:pt x="266" y="53"/>
                    </a:lnTo>
                    <a:lnTo>
                      <a:pt x="284" y="96"/>
                    </a:lnTo>
                    <a:lnTo>
                      <a:pt x="288" y="169"/>
                    </a:lnTo>
                    <a:lnTo>
                      <a:pt x="275" y="241"/>
                    </a:lnTo>
                    <a:lnTo>
                      <a:pt x="253" y="294"/>
                    </a:lnTo>
                    <a:lnTo>
                      <a:pt x="222" y="337"/>
                    </a:lnTo>
                    <a:lnTo>
                      <a:pt x="191" y="366"/>
                    </a:lnTo>
                    <a:lnTo>
                      <a:pt x="154" y="376"/>
                    </a:lnTo>
                    <a:lnTo>
                      <a:pt x="119" y="371"/>
                    </a:lnTo>
                    <a:lnTo>
                      <a:pt x="102" y="347"/>
                    </a:lnTo>
                    <a:lnTo>
                      <a:pt x="75" y="309"/>
                    </a:lnTo>
                    <a:lnTo>
                      <a:pt x="66" y="236"/>
                    </a:lnTo>
                    <a:lnTo>
                      <a:pt x="75" y="159"/>
                    </a:lnTo>
                    <a:lnTo>
                      <a:pt x="79" y="150"/>
                    </a:lnTo>
                    <a:lnTo>
                      <a:pt x="0" y="72"/>
                    </a:lnTo>
                    <a:lnTo>
                      <a:pt x="0" y="34"/>
                    </a:lnTo>
                    <a:lnTo>
                      <a:pt x="13" y="29"/>
                    </a:lnTo>
                    <a:lnTo>
                      <a:pt x="93" y="120"/>
                    </a:lnTo>
                    <a:lnTo>
                      <a:pt x="102" y="77"/>
                    </a:lnTo>
                    <a:lnTo>
                      <a:pt x="128" y="29"/>
                    </a:lnTo>
                    <a:lnTo>
                      <a:pt x="154" y="10"/>
                    </a:lnTo>
                    <a:lnTo>
                      <a:pt x="173" y="0"/>
                    </a:lnTo>
                  </a:path>
                </a:pathLst>
              </a:custGeom>
              <a:solidFill>
                <a:srgbClr val="000000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6147" name="Freeform 3"/>
              <p:cNvSpPr>
                <a:spLocks/>
              </p:cNvSpPr>
              <p:nvPr/>
            </p:nvSpPr>
            <p:spPr bwMode="auto">
              <a:xfrm>
                <a:off x="3030" y="720"/>
                <a:ext cx="331" cy="779"/>
              </a:xfrm>
              <a:custGeom>
                <a:avLst/>
                <a:gdLst/>
                <a:ahLst/>
                <a:cxnLst>
                  <a:cxn ang="0">
                    <a:pos x="70" y="644"/>
                  </a:cxn>
                  <a:cxn ang="0">
                    <a:pos x="44" y="672"/>
                  </a:cxn>
                  <a:cxn ang="0">
                    <a:pos x="9" y="706"/>
                  </a:cxn>
                  <a:cxn ang="0">
                    <a:pos x="0" y="759"/>
                  </a:cxn>
                  <a:cxn ang="0">
                    <a:pos x="19" y="778"/>
                  </a:cxn>
                  <a:cxn ang="0">
                    <a:pos x="49" y="778"/>
                  </a:cxn>
                  <a:cxn ang="0">
                    <a:pos x="80" y="749"/>
                  </a:cxn>
                  <a:cxn ang="0">
                    <a:pos x="119" y="687"/>
                  </a:cxn>
                  <a:cxn ang="0">
                    <a:pos x="139" y="620"/>
                  </a:cxn>
                  <a:cxn ang="0">
                    <a:pos x="164" y="572"/>
                  </a:cxn>
                  <a:cxn ang="0">
                    <a:pos x="199" y="505"/>
                  </a:cxn>
                  <a:cxn ang="0">
                    <a:pos x="239" y="466"/>
                  </a:cxn>
                  <a:cxn ang="0">
                    <a:pos x="249" y="374"/>
                  </a:cxn>
                  <a:cxn ang="0">
                    <a:pos x="259" y="312"/>
                  </a:cxn>
                  <a:cxn ang="0">
                    <a:pos x="259" y="254"/>
                  </a:cxn>
                  <a:cxn ang="0">
                    <a:pos x="274" y="178"/>
                  </a:cxn>
                  <a:cxn ang="0">
                    <a:pos x="299" y="149"/>
                  </a:cxn>
                  <a:cxn ang="0">
                    <a:pos x="330" y="19"/>
                  </a:cxn>
                  <a:cxn ang="0">
                    <a:pos x="294" y="0"/>
                  </a:cxn>
                  <a:cxn ang="0">
                    <a:pos x="234" y="5"/>
                  </a:cxn>
                  <a:cxn ang="0">
                    <a:pos x="229" y="101"/>
                  </a:cxn>
                  <a:cxn ang="0">
                    <a:pos x="179" y="82"/>
                  </a:cxn>
                  <a:cxn ang="0">
                    <a:pos x="159" y="96"/>
                  </a:cxn>
                  <a:cxn ang="0">
                    <a:pos x="209" y="139"/>
                  </a:cxn>
                  <a:cxn ang="0">
                    <a:pos x="209" y="192"/>
                  </a:cxn>
                  <a:cxn ang="0">
                    <a:pos x="214" y="250"/>
                  </a:cxn>
                  <a:cxn ang="0">
                    <a:pos x="214" y="317"/>
                  </a:cxn>
                  <a:cxn ang="0">
                    <a:pos x="209" y="374"/>
                  </a:cxn>
                  <a:cxn ang="0">
                    <a:pos x="179" y="432"/>
                  </a:cxn>
                  <a:cxn ang="0">
                    <a:pos x="144" y="543"/>
                  </a:cxn>
                  <a:cxn ang="0">
                    <a:pos x="114" y="591"/>
                  </a:cxn>
                  <a:cxn ang="0">
                    <a:pos x="70" y="644"/>
                  </a:cxn>
                </a:cxnLst>
                <a:rect l="0" t="0" r="r" b="b"/>
                <a:pathLst>
                  <a:path w="331" h="779">
                    <a:moveTo>
                      <a:pt x="70" y="644"/>
                    </a:moveTo>
                    <a:lnTo>
                      <a:pt x="44" y="672"/>
                    </a:lnTo>
                    <a:lnTo>
                      <a:pt x="9" y="706"/>
                    </a:lnTo>
                    <a:lnTo>
                      <a:pt x="0" y="759"/>
                    </a:lnTo>
                    <a:lnTo>
                      <a:pt x="19" y="778"/>
                    </a:lnTo>
                    <a:lnTo>
                      <a:pt x="49" y="778"/>
                    </a:lnTo>
                    <a:lnTo>
                      <a:pt x="80" y="749"/>
                    </a:lnTo>
                    <a:lnTo>
                      <a:pt x="119" y="687"/>
                    </a:lnTo>
                    <a:lnTo>
                      <a:pt x="139" y="620"/>
                    </a:lnTo>
                    <a:lnTo>
                      <a:pt x="164" y="572"/>
                    </a:lnTo>
                    <a:lnTo>
                      <a:pt x="199" y="505"/>
                    </a:lnTo>
                    <a:lnTo>
                      <a:pt x="239" y="466"/>
                    </a:lnTo>
                    <a:lnTo>
                      <a:pt x="249" y="374"/>
                    </a:lnTo>
                    <a:lnTo>
                      <a:pt x="259" y="312"/>
                    </a:lnTo>
                    <a:lnTo>
                      <a:pt x="259" y="254"/>
                    </a:lnTo>
                    <a:lnTo>
                      <a:pt x="274" y="178"/>
                    </a:lnTo>
                    <a:lnTo>
                      <a:pt x="299" y="149"/>
                    </a:lnTo>
                    <a:lnTo>
                      <a:pt x="330" y="19"/>
                    </a:lnTo>
                    <a:lnTo>
                      <a:pt x="294" y="0"/>
                    </a:lnTo>
                    <a:lnTo>
                      <a:pt x="234" y="5"/>
                    </a:lnTo>
                    <a:lnTo>
                      <a:pt x="229" y="101"/>
                    </a:lnTo>
                    <a:lnTo>
                      <a:pt x="179" y="82"/>
                    </a:lnTo>
                    <a:lnTo>
                      <a:pt x="159" y="96"/>
                    </a:lnTo>
                    <a:lnTo>
                      <a:pt x="209" y="139"/>
                    </a:lnTo>
                    <a:lnTo>
                      <a:pt x="209" y="192"/>
                    </a:lnTo>
                    <a:lnTo>
                      <a:pt x="214" y="250"/>
                    </a:lnTo>
                    <a:lnTo>
                      <a:pt x="214" y="317"/>
                    </a:lnTo>
                    <a:lnTo>
                      <a:pt x="209" y="374"/>
                    </a:lnTo>
                    <a:lnTo>
                      <a:pt x="179" y="432"/>
                    </a:lnTo>
                    <a:lnTo>
                      <a:pt x="144" y="543"/>
                    </a:lnTo>
                    <a:lnTo>
                      <a:pt x="114" y="591"/>
                    </a:lnTo>
                    <a:lnTo>
                      <a:pt x="70" y="644"/>
                    </a:lnTo>
                  </a:path>
                </a:pathLst>
              </a:custGeom>
              <a:solidFill>
                <a:srgbClr val="000000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6148" name="Freeform 4"/>
              <p:cNvSpPr>
                <a:spLocks/>
              </p:cNvSpPr>
              <p:nvPr/>
            </p:nvSpPr>
            <p:spPr bwMode="auto">
              <a:xfrm>
                <a:off x="2448" y="758"/>
                <a:ext cx="334" cy="751"/>
              </a:xfrm>
              <a:custGeom>
                <a:avLst/>
                <a:gdLst/>
                <a:ahLst/>
                <a:cxnLst>
                  <a:cxn ang="0">
                    <a:pos x="293" y="615"/>
                  </a:cxn>
                  <a:cxn ang="0">
                    <a:pos x="318" y="649"/>
                  </a:cxn>
                  <a:cxn ang="0">
                    <a:pos x="328" y="672"/>
                  </a:cxn>
                  <a:cxn ang="0">
                    <a:pos x="333" y="716"/>
                  </a:cxn>
                  <a:cxn ang="0">
                    <a:pos x="328" y="740"/>
                  </a:cxn>
                  <a:cxn ang="0">
                    <a:pos x="303" y="750"/>
                  </a:cxn>
                  <a:cxn ang="0">
                    <a:pos x="269" y="745"/>
                  </a:cxn>
                  <a:cxn ang="0">
                    <a:pos x="243" y="711"/>
                  </a:cxn>
                  <a:cxn ang="0">
                    <a:pos x="218" y="672"/>
                  </a:cxn>
                  <a:cxn ang="0">
                    <a:pos x="184" y="596"/>
                  </a:cxn>
                  <a:cxn ang="0">
                    <a:pos x="144" y="538"/>
                  </a:cxn>
                  <a:cxn ang="0">
                    <a:pos x="115" y="495"/>
                  </a:cxn>
                  <a:cxn ang="0">
                    <a:pos x="100" y="414"/>
                  </a:cxn>
                  <a:cxn ang="0">
                    <a:pos x="85" y="317"/>
                  </a:cxn>
                  <a:cxn ang="0">
                    <a:pos x="64" y="263"/>
                  </a:cxn>
                  <a:cxn ang="0">
                    <a:pos x="35" y="216"/>
                  </a:cxn>
                  <a:cxn ang="0">
                    <a:pos x="20" y="177"/>
                  </a:cxn>
                  <a:cxn ang="0">
                    <a:pos x="0" y="115"/>
                  </a:cxn>
                  <a:cxn ang="0">
                    <a:pos x="5" y="48"/>
                  </a:cxn>
                  <a:cxn ang="0">
                    <a:pos x="40" y="4"/>
                  </a:cxn>
                  <a:cxn ang="0">
                    <a:pos x="85" y="0"/>
                  </a:cxn>
                  <a:cxn ang="0">
                    <a:pos x="100" y="105"/>
                  </a:cxn>
                  <a:cxn ang="0">
                    <a:pos x="125" y="95"/>
                  </a:cxn>
                  <a:cxn ang="0">
                    <a:pos x="129" y="124"/>
                  </a:cxn>
                  <a:cxn ang="0">
                    <a:pos x="100" y="149"/>
                  </a:cxn>
                  <a:cxn ang="0">
                    <a:pos x="100" y="196"/>
                  </a:cxn>
                  <a:cxn ang="0">
                    <a:pos x="125" y="273"/>
                  </a:cxn>
                  <a:cxn ang="0">
                    <a:pos x="144" y="355"/>
                  </a:cxn>
                  <a:cxn ang="0">
                    <a:pos x="159" y="447"/>
                  </a:cxn>
                  <a:cxn ang="0">
                    <a:pos x="179" y="481"/>
                  </a:cxn>
                  <a:cxn ang="0">
                    <a:pos x="223" y="538"/>
                  </a:cxn>
                  <a:cxn ang="0">
                    <a:pos x="269" y="586"/>
                  </a:cxn>
                  <a:cxn ang="0">
                    <a:pos x="293" y="615"/>
                  </a:cxn>
                </a:cxnLst>
                <a:rect l="0" t="0" r="r" b="b"/>
                <a:pathLst>
                  <a:path w="334" h="751">
                    <a:moveTo>
                      <a:pt x="293" y="615"/>
                    </a:moveTo>
                    <a:lnTo>
                      <a:pt x="318" y="649"/>
                    </a:lnTo>
                    <a:lnTo>
                      <a:pt x="328" y="672"/>
                    </a:lnTo>
                    <a:lnTo>
                      <a:pt x="333" y="716"/>
                    </a:lnTo>
                    <a:lnTo>
                      <a:pt x="328" y="740"/>
                    </a:lnTo>
                    <a:lnTo>
                      <a:pt x="303" y="750"/>
                    </a:lnTo>
                    <a:lnTo>
                      <a:pt x="269" y="745"/>
                    </a:lnTo>
                    <a:lnTo>
                      <a:pt x="243" y="711"/>
                    </a:lnTo>
                    <a:lnTo>
                      <a:pt x="218" y="672"/>
                    </a:lnTo>
                    <a:lnTo>
                      <a:pt x="184" y="596"/>
                    </a:lnTo>
                    <a:lnTo>
                      <a:pt x="144" y="538"/>
                    </a:lnTo>
                    <a:lnTo>
                      <a:pt x="115" y="495"/>
                    </a:lnTo>
                    <a:lnTo>
                      <a:pt x="100" y="414"/>
                    </a:lnTo>
                    <a:lnTo>
                      <a:pt x="85" y="317"/>
                    </a:lnTo>
                    <a:lnTo>
                      <a:pt x="64" y="263"/>
                    </a:lnTo>
                    <a:lnTo>
                      <a:pt x="35" y="216"/>
                    </a:lnTo>
                    <a:lnTo>
                      <a:pt x="20" y="177"/>
                    </a:lnTo>
                    <a:lnTo>
                      <a:pt x="0" y="115"/>
                    </a:lnTo>
                    <a:lnTo>
                      <a:pt x="5" y="48"/>
                    </a:lnTo>
                    <a:lnTo>
                      <a:pt x="40" y="4"/>
                    </a:lnTo>
                    <a:lnTo>
                      <a:pt x="85" y="0"/>
                    </a:lnTo>
                    <a:lnTo>
                      <a:pt x="100" y="105"/>
                    </a:lnTo>
                    <a:lnTo>
                      <a:pt x="125" y="95"/>
                    </a:lnTo>
                    <a:lnTo>
                      <a:pt x="129" y="124"/>
                    </a:lnTo>
                    <a:lnTo>
                      <a:pt x="100" y="149"/>
                    </a:lnTo>
                    <a:lnTo>
                      <a:pt x="100" y="196"/>
                    </a:lnTo>
                    <a:lnTo>
                      <a:pt x="125" y="273"/>
                    </a:lnTo>
                    <a:lnTo>
                      <a:pt x="144" y="355"/>
                    </a:lnTo>
                    <a:lnTo>
                      <a:pt x="159" y="447"/>
                    </a:lnTo>
                    <a:lnTo>
                      <a:pt x="179" y="481"/>
                    </a:lnTo>
                    <a:lnTo>
                      <a:pt x="223" y="538"/>
                    </a:lnTo>
                    <a:lnTo>
                      <a:pt x="269" y="586"/>
                    </a:lnTo>
                    <a:lnTo>
                      <a:pt x="293" y="615"/>
                    </a:lnTo>
                  </a:path>
                </a:pathLst>
              </a:custGeom>
              <a:solidFill>
                <a:srgbClr val="000000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6149" name="Freeform 5"/>
              <p:cNvSpPr>
                <a:spLocks/>
              </p:cNvSpPr>
              <p:nvPr/>
            </p:nvSpPr>
            <p:spPr bwMode="auto">
              <a:xfrm>
                <a:off x="2747" y="1411"/>
                <a:ext cx="299" cy="546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159" y="0"/>
                  </a:cxn>
                  <a:cxn ang="0">
                    <a:pos x="214" y="10"/>
                  </a:cxn>
                  <a:cxn ang="0">
                    <a:pos x="244" y="39"/>
                  </a:cxn>
                  <a:cxn ang="0">
                    <a:pos x="273" y="91"/>
                  </a:cxn>
                  <a:cxn ang="0">
                    <a:pos x="288" y="131"/>
                  </a:cxn>
                  <a:cxn ang="0">
                    <a:pos x="298" y="179"/>
                  </a:cxn>
                  <a:cxn ang="0">
                    <a:pos x="298" y="236"/>
                  </a:cxn>
                  <a:cxn ang="0">
                    <a:pos x="293" y="294"/>
                  </a:cxn>
                  <a:cxn ang="0">
                    <a:pos x="288" y="357"/>
                  </a:cxn>
                  <a:cxn ang="0">
                    <a:pos x="268" y="433"/>
                  </a:cxn>
                  <a:cxn ang="0">
                    <a:pos x="244" y="487"/>
                  </a:cxn>
                  <a:cxn ang="0">
                    <a:pos x="199" y="530"/>
                  </a:cxn>
                  <a:cxn ang="0">
                    <a:pos x="149" y="545"/>
                  </a:cxn>
                  <a:cxn ang="0">
                    <a:pos x="94" y="530"/>
                  </a:cxn>
                  <a:cxn ang="0">
                    <a:pos x="59" y="463"/>
                  </a:cxn>
                  <a:cxn ang="0">
                    <a:pos x="35" y="400"/>
                  </a:cxn>
                  <a:cxn ang="0">
                    <a:pos x="20" y="327"/>
                  </a:cxn>
                  <a:cxn ang="0">
                    <a:pos x="0" y="260"/>
                  </a:cxn>
                  <a:cxn ang="0">
                    <a:pos x="0" y="169"/>
                  </a:cxn>
                  <a:cxn ang="0">
                    <a:pos x="15" y="106"/>
                  </a:cxn>
                  <a:cxn ang="0">
                    <a:pos x="35" y="57"/>
                  </a:cxn>
                  <a:cxn ang="0">
                    <a:pos x="59" y="0"/>
                  </a:cxn>
                  <a:cxn ang="0">
                    <a:pos x="114" y="0"/>
                  </a:cxn>
                </a:cxnLst>
                <a:rect l="0" t="0" r="r" b="b"/>
                <a:pathLst>
                  <a:path w="299" h="546">
                    <a:moveTo>
                      <a:pt x="114" y="0"/>
                    </a:moveTo>
                    <a:lnTo>
                      <a:pt x="159" y="0"/>
                    </a:lnTo>
                    <a:lnTo>
                      <a:pt x="214" y="10"/>
                    </a:lnTo>
                    <a:lnTo>
                      <a:pt x="244" y="39"/>
                    </a:lnTo>
                    <a:lnTo>
                      <a:pt x="273" y="91"/>
                    </a:lnTo>
                    <a:lnTo>
                      <a:pt x="288" y="131"/>
                    </a:lnTo>
                    <a:lnTo>
                      <a:pt x="298" y="179"/>
                    </a:lnTo>
                    <a:lnTo>
                      <a:pt x="298" y="236"/>
                    </a:lnTo>
                    <a:lnTo>
                      <a:pt x="293" y="294"/>
                    </a:lnTo>
                    <a:lnTo>
                      <a:pt x="288" y="357"/>
                    </a:lnTo>
                    <a:lnTo>
                      <a:pt x="268" y="433"/>
                    </a:lnTo>
                    <a:lnTo>
                      <a:pt x="244" y="487"/>
                    </a:lnTo>
                    <a:lnTo>
                      <a:pt x="199" y="530"/>
                    </a:lnTo>
                    <a:lnTo>
                      <a:pt x="149" y="545"/>
                    </a:lnTo>
                    <a:lnTo>
                      <a:pt x="94" y="530"/>
                    </a:lnTo>
                    <a:lnTo>
                      <a:pt x="59" y="463"/>
                    </a:lnTo>
                    <a:lnTo>
                      <a:pt x="35" y="400"/>
                    </a:lnTo>
                    <a:lnTo>
                      <a:pt x="20" y="327"/>
                    </a:lnTo>
                    <a:lnTo>
                      <a:pt x="0" y="260"/>
                    </a:lnTo>
                    <a:lnTo>
                      <a:pt x="0" y="169"/>
                    </a:lnTo>
                    <a:lnTo>
                      <a:pt x="15" y="106"/>
                    </a:lnTo>
                    <a:lnTo>
                      <a:pt x="35" y="57"/>
                    </a:lnTo>
                    <a:lnTo>
                      <a:pt x="59" y="0"/>
                    </a:lnTo>
                    <a:lnTo>
                      <a:pt x="114" y="0"/>
                    </a:lnTo>
                  </a:path>
                </a:pathLst>
              </a:custGeom>
              <a:solidFill>
                <a:srgbClr val="000000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6150" name="Freeform 6"/>
              <p:cNvSpPr>
                <a:spLocks/>
              </p:cNvSpPr>
              <p:nvPr/>
            </p:nvSpPr>
            <p:spPr bwMode="auto">
              <a:xfrm>
                <a:off x="2946" y="1878"/>
                <a:ext cx="230" cy="626"/>
              </a:xfrm>
              <a:custGeom>
                <a:avLst/>
                <a:gdLst/>
                <a:ahLst/>
                <a:cxnLst>
                  <a:cxn ang="0">
                    <a:pos x="43" y="73"/>
                  </a:cxn>
                  <a:cxn ang="0">
                    <a:pos x="13" y="31"/>
                  </a:cxn>
                  <a:cxn ang="0">
                    <a:pos x="23" y="0"/>
                  </a:cxn>
                  <a:cxn ang="0">
                    <a:pos x="53" y="0"/>
                  </a:cxn>
                  <a:cxn ang="0">
                    <a:pos x="87" y="33"/>
                  </a:cxn>
                  <a:cxn ang="0">
                    <a:pos x="132" y="103"/>
                  </a:cxn>
                  <a:cxn ang="0">
                    <a:pos x="157" y="170"/>
                  </a:cxn>
                  <a:cxn ang="0">
                    <a:pos x="179" y="233"/>
                  </a:cxn>
                  <a:cxn ang="0">
                    <a:pos x="186" y="292"/>
                  </a:cxn>
                  <a:cxn ang="0">
                    <a:pos x="184" y="323"/>
                  </a:cxn>
                  <a:cxn ang="0">
                    <a:pos x="162" y="361"/>
                  </a:cxn>
                  <a:cxn ang="0">
                    <a:pos x="125" y="464"/>
                  </a:cxn>
                  <a:cxn ang="0">
                    <a:pos x="82" y="522"/>
                  </a:cxn>
                  <a:cxn ang="0">
                    <a:pos x="72" y="548"/>
                  </a:cxn>
                  <a:cxn ang="0">
                    <a:pos x="112" y="553"/>
                  </a:cxn>
                  <a:cxn ang="0">
                    <a:pos x="165" y="553"/>
                  </a:cxn>
                  <a:cxn ang="0">
                    <a:pos x="229" y="577"/>
                  </a:cxn>
                  <a:cxn ang="0">
                    <a:pos x="224" y="594"/>
                  </a:cxn>
                  <a:cxn ang="0">
                    <a:pos x="214" y="615"/>
                  </a:cxn>
                  <a:cxn ang="0">
                    <a:pos x="194" y="625"/>
                  </a:cxn>
                  <a:cxn ang="0">
                    <a:pos x="155" y="610"/>
                  </a:cxn>
                  <a:cxn ang="0">
                    <a:pos x="112" y="587"/>
                  </a:cxn>
                  <a:cxn ang="0">
                    <a:pos x="53" y="584"/>
                  </a:cxn>
                  <a:cxn ang="0">
                    <a:pos x="15" y="592"/>
                  </a:cxn>
                  <a:cxn ang="0">
                    <a:pos x="0" y="579"/>
                  </a:cxn>
                  <a:cxn ang="0">
                    <a:pos x="0" y="561"/>
                  </a:cxn>
                  <a:cxn ang="0">
                    <a:pos x="20" y="541"/>
                  </a:cxn>
                  <a:cxn ang="0">
                    <a:pos x="53" y="507"/>
                  </a:cxn>
                  <a:cxn ang="0">
                    <a:pos x="109" y="422"/>
                  </a:cxn>
                  <a:cxn ang="0">
                    <a:pos x="135" y="348"/>
                  </a:cxn>
                  <a:cxn ang="0">
                    <a:pos x="142" y="277"/>
                  </a:cxn>
                  <a:cxn ang="0">
                    <a:pos x="140" y="238"/>
                  </a:cxn>
                  <a:cxn ang="0">
                    <a:pos x="120" y="170"/>
                  </a:cxn>
                  <a:cxn ang="0">
                    <a:pos x="67" y="95"/>
                  </a:cxn>
                  <a:cxn ang="0">
                    <a:pos x="30" y="57"/>
                  </a:cxn>
                  <a:cxn ang="0">
                    <a:pos x="43" y="73"/>
                  </a:cxn>
                </a:cxnLst>
                <a:rect l="0" t="0" r="r" b="b"/>
                <a:pathLst>
                  <a:path w="230" h="626">
                    <a:moveTo>
                      <a:pt x="43" y="73"/>
                    </a:moveTo>
                    <a:lnTo>
                      <a:pt x="13" y="31"/>
                    </a:lnTo>
                    <a:lnTo>
                      <a:pt x="23" y="0"/>
                    </a:lnTo>
                    <a:lnTo>
                      <a:pt x="53" y="0"/>
                    </a:lnTo>
                    <a:lnTo>
                      <a:pt x="87" y="33"/>
                    </a:lnTo>
                    <a:lnTo>
                      <a:pt x="132" y="103"/>
                    </a:lnTo>
                    <a:lnTo>
                      <a:pt x="157" y="170"/>
                    </a:lnTo>
                    <a:lnTo>
                      <a:pt x="179" y="233"/>
                    </a:lnTo>
                    <a:lnTo>
                      <a:pt x="186" y="292"/>
                    </a:lnTo>
                    <a:lnTo>
                      <a:pt x="184" y="323"/>
                    </a:lnTo>
                    <a:lnTo>
                      <a:pt x="162" y="361"/>
                    </a:lnTo>
                    <a:lnTo>
                      <a:pt x="125" y="464"/>
                    </a:lnTo>
                    <a:lnTo>
                      <a:pt x="82" y="522"/>
                    </a:lnTo>
                    <a:lnTo>
                      <a:pt x="72" y="548"/>
                    </a:lnTo>
                    <a:lnTo>
                      <a:pt x="112" y="553"/>
                    </a:lnTo>
                    <a:lnTo>
                      <a:pt x="165" y="553"/>
                    </a:lnTo>
                    <a:lnTo>
                      <a:pt x="229" y="577"/>
                    </a:lnTo>
                    <a:lnTo>
                      <a:pt x="224" y="594"/>
                    </a:lnTo>
                    <a:lnTo>
                      <a:pt x="214" y="615"/>
                    </a:lnTo>
                    <a:lnTo>
                      <a:pt x="194" y="625"/>
                    </a:lnTo>
                    <a:lnTo>
                      <a:pt x="155" y="610"/>
                    </a:lnTo>
                    <a:lnTo>
                      <a:pt x="112" y="587"/>
                    </a:lnTo>
                    <a:lnTo>
                      <a:pt x="53" y="584"/>
                    </a:lnTo>
                    <a:lnTo>
                      <a:pt x="15" y="592"/>
                    </a:lnTo>
                    <a:lnTo>
                      <a:pt x="0" y="579"/>
                    </a:lnTo>
                    <a:lnTo>
                      <a:pt x="0" y="561"/>
                    </a:lnTo>
                    <a:lnTo>
                      <a:pt x="20" y="541"/>
                    </a:lnTo>
                    <a:lnTo>
                      <a:pt x="53" y="507"/>
                    </a:lnTo>
                    <a:lnTo>
                      <a:pt x="109" y="422"/>
                    </a:lnTo>
                    <a:lnTo>
                      <a:pt x="135" y="348"/>
                    </a:lnTo>
                    <a:lnTo>
                      <a:pt x="142" y="277"/>
                    </a:lnTo>
                    <a:lnTo>
                      <a:pt x="140" y="238"/>
                    </a:lnTo>
                    <a:lnTo>
                      <a:pt x="120" y="170"/>
                    </a:lnTo>
                    <a:lnTo>
                      <a:pt x="67" y="95"/>
                    </a:lnTo>
                    <a:lnTo>
                      <a:pt x="30" y="57"/>
                    </a:lnTo>
                    <a:lnTo>
                      <a:pt x="43" y="73"/>
                    </a:lnTo>
                  </a:path>
                </a:pathLst>
              </a:custGeom>
              <a:solidFill>
                <a:srgbClr val="000000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6151" name="Freeform 7"/>
              <p:cNvSpPr>
                <a:spLocks/>
              </p:cNvSpPr>
              <p:nvPr/>
            </p:nvSpPr>
            <p:spPr bwMode="auto">
              <a:xfrm>
                <a:off x="2642" y="1869"/>
                <a:ext cx="230" cy="667"/>
              </a:xfrm>
              <a:custGeom>
                <a:avLst/>
                <a:gdLst/>
                <a:ahLst/>
                <a:cxnLst>
                  <a:cxn ang="0">
                    <a:pos x="118" y="120"/>
                  </a:cxn>
                  <a:cxn ang="0">
                    <a:pos x="154" y="52"/>
                  </a:cxn>
                  <a:cxn ang="0">
                    <a:pos x="187" y="0"/>
                  </a:cxn>
                  <a:cxn ang="0">
                    <a:pos x="212" y="0"/>
                  </a:cxn>
                  <a:cxn ang="0">
                    <a:pos x="226" y="21"/>
                  </a:cxn>
                  <a:cxn ang="0">
                    <a:pos x="229" y="57"/>
                  </a:cxn>
                  <a:cxn ang="0">
                    <a:pos x="208" y="84"/>
                  </a:cxn>
                  <a:cxn ang="0">
                    <a:pos x="172" y="118"/>
                  </a:cxn>
                  <a:cxn ang="0">
                    <a:pos x="143" y="156"/>
                  </a:cxn>
                  <a:cxn ang="0">
                    <a:pos x="114" y="208"/>
                  </a:cxn>
                  <a:cxn ang="0">
                    <a:pos x="101" y="244"/>
                  </a:cxn>
                  <a:cxn ang="0">
                    <a:pos x="89" y="290"/>
                  </a:cxn>
                  <a:cxn ang="0">
                    <a:pos x="87" y="347"/>
                  </a:cxn>
                  <a:cxn ang="0">
                    <a:pos x="91" y="400"/>
                  </a:cxn>
                  <a:cxn ang="0">
                    <a:pos x="106" y="465"/>
                  </a:cxn>
                  <a:cxn ang="0">
                    <a:pos x="133" y="522"/>
                  </a:cxn>
                  <a:cxn ang="0">
                    <a:pos x="156" y="555"/>
                  </a:cxn>
                  <a:cxn ang="0">
                    <a:pos x="170" y="580"/>
                  </a:cxn>
                  <a:cxn ang="0">
                    <a:pos x="172" y="599"/>
                  </a:cxn>
                  <a:cxn ang="0">
                    <a:pos x="160" y="605"/>
                  </a:cxn>
                  <a:cxn ang="0">
                    <a:pos x="131" y="610"/>
                  </a:cxn>
                  <a:cxn ang="0">
                    <a:pos x="87" y="625"/>
                  </a:cxn>
                  <a:cxn ang="0">
                    <a:pos x="54" y="644"/>
                  </a:cxn>
                  <a:cxn ang="0">
                    <a:pos x="33" y="666"/>
                  </a:cxn>
                  <a:cxn ang="0">
                    <a:pos x="14" y="661"/>
                  </a:cxn>
                  <a:cxn ang="0">
                    <a:pos x="0" y="635"/>
                  </a:cxn>
                  <a:cxn ang="0">
                    <a:pos x="0" y="613"/>
                  </a:cxn>
                  <a:cxn ang="0">
                    <a:pos x="33" y="594"/>
                  </a:cxn>
                  <a:cxn ang="0">
                    <a:pos x="89" y="582"/>
                  </a:cxn>
                  <a:cxn ang="0">
                    <a:pos x="141" y="575"/>
                  </a:cxn>
                  <a:cxn ang="0">
                    <a:pos x="118" y="548"/>
                  </a:cxn>
                  <a:cxn ang="0">
                    <a:pos x="104" y="515"/>
                  </a:cxn>
                  <a:cxn ang="0">
                    <a:pos x="85" y="467"/>
                  </a:cxn>
                  <a:cxn ang="0">
                    <a:pos x="64" y="417"/>
                  </a:cxn>
                  <a:cxn ang="0">
                    <a:pos x="58" y="354"/>
                  </a:cxn>
                  <a:cxn ang="0">
                    <a:pos x="56" y="295"/>
                  </a:cxn>
                  <a:cxn ang="0">
                    <a:pos x="70" y="237"/>
                  </a:cxn>
                  <a:cxn ang="0">
                    <a:pos x="97" y="161"/>
                  </a:cxn>
                  <a:cxn ang="0">
                    <a:pos x="118" y="120"/>
                  </a:cxn>
                </a:cxnLst>
                <a:rect l="0" t="0" r="r" b="b"/>
                <a:pathLst>
                  <a:path w="230" h="667">
                    <a:moveTo>
                      <a:pt x="118" y="120"/>
                    </a:moveTo>
                    <a:lnTo>
                      <a:pt x="154" y="52"/>
                    </a:lnTo>
                    <a:lnTo>
                      <a:pt x="187" y="0"/>
                    </a:lnTo>
                    <a:lnTo>
                      <a:pt x="212" y="0"/>
                    </a:lnTo>
                    <a:lnTo>
                      <a:pt x="226" y="21"/>
                    </a:lnTo>
                    <a:lnTo>
                      <a:pt x="229" y="57"/>
                    </a:lnTo>
                    <a:lnTo>
                      <a:pt x="208" y="84"/>
                    </a:lnTo>
                    <a:lnTo>
                      <a:pt x="172" y="118"/>
                    </a:lnTo>
                    <a:lnTo>
                      <a:pt x="143" y="156"/>
                    </a:lnTo>
                    <a:lnTo>
                      <a:pt x="114" y="208"/>
                    </a:lnTo>
                    <a:lnTo>
                      <a:pt x="101" y="244"/>
                    </a:lnTo>
                    <a:lnTo>
                      <a:pt x="89" y="290"/>
                    </a:lnTo>
                    <a:lnTo>
                      <a:pt x="87" y="347"/>
                    </a:lnTo>
                    <a:lnTo>
                      <a:pt x="91" y="400"/>
                    </a:lnTo>
                    <a:lnTo>
                      <a:pt x="106" y="465"/>
                    </a:lnTo>
                    <a:lnTo>
                      <a:pt x="133" y="522"/>
                    </a:lnTo>
                    <a:lnTo>
                      <a:pt x="156" y="555"/>
                    </a:lnTo>
                    <a:lnTo>
                      <a:pt x="170" y="580"/>
                    </a:lnTo>
                    <a:lnTo>
                      <a:pt x="172" y="599"/>
                    </a:lnTo>
                    <a:lnTo>
                      <a:pt x="160" y="605"/>
                    </a:lnTo>
                    <a:lnTo>
                      <a:pt x="131" y="610"/>
                    </a:lnTo>
                    <a:lnTo>
                      <a:pt x="87" y="625"/>
                    </a:lnTo>
                    <a:lnTo>
                      <a:pt x="54" y="644"/>
                    </a:lnTo>
                    <a:lnTo>
                      <a:pt x="33" y="666"/>
                    </a:lnTo>
                    <a:lnTo>
                      <a:pt x="14" y="661"/>
                    </a:lnTo>
                    <a:lnTo>
                      <a:pt x="0" y="635"/>
                    </a:lnTo>
                    <a:lnTo>
                      <a:pt x="0" y="613"/>
                    </a:lnTo>
                    <a:lnTo>
                      <a:pt x="33" y="594"/>
                    </a:lnTo>
                    <a:lnTo>
                      <a:pt x="89" y="582"/>
                    </a:lnTo>
                    <a:lnTo>
                      <a:pt x="141" y="575"/>
                    </a:lnTo>
                    <a:lnTo>
                      <a:pt x="118" y="548"/>
                    </a:lnTo>
                    <a:lnTo>
                      <a:pt x="104" y="515"/>
                    </a:lnTo>
                    <a:lnTo>
                      <a:pt x="85" y="467"/>
                    </a:lnTo>
                    <a:lnTo>
                      <a:pt x="64" y="417"/>
                    </a:lnTo>
                    <a:lnTo>
                      <a:pt x="58" y="354"/>
                    </a:lnTo>
                    <a:lnTo>
                      <a:pt x="56" y="295"/>
                    </a:lnTo>
                    <a:lnTo>
                      <a:pt x="70" y="237"/>
                    </a:lnTo>
                    <a:lnTo>
                      <a:pt x="97" y="161"/>
                    </a:lnTo>
                    <a:lnTo>
                      <a:pt x="118" y="120"/>
                    </a:lnTo>
                  </a:path>
                </a:pathLst>
              </a:custGeom>
              <a:solidFill>
                <a:srgbClr val="000000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</p:grpSp>
        <p:grpSp>
          <p:nvGrpSpPr>
            <p:cNvPr id="6159" name="Group 15"/>
            <p:cNvGrpSpPr>
              <a:grpSpLocks/>
            </p:cNvGrpSpPr>
            <p:nvPr/>
          </p:nvGrpSpPr>
          <p:grpSpPr bwMode="auto">
            <a:xfrm>
              <a:off x="2928" y="816"/>
              <a:ext cx="673" cy="1624"/>
              <a:chOff x="2928" y="816"/>
              <a:chExt cx="673" cy="1624"/>
            </a:xfrm>
          </p:grpSpPr>
          <p:sp>
            <p:nvSpPr>
              <p:cNvPr id="6153" name="Freeform 9"/>
              <p:cNvSpPr>
                <a:spLocks/>
              </p:cNvSpPr>
              <p:nvPr/>
            </p:nvSpPr>
            <p:spPr bwMode="auto">
              <a:xfrm>
                <a:off x="3137" y="1060"/>
                <a:ext cx="214" cy="337"/>
              </a:xfrm>
              <a:custGeom>
                <a:avLst/>
                <a:gdLst/>
                <a:ahLst/>
                <a:cxnLst>
                  <a:cxn ang="0">
                    <a:pos x="128" y="0"/>
                  </a:cxn>
                  <a:cxn ang="0">
                    <a:pos x="154" y="4"/>
                  </a:cxn>
                  <a:cxn ang="0">
                    <a:pos x="180" y="22"/>
                  </a:cxn>
                  <a:cxn ang="0">
                    <a:pos x="197" y="47"/>
                  </a:cxn>
                  <a:cxn ang="0">
                    <a:pos x="210" y="86"/>
                  </a:cxn>
                  <a:cxn ang="0">
                    <a:pos x="213" y="151"/>
                  </a:cxn>
                  <a:cxn ang="0">
                    <a:pos x="203" y="215"/>
                  </a:cxn>
                  <a:cxn ang="0">
                    <a:pos x="187" y="263"/>
                  </a:cxn>
                  <a:cxn ang="0">
                    <a:pos x="164" y="301"/>
                  </a:cxn>
                  <a:cxn ang="0">
                    <a:pos x="141" y="327"/>
                  </a:cxn>
                  <a:cxn ang="0">
                    <a:pos x="114" y="336"/>
                  </a:cxn>
                  <a:cxn ang="0">
                    <a:pos x="88" y="332"/>
                  </a:cxn>
                  <a:cxn ang="0">
                    <a:pos x="75" y="310"/>
                  </a:cxn>
                  <a:cxn ang="0">
                    <a:pos x="56" y="276"/>
                  </a:cxn>
                  <a:cxn ang="0">
                    <a:pos x="49" y="211"/>
                  </a:cxn>
                  <a:cxn ang="0">
                    <a:pos x="56" y="142"/>
                  </a:cxn>
                  <a:cxn ang="0">
                    <a:pos x="59" y="134"/>
                  </a:cxn>
                  <a:cxn ang="0">
                    <a:pos x="0" y="64"/>
                  </a:cxn>
                  <a:cxn ang="0">
                    <a:pos x="0" y="30"/>
                  </a:cxn>
                  <a:cxn ang="0">
                    <a:pos x="10" y="26"/>
                  </a:cxn>
                  <a:cxn ang="0">
                    <a:pos x="69" y="108"/>
                  </a:cxn>
                  <a:cxn ang="0">
                    <a:pos x="75" y="69"/>
                  </a:cxn>
                  <a:cxn ang="0">
                    <a:pos x="94" y="26"/>
                  </a:cxn>
                  <a:cxn ang="0">
                    <a:pos x="114" y="9"/>
                  </a:cxn>
                  <a:cxn ang="0">
                    <a:pos x="128" y="0"/>
                  </a:cxn>
                </a:cxnLst>
                <a:rect l="0" t="0" r="r" b="b"/>
                <a:pathLst>
                  <a:path w="214" h="337">
                    <a:moveTo>
                      <a:pt x="128" y="0"/>
                    </a:moveTo>
                    <a:lnTo>
                      <a:pt x="154" y="4"/>
                    </a:lnTo>
                    <a:lnTo>
                      <a:pt x="180" y="22"/>
                    </a:lnTo>
                    <a:lnTo>
                      <a:pt x="197" y="47"/>
                    </a:lnTo>
                    <a:lnTo>
                      <a:pt x="210" y="86"/>
                    </a:lnTo>
                    <a:lnTo>
                      <a:pt x="213" y="151"/>
                    </a:lnTo>
                    <a:lnTo>
                      <a:pt x="203" y="215"/>
                    </a:lnTo>
                    <a:lnTo>
                      <a:pt x="187" y="263"/>
                    </a:lnTo>
                    <a:lnTo>
                      <a:pt x="164" y="301"/>
                    </a:lnTo>
                    <a:lnTo>
                      <a:pt x="141" y="327"/>
                    </a:lnTo>
                    <a:lnTo>
                      <a:pt x="114" y="336"/>
                    </a:lnTo>
                    <a:lnTo>
                      <a:pt x="88" y="332"/>
                    </a:lnTo>
                    <a:lnTo>
                      <a:pt x="75" y="310"/>
                    </a:lnTo>
                    <a:lnTo>
                      <a:pt x="56" y="276"/>
                    </a:lnTo>
                    <a:lnTo>
                      <a:pt x="49" y="211"/>
                    </a:lnTo>
                    <a:lnTo>
                      <a:pt x="56" y="142"/>
                    </a:lnTo>
                    <a:lnTo>
                      <a:pt x="59" y="134"/>
                    </a:lnTo>
                    <a:lnTo>
                      <a:pt x="0" y="64"/>
                    </a:lnTo>
                    <a:lnTo>
                      <a:pt x="0" y="30"/>
                    </a:lnTo>
                    <a:lnTo>
                      <a:pt x="10" y="26"/>
                    </a:lnTo>
                    <a:lnTo>
                      <a:pt x="69" y="108"/>
                    </a:lnTo>
                    <a:lnTo>
                      <a:pt x="75" y="69"/>
                    </a:lnTo>
                    <a:lnTo>
                      <a:pt x="94" y="26"/>
                    </a:lnTo>
                    <a:lnTo>
                      <a:pt x="114" y="9"/>
                    </a:lnTo>
                    <a:lnTo>
                      <a:pt x="128" y="0"/>
                    </a:lnTo>
                  </a:path>
                </a:pathLst>
              </a:custGeom>
              <a:solidFill>
                <a:srgbClr val="000000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6154" name="Freeform 10"/>
              <p:cNvSpPr>
                <a:spLocks/>
              </p:cNvSpPr>
              <p:nvPr/>
            </p:nvSpPr>
            <p:spPr bwMode="auto">
              <a:xfrm>
                <a:off x="3357" y="816"/>
                <a:ext cx="244" cy="697"/>
              </a:xfrm>
              <a:custGeom>
                <a:avLst/>
                <a:gdLst/>
                <a:ahLst/>
                <a:cxnLst>
                  <a:cxn ang="0">
                    <a:pos x="51" y="576"/>
                  </a:cxn>
                  <a:cxn ang="0">
                    <a:pos x="33" y="601"/>
                  </a:cxn>
                  <a:cxn ang="0">
                    <a:pos x="7" y="632"/>
                  </a:cxn>
                  <a:cxn ang="0">
                    <a:pos x="0" y="679"/>
                  </a:cxn>
                  <a:cxn ang="0">
                    <a:pos x="14" y="696"/>
                  </a:cxn>
                  <a:cxn ang="0">
                    <a:pos x="36" y="696"/>
                  </a:cxn>
                  <a:cxn ang="0">
                    <a:pos x="59" y="670"/>
                  </a:cxn>
                  <a:cxn ang="0">
                    <a:pos x="88" y="614"/>
                  </a:cxn>
                  <a:cxn ang="0">
                    <a:pos x="102" y="554"/>
                  </a:cxn>
                  <a:cxn ang="0">
                    <a:pos x="121" y="512"/>
                  </a:cxn>
                  <a:cxn ang="0">
                    <a:pos x="147" y="452"/>
                  </a:cxn>
                  <a:cxn ang="0">
                    <a:pos x="176" y="417"/>
                  </a:cxn>
                  <a:cxn ang="0">
                    <a:pos x="183" y="335"/>
                  </a:cxn>
                  <a:cxn ang="0">
                    <a:pos x="191" y="279"/>
                  </a:cxn>
                  <a:cxn ang="0">
                    <a:pos x="191" y="228"/>
                  </a:cxn>
                  <a:cxn ang="0">
                    <a:pos x="202" y="159"/>
                  </a:cxn>
                  <a:cxn ang="0">
                    <a:pos x="220" y="133"/>
                  </a:cxn>
                  <a:cxn ang="0">
                    <a:pos x="243" y="17"/>
                  </a:cxn>
                  <a:cxn ang="0">
                    <a:pos x="216" y="0"/>
                  </a:cxn>
                  <a:cxn ang="0">
                    <a:pos x="172" y="4"/>
                  </a:cxn>
                  <a:cxn ang="0">
                    <a:pos x="168" y="90"/>
                  </a:cxn>
                  <a:cxn ang="0">
                    <a:pos x="132" y="73"/>
                  </a:cxn>
                  <a:cxn ang="0">
                    <a:pos x="117" y="86"/>
                  </a:cxn>
                  <a:cxn ang="0">
                    <a:pos x="154" y="124"/>
                  </a:cxn>
                  <a:cxn ang="0">
                    <a:pos x="154" y="172"/>
                  </a:cxn>
                  <a:cxn ang="0">
                    <a:pos x="158" y="223"/>
                  </a:cxn>
                  <a:cxn ang="0">
                    <a:pos x="158" y="283"/>
                  </a:cxn>
                  <a:cxn ang="0">
                    <a:pos x="154" y="335"/>
                  </a:cxn>
                  <a:cxn ang="0">
                    <a:pos x="132" y="387"/>
                  </a:cxn>
                  <a:cxn ang="0">
                    <a:pos x="106" y="486"/>
                  </a:cxn>
                  <a:cxn ang="0">
                    <a:pos x="84" y="528"/>
                  </a:cxn>
                  <a:cxn ang="0">
                    <a:pos x="51" y="576"/>
                  </a:cxn>
                </a:cxnLst>
                <a:rect l="0" t="0" r="r" b="b"/>
                <a:pathLst>
                  <a:path w="244" h="697">
                    <a:moveTo>
                      <a:pt x="51" y="576"/>
                    </a:moveTo>
                    <a:lnTo>
                      <a:pt x="33" y="601"/>
                    </a:lnTo>
                    <a:lnTo>
                      <a:pt x="7" y="632"/>
                    </a:lnTo>
                    <a:lnTo>
                      <a:pt x="0" y="679"/>
                    </a:lnTo>
                    <a:lnTo>
                      <a:pt x="14" y="696"/>
                    </a:lnTo>
                    <a:lnTo>
                      <a:pt x="36" y="696"/>
                    </a:lnTo>
                    <a:lnTo>
                      <a:pt x="59" y="670"/>
                    </a:lnTo>
                    <a:lnTo>
                      <a:pt x="88" y="614"/>
                    </a:lnTo>
                    <a:lnTo>
                      <a:pt x="102" y="554"/>
                    </a:lnTo>
                    <a:lnTo>
                      <a:pt x="121" y="512"/>
                    </a:lnTo>
                    <a:lnTo>
                      <a:pt x="147" y="452"/>
                    </a:lnTo>
                    <a:lnTo>
                      <a:pt x="176" y="417"/>
                    </a:lnTo>
                    <a:lnTo>
                      <a:pt x="183" y="335"/>
                    </a:lnTo>
                    <a:lnTo>
                      <a:pt x="191" y="279"/>
                    </a:lnTo>
                    <a:lnTo>
                      <a:pt x="191" y="228"/>
                    </a:lnTo>
                    <a:lnTo>
                      <a:pt x="202" y="159"/>
                    </a:lnTo>
                    <a:lnTo>
                      <a:pt x="220" y="133"/>
                    </a:lnTo>
                    <a:lnTo>
                      <a:pt x="243" y="17"/>
                    </a:lnTo>
                    <a:lnTo>
                      <a:pt x="216" y="0"/>
                    </a:lnTo>
                    <a:lnTo>
                      <a:pt x="172" y="4"/>
                    </a:lnTo>
                    <a:lnTo>
                      <a:pt x="168" y="90"/>
                    </a:lnTo>
                    <a:lnTo>
                      <a:pt x="132" y="73"/>
                    </a:lnTo>
                    <a:lnTo>
                      <a:pt x="117" y="86"/>
                    </a:lnTo>
                    <a:lnTo>
                      <a:pt x="154" y="124"/>
                    </a:lnTo>
                    <a:lnTo>
                      <a:pt x="154" y="172"/>
                    </a:lnTo>
                    <a:lnTo>
                      <a:pt x="158" y="223"/>
                    </a:lnTo>
                    <a:lnTo>
                      <a:pt x="158" y="283"/>
                    </a:lnTo>
                    <a:lnTo>
                      <a:pt x="154" y="335"/>
                    </a:lnTo>
                    <a:lnTo>
                      <a:pt x="132" y="387"/>
                    </a:lnTo>
                    <a:lnTo>
                      <a:pt x="106" y="486"/>
                    </a:lnTo>
                    <a:lnTo>
                      <a:pt x="84" y="528"/>
                    </a:lnTo>
                    <a:lnTo>
                      <a:pt x="51" y="576"/>
                    </a:lnTo>
                  </a:path>
                </a:pathLst>
              </a:custGeom>
              <a:solidFill>
                <a:srgbClr val="000000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6155" name="Freeform 11"/>
              <p:cNvSpPr>
                <a:spLocks/>
              </p:cNvSpPr>
              <p:nvPr/>
            </p:nvSpPr>
            <p:spPr bwMode="auto">
              <a:xfrm>
                <a:off x="2928" y="850"/>
                <a:ext cx="246" cy="671"/>
              </a:xfrm>
              <a:custGeom>
                <a:avLst/>
                <a:gdLst/>
                <a:ahLst/>
                <a:cxnLst>
                  <a:cxn ang="0">
                    <a:pos x="215" y="549"/>
                  </a:cxn>
                  <a:cxn ang="0">
                    <a:pos x="234" y="580"/>
                  </a:cxn>
                  <a:cxn ang="0">
                    <a:pos x="241" y="601"/>
                  </a:cxn>
                  <a:cxn ang="0">
                    <a:pos x="245" y="640"/>
                  </a:cxn>
                  <a:cxn ang="0">
                    <a:pos x="241" y="661"/>
                  </a:cxn>
                  <a:cxn ang="0">
                    <a:pos x="223" y="670"/>
                  </a:cxn>
                  <a:cxn ang="0">
                    <a:pos x="198" y="666"/>
                  </a:cxn>
                  <a:cxn ang="0">
                    <a:pos x="179" y="635"/>
                  </a:cxn>
                  <a:cxn ang="0">
                    <a:pos x="161" y="601"/>
                  </a:cxn>
                  <a:cxn ang="0">
                    <a:pos x="135" y="532"/>
                  </a:cxn>
                  <a:cxn ang="0">
                    <a:pos x="106" y="481"/>
                  </a:cxn>
                  <a:cxn ang="0">
                    <a:pos x="84" y="443"/>
                  </a:cxn>
                  <a:cxn ang="0">
                    <a:pos x="73" y="370"/>
                  </a:cxn>
                  <a:cxn ang="0">
                    <a:pos x="62" y="283"/>
                  </a:cxn>
                  <a:cxn ang="0">
                    <a:pos x="47" y="235"/>
                  </a:cxn>
                  <a:cxn ang="0">
                    <a:pos x="26" y="193"/>
                  </a:cxn>
                  <a:cxn ang="0">
                    <a:pos x="15" y="158"/>
                  </a:cxn>
                  <a:cxn ang="0">
                    <a:pos x="0" y="103"/>
                  </a:cxn>
                  <a:cxn ang="0">
                    <a:pos x="4" y="43"/>
                  </a:cxn>
                  <a:cxn ang="0">
                    <a:pos x="30" y="4"/>
                  </a:cxn>
                  <a:cxn ang="0">
                    <a:pos x="62" y="0"/>
                  </a:cxn>
                  <a:cxn ang="0">
                    <a:pos x="73" y="94"/>
                  </a:cxn>
                  <a:cxn ang="0">
                    <a:pos x="92" y="85"/>
                  </a:cxn>
                  <a:cxn ang="0">
                    <a:pos x="95" y="111"/>
                  </a:cxn>
                  <a:cxn ang="0">
                    <a:pos x="73" y="133"/>
                  </a:cxn>
                  <a:cxn ang="0">
                    <a:pos x="73" y="175"/>
                  </a:cxn>
                  <a:cxn ang="0">
                    <a:pos x="92" y="244"/>
                  </a:cxn>
                  <a:cxn ang="0">
                    <a:pos x="106" y="317"/>
                  </a:cxn>
                  <a:cxn ang="0">
                    <a:pos x="117" y="399"/>
                  </a:cxn>
                  <a:cxn ang="0">
                    <a:pos x="132" y="430"/>
                  </a:cxn>
                  <a:cxn ang="0">
                    <a:pos x="164" y="481"/>
                  </a:cxn>
                  <a:cxn ang="0">
                    <a:pos x="198" y="523"/>
                  </a:cxn>
                  <a:cxn ang="0">
                    <a:pos x="215" y="549"/>
                  </a:cxn>
                </a:cxnLst>
                <a:rect l="0" t="0" r="r" b="b"/>
                <a:pathLst>
                  <a:path w="246" h="671">
                    <a:moveTo>
                      <a:pt x="215" y="549"/>
                    </a:moveTo>
                    <a:lnTo>
                      <a:pt x="234" y="580"/>
                    </a:lnTo>
                    <a:lnTo>
                      <a:pt x="241" y="601"/>
                    </a:lnTo>
                    <a:lnTo>
                      <a:pt x="245" y="640"/>
                    </a:lnTo>
                    <a:lnTo>
                      <a:pt x="241" y="661"/>
                    </a:lnTo>
                    <a:lnTo>
                      <a:pt x="223" y="670"/>
                    </a:lnTo>
                    <a:lnTo>
                      <a:pt x="198" y="666"/>
                    </a:lnTo>
                    <a:lnTo>
                      <a:pt x="179" y="635"/>
                    </a:lnTo>
                    <a:lnTo>
                      <a:pt x="161" y="601"/>
                    </a:lnTo>
                    <a:lnTo>
                      <a:pt x="135" y="532"/>
                    </a:lnTo>
                    <a:lnTo>
                      <a:pt x="106" y="481"/>
                    </a:lnTo>
                    <a:lnTo>
                      <a:pt x="84" y="443"/>
                    </a:lnTo>
                    <a:lnTo>
                      <a:pt x="73" y="370"/>
                    </a:lnTo>
                    <a:lnTo>
                      <a:pt x="62" y="283"/>
                    </a:lnTo>
                    <a:lnTo>
                      <a:pt x="47" y="235"/>
                    </a:lnTo>
                    <a:lnTo>
                      <a:pt x="26" y="193"/>
                    </a:lnTo>
                    <a:lnTo>
                      <a:pt x="15" y="158"/>
                    </a:lnTo>
                    <a:lnTo>
                      <a:pt x="0" y="103"/>
                    </a:lnTo>
                    <a:lnTo>
                      <a:pt x="4" y="43"/>
                    </a:lnTo>
                    <a:lnTo>
                      <a:pt x="30" y="4"/>
                    </a:lnTo>
                    <a:lnTo>
                      <a:pt x="62" y="0"/>
                    </a:lnTo>
                    <a:lnTo>
                      <a:pt x="73" y="94"/>
                    </a:lnTo>
                    <a:lnTo>
                      <a:pt x="92" y="85"/>
                    </a:lnTo>
                    <a:lnTo>
                      <a:pt x="95" y="111"/>
                    </a:lnTo>
                    <a:lnTo>
                      <a:pt x="73" y="133"/>
                    </a:lnTo>
                    <a:lnTo>
                      <a:pt x="73" y="175"/>
                    </a:lnTo>
                    <a:lnTo>
                      <a:pt x="92" y="244"/>
                    </a:lnTo>
                    <a:lnTo>
                      <a:pt x="106" y="317"/>
                    </a:lnTo>
                    <a:lnTo>
                      <a:pt x="117" y="399"/>
                    </a:lnTo>
                    <a:lnTo>
                      <a:pt x="132" y="430"/>
                    </a:lnTo>
                    <a:lnTo>
                      <a:pt x="164" y="481"/>
                    </a:lnTo>
                    <a:lnTo>
                      <a:pt x="198" y="523"/>
                    </a:lnTo>
                    <a:lnTo>
                      <a:pt x="215" y="549"/>
                    </a:lnTo>
                  </a:path>
                </a:pathLst>
              </a:custGeom>
              <a:solidFill>
                <a:srgbClr val="000000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6156" name="Freeform 12"/>
              <p:cNvSpPr>
                <a:spLocks/>
              </p:cNvSpPr>
              <p:nvPr/>
            </p:nvSpPr>
            <p:spPr bwMode="auto">
              <a:xfrm>
                <a:off x="3148" y="1434"/>
                <a:ext cx="221" cy="488"/>
              </a:xfrm>
              <a:custGeom>
                <a:avLst/>
                <a:gdLst/>
                <a:ahLst/>
                <a:cxnLst>
                  <a:cxn ang="0">
                    <a:pos x="84" y="0"/>
                  </a:cxn>
                  <a:cxn ang="0">
                    <a:pos x="118" y="0"/>
                  </a:cxn>
                  <a:cxn ang="0">
                    <a:pos x="158" y="9"/>
                  </a:cxn>
                  <a:cxn ang="0">
                    <a:pos x="180" y="35"/>
                  </a:cxn>
                  <a:cxn ang="0">
                    <a:pos x="202" y="82"/>
                  </a:cxn>
                  <a:cxn ang="0">
                    <a:pos x="213" y="117"/>
                  </a:cxn>
                  <a:cxn ang="0">
                    <a:pos x="220" y="160"/>
                  </a:cxn>
                  <a:cxn ang="0">
                    <a:pos x="220" y="211"/>
                  </a:cxn>
                  <a:cxn ang="0">
                    <a:pos x="216" y="263"/>
                  </a:cxn>
                  <a:cxn ang="0">
                    <a:pos x="213" y="319"/>
                  </a:cxn>
                  <a:cxn ang="0">
                    <a:pos x="198" y="387"/>
                  </a:cxn>
                  <a:cxn ang="0">
                    <a:pos x="180" y="435"/>
                  </a:cxn>
                  <a:cxn ang="0">
                    <a:pos x="147" y="474"/>
                  </a:cxn>
                  <a:cxn ang="0">
                    <a:pos x="110" y="487"/>
                  </a:cxn>
                  <a:cxn ang="0">
                    <a:pos x="70" y="474"/>
                  </a:cxn>
                  <a:cxn ang="0">
                    <a:pos x="44" y="413"/>
                  </a:cxn>
                  <a:cxn ang="0">
                    <a:pos x="26" y="358"/>
                  </a:cxn>
                  <a:cxn ang="0">
                    <a:pos x="15" y="293"/>
                  </a:cxn>
                  <a:cxn ang="0">
                    <a:pos x="0" y="233"/>
                  </a:cxn>
                  <a:cxn ang="0">
                    <a:pos x="0" y="151"/>
                  </a:cxn>
                  <a:cxn ang="0">
                    <a:pos x="11" y="95"/>
                  </a:cxn>
                  <a:cxn ang="0">
                    <a:pos x="26" y="51"/>
                  </a:cxn>
                  <a:cxn ang="0">
                    <a:pos x="44" y="0"/>
                  </a:cxn>
                  <a:cxn ang="0">
                    <a:pos x="84" y="0"/>
                  </a:cxn>
                </a:cxnLst>
                <a:rect l="0" t="0" r="r" b="b"/>
                <a:pathLst>
                  <a:path w="221" h="488">
                    <a:moveTo>
                      <a:pt x="84" y="0"/>
                    </a:moveTo>
                    <a:lnTo>
                      <a:pt x="118" y="0"/>
                    </a:lnTo>
                    <a:lnTo>
                      <a:pt x="158" y="9"/>
                    </a:lnTo>
                    <a:lnTo>
                      <a:pt x="180" y="35"/>
                    </a:lnTo>
                    <a:lnTo>
                      <a:pt x="202" y="82"/>
                    </a:lnTo>
                    <a:lnTo>
                      <a:pt x="213" y="117"/>
                    </a:lnTo>
                    <a:lnTo>
                      <a:pt x="220" y="160"/>
                    </a:lnTo>
                    <a:lnTo>
                      <a:pt x="220" y="211"/>
                    </a:lnTo>
                    <a:lnTo>
                      <a:pt x="216" y="263"/>
                    </a:lnTo>
                    <a:lnTo>
                      <a:pt x="213" y="319"/>
                    </a:lnTo>
                    <a:lnTo>
                      <a:pt x="198" y="387"/>
                    </a:lnTo>
                    <a:lnTo>
                      <a:pt x="180" y="435"/>
                    </a:lnTo>
                    <a:lnTo>
                      <a:pt x="147" y="474"/>
                    </a:lnTo>
                    <a:lnTo>
                      <a:pt x="110" y="487"/>
                    </a:lnTo>
                    <a:lnTo>
                      <a:pt x="70" y="474"/>
                    </a:lnTo>
                    <a:lnTo>
                      <a:pt x="44" y="413"/>
                    </a:lnTo>
                    <a:lnTo>
                      <a:pt x="26" y="358"/>
                    </a:lnTo>
                    <a:lnTo>
                      <a:pt x="15" y="293"/>
                    </a:lnTo>
                    <a:lnTo>
                      <a:pt x="0" y="233"/>
                    </a:lnTo>
                    <a:lnTo>
                      <a:pt x="0" y="151"/>
                    </a:lnTo>
                    <a:lnTo>
                      <a:pt x="11" y="95"/>
                    </a:lnTo>
                    <a:lnTo>
                      <a:pt x="26" y="51"/>
                    </a:lnTo>
                    <a:lnTo>
                      <a:pt x="44" y="0"/>
                    </a:lnTo>
                    <a:lnTo>
                      <a:pt x="84" y="0"/>
                    </a:lnTo>
                  </a:path>
                </a:pathLst>
              </a:custGeom>
              <a:solidFill>
                <a:srgbClr val="000000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6157" name="Freeform 13"/>
              <p:cNvSpPr>
                <a:spLocks/>
              </p:cNvSpPr>
              <p:nvPr/>
            </p:nvSpPr>
            <p:spPr bwMode="auto">
              <a:xfrm>
                <a:off x="3295" y="1852"/>
                <a:ext cx="170" cy="560"/>
              </a:xfrm>
              <a:custGeom>
                <a:avLst/>
                <a:gdLst/>
                <a:ahLst/>
                <a:cxnLst>
                  <a:cxn ang="0">
                    <a:pos x="31" y="65"/>
                  </a:cxn>
                  <a:cxn ang="0">
                    <a:pos x="9" y="27"/>
                  </a:cxn>
                  <a:cxn ang="0">
                    <a:pos x="17" y="0"/>
                  </a:cxn>
                  <a:cxn ang="0">
                    <a:pos x="39" y="0"/>
                  </a:cxn>
                  <a:cxn ang="0">
                    <a:pos x="64" y="30"/>
                  </a:cxn>
                  <a:cxn ang="0">
                    <a:pos x="97" y="92"/>
                  </a:cxn>
                  <a:cxn ang="0">
                    <a:pos x="116" y="152"/>
                  </a:cxn>
                  <a:cxn ang="0">
                    <a:pos x="132" y="209"/>
                  </a:cxn>
                  <a:cxn ang="0">
                    <a:pos x="138" y="261"/>
                  </a:cxn>
                  <a:cxn ang="0">
                    <a:pos x="136" y="289"/>
                  </a:cxn>
                  <a:cxn ang="0">
                    <a:pos x="120" y="323"/>
                  </a:cxn>
                  <a:cxn ang="0">
                    <a:pos x="92" y="415"/>
                  </a:cxn>
                  <a:cxn ang="0">
                    <a:pos x="60" y="467"/>
                  </a:cxn>
                  <a:cxn ang="0">
                    <a:pos x="53" y="490"/>
                  </a:cxn>
                  <a:cxn ang="0">
                    <a:pos x="83" y="495"/>
                  </a:cxn>
                  <a:cxn ang="0">
                    <a:pos x="122" y="495"/>
                  </a:cxn>
                  <a:cxn ang="0">
                    <a:pos x="169" y="516"/>
                  </a:cxn>
                  <a:cxn ang="0">
                    <a:pos x="165" y="532"/>
                  </a:cxn>
                  <a:cxn ang="0">
                    <a:pos x="158" y="550"/>
                  </a:cxn>
                  <a:cxn ang="0">
                    <a:pos x="143" y="559"/>
                  </a:cxn>
                  <a:cxn ang="0">
                    <a:pos x="114" y="545"/>
                  </a:cxn>
                  <a:cxn ang="0">
                    <a:pos x="83" y="525"/>
                  </a:cxn>
                  <a:cxn ang="0">
                    <a:pos x="39" y="522"/>
                  </a:cxn>
                  <a:cxn ang="0">
                    <a:pos x="11" y="529"/>
                  </a:cxn>
                  <a:cxn ang="0">
                    <a:pos x="0" y="518"/>
                  </a:cxn>
                  <a:cxn ang="0">
                    <a:pos x="0" y="502"/>
                  </a:cxn>
                  <a:cxn ang="0">
                    <a:pos x="15" y="484"/>
                  </a:cxn>
                  <a:cxn ang="0">
                    <a:pos x="39" y="454"/>
                  </a:cxn>
                  <a:cxn ang="0">
                    <a:pos x="81" y="378"/>
                  </a:cxn>
                  <a:cxn ang="0">
                    <a:pos x="99" y="311"/>
                  </a:cxn>
                  <a:cxn ang="0">
                    <a:pos x="105" y="248"/>
                  </a:cxn>
                  <a:cxn ang="0">
                    <a:pos x="103" y="213"/>
                  </a:cxn>
                  <a:cxn ang="0">
                    <a:pos x="88" y="152"/>
                  </a:cxn>
                  <a:cxn ang="0">
                    <a:pos x="49" y="85"/>
                  </a:cxn>
                  <a:cxn ang="0">
                    <a:pos x="22" y="51"/>
                  </a:cxn>
                  <a:cxn ang="0">
                    <a:pos x="31" y="65"/>
                  </a:cxn>
                </a:cxnLst>
                <a:rect l="0" t="0" r="r" b="b"/>
                <a:pathLst>
                  <a:path w="170" h="560">
                    <a:moveTo>
                      <a:pt x="31" y="65"/>
                    </a:moveTo>
                    <a:lnTo>
                      <a:pt x="9" y="27"/>
                    </a:lnTo>
                    <a:lnTo>
                      <a:pt x="17" y="0"/>
                    </a:lnTo>
                    <a:lnTo>
                      <a:pt x="39" y="0"/>
                    </a:lnTo>
                    <a:lnTo>
                      <a:pt x="64" y="30"/>
                    </a:lnTo>
                    <a:lnTo>
                      <a:pt x="97" y="92"/>
                    </a:lnTo>
                    <a:lnTo>
                      <a:pt x="116" y="152"/>
                    </a:lnTo>
                    <a:lnTo>
                      <a:pt x="132" y="209"/>
                    </a:lnTo>
                    <a:lnTo>
                      <a:pt x="138" y="261"/>
                    </a:lnTo>
                    <a:lnTo>
                      <a:pt x="136" y="289"/>
                    </a:lnTo>
                    <a:lnTo>
                      <a:pt x="120" y="323"/>
                    </a:lnTo>
                    <a:lnTo>
                      <a:pt x="92" y="415"/>
                    </a:lnTo>
                    <a:lnTo>
                      <a:pt x="60" y="467"/>
                    </a:lnTo>
                    <a:lnTo>
                      <a:pt x="53" y="490"/>
                    </a:lnTo>
                    <a:lnTo>
                      <a:pt x="83" y="495"/>
                    </a:lnTo>
                    <a:lnTo>
                      <a:pt x="122" y="495"/>
                    </a:lnTo>
                    <a:lnTo>
                      <a:pt x="169" y="516"/>
                    </a:lnTo>
                    <a:lnTo>
                      <a:pt x="165" y="532"/>
                    </a:lnTo>
                    <a:lnTo>
                      <a:pt x="158" y="550"/>
                    </a:lnTo>
                    <a:lnTo>
                      <a:pt x="143" y="559"/>
                    </a:lnTo>
                    <a:lnTo>
                      <a:pt x="114" y="545"/>
                    </a:lnTo>
                    <a:lnTo>
                      <a:pt x="83" y="525"/>
                    </a:lnTo>
                    <a:lnTo>
                      <a:pt x="39" y="522"/>
                    </a:lnTo>
                    <a:lnTo>
                      <a:pt x="11" y="529"/>
                    </a:lnTo>
                    <a:lnTo>
                      <a:pt x="0" y="518"/>
                    </a:lnTo>
                    <a:lnTo>
                      <a:pt x="0" y="502"/>
                    </a:lnTo>
                    <a:lnTo>
                      <a:pt x="15" y="484"/>
                    </a:lnTo>
                    <a:lnTo>
                      <a:pt x="39" y="454"/>
                    </a:lnTo>
                    <a:lnTo>
                      <a:pt x="81" y="378"/>
                    </a:lnTo>
                    <a:lnTo>
                      <a:pt x="99" y="311"/>
                    </a:lnTo>
                    <a:lnTo>
                      <a:pt x="105" y="248"/>
                    </a:lnTo>
                    <a:lnTo>
                      <a:pt x="103" y="213"/>
                    </a:lnTo>
                    <a:lnTo>
                      <a:pt x="88" y="152"/>
                    </a:lnTo>
                    <a:lnTo>
                      <a:pt x="49" y="85"/>
                    </a:lnTo>
                    <a:lnTo>
                      <a:pt x="22" y="51"/>
                    </a:lnTo>
                    <a:lnTo>
                      <a:pt x="31" y="65"/>
                    </a:lnTo>
                  </a:path>
                </a:pathLst>
              </a:custGeom>
              <a:solidFill>
                <a:srgbClr val="000000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6158" name="Freeform 14"/>
              <p:cNvSpPr>
                <a:spLocks/>
              </p:cNvSpPr>
              <p:nvPr/>
            </p:nvSpPr>
            <p:spPr bwMode="auto">
              <a:xfrm>
                <a:off x="3071" y="1843"/>
                <a:ext cx="169" cy="597"/>
              </a:xfrm>
              <a:custGeom>
                <a:avLst/>
                <a:gdLst/>
                <a:ahLst/>
                <a:cxnLst>
                  <a:cxn ang="0">
                    <a:pos x="87" y="108"/>
                  </a:cxn>
                  <a:cxn ang="0">
                    <a:pos x="113" y="47"/>
                  </a:cxn>
                  <a:cxn ang="0">
                    <a:pos x="137" y="0"/>
                  </a:cxn>
                  <a:cxn ang="0">
                    <a:pos x="156" y="0"/>
                  </a:cxn>
                  <a:cxn ang="0">
                    <a:pos x="166" y="19"/>
                  </a:cxn>
                  <a:cxn ang="0">
                    <a:pos x="168" y="51"/>
                  </a:cxn>
                  <a:cxn ang="0">
                    <a:pos x="153" y="75"/>
                  </a:cxn>
                  <a:cxn ang="0">
                    <a:pos x="126" y="105"/>
                  </a:cxn>
                  <a:cxn ang="0">
                    <a:pos x="105" y="139"/>
                  </a:cxn>
                  <a:cxn ang="0">
                    <a:pos x="84" y="186"/>
                  </a:cxn>
                  <a:cxn ang="0">
                    <a:pos x="74" y="218"/>
                  </a:cxn>
                  <a:cxn ang="0">
                    <a:pos x="65" y="259"/>
                  </a:cxn>
                  <a:cxn ang="0">
                    <a:pos x="64" y="311"/>
                  </a:cxn>
                  <a:cxn ang="0">
                    <a:pos x="67" y="358"/>
                  </a:cxn>
                  <a:cxn ang="0">
                    <a:pos x="78" y="416"/>
                  </a:cxn>
                  <a:cxn ang="0">
                    <a:pos x="97" y="467"/>
                  </a:cxn>
                  <a:cxn ang="0">
                    <a:pos x="114" y="497"/>
                  </a:cxn>
                  <a:cxn ang="0">
                    <a:pos x="125" y="519"/>
                  </a:cxn>
                  <a:cxn ang="0">
                    <a:pos x="126" y="536"/>
                  </a:cxn>
                  <a:cxn ang="0">
                    <a:pos x="118" y="542"/>
                  </a:cxn>
                  <a:cxn ang="0">
                    <a:pos x="96" y="546"/>
                  </a:cxn>
                  <a:cxn ang="0">
                    <a:pos x="64" y="559"/>
                  </a:cxn>
                  <a:cxn ang="0">
                    <a:pos x="39" y="576"/>
                  </a:cxn>
                  <a:cxn ang="0">
                    <a:pos x="24" y="596"/>
                  </a:cxn>
                  <a:cxn ang="0">
                    <a:pos x="10" y="592"/>
                  </a:cxn>
                  <a:cxn ang="0">
                    <a:pos x="0" y="568"/>
                  </a:cxn>
                  <a:cxn ang="0">
                    <a:pos x="0" y="548"/>
                  </a:cxn>
                  <a:cxn ang="0">
                    <a:pos x="24" y="532"/>
                  </a:cxn>
                  <a:cxn ang="0">
                    <a:pos x="65" y="521"/>
                  </a:cxn>
                  <a:cxn ang="0">
                    <a:pos x="103" y="514"/>
                  </a:cxn>
                  <a:cxn ang="0">
                    <a:pos x="87" y="491"/>
                  </a:cxn>
                  <a:cxn ang="0">
                    <a:pos x="76" y="461"/>
                  </a:cxn>
                  <a:cxn ang="0">
                    <a:pos x="62" y="418"/>
                  </a:cxn>
                  <a:cxn ang="0">
                    <a:pos x="47" y="373"/>
                  </a:cxn>
                  <a:cxn ang="0">
                    <a:pos x="42" y="317"/>
                  </a:cxn>
                  <a:cxn ang="0">
                    <a:pos x="41" y="264"/>
                  </a:cxn>
                  <a:cxn ang="0">
                    <a:pos x="52" y="212"/>
                  </a:cxn>
                  <a:cxn ang="0">
                    <a:pos x="71" y="144"/>
                  </a:cxn>
                  <a:cxn ang="0">
                    <a:pos x="87" y="108"/>
                  </a:cxn>
                </a:cxnLst>
                <a:rect l="0" t="0" r="r" b="b"/>
                <a:pathLst>
                  <a:path w="169" h="597">
                    <a:moveTo>
                      <a:pt x="87" y="108"/>
                    </a:moveTo>
                    <a:lnTo>
                      <a:pt x="113" y="47"/>
                    </a:lnTo>
                    <a:lnTo>
                      <a:pt x="137" y="0"/>
                    </a:lnTo>
                    <a:lnTo>
                      <a:pt x="156" y="0"/>
                    </a:lnTo>
                    <a:lnTo>
                      <a:pt x="166" y="19"/>
                    </a:lnTo>
                    <a:lnTo>
                      <a:pt x="168" y="51"/>
                    </a:lnTo>
                    <a:lnTo>
                      <a:pt x="153" y="75"/>
                    </a:lnTo>
                    <a:lnTo>
                      <a:pt x="126" y="105"/>
                    </a:lnTo>
                    <a:lnTo>
                      <a:pt x="105" y="139"/>
                    </a:lnTo>
                    <a:lnTo>
                      <a:pt x="84" y="186"/>
                    </a:lnTo>
                    <a:lnTo>
                      <a:pt x="74" y="218"/>
                    </a:lnTo>
                    <a:lnTo>
                      <a:pt x="65" y="259"/>
                    </a:lnTo>
                    <a:lnTo>
                      <a:pt x="64" y="311"/>
                    </a:lnTo>
                    <a:lnTo>
                      <a:pt x="67" y="358"/>
                    </a:lnTo>
                    <a:lnTo>
                      <a:pt x="78" y="416"/>
                    </a:lnTo>
                    <a:lnTo>
                      <a:pt x="97" y="467"/>
                    </a:lnTo>
                    <a:lnTo>
                      <a:pt x="114" y="497"/>
                    </a:lnTo>
                    <a:lnTo>
                      <a:pt x="125" y="519"/>
                    </a:lnTo>
                    <a:lnTo>
                      <a:pt x="126" y="536"/>
                    </a:lnTo>
                    <a:lnTo>
                      <a:pt x="118" y="542"/>
                    </a:lnTo>
                    <a:lnTo>
                      <a:pt x="96" y="546"/>
                    </a:lnTo>
                    <a:lnTo>
                      <a:pt x="64" y="559"/>
                    </a:lnTo>
                    <a:lnTo>
                      <a:pt x="39" y="576"/>
                    </a:lnTo>
                    <a:lnTo>
                      <a:pt x="24" y="596"/>
                    </a:lnTo>
                    <a:lnTo>
                      <a:pt x="10" y="592"/>
                    </a:lnTo>
                    <a:lnTo>
                      <a:pt x="0" y="568"/>
                    </a:lnTo>
                    <a:lnTo>
                      <a:pt x="0" y="548"/>
                    </a:lnTo>
                    <a:lnTo>
                      <a:pt x="24" y="532"/>
                    </a:lnTo>
                    <a:lnTo>
                      <a:pt x="65" y="521"/>
                    </a:lnTo>
                    <a:lnTo>
                      <a:pt x="103" y="514"/>
                    </a:lnTo>
                    <a:lnTo>
                      <a:pt x="87" y="491"/>
                    </a:lnTo>
                    <a:lnTo>
                      <a:pt x="76" y="461"/>
                    </a:lnTo>
                    <a:lnTo>
                      <a:pt x="62" y="418"/>
                    </a:lnTo>
                    <a:lnTo>
                      <a:pt x="47" y="373"/>
                    </a:lnTo>
                    <a:lnTo>
                      <a:pt x="42" y="317"/>
                    </a:lnTo>
                    <a:lnTo>
                      <a:pt x="41" y="264"/>
                    </a:lnTo>
                    <a:lnTo>
                      <a:pt x="52" y="212"/>
                    </a:lnTo>
                    <a:lnTo>
                      <a:pt x="71" y="144"/>
                    </a:lnTo>
                    <a:lnTo>
                      <a:pt x="87" y="108"/>
                    </a:lnTo>
                  </a:path>
                </a:pathLst>
              </a:custGeom>
              <a:solidFill>
                <a:srgbClr val="000000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</p:grpSp>
        <p:grpSp>
          <p:nvGrpSpPr>
            <p:cNvPr id="6166" name="Group 22"/>
            <p:cNvGrpSpPr>
              <a:grpSpLocks/>
            </p:cNvGrpSpPr>
            <p:nvPr/>
          </p:nvGrpSpPr>
          <p:grpSpPr bwMode="auto">
            <a:xfrm>
              <a:off x="3216" y="960"/>
              <a:ext cx="625" cy="1489"/>
              <a:chOff x="3216" y="960"/>
              <a:chExt cx="625" cy="1489"/>
            </a:xfrm>
          </p:grpSpPr>
          <p:sp>
            <p:nvSpPr>
              <p:cNvPr id="6160" name="Freeform 16"/>
              <p:cNvSpPr>
                <a:spLocks/>
              </p:cNvSpPr>
              <p:nvPr/>
            </p:nvSpPr>
            <p:spPr bwMode="auto">
              <a:xfrm>
                <a:off x="3410" y="1184"/>
                <a:ext cx="199" cy="309"/>
              </a:xfrm>
              <a:custGeom>
                <a:avLst/>
                <a:gdLst/>
                <a:ahLst/>
                <a:cxnLst>
                  <a:cxn ang="0">
                    <a:pos x="119" y="0"/>
                  </a:cxn>
                  <a:cxn ang="0">
                    <a:pos x="143" y="4"/>
                  </a:cxn>
                  <a:cxn ang="0">
                    <a:pos x="168" y="20"/>
                  </a:cxn>
                  <a:cxn ang="0">
                    <a:pos x="183" y="43"/>
                  </a:cxn>
                  <a:cxn ang="0">
                    <a:pos x="195" y="79"/>
                  </a:cxn>
                  <a:cxn ang="0">
                    <a:pos x="198" y="138"/>
                  </a:cxn>
                  <a:cxn ang="0">
                    <a:pos x="189" y="197"/>
                  </a:cxn>
                  <a:cxn ang="0">
                    <a:pos x="174" y="241"/>
                  </a:cxn>
                  <a:cxn ang="0">
                    <a:pos x="153" y="276"/>
                  </a:cxn>
                  <a:cxn ang="0">
                    <a:pos x="131" y="300"/>
                  </a:cxn>
                  <a:cxn ang="0">
                    <a:pos x="106" y="308"/>
                  </a:cxn>
                  <a:cxn ang="0">
                    <a:pos x="82" y="304"/>
                  </a:cxn>
                  <a:cxn ang="0">
                    <a:pos x="70" y="284"/>
                  </a:cxn>
                  <a:cxn ang="0">
                    <a:pos x="52" y="253"/>
                  </a:cxn>
                  <a:cxn ang="0">
                    <a:pos x="45" y="193"/>
                  </a:cxn>
                  <a:cxn ang="0">
                    <a:pos x="52" y="130"/>
                  </a:cxn>
                  <a:cxn ang="0">
                    <a:pos x="55" y="123"/>
                  </a:cxn>
                  <a:cxn ang="0">
                    <a:pos x="0" y="59"/>
                  </a:cxn>
                  <a:cxn ang="0">
                    <a:pos x="0" y="28"/>
                  </a:cxn>
                  <a:cxn ang="0">
                    <a:pos x="9" y="24"/>
                  </a:cxn>
                  <a:cxn ang="0">
                    <a:pos x="64" y="99"/>
                  </a:cxn>
                  <a:cxn ang="0">
                    <a:pos x="70" y="63"/>
                  </a:cxn>
                  <a:cxn ang="0">
                    <a:pos x="88" y="24"/>
                  </a:cxn>
                  <a:cxn ang="0">
                    <a:pos x="106" y="8"/>
                  </a:cxn>
                  <a:cxn ang="0">
                    <a:pos x="119" y="0"/>
                  </a:cxn>
                </a:cxnLst>
                <a:rect l="0" t="0" r="r" b="b"/>
                <a:pathLst>
                  <a:path w="199" h="309">
                    <a:moveTo>
                      <a:pt x="119" y="0"/>
                    </a:moveTo>
                    <a:lnTo>
                      <a:pt x="143" y="4"/>
                    </a:lnTo>
                    <a:lnTo>
                      <a:pt x="168" y="20"/>
                    </a:lnTo>
                    <a:lnTo>
                      <a:pt x="183" y="43"/>
                    </a:lnTo>
                    <a:lnTo>
                      <a:pt x="195" y="79"/>
                    </a:lnTo>
                    <a:lnTo>
                      <a:pt x="198" y="138"/>
                    </a:lnTo>
                    <a:lnTo>
                      <a:pt x="189" y="197"/>
                    </a:lnTo>
                    <a:lnTo>
                      <a:pt x="174" y="241"/>
                    </a:lnTo>
                    <a:lnTo>
                      <a:pt x="153" y="276"/>
                    </a:lnTo>
                    <a:lnTo>
                      <a:pt x="131" y="300"/>
                    </a:lnTo>
                    <a:lnTo>
                      <a:pt x="106" y="308"/>
                    </a:lnTo>
                    <a:lnTo>
                      <a:pt x="82" y="304"/>
                    </a:lnTo>
                    <a:lnTo>
                      <a:pt x="70" y="284"/>
                    </a:lnTo>
                    <a:lnTo>
                      <a:pt x="52" y="253"/>
                    </a:lnTo>
                    <a:lnTo>
                      <a:pt x="45" y="193"/>
                    </a:lnTo>
                    <a:lnTo>
                      <a:pt x="52" y="130"/>
                    </a:lnTo>
                    <a:lnTo>
                      <a:pt x="55" y="123"/>
                    </a:lnTo>
                    <a:lnTo>
                      <a:pt x="0" y="59"/>
                    </a:lnTo>
                    <a:lnTo>
                      <a:pt x="0" y="28"/>
                    </a:lnTo>
                    <a:lnTo>
                      <a:pt x="9" y="24"/>
                    </a:lnTo>
                    <a:lnTo>
                      <a:pt x="64" y="99"/>
                    </a:lnTo>
                    <a:lnTo>
                      <a:pt x="70" y="63"/>
                    </a:lnTo>
                    <a:lnTo>
                      <a:pt x="88" y="24"/>
                    </a:lnTo>
                    <a:lnTo>
                      <a:pt x="106" y="8"/>
                    </a:lnTo>
                    <a:lnTo>
                      <a:pt x="119" y="0"/>
                    </a:lnTo>
                  </a:path>
                </a:pathLst>
              </a:custGeom>
              <a:solidFill>
                <a:srgbClr val="000000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6161" name="Freeform 17"/>
              <p:cNvSpPr>
                <a:spLocks/>
              </p:cNvSpPr>
              <p:nvPr/>
            </p:nvSpPr>
            <p:spPr bwMode="auto">
              <a:xfrm>
                <a:off x="3614" y="960"/>
                <a:ext cx="227" cy="639"/>
              </a:xfrm>
              <a:custGeom>
                <a:avLst/>
                <a:gdLst/>
                <a:ahLst/>
                <a:cxnLst>
                  <a:cxn ang="0">
                    <a:pos x="48" y="528"/>
                  </a:cxn>
                  <a:cxn ang="0">
                    <a:pos x="30" y="551"/>
                  </a:cxn>
                  <a:cxn ang="0">
                    <a:pos x="6" y="579"/>
                  </a:cxn>
                  <a:cxn ang="0">
                    <a:pos x="0" y="622"/>
                  </a:cxn>
                  <a:cxn ang="0">
                    <a:pos x="13" y="638"/>
                  </a:cxn>
                  <a:cxn ang="0">
                    <a:pos x="34" y="638"/>
                  </a:cxn>
                  <a:cxn ang="0">
                    <a:pos x="54" y="614"/>
                  </a:cxn>
                  <a:cxn ang="0">
                    <a:pos x="81" y="563"/>
                  </a:cxn>
                  <a:cxn ang="0">
                    <a:pos x="95" y="508"/>
                  </a:cxn>
                  <a:cxn ang="0">
                    <a:pos x="112" y="469"/>
                  </a:cxn>
                  <a:cxn ang="0">
                    <a:pos x="137" y="414"/>
                  </a:cxn>
                  <a:cxn ang="0">
                    <a:pos x="163" y="382"/>
                  </a:cxn>
                  <a:cxn ang="0">
                    <a:pos x="170" y="307"/>
                  </a:cxn>
                  <a:cxn ang="0">
                    <a:pos x="177" y="256"/>
                  </a:cxn>
                  <a:cxn ang="0">
                    <a:pos x="177" y="209"/>
                  </a:cxn>
                  <a:cxn ang="0">
                    <a:pos x="188" y="146"/>
                  </a:cxn>
                  <a:cxn ang="0">
                    <a:pos x="205" y="122"/>
                  </a:cxn>
                  <a:cxn ang="0">
                    <a:pos x="226" y="16"/>
                  </a:cxn>
                  <a:cxn ang="0">
                    <a:pos x="201" y="0"/>
                  </a:cxn>
                  <a:cxn ang="0">
                    <a:pos x="160" y="4"/>
                  </a:cxn>
                  <a:cxn ang="0">
                    <a:pos x="157" y="83"/>
                  </a:cxn>
                  <a:cxn ang="0">
                    <a:pos x="123" y="67"/>
                  </a:cxn>
                  <a:cxn ang="0">
                    <a:pos x="109" y="79"/>
                  </a:cxn>
                  <a:cxn ang="0">
                    <a:pos x="143" y="114"/>
                  </a:cxn>
                  <a:cxn ang="0">
                    <a:pos x="143" y="158"/>
                  </a:cxn>
                  <a:cxn ang="0">
                    <a:pos x="147" y="205"/>
                  </a:cxn>
                  <a:cxn ang="0">
                    <a:pos x="147" y="260"/>
                  </a:cxn>
                  <a:cxn ang="0">
                    <a:pos x="143" y="307"/>
                  </a:cxn>
                  <a:cxn ang="0">
                    <a:pos x="123" y="354"/>
                  </a:cxn>
                  <a:cxn ang="0">
                    <a:pos x="99" y="445"/>
                  </a:cxn>
                  <a:cxn ang="0">
                    <a:pos x="78" y="484"/>
                  </a:cxn>
                  <a:cxn ang="0">
                    <a:pos x="48" y="528"/>
                  </a:cxn>
                </a:cxnLst>
                <a:rect l="0" t="0" r="r" b="b"/>
                <a:pathLst>
                  <a:path w="227" h="639">
                    <a:moveTo>
                      <a:pt x="48" y="528"/>
                    </a:moveTo>
                    <a:lnTo>
                      <a:pt x="30" y="551"/>
                    </a:lnTo>
                    <a:lnTo>
                      <a:pt x="6" y="579"/>
                    </a:lnTo>
                    <a:lnTo>
                      <a:pt x="0" y="622"/>
                    </a:lnTo>
                    <a:lnTo>
                      <a:pt x="13" y="638"/>
                    </a:lnTo>
                    <a:lnTo>
                      <a:pt x="34" y="638"/>
                    </a:lnTo>
                    <a:lnTo>
                      <a:pt x="54" y="614"/>
                    </a:lnTo>
                    <a:lnTo>
                      <a:pt x="81" y="563"/>
                    </a:lnTo>
                    <a:lnTo>
                      <a:pt x="95" y="508"/>
                    </a:lnTo>
                    <a:lnTo>
                      <a:pt x="112" y="469"/>
                    </a:lnTo>
                    <a:lnTo>
                      <a:pt x="137" y="414"/>
                    </a:lnTo>
                    <a:lnTo>
                      <a:pt x="163" y="382"/>
                    </a:lnTo>
                    <a:lnTo>
                      <a:pt x="170" y="307"/>
                    </a:lnTo>
                    <a:lnTo>
                      <a:pt x="177" y="256"/>
                    </a:lnTo>
                    <a:lnTo>
                      <a:pt x="177" y="209"/>
                    </a:lnTo>
                    <a:lnTo>
                      <a:pt x="188" y="146"/>
                    </a:lnTo>
                    <a:lnTo>
                      <a:pt x="205" y="122"/>
                    </a:lnTo>
                    <a:lnTo>
                      <a:pt x="226" y="16"/>
                    </a:lnTo>
                    <a:lnTo>
                      <a:pt x="201" y="0"/>
                    </a:lnTo>
                    <a:lnTo>
                      <a:pt x="160" y="4"/>
                    </a:lnTo>
                    <a:lnTo>
                      <a:pt x="157" y="83"/>
                    </a:lnTo>
                    <a:lnTo>
                      <a:pt x="123" y="67"/>
                    </a:lnTo>
                    <a:lnTo>
                      <a:pt x="109" y="79"/>
                    </a:lnTo>
                    <a:lnTo>
                      <a:pt x="143" y="114"/>
                    </a:lnTo>
                    <a:lnTo>
                      <a:pt x="143" y="158"/>
                    </a:lnTo>
                    <a:lnTo>
                      <a:pt x="147" y="205"/>
                    </a:lnTo>
                    <a:lnTo>
                      <a:pt x="147" y="260"/>
                    </a:lnTo>
                    <a:lnTo>
                      <a:pt x="143" y="307"/>
                    </a:lnTo>
                    <a:lnTo>
                      <a:pt x="123" y="354"/>
                    </a:lnTo>
                    <a:lnTo>
                      <a:pt x="99" y="445"/>
                    </a:lnTo>
                    <a:lnTo>
                      <a:pt x="78" y="484"/>
                    </a:lnTo>
                    <a:lnTo>
                      <a:pt x="48" y="528"/>
                    </a:lnTo>
                  </a:path>
                </a:pathLst>
              </a:custGeom>
              <a:solidFill>
                <a:srgbClr val="000000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6162" name="Freeform 18"/>
              <p:cNvSpPr>
                <a:spLocks/>
              </p:cNvSpPr>
              <p:nvPr/>
            </p:nvSpPr>
            <p:spPr bwMode="auto">
              <a:xfrm>
                <a:off x="3216" y="991"/>
                <a:ext cx="229" cy="616"/>
              </a:xfrm>
              <a:custGeom>
                <a:avLst/>
                <a:gdLst/>
                <a:ahLst/>
                <a:cxnLst>
                  <a:cxn ang="0">
                    <a:pos x="201" y="504"/>
                  </a:cxn>
                  <a:cxn ang="0">
                    <a:pos x="218" y="532"/>
                  </a:cxn>
                  <a:cxn ang="0">
                    <a:pos x="225" y="551"/>
                  </a:cxn>
                  <a:cxn ang="0">
                    <a:pos x="228" y="587"/>
                  </a:cxn>
                  <a:cxn ang="0">
                    <a:pos x="225" y="607"/>
                  </a:cxn>
                  <a:cxn ang="0">
                    <a:pos x="207" y="615"/>
                  </a:cxn>
                  <a:cxn ang="0">
                    <a:pos x="184" y="611"/>
                  </a:cxn>
                  <a:cxn ang="0">
                    <a:pos x="167" y="583"/>
                  </a:cxn>
                  <a:cxn ang="0">
                    <a:pos x="150" y="551"/>
                  </a:cxn>
                  <a:cxn ang="0">
                    <a:pos x="126" y="488"/>
                  </a:cxn>
                  <a:cxn ang="0">
                    <a:pos x="99" y="441"/>
                  </a:cxn>
                  <a:cxn ang="0">
                    <a:pos x="78" y="406"/>
                  </a:cxn>
                  <a:cxn ang="0">
                    <a:pos x="68" y="339"/>
                  </a:cxn>
                  <a:cxn ang="0">
                    <a:pos x="58" y="260"/>
                  </a:cxn>
                  <a:cxn ang="0">
                    <a:pos x="44" y="216"/>
                  </a:cxn>
                  <a:cxn ang="0">
                    <a:pos x="24" y="177"/>
                  </a:cxn>
                  <a:cxn ang="0">
                    <a:pos x="14" y="145"/>
                  </a:cxn>
                  <a:cxn ang="0">
                    <a:pos x="0" y="94"/>
                  </a:cxn>
                  <a:cxn ang="0">
                    <a:pos x="3" y="39"/>
                  </a:cxn>
                  <a:cxn ang="0">
                    <a:pos x="27" y="3"/>
                  </a:cxn>
                  <a:cxn ang="0">
                    <a:pos x="58" y="0"/>
                  </a:cxn>
                  <a:cxn ang="0">
                    <a:pos x="68" y="86"/>
                  </a:cxn>
                  <a:cxn ang="0">
                    <a:pos x="85" y="78"/>
                  </a:cxn>
                  <a:cxn ang="0">
                    <a:pos x="88" y="102"/>
                  </a:cxn>
                  <a:cxn ang="0">
                    <a:pos x="68" y="122"/>
                  </a:cxn>
                  <a:cxn ang="0">
                    <a:pos x="68" y="161"/>
                  </a:cxn>
                  <a:cxn ang="0">
                    <a:pos x="85" y="224"/>
                  </a:cxn>
                  <a:cxn ang="0">
                    <a:pos x="99" y="291"/>
                  </a:cxn>
                  <a:cxn ang="0">
                    <a:pos x="109" y="366"/>
                  </a:cxn>
                  <a:cxn ang="0">
                    <a:pos x="123" y="394"/>
                  </a:cxn>
                  <a:cxn ang="0">
                    <a:pos x="153" y="441"/>
                  </a:cxn>
                  <a:cxn ang="0">
                    <a:pos x="184" y="480"/>
                  </a:cxn>
                  <a:cxn ang="0">
                    <a:pos x="201" y="504"/>
                  </a:cxn>
                </a:cxnLst>
                <a:rect l="0" t="0" r="r" b="b"/>
                <a:pathLst>
                  <a:path w="229" h="616">
                    <a:moveTo>
                      <a:pt x="201" y="504"/>
                    </a:moveTo>
                    <a:lnTo>
                      <a:pt x="218" y="532"/>
                    </a:lnTo>
                    <a:lnTo>
                      <a:pt x="225" y="551"/>
                    </a:lnTo>
                    <a:lnTo>
                      <a:pt x="228" y="587"/>
                    </a:lnTo>
                    <a:lnTo>
                      <a:pt x="225" y="607"/>
                    </a:lnTo>
                    <a:lnTo>
                      <a:pt x="207" y="615"/>
                    </a:lnTo>
                    <a:lnTo>
                      <a:pt x="184" y="611"/>
                    </a:lnTo>
                    <a:lnTo>
                      <a:pt x="167" y="583"/>
                    </a:lnTo>
                    <a:lnTo>
                      <a:pt x="150" y="551"/>
                    </a:lnTo>
                    <a:lnTo>
                      <a:pt x="126" y="488"/>
                    </a:lnTo>
                    <a:lnTo>
                      <a:pt x="99" y="441"/>
                    </a:lnTo>
                    <a:lnTo>
                      <a:pt x="78" y="406"/>
                    </a:lnTo>
                    <a:lnTo>
                      <a:pt x="68" y="339"/>
                    </a:lnTo>
                    <a:lnTo>
                      <a:pt x="58" y="260"/>
                    </a:lnTo>
                    <a:lnTo>
                      <a:pt x="44" y="216"/>
                    </a:lnTo>
                    <a:lnTo>
                      <a:pt x="24" y="177"/>
                    </a:lnTo>
                    <a:lnTo>
                      <a:pt x="14" y="145"/>
                    </a:lnTo>
                    <a:lnTo>
                      <a:pt x="0" y="94"/>
                    </a:lnTo>
                    <a:lnTo>
                      <a:pt x="3" y="39"/>
                    </a:lnTo>
                    <a:lnTo>
                      <a:pt x="27" y="3"/>
                    </a:lnTo>
                    <a:lnTo>
                      <a:pt x="58" y="0"/>
                    </a:lnTo>
                    <a:lnTo>
                      <a:pt x="68" y="86"/>
                    </a:lnTo>
                    <a:lnTo>
                      <a:pt x="85" y="78"/>
                    </a:lnTo>
                    <a:lnTo>
                      <a:pt x="88" y="102"/>
                    </a:lnTo>
                    <a:lnTo>
                      <a:pt x="68" y="122"/>
                    </a:lnTo>
                    <a:lnTo>
                      <a:pt x="68" y="161"/>
                    </a:lnTo>
                    <a:lnTo>
                      <a:pt x="85" y="224"/>
                    </a:lnTo>
                    <a:lnTo>
                      <a:pt x="99" y="291"/>
                    </a:lnTo>
                    <a:lnTo>
                      <a:pt x="109" y="366"/>
                    </a:lnTo>
                    <a:lnTo>
                      <a:pt x="123" y="394"/>
                    </a:lnTo>
                    <a:lnTo>
                      <a:pt x="153" y="441"/>
                    </a:lnTo>
                    <a:lnTo>
                      <a:pt x="184" y="480"/>
                    </a:lnTo>
                    <a:lnTo>
                      <a:pt x="201" y="504"/>
                    </a:lnTo>
                  </a:path>
                </a:pathLst>
              </a:custGeom>
              <a:solidFill>
                <a:srgbClr val="000000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6163" name="Freeform 19"/>
              <p:cNvSpPr>
                <a:spLocks/>
              </p:cNvSpPr>
              <p:nvPr/>
            </p:nvSpPr>
            <p:spPr bwMode="auto">
              <a:xfrm>
                <a:off x="3420" y="1527"/>
                <a:ext cx="206" cy="447"/>
              </a:xfrm>
              <a:custGeom>
                <a:avLst/>
                <a:gdLst/>
                <a:ahLst/>
                <a:cxnLst>
                  <a:cxn ang="0">
                    <a:pos x="78" y="0"/>
                  </a:cxn>
                  <a:cxn ang="0">
                    <a:pos x="110" y="0"/>
                  </a:cxn>
                  <a:cxn ang="0">
                    <a:pos x="147" y="8"/>
                  </a:cxn>
                  <a:cxn ang="0">
                    <a:pos x="168" y="32"/>
                  </a:cxn>
                  <a:cxn ang="0">
                    <a:pos x="188" y="75"/>
                  </a:cxn>
                  <a:cxn ang="0">
                    <a:pos x="198" y="107"/>
                  </a:cxn>
                  <a:cxn ang="0">
                    <a:pos x="205" y="146"/>
                  </a:cxn>
                  <a:cxn ang="0">
                    <a:pos x="205" y="193"/>
                  </a:cxn>
                  <a:cxn ang="0">
                    <a:pos x="202" y="241"/>
                  </a:cxn>
                  <a:cxn ang="0">
                    <a:pos x="198" y="292"/>
                  </a:cxn>
                  <a:cxn ang="0">
                    <a:pos x="184" y="355"/>
                  </a:cxn>
                  <a:cxn ang="0">
                    <a:pos x="168" y="398"/>
                  </a:cxn>
                  <a:cxn ang="0">
                    <a:pos x="137" y="434"/>
                  </a:cxn>
                  <a:cxn ang="0">
                    <a:pos x="103" y="446"/>
                  </a:cxn>
                  <a:cxn ang="0">
                    <a:pos x="65" y="434"/>
                  </a:cxn>
                  <a:cxn ang="0">
                    <a:pos x="41" y="379"/>
                  </a:cxn>
                  <a:cxn ang="0">
                    <a:pos x="24" y="328"/>
                  </a:cxn>
                  <a:cxn ang="0">
                    <a:pos x="14" y="268"/>
                  </a:cxn>
                  <a:cxn ang="0">
                    <a:pos x="0" y="213"/>
                  </a:cxn>
                  <a:cxn ang="0">
                    <a:pos x="0" y="138"/>
                  </a:cxn>
                  <a:cxn ang="0">
                    <a:pos x="10" y="87"/>
                  </a:cxn>
                  <a:cxn ang="0">
                    <a:pos x="24" y="47"/>
                  </a:cxn>
                  <a:cxn ang="0">
                    <a:pos x="41" y="0"/>
                  </a:cxn>
                  <a:cxn ang="0">
                    <a:pos x="78" y="0"/>
                  </a:cxn>
                </a:cxnLst>
                <a:rect l="0" t="0" r="r" b="b"/>
                <a:pathLst>
                  <a:path w="206" h="447">
                    <a:moveTo>
                      <a:pt x="78" y="0"/>
                    </a:moveTo>
                    <a:lnTo>
                      <a:pt x="110" y="0"/>
                    </a:lnTo>
                    <a:lnTo>
                      <a:pt x="147" y="8"/>
                    </a:lnTo>
                    <a:lnTo>
                      <a:pt x="168" y="32"/>
                    </a:lnTo>
                    <a:lnTo>
                      <a:pt x="188" y="75"/>
                    </a:lnTo>
                    <a:lnTo>
                      <a:pt x="198" y="107"/>
                    </a:lnTo>
                    <a:lnTo>
                      <a:pt x="205" y="146"/>
                    </a:lnTo>
                    <a:lnTo>
                      <a:pt x="205" y="193"/>
                    </a:lnTo>
                    <a:lnTo>
                      <a:pt x="202" y="241"/>
                    </a:lnTo>
                    <a:lnTo>
                      <a:pt x="198" y="292"/>
                    </a:lnTo>
                    <a:lnTo>
                      <a:pt x="184" y="355"/>
                    </a:lnTo>
                    <a:lnTo>
                      <a:pt x="168" y="398"/>
                    </a:lnTo>
                    <a:lnTo>
                      <a:pt x="137" y="434"/>
                    </a:lnTo>
                    <a:lnTo>
                      <a:pt x="103" y="446"/>
                    </a:lnTo>
                    <a:lnTo>
                      <a:pt x="65" y="434"/>
                    </a:lnTo>
                    <a:lnTo>
                      <a:pt x="41" y="379"/>
                    </a:lnTo>
                    <a:lnTo>
                      <a:pt x="24" y="328"/>
                    </a:lnTo>
                    <a:lnTo>
                      <a:pt x="14" y="268"/>
                    </a:lnTo>
                    <a:lnTo>
                      <a:pt x="0" y="213"/>
                    </a:lnTo>
                    <a:lnTo>
                      <a:pt x="0" y="138"/>
                    </a:lnTo>
                    <a:lnTo>
                      <a:pt x="10" y="87"/>
                    </a:lnTo>
                    <a:lnTo>
                      <a:pt x="24" y="47"/>
                    </a:lnTo>
                    <a:lnTo>
                      <a:pt x="41" y="0"/>
                    </a:lnTo>
                    <a:lnTo>
                      <a:pt x="78" y="0"/>
                    </a:lnTo>
                  </a:path>
                </a:pathLst>
              </a:custGeom>
              <a:solidFill>
                <a:srgbClr val="000000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6164" name="Freeform 20"/>
              <p:cNvSpPr>
                <a:spLocks/>
              </p:cNvSpPr>
              <p:nvPr/>
            </p:nvSpPr>
            <p:spPr bwMode="auto">
              <a:xfrm>
                <a:off x="3557" y="1910"/>
                <a:ext cx="157" cy="513"/>
              </a:xfrm>
              <a:custGeom>
                <a:avLst/>
                <a:gdLst/>
                <a:ahLst/>
                <a:cxnLst>
                  <a:cxn ang="0">
                    <a:pos x="29" y="60"/>
                  </a:cxn>
                  <a:cxn ang="0">
                    <a:pos x="9" y="25"/>
                  </a:cxn>
                  <a:cxn ang="0">
                    <a:pos x="15" y="0"/>
                  </a:cxn>
                  <a:cxn ang="0">
                    <a:pos x="36" y="0"/>
                  </a:cxn>
                  <a:cxn ang="0">
                    <a:pos x="59" y="27"/>
                  </a:cxn>
                  <a:cxn ang="0">
                    <a:pos x="90" y="85"/>
                  </a:cxn>
                  <a:cxn ang="0">
                    <a:pos x="107" y="139"/>
                  </a:cxn>
                  <a:cxn ang="0">
                    <a:pos x="122" y="191"/>
                  </a:cxn>
                  <a:cxn ang="0">
                    <a:pos x="127" y="239"/>
                  </a:cxn>
                  <a:cxn ang="0">
                    <a:pos x="125" y="265"/>
                  </a:cxn>
                  <a:cxn ang="0">
                    <a:pos x="110" y="296"/>
                  </a:cxn>
                  <a:cxn ang="0">
                    <a:pos x="85" y="380"/>
                  </a:cxn>
                  <a:cxn ang="0">
                    <a:pos x="56" y="428"/>
                  </a:cxn>
                  <a:cxn ang="0">
                    <a:pos x="49" y="449"/>
                  </a:cxn>
                  <a:cxn ang="0">
                    <a:pos x="76" y="453"/>
                  </a:cxn>
                  <a:cxn ang="0">
                    <a:pos x="112" y="453"/>
                  </a:cxn>
                  <a:cxn ang="0">
                    <a:pos x="156" y="472"/>
                  </a:cxn>
                  <a:cxn ang="0">
                    <a:pos x="153" y="487"/>
                  </a:cxn>
                  <a:cxn ang="0">
                    <a:pos x="146" y="503"/>
                  </a:cxn>
                  <a:cxn ang="0">
                    <a:pos x="132" y="512"/>
                  </a:cxn>
                  <a:cxn ang="0">
                    <a:pos x="105" y="499"/>
                  </a:cxn>
                  <a:cxn ang="0">
                    <a:pos x="76" y="481"/>
                  </a:cxn>
                  <a:cxn ang="0">
                    <a:pos x="36" y="478"/>
                  </a:cxn>
                  <a:cxn ang="0">
                    <a:pos x="10" y="485"/>
                  </a:cxn>
                  <a:cxn ang="0">
                    <a:pos x="0" y="474"/>
                  </a:cxn>
                  <a:cxn ang="0">
                    <a:pos x="0" y="460"/>
                  </a:cxn>
                  <a:cxn ang="0">
                    <a:pos x="14" y="443"/>
                  </a:cxn>
                  <a:cxn ang="0">
                    <a:pos x="36" y="415"/>
                  </a:cxn>
                  <a:cxn ang="0">
                    <a:pos x="75" y="346"/>
                  </a:cxn>
                  <a:cxn ang="0">
                    <a:pos x="92" y="285"/>
                  </a:cxn>
                  <a:cxn ang="0">
                    <a:pos x="97" y="227"/>
                  </a:cxn>
                  <a:cxn ang="0">
                    <a:pos x="95" y="195"/>
                  </a:cxn>
                  <a:cxn ang="0">
                    <a:pos x="81" y="139"/>
                  </a:cxn>
                  <a:cxn ang="0">
                    <a:pos x="46" y="78"/>
                  </a:cxn>
                  <a:cxn ang="0">
                    <a:pos x="20" y="47"/>
                  </a:cxn>
                  <a:cxn ang="0">
                    <a:pos x="29" y="60"/>
                  </a:cxn>
                </a:cxnLst>
                <a:rect l="0" t="0" r="r" b="b"/>
                <a:pathLst>
                  <a:path w="157" h="513">
                    <a:moveTo>
                      <a:pt x="29" y="60"/>
                    </a:moveTo>
                    <a:lnTo>
                      <a:pt x="9" y="25"/>
                    </a:lnTo>
                    <a:lnTo>
                      <a:pt x="15" y="0"/>
                    </a:lnTo>
                    <a:lnTo>
                      <a:pt x="36" y="0"/>
                    </a:lnTo>
                    <a:lnTo>
                      <a:pt x="59" y="27"/>
                    </a:lnTo>
                    <a:lnTo>
                      <a:pt x="90" y="85"/>
                    </a:lnTo>
                    <a:lnTo>
                      <a:pt x="107" y="139"/>
                    </a:lnTo>
                    <a:lnTo>
                      <a:pt x="122" y="191"/>
                    </a:lnTo>
                    <a:lnTo>
                      <a:pt x="127" y="239"/>
                    </a:lnTo>
                    <a:lnTo>
                      <a:pt x="125" y="265"/>
                    </a:lnTo>
                    <a:lnTo>
                      <a:pt x="110" y="296"/>
                    </a:lnTo>
                    <a:lnTo>
                      <a:pt x="85" y="380"/>
                    </a:lnTo>
                    <a:lnTo>
                      <a:pt x="56" y="428"/>
                    </a:lnTo>
                    <a:lnTo>
                      <a:pt x="49" y="449"/>
                    </a:lnTo>
                    <a:lnTo>
                      <a:pt x="76" y="453"/>
                    </a:lnTo>
                    <a:lnTo>
                      <a:pt x="112" y="453"/>
                    </a:lnTo>
                    <a:lnTo>
                      <a:pt x="156" y="472"/>
                    </a:lnTo>
                    <a:lnTo>
                      <a:pt x="153" y="487"/>
                    </a:lnTo>
                    <a:lnTo>
                      <a:pt x="146" y="503"/>
                    </a:lnTo>
                    <a:lnTo>
                      <a:pt x="132" y="512"/>
                    </a:lnTo>
                    <a:lnTo>
                      <a:pt x="105" y="499"/>
                    </a:lnTo>
                    <a:lnTo>
                      <a:pt x="76" y="481"/>
                    </a:lnTo>
                    <a:lnTo>
                      <a:pt x="36" y="478"/>
                    </a:lnTo>
                    <a:lnTo>
                      <a:pt x="10" y="485"/>
                    </a:lnTo>
                    <a:lnTo>
                      <a:pt x="0" y="474"/>
                    </a:lnTo>
                    <a:lnTo>
                      <a:pt x="0" y="460"/>
                    </a:lnTo>
                    <a:lnTo>
                      <a:pt x="14" y="443"/>
                    </a:lnTo>
                    <a:lnTo>
                      <a:pt x="36" y="415"/>
                    </a:lnTo>
                    <a:lnTo>
                      <a:pt x="75" y="346"/>
                    </a:lnTo>
                    <a:lnTo>
                      <a:pt x="92" y="285"/>
                    </a:lnTo>
                    <a:lnTo>
                      <a:pt x="97" y="227"/>
                    </a:lnTo>
                    <a:lnTo>
                      <a:pt x="95" y="195"/>
                    </a:lnTo>
                    <a:lnTo>
                      <a:pt x="81" y="139"/>
                    </a:lnTo>
                    <a:lnTo>
                      <a:pt x="46" y="78"/>
                    </a:lnTo>
                    <a:lnTo>
                      <a:pt x="20" y="47"/>
                    </a:lnTo>
                    <a:lnTo>
                      <a:pt x="29" y="60"/>
                    </a:lnTo>
                  </a:path>
                </a:pathLst>
              </a:custGeom>
              <a:solidFill>
                <a:srgbClr val="000000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6165" name="Freeform 21"/>
              <p:cNvSpPr>
                <a:spLocks/>
              </p:cNvSpPr>
              <p:nvPr/>
            </p:nvSpPr>
            <p:spPr bwMode="auto">
              <a:xfrm>
                <a:off x="3349" y="1902"/>
                <a:ext cx="157" cy="547"/>
              </a:xfrm>
              <a:custGeom>
                <a:avLst/>
                <a:gdLst/>
                <a:ahLst/>
                <a:cxnLst>
                  <a:cxn ang="0">
                    <a:pos x="81" y="99"/>
                  </a:cxn>
                  <a:cxn ang="0">
                    <a:pos x="105" y="43"/>
                  </a:cxn>
                  <a:cxn ang="0">
                    <a:pos x="127" y="0"/>
                  </a:cxn>
                  <a:cxn ang="0">
                    <a:pos x="145" y="0"/>
                  </a:cxn>
                  <a:cxn ang="0">
                    <a:pos x="154" y="17"/>
                  </a:cxn>
                  <a:cxn ang="0">
                    <a:pos x="156" y="47"/>
                  </a:cxn>
                  <a:cxn ang="0">
                    <a:pos x="142" y="69"/>
                  </a:cxn>
                  <a:cxn ang="0">
                    <a:pos x="117" y="97"/>
                  </a:cxn>
                  <a:cxn ang="0">
                    <a:pos x="98" y="128"/>
                  </a:cxn>
                  <a:cxn ang="0">
                    <a:pos x="78" y="171"/>
                  </a:cxn>
                  <a:cxn ang="0">
                    <a:pos x="69" y="200"/>
                  </a:cxn>
                  <a:cxn ang="0">
                    <a:pos x="61" y="238"/>
                  </a:cxn>
                  <a:cxn ang="0">
                    <a:pos x="59" y="285"/>
                  </a:cxn>
                  <a:cxn ang="0">
                    <a:pos x="62" y="328"/>
                  </a:cxn>
                  <a:cxn ang="0">
                    <a:pos x="72" y="381"/>
                  </a:cxn>
                  <a:cxn ang="0">
                    <a:pos x="90" y="428"/>
                  </a:cxn>
                  <a:cxn ang="0">
                    <a:pos x="106" y="455"/>
                  </a:cxn>
                  <a:cxn ang="0">
                    <a:pos x="116" y="475"/>
                  </a:cxn>
                  <a:cxn ang="0">
                    <a:pos x="117" y="491"/>
                  </a:cxn>
                  <a:cxn ang="0">
                    <a:pos x="109" y="496"/>
                  </a:cxn>
                  <a:cxn ang="0">
                    <a:pos x="89" y="500"/>
                  </a:cxn>
                  <a:cxn ang="0">
                    <a:pos x="59" y="512"/>
                  </a:cxn>
                  <a:cxn ang="0">
                    <a:pos x="37" y="528"/>
                  </a:cxn>
                  <a:cxn ang="0">
                    <a:pos x="22" y="546"/>
                  </a:cxn>
                  <a:cxn ang="0">
                    <a:pos x="10" y="542"/>
                  </a:cxn>
                  <a:cxn ang="0">
                    <a:pos x="0" y="520"/>
                  </a:cxn>
                  <a:cxn ang="0">
                    <a:pos x="0" y="502"/>
                  </a:cxn>
                  <a:cxn ang="0">
                    <a:pos x="22" y="487"/>
                  </a:cxn>
                  <a:cxn ang="0">
                    <a:pos x="61" y="477"/>
                  </a:cxn>
                  <a:cxn ang="0">
                    <a:pos x="96" y="471"/>
                  </a:cxn>
                  <a:cxn ang="0">
                    <a:pos x="81" y="449"/>
                  </a:cxn>
                  <a:cxn ang="0">
                    <a:pos x="71" y="422"/>
                  </a:cxn>
                  <a:cxn ang="0">
                    <a:pos x="58" y="383"/>
                  </a:cxn>
                  <a:cxn ang="0">
                    <a:pos x="43" y="341"/>
                  </a:cxn>
                  <a:cxn ang="0">
                    <a:pos x="39" y="291"/>
                  </a:cxn>
                  <a:cxn ang="0">
                    <a:pos x="38" y="242"/>
                  </a:cxn>
                  <a:cxn ang="0">
                    <a:pos x="48" y="195"/>
                  </a:cxn>
                  <a:cxn ang="0">
                    <a:pos x="66" y="132"/>
                  </a:cxn>
                  <a:cxn ang="0">
                    <a:pos x="81" y="99"/>
                  </a:cxn>
                </a:cxnLst>
                <a:rect l="0" t="0" r="r" b="b"/>
                <a:pathLst>
                  <a:path w="157" h="547">
                    <a:moveTo>
                      <a:pt x="81" y="99"/>
                    </a:moveTo>
                    <a:lnTo>
                      <a:pt x="105" y="43"/>
                    </a:lnTo>
                    <a:lnTo>
                      <a:pt x="127" y="0"/>
                    </a:lnTo>
                    <a:lnTo>
                      <a:pt x="145" y="0"/>
                    </a:lnTo>
                    <a:lnTo>
                      <a:pt x="154" y="17"/>
                    </a:lnTo>
                    <a:lnTo>
                      <a:pt x="156" y="47"/>
                    </a:lnTo>
                    <a:lnTo>
                      <a:pt x="142" y="69"/>
                    </a:lnTo>
                    <a:lnTo>
                      <a:pt x="117" y="97"/>
                    </a:lnTo>
                    <a:lnTo>
                      <a:pt x="98" y="128"/>
                    </a:lnTo>
                    <a:lnTo>
                      <a:pt x="78" y="171"/>
                    </a:lnTo>
                    <a:lnTo>
                      <a:pt x="69" y="200"/>
                    </a:lnTo>
                    <a:lnTo>
                      <a:pt x="61" y="238"/>
                    </a:lnTo>
                    <a:lnTo>
                      <a:pt x="59" y="285"/>
                    </a:lnTo>
                    <a:lnTo>
                      <a:pt x="62" y="328"/>
                    </a:lnTo>
                    <a:lnTo>
                      <a:pt x="72" y="381"/>
                    </a:lnTo>
                    <a:lnTo>
                      <a:pt x="90" y="428"/>
                    </a:lnTo>
                    <a:lnTo>
                      <a:pt x="106" y="455"/>
                    </a:lnTo>
                    <a:lnTo>
                      <a:pt x="116" y="475"/>
                    </a:lnTo>
                    <a:lnTo>
                      <a:pt x="117" y="491"/>
                    </a:lnTo>
                    <a:lnTo>
                      <a:pt x="109" y="496"/>
                    </a:lnTo>
                    <a:lnTo>
                      <a:pt x="89" y="500"/>
                    </a:lnTo>
                    <a:lnTo>
                      <a:pt x="59" y="512"/>
                    </a:lnTo>
                    <a:lnTo>
                      <a:pt x="37" y="528"/>
                    </a:lnTo>
                    <a:lnTo>
                      <a:pt x="22" y="546"/>
                    </a:lnTo>
                    <a:lnTo>
                      <a:pt x="10" y="542"/>
                    </a:lnTo>
                    <a:lnTo>
                      <a:pt x="0" y="520"/>
                    </a:lnTo>
                    <a:lnTo>
                      <a:pt x="0" y="502"/>
                    </a:lnTo>
                    <a:lnTo>
                      <a:pt x="22" y="487"/>
                    </a:lnTo>
                    <a:lnTo>
                      <a:pt x="61" y="477"/>
                    </a:lnTo>
                    <a:lnTo>
                      <a:pt x="96" y="471"/>
                    </a:lnTo>
                    <a:lnTo>
                      <a:pt x="81" y="449"/>
                    </a:lnTo>
                    <a:lnTo>
                      <a:pt x="71" y="422"/>
                    </a:lnTo>
                    <a:lnTo>
                      <a:pt x="58" y="383"/>
                    </a:lnTo>
                    <a:lnTo>
                      <a:pt x="43" y="341"/>
                    </a:lnTo>
                    <a:lnTo>
                      <a:pt x="39" y="291"/>
                    </a:lnTo>
                    <a:lnTo>
                      <a:pt x="38" y="242"/>
                    </a:lnTo>
                    <a:lnTo>
                      <a:pt x="48" y="195"/>
                    </a:lnTo>
                    <a:lnTo>
                      <a:pt x="66" y="132"/>
                    </a:lnTo>
                    <a:lnTo>
                      <a:pt x="81" y="99"/>
                    </a:lnTo>
                  </a:path>
                </a:pathLst>
              </a:custGeom>
              <a:solidFill>
                <a:srgbClr val="000000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</p:grpSp>
        <p:grpSp>
          <p:nvGrpSpPr>
            <p:cNvPr id="6173" name="Group 29"/>
            <p:cNvGrpSpPr>
              <a:grpSpLocks/>
            </p:cNvGrpSpPr>
            <p:nvPr/>
          </p:nvGrpSpPr>
          <p:grpSpPr bwMode="auto">
            <a:xfrm>
              <a:off x="3504" y="864"/>
              <a:ext cx="577" cy="1537"/>
              <a:chOff x="3504" y="864"/>
              <a:chExt cx="577" cy="1537"/>
            </a:xfrm>
          </p:grpSpPr>
          <p:sp>
            <p:nvSpPr>
              <p:cNvPr id="6167" name="Freeform 23"/>
              <p:cNvSpPr>
                <a:spLocks/>
              </p:cNvSpPr>
              <p:nvPr/>
            </p:nvSpPr>
            <p:spPr bwMode="auto">
              <a:xfrm>
                <a:off x="3683" y="1095"/>
                <a:ext cx="183" cy="319"/>
              </a:xfrm>
              <a:custGeom>
                <a:avLst/>
                <a:gdLst/>
                <a:ahLst/>
                <a:cxnLst>
                  <a:cxn ang="0">
                    <a:pos x="109" y="0"/>
                  </a:cxn>
                  <a:cxn ang="0">
                    <a:pos x="132" y="4"/>
                  </a:cxn>
                  <a:cxn ang="0">
                    <a:pos x="154" y="21"/>
                  </a:cxn>
                  <a:cxn ang="0">
                    <a:pos x="168" y="44"/>
                  </a:cxn>
                  <a:cxn ang="0">
                    <a:pos x="179" y="81"/>
                  </a:cxn>
                  <a:cxn ang="0">
                    <a:pos x="182" y="143"/>
                  </a:cxn>
                  <a:cxn ang="0">
                    <a:pos x="174" y="204"/>
                  </a:cxn>
                  <a:cxn ang="0">
                    <a:pos x="160" y="249"/>
                  </a:cxn>
                  <a:cxn ang="0">
                    <a:pos x="140" y="285"/>
                  </a:cxn>
                  <a:cxn ang="0">
                    <a:pos x="121" y="310"/>
                  </a:cxn>
                  <a:cxn ang="0">
                    <a:pos x="98" y="318"/>
                  </a:cxn>
                  <a:cxn ang="0">
                    <a:pos x="75" y="314"/>
                  </a:cxn>
                  <a:cxn ang="0">
                    <a:pos x="64" y="293"/>
                  </a:cxn>
                  <a:cxn ang="0">
                    <a:pos x="47" y="261"/>
                  </a:cxn>
                  <a:cxn ang="0">
                    <a:pos x="42" y="200"/>
                  </a:cxn>
                  <a:cxn ang="0">
                    <a:pos x="47" y="135"/>
                  </a:cxn>
                  <a:cxn ang="0">
                    <a:pos x="50" y="127"/>
                  </a:cxn>
                  <a:cxn ang="0">
                    <a:pos x="0" y="61"/>
                  </a:cxn>
                  <a:cxn ang="0">
                    <a:pos x="0" y="29"/>
                  </a:cxn>
                  <a:cxn ang="0">
                    <a:pos x="8" y="25"/>
                  </a:cxn>
                  <a:cxn ang="0">
                    <a:pos x="59" y="102"/>
                  </a:cxn>
                  <a:cxn ang="0">
                    <a:pos x="64" y="65"/>
                  </a:cxn>
                  <a:cxn ang="0">
                    <a:pos x="81" y="25"/>
                  </a:cxn>
                  <a:cxn ang="0">
                    <a:pos x="98" y="8"/>
                  </a:cxn>
                  <a:cxn ang="0">
                    <a:pos x="109" y="0"/>
                  </a:cxn>
                </a:cxnLst>
                <a:rect l="0" t="0" r="r" b="b"/>
                <a:pathLst>
                  <a:path w="183" h="319">
                    <a:moveTo>
                      <a:pt x="109" y="0"/>
                    </a:moveTo>
                    <a:lnTo>
                      <a:pt x="132" y="4"/>
                    </a:lnTo>
                    <a:lnTo>
                      <a:pt x="154" y="21"/>
                    </a:lnTo>
                    <a:lnTo>
                      <a:pt x="168" y="44"/>
                    </a:lnTo>
                    <a:lnTo>
                      <a:pt x="179" y="81"/>
                    </a:lnTo>
                    <a:lnTo>
                      <a:pt x="182" y="143"/>
                    </a:lnTo>
                    <a:lnTo>
                      <a:pt x="174" y="204"/>
                    </a:lnTo>
                    <a:lnTo>
                      <a:pt x="160" y="249"/>
                    </a:lnTo>
                    <a:lnTo>
                      <a:pt x="140" y="285"/>
                    </a:lnTo>
                    <a:lnTo>
                      <a:pt x="121" y="310"/>
                    </a:lnTo>
                    <a:lnTo>
                      <a:pt x="98" y="318"/>
                    </a:lnTo>
                    <a:lnTo>
                      <a:pt x="75" y="314"/>
                    </a:lnTo>
                    <a:lnTo>
                      <a:pt x="64" y="293"/>
                    </a:lnTo>
                    <a:lnTo>
                      <a:pt x="47" y="261"/>
                    </a:lnTo>
                    <a:lnTo>
                      <a:pt x="42" y="200"/>
                    </a:lnTo>
                    <a:lnTo>
                      <a:pt x="47" y="135"/>
                    </a:lnTo>
                    <a:lnTo>
                      <a:pt x="50" y="127"/>
                    </a:lnTo>
                    <a:lnTo>
                      <a:pt x="0" y="61"/>
                    </a:lnTo>
                    <a:lnTo>
                      <a:pt x="0" y="29"/>
                    </a:lnTo>
                    <a:lnTo>
                      <a:pt x="8" y="25"/>
                    </a:lnTo>
                    <a:lnTo>
                      <a:pt x="59" y="102"/>
                    </a:lnTo>
                    <a:lnTo>
                      <a:pt x="64" y="65"/>
                    </a:lnTo>
                    <a:lnTo>
                      <a:pt x="81" y="25"/>
                    </a:lnTo>
                    <a:lnTo>
                      <a:pt x="98" y="8"/>
                    </a:lnTo>
                    <a:lnTo>
                      <a:pt x="109" y="0"/>
                    </a:lnTo>
                  </a:path>
                </a:pathLst>
              </a:custGeom>
              <a:solidFill>
                <a:srgbClr val="000000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6168" name="Freeform 24"/>
              <p:cNvSpPr>
                <a:spLocks/>
              </p:cNvSpPr>
              <p:nvPr/>
            </p:nvSpPr>
            <p:spPr bwMode="auto">
              <a:xfrm>
                <a:off x="3872" y="864"/>
                <a:ext cx="209" cy="659"/>
              </a:xfrm>
              <a:custGeom>
                <a:avLst/>
                <a:gdLst/>
                <a:ahLst/>
                <a:cxnLst>
                  <a:cxn ang="0">
                    <a:pos x="44" y="545"/>
                  </a:cxn>
                  <a:cxn ang="0">
                    <a:pos x="28" y="568"/>
                  </a:cxn>
                  <a:cxn ang="0">
                    <a:pos x="6" y="597"/>
                  </a:cxn>
                  <a:cxn ang="0">
                    <a:pos x="0" y="642"/>
                  </a:cxn>
                  <a:cxn ang="0">
                    <a:pos x="12" y="658"/>
                  </a:cxn>
                  <a:cxn ang="0">
                    <a:pos x="31" y="658"/>
                  </a:cxn>
                  <a:cxn ang="0">
                    <a:pos x="50" y="633"/>
                  </a:cxn>
                  <a:cxn ang="0">
                    <a:pos x="75" y="581"/>
                  </a:cxn>
                  <a:cxn ang="0">
                    <a:pos x="88" y="524"/>
                  </a:cxn>
                  <a:cxn ang="0">
                    <a:pos x="103" y="484"/>
                  </a:cxn>
                  <a:cxn ang="0">
                    <a:pos x="126" y="427"/>
                  </a:cxn>
                  <a:cxn ang="0">
                    <a:pos x="150" y="394"/>
                  </a:cxn>
                  <a:cxn ang="0">
                    <a:pos x="157" y="316"/>
                  </a:cxn>
                  <a:cxn ang="0">
                    <a:pos x="163" y="264"/>
                  </a:cxn>
                  <a:cxn ang="0">
                    <a:pos x="163" y="215"/>
                  </a:cxn>
                  <a:cxn ang="0">
                    <a:pos x="173" y="150"/>
                  </a:cxn>
                  <a:cxn ang="0">
                    <a:pos x="188" y="126"/>
                  </a:cxn>
                  <a:cxn ang="0">
                    <a:pos x="208" y="16"/>
                  </a:cxn>
                  <a:cxn ang="0">
                    <a:pos x="185" y="0"/>
                  </a:cxn>
                  <a:cxn ang="0">
                    <a:pos x="147" y="4"/>
                  </a:cxn>
                  <a:cxn ang="0">
                    <a:pos x="144" y="85"/>
                  </a:cxn>
                  <a:cxn ang="0">
                    <a:pos x="113" y="69"/>
                  </a:cxn>
                  <a:cxn ang="0">
                    <a:pos x="100" y="81"/>
                  </a:cxn>
                  <a:cxn ang="0">
                    <a:pos x="132" y="118"/>
                  </a:cxn>
                  <a:cxn ang="0">
                    <a:pos x="132" y="163"/>
                  </a:cxn>
                  <a:cxn ang="0">
                    <a:pos x="135" y="211"/>
                  </a:cxn>
                  <a:cxn ang="0">
                    <a:pos x="135" y="268"/>
                  </a:cxn>
                  <a:cxn ang="0">
                    <a:pos x="132" y="316"/>
                  </a:cxn>
                  <a:cxn ang="0">
                    <a:pos x="113" y="366"/>
                  </a:cxn>
                  <a:cxn ang="0">
                    <a:pos x="91" y="459"/>
                  </a:cxn>
                  <a:cxn ang="0">
                    <a:pos x="72" y="499"/>
                  </a:cxn>
                  <a:cxn ang="0">
                    <a:pos x="44" y="545"/>
                  </a:cxn>
                </a:cxnLst>
                <a:rect l="0" t="0" r="r" b="b"/>
                <a:pathLst>
                  <a:path w="209" h="659">
                    <a:moveTo>
                      <a:pt x="44" y="545"/>
                    </a:moveTo>
                    <a:lnTo>
                      <a:pt x="28" y="568"/>
                    </a:lnTo>
                    <a:lnTo>
                      <a:pt x="6" y="597"/>
                    </a:lnTo>
                    <a:lnTo>
                      <a:pt x="0" y="642"/>
                    </a:lnTo>
                    <a:lnTo>
                      <a:pt x="12" y="658"/>
                    </a:lnTo>
                    <a:lnTo>
                      <a:pt x="31" y="658"/>
                    </a:lnTo>
                    <a:lnTo>
                      <a:pt x="50" y="633"/>
                    </a:lnTo>
                    <a:lnTo>
                      <a:pt x="75" y="581"/>
                    </a:lnTo>
                    <a:lnTo>
                      <a:pt x="88" y="524"/>
                    </a:lnTo>
                    <a:lnTo>
                      <a:pt x="103" y="484"/>
                    </a:lnTo>
                    <a:lnTo>
                      <a:pt x="126" y="427"/>
                    </a:lnTo>
                    <a:lnTo>
                      <a:pt x="150" y="394"/>
                    </a:lnTo>
                    <a:lnTo>
                      <a:pt x="157" y="316"/>
                    </a:lnTo>
                    <a:lnTo>
                      <a:pt x="163" y="264"/>
                    </a:lnTo>
                    <a:lnTo>
                      <a:pt x="163" y="215"/>
                    </a:lnTo>
                    <a:lnTo>
                      <a:pt x="173" y="150"/>
                    </a:lnTo>
                    <a:lnTo>
                      <a:pt x="188" y="126"/>
                    </a:lnTo>
                    <a:lnTo>
                      <a:pt x="208" y="16"/>
                    </a:lnTo>
                    <a:lnTo>
                      <a:pt x="185" y="0"/>
                    </a:lnTo>
                    <a:lnTo>
                      <a:pt x="147" y="4"/>
                    </a:lnTo>
                    <a:lnTo>
                      <a:pt x="144" y="85"/>
                    </a:lnTo>
                    <a:lnTo>
                      <a:pt x="113" y="69"/>
                    </a:lnTo>
                    <a:lnTo>
                      <a:pt x="100" y="81"/>
                    </a:lnTo>
                    <a:lnTo>
                      <a:pt x="132" y="118"/>
                    </a:lnTo>
                    <a:lnTo>
                      <a:pt x="132" y="163"/>
                    </a:lnTo>
                    <a:lnTo>
                      <a:pt x="135" y="211"/>
                    </a:lnTo>
                    <a:lnTo>
                      <a:pt x="135" y="268"/>
                    </a:lnTo>
                    <a:lnTo>
                      <a:pt x="132" y="316"/>
                    </a:lnTo>
                    <a:lnTo>
                      <a:pt x="113" y="366"/>
                    </a:lnTo>
                    <a:lnTo>
                      <a:pt x="91" y="459"/>
                    </a:lnTo>
                    <a:lnTo>
                      <a:pt x="72" y="499"/>
                    </a:lnTo>
                    <a:lnTo>
                      <a:pt x="44" y="545"/>
                    </a:lnTo>
                  </a:path>
                </a:pathLst>
              </a:custGeom>
              <a:solidFill>
                <a:srgbClr val="000000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6169" name="Freeform 25"/>
              <p:cNvSpPr>
                <a:spLocks/>
              </p:cNvSpPr>
              <p:nvPr/>
            </p:nvSpPr>
            <p:spPr bwMode="auto">
              <a:xfrm>
                <a:off x="3504" y="896"/>
                <a:ext cx="211" cy="635"/>
              </a:xfrm>
              <a:custGeom>
                <a:avLst/>
                <a:gdLst/>
                <a:ahLst/>
                <a:cxnLst>
                  <a:cxn ang="0">
                    <a:pos x="185" y="520"/>
                  </a:cxn>
                  <a:cxn ang="0">
                    <a:pos x="201" y="549"/>
                  </a:cxn>
                  <a:cxn ang="0">
                    <a:pos x="207" y="568"/>
                  </a:cxn>
                  <a:cxn ang="0">
                    <a:pos x="210" y="605"/>
                  </a:cxn>
                  <a:cxn ang="0">
                    <a:pos x="207" y="626"/>
                  </a:cxn>
                  <a:cxn ang="0">
                    <a:pos x="191" y="634"/>
                  </a:cxn>
                  <a:cxn ang="0">
                    <a:pos x="169" y="630"/>
                  </a:cxn>
                  <a:cxn ang="0">
                    <a:pos x="154" y="601"/>
                  </a:cxn>
                  <a:cxn ang="0">
                    <a:pos x="138" y="568"/>
                  </a:cxn>
                  <a:cxn ang="0">
                    <a:pos x="116" y="504"/>
                  </a:cxn>
                  <a:cxn ang="0">
                    <a:pos x="91" y="455"/>
                  </a:cxn>
                  <a:cxn ang="0">
                    <a:pos x="72" y="419"/>
                  </a:cxn>
                  <a:cxn ang="0">
                    <a:pos x="63" y="350"/>
                  </a:cxn>
                  <a:cxn ang="0">
                    <a:pos x="53" y="268"/>
                  </a:cxn>
                  <a:cxn ang="0">
                    <a:pos x="41" y="223"/>
                  </a:cxn>
                  <a:cxn ang="0">
                    <a:pos x="22" y="182"/>
                  </a:cxn>
                  <a:cxn ang="0">
                    <a:pos x="13" y="150"/>
                  </a:cxn>
                  <a:cxn ang="0">
                    <a:pos x="0" y="97"/>
                  </a:cxn>
                  <a:cxn ang="0">
                    <a:pos x="3" y="40"/>
                  </a:cxn>
                  <a:cxn ang="0">
                    <a:pos x="25" y="3"/>
                  </a:cxn>
                  <a:cxn ang="0">
                    <a:pos x="53" y="0"/>
                  </a:cxn>
                  <a:cxn ang="0">
                    <a:pos x="63" y="89"/>
                  </a:cxn>
                  <a:cxn ang="0">
                    <a:pos x="79" y="81"/>
                  </a:cxn>
                  <a:cxn ang="0">
                    <a:pos x="81" y="105"/>
                  </a:cxn>
                  <a:cxn ang="0">
                    <a:pos x="63" y="126"/>
                  </a:cxn>
                  <a:cxn ang="0">
                    <a:pos x="63" y="166"/>
                  </a:cxn>
                  <a:cxn ang="0">
                    <a:pos x="79" y="231"/>
                  </a:cxn>
                  <a:cxn ang="0">
                    <a:pos x="91" y="300"/>
                  </a:cxn>
                  <a:cxn ang="0">
                    <a:pos x="100" y="378"/>
                  </a:cxn>
                  <a:cxn ang="0">
                    <a:pos x="113" y="406"/>
                  </a:cxn>
                  <a:cxn ang="0">
                    <a:pos x="141" y="455"/>
                  </a:cxn>
                  <a:cxn ang="0">
                    <a:pos x="169" y="495"/>
                  </a:cxn>
                  <a:cxn ang="0">
                    <a:pos x="185" y="520"/>
                  </a:cxn>
                </a:cxnLst>
                <a:rect l="0" t="0" r="r" b="b"/>
                <a:pathLst>
                  <a:path w="211" h="635">
                    <a:moveTo>
                      <a:pt x="185" y="520"/>
                    </a:moveTo>
                    <a:lnTo>
                      <a:pt x="201" y="549"/>
                    </a:lnTo>
                    <a:lnTo>
                      <a:pt x="207" y="568"/>
                    </a:lnTo>
                    <a:lnTo>
                      <a:pt x="210" y="605"/>
                    </a:lnTo>
                    <a:lnTo>
                      <a:pt x="207" y="626"/>
                    </a:lnTo>
                    <a:lnTo>
                      <a:pt x="191" y="634"/>
                    </a:lnTo>
                    <a:lnTo>
                      <a:pt x="169" y="630"/>
                    </a:lnTo>
                    <a:lnTo>
                      <a:pt x="154" y="601"/>
                    </a:lnTo>
                    <a:lnTo>
                      <a:pt x="138" y="568"/>
                    </a:lnTo>
                    <a:lnTo>
                      <a:pt x="116" y="504"/>
                    </a:lnTo>
                    <a:lnTo>
                      <a:pt x="91" y="455"/>
                    </a:lnTo>
                    <a:lnTo>
                      <a:pt x="72" y="419"/>
                    </a:lnTo>
                    <a:lnTo>
                      <a:pt x="63" y="350"/>
                    </a:lnTo>
                    <a:lnTo>
                      <a:pt x="53" y="268"/>
                    </a:lnTo>
                    <a:lnTo>
                      <a:pt x="41" y="223"/>
                    </a:lnTo>
                    <a:lnTo>
                      <a:pt x="22" y="182"/>
                    </a:lnTo>
                    <a:lnTo>
                      <a:pt x="13" y="150"/>
                    </a:lnTo>
                    <a:lnTo>
                      <a:pt x="0" y="97"/>
                    </a:lnTo>
                    <a:lnTo>
                      <a:pt x="3" y="40"/>
                    </a:lnTo>
                    <a:lnTo>
                      <a:pt x="25" y="3"/>
                    </a:lnTo>
                    <a:lnTo>
                      <a:pt x="53" y="0"/>
                    </a:lnTo>
                    <a:lnTo>
                      <a:pt x="63" y="89"/>
                    </a:lnTo>
                    <a:lnTo>
                      <a:pt x="79" y="81"/>
                    </a:lnTo>
                    <a:lnTo>
                      <a:pt x="81" y="105"/>
                    </a:lnTo>
                    <a:lnTo>
                      <a:pt x="63" y="126"/>
                    </a:lnTo>
                    <a:lnTo>
                      <a:pt x="63" y="166"/>
                    </a:lnTo>
                    <a:lnTo>
                      <a:pt x="79" y="231"/>
                    </a:lnTo>
                    <a:lnTo>
                      <a:pt x="91" y="300"/>
                    </a:lnTo>
                    <a:lnTo>
                      <a:pt x="100" y="378"/>
                    </a:lnTo>
                    <a:lnTo>
                      <a:pt x="113" y="406"/>
                    </a:lnTo>
                    <a:lnTo>
                      <a:pt x="141" y="455"/>
                    </a:lnTo>
                    <a:lnTo>
                      <a:pt x="169" y="495"/>
                    </a:lnTo>
                    <a:lnTo>
                      <a:pt x="185" y="520"/>
                    </a:lnTo>
                  </a:path>
                </a:pathLst>
              </a:custGeom>
              <a:solidFill>
                <a:srgbClr val="000000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6170" name="Freeform 26"/>
              <p:cNvSpPr>
                <a:spLocks/>
              </p:cNvSpPr>
              <p:nvPr/>
            </p:nvSpPr>
            <p:spPr bwMode="auto">
              <a:xfrm>
                <a:off x="3693" y="1449"/>
                <a:ext cx="189" cy="462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101" y="0"/>
                  </a:cxn>
                  <a:cxn ang="0">
                    <a:pos x="135" y="8"/>
                  </a:cxn>
                  <a:cxn ang="0">
                    <a:pos x="154" y="33"/>
                  </a:cxn>
                  <a:cxn ang="0">
                    <a:pos x="172" y="77"/>
                  </a:cxn>
                  <a:cxn ang="0">
                    <a:pos x="182" y="111"/>
                  </a:cxn>
                  <a:cxn ang="0">
                    <a:pos x="188" y="151"/>
                  </a:cxn>
                  <a:cxn ang="0">
                    <a:pos x="188" y="200"/>
                  </a:cxn>
                  <a:cxn ang="0">
                    <a:pos x="185" y="249"/>
                  </a:cxn>
                  <a:cxn ang="0">
                    <a:pos x="182" y="302"/>
                  </a:cxn>
                  <a:cxn ang="0">
                    <a:pos x="169" y="367"/>
                  </a:cxn>
                  <a:cxn ang="0">
                    <a:pos x="154" y="412"/>
                  </a:cxn>
                  <a:cxn ang="0">
                    <a:pos x="125" y="449"/>
                  </a:cxn>
                  <a:cxn ang="0">
                    <a:pos x="94" y="461"/>
                  </a:cxn>
                  <a:cxn ang="0">
                    <a:pos x="60" y="449"/>
                  </a:cxn>
                  <a:cxn ang="0">
                    <a:pos x="37" y="391"/>
                  </a:cxn>
                  <a:cxn ang="0">
                    <a:pos x="22" y="339"/>
                  </a:cxn>
                  <a:cxn ang="0">
                    <a:pos x="13" y="277"/>
                  </a:cxn>
                  <a:cxn ang="0">
                    <a:pos x="0" y="220"/>
                  </a:cxn>
                  <a:cxn ang="0">
                    <a:pos x="0" y="143"/>
                  </a:cxn>
                  <a:cxn ang="0">
                    <a:pos x="9" y="90"/>
                  </a:cxn>
                  <a:cxn ang="0">
                    <a:pos x="22" y="49"/>
                  </a:cxn>
                  <a:cxn ang="0">
                    <a:pos x="37" y="0"/>
                  </a:cxn>
                  <a:cxn ang="0">
                    <a:pos x="72" y="0"/>
                  </a:cxn>
                </a:cxnLst>
                <a:rect l="0" t="0" r="r" b="b"/>
                <a:pathLst>
                  <a:path w="189" h="462">
                    <a:moveTo>
                      <a:pt x="72" y="0"/>
                    </a:moveTo>
                    <a:lnTo>
                      <a:pt x="101" y="0"/>
                    </a:lnTo>
                    <a:lnTo>
                      <a:pt x="135" y="8"/>
                    </a:lnTo>
                    <a:lnTo>
                      <a:pt x="154" y="33"/>
                    </a:lnTo>
                    <a:lnTo>
                      <a:pt x="172" y="77"/>
                    </a:lnTo>
                    <a:lnTo>
                      <a:pt x="182" y="111"/>
                    </a:lnTo>
                    <a:lnTo>
                      <a:pt x="188" y="151"/>
                    </a:lnTo>
                    <a:lnTo>
                      <a:pt x="188" y="200"/>
                    </a:lnTo>
                    <a:lnTo>
                      <a:pt x="185" y="249"/>
                    </a:lnTo>
                    <a:lnTo>
                      <a:pt x="182" y="302"/>
                    </a:lnTo>
                    <a:lnTo>
                      <a:pt x="169" y="367"/>
                    </a:lnTo>
                    <a:lnTo>
                      <a:pt x="154" y="412"/>
                    </a:lnTo>
                    <a:lnTo>
                      <a:pt x="125" y="449"/>
                    </a:lnTo>
                    <a:lnTo>
                      <a:pt x="94" y="461"/>
                    </a:lnTo>
                    <a:lnTo>
                      <a:pt x="60" y="449"/>
                    </a:lnTo>
                    <a:lnTo>
                      <a:pt x="37" y="391"/>
                    </a:lnTo>
                    <a:lnTo>
                      <a:pt x="22" y="339"/>
                    </a:lnTo>
                    <a:lnTo>
                      <a:pt x="13" y="277"/>
                    </a:lnTo>
                    <a:lnTo>
                      <a:pt x="0" y="220"/>
                    </a:lnTo>
                    <a:lnTo>
                      <a:pt x="0" y="143"/>
                    </a:lnTo>
                    <a:lnTo>
                      <a:pt x="9" y="90"/>
                    </a:lnTo>
                    <a:lnTo>
                      <a:pt x="22" y="49"/>
                    </a:lnTo>
                    <a:lnTo>
                      <a:pt x="37" y="0"/>
                    </a:lnTo>
                    <a:lnTo>
                      <a:pt x="72" y="0"/>
                    </a:lnTo>
                  </a:path>
                </a:pathLst>
              </a:custGeom>
              <a:solidFill>
                <a:srgbClr val="000000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6171" name="Freeform 27"/>
              <p:cNvSpPr>
                <a:spLocks/>
              </p:cNvSpPr>
              <p:nvPr/>
            </p:nvSpPr>
            <p:spPr bwMode="auto">
              <a:xfrm>
                <a:off x="3818" y="1844"/>
                <a:ext cx="146" cy="530"/>
              </a:xfrm>
              <a:custGeom>
                <a:avLst/>
                <a:gdLst/>
                <a:ahLst/>
                <a:cxnLst>
                  <a:cxn ang="0">
                    <a:pos x="27" y="62"/>
                  </a:cxn>
                  <a:cxn ang="0">
                    <a:pos x="8" y="26"/>
                  </a:cxn>
                  <a:cxn ang="0">
                    <a:pos x="14" y="0"/>
                  </a:cxn>
                  <a:cxn ang="0">
                    <a:pos x="33" y="0"/>
                  </a:cxn>
                  <a:cxn ang="0">
                    <a:pos x="55" y="28"/>
                  </a:cxn>
                  <a:cxn ang="0">
                    <a:pos x="84" y="87"/>
                  </a:cxn>
                  <a:cxn ang="0">
                    <a:pos x="99" y="144"/>
                  </a:cxn>
                  <a:cxn ang="0">
                    <a:pos x="113" y="198"/>
                  </a:cxn>
                  <a:cxn ang="0">
                    <a:pos x="118" y="247"/>
                  </a:cxn>
                  <a:cxn ang="0">
                    <a:pos x="116" y="273"/>
                  </a:cxn>
                  <a:cxn ang="0">
                    <a:pos x="103" y="306"/>
                  </a:cxn>
                  <a:cxn ang="0">
                    <a:pos x="79" y="393"/>
                  </a:cxn>
                  <a:cxn ang="0">
                    <a:pos x="52" y="442"/>
                  </a:cxn>
                  <a:cxn ang="0">
                    <a:pos x="46" y="464"/>
                  </a:cxn>
                  <a:cxn ang="0">
                    <a:pos x="71" y="468"/>
                  </a:cxn>
                  <a:cxn ang="0">
                    <a:pos x="104" y="468"/>
                  </a:cxn>
                  <a:cxn ang="0">
                    <a:pos x="145" y="488"/>
                  </a:cxn>
                  <a:cxn ang="0">
                    <a:pos x="142" y="503"/>
                  </a:cxn>
                  <a:cxn ang="0">
                    <a:pos x="135" y="520"/>
                  </a:cxn>
                  <a:cxn ang="0">
                    <a:pos x="123" y="529"/>
                  </a:cxn>
                  <a:cxn ang="0">
                    <a:pos x="98" y="516"/>
                  </a:cxn>
                  <a:cxn ang="0">
                    <a:pos x="71" y="497"/>
                  </a:cxn>
                  <a:cxn ang="0">
                    <a:pos x="33" y="494"/>
                  </a:cxn>
                  <a:cxn ang="0">
                    <a:pos x="10" y="501"/>
                  </a:cxn>
                  <a:cxn ang="0">
                    <a:pos x="0" y="490"/>
                  </a:cxn>
                  <a:cxn ang="0">
                    <a:pos x="0" y="475"/>
                  </a:cxn>
                  <a:cxn ang="0">
                    <a:pos x="13" y="458"/>
                  </a:cxn>
                  <a:cxn ang="0">
                    <a:pos x="33" y="429"/>
                  </a:cxn>
                  <a:cxn ang="0">
                    <a:pos x="69" y="357"/>
                  </a:cxn>
                  <a:cxn ang="0">
                    <a:pos x="85" y="295"/>
                  </a:cxn>
                  <a:cxn ang="0">
                    <a:pos x="90" y="234"/>
                  </a:cxn>
                  <a:cxn ang="0">
                    <a:pos x="88" y="202"/>
                  </a:cxn>
                  <a:cxn ang="0">
                    <a:pos x="76" y="144"/>
                  </a:cxn>
                  <a:cxn ang="0">
                    <a:pos x="42" y="81"/>
                  </a:cxn>
                  <a:cxn ang="0">
                    <a:pos x="19" y="49"/>
                  </a:cxn>
                  <a:cxn ang="0">
                    <a:pos x="27" y="62"/>
                  </a:cxn>
                </a:cxnLst>
                <a:rect l="0" t="0" r="r" b="b"/>
                <a:pathLst>
                  <a:path w="146" h="530">
                    <a:moveTo>
                      <a:pt x="27" y="62"/>
                    </a:moveTo>
                    <a:lnTo>
                      <a:pt x="8" y="26"/>
                    </a:lnTo>
                    <a:lnTo>
                      <a:pt x="14" y="0"/>
                    </a:lnTo>
                    <a:lnTo>
                      <a:pt x="33" y="0"/>
                    </a:lnTo>
                    <a:lnTo>
                      <a:pt x="55" y="28"/>
                    </a:lnTo>
                    <a:lnTo>
                      <a:pt x="84" y="87"/>
                    </a:lnTo>
                    <a:lnTo>
                      <a:pt x="99" y="144"/>
                    </a:lnTo>
                    <a:lnTo>
                      <a:pt x="113" y="198"/>
                    </a:lnTo>
                    <a:lnTo>
                      <a:pt x="118" y="247"/>
                    </a:lnTo>
                    <a:lnTo>
                      <a:pt x="116" y="273"/>
                    </a:lnTo>
                    <a:lnTo>
                      <a:pt x="103" y="306"/>
                    </a:lnTo>
                    <a:lnTo>
                      <a:pt x="79" y="393"/>
                    </a:lnTo>
                    <a:lnTo>
                      <a:pt x="52" y="442"/>
                    </a:lnTo>
                    <a:lnTo>
                      <a:pt x="46" y="464"/>
                    </a:lnTo>
                    <a:lnTo>
                      <a:pt x="71" y="468"/>
                    </a:lnTo>
                    <a:lnTo>
                      <a:pt x="104" y="468"/>
                    </a:lnTo>
                    <a:lnTo>
                      <a:pt x="145" y="488"/>
                    </a:lnTo>
                    <a:lnTo>
                      <a:pt x="142" y="503"/>
                    </a:lnTo>
                    <a:lnTo>
                      <a:pt x="135" y="520"/>
                    </a:lnTo>
                    <a:lnTo>
                      <a:pt x="123" y="529"/>
                    </a:lnTo>
                    <a:lnTo>
                      <a:pt x="98" y="516"/>
                    </a:lnTo>
                    <a:lnTo>
                      <a:pt x="71" y="497"/>
                    </a:lnTo>
                    <a:lnTo>
                      <a:pt x="33" y="494"/>
                    </a:lnTo>
                    <a:lnTo>
                      <a:pt x="10" y="501"/>
                    </a:lnTo>
                    <a:lnTo>
                      <a:pt x="0" y="490"/>
                    </a:lnTo>
                    <a:lnTo>
                      <a:pt x="0" y="475"/>
                    </a:lnTo>
                    <a:lnTo>
                      <a:pt x="13" y="458"/>
                    </a:lnTo>
                    <a:lnTo>
                      <a:pt x="33" y="429"/>
                    </a:lnTo>
                    <a:lnTo>
                      <a:pt x="69" y="357"/>
                    </a:lnTo>
                    <a:lnTo>
                      <a:pt x="85" y="295"/>
                    </a:lnTo>
                    <a:lnTo>
                      <a:pt x="90" y="234"/>
                    </a:lnTo>
                    <a:lnTo>
                      <a:pt x="88" y="202"/>
                    </a:lnTo>
                    <a:lnTo>
                      <a:pt x="76" y="144"/>
                    </a:lnTo>
                    <a:lnTo>
                      <a:pt x="42" y="81"/>
                    </a:lnTo>
                    <a:lnTo>
                      <a:pt x="19" y="49"/>
                    </a:lnTo>
                    <a:lnTo>
                      <a:pt x="27" y="62"/>
                    </a:lnTo>
                  </a:path>
                </a:pathLst>
              </a:custGeom>
              <a:solidFill>
                <a:srgbClr val="000000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6172" name="Freeform 28"/>
              <p:cNvSpPr>
                <a:spLocks/>
              </p:cNvSpPr>
              <p:nvPr/>
            </p:nvSpPr>
            <p:spPr bwMode="auto">
              <a:xfrm>
                <a:off x="3627" y="1836"/>
                <a:ext cx="145" cy="565"/>
              </a:xfrm>
              <a:custGeom>
                <a:avLst/>
                <a:gdLst/>
                <a:ahLst/>
                <a:cxnLst>
                  <a:cxn ang="0">
                    <a:pos x="74" y="102"/>
                  </a:cxn>
                  <a:cxn ang="0">
                    <a:pos x="97" y="44"/>
                  </a:cxn>
                  <a:cxn ang="0">
                    <a:pos x="118" y="0"/>
                  </a:cxn>
                  <a:cxn ang="0">
                    <a:pos x="133" y="0"/>
                  </a:cxn>
                  <a:cxn ang="0">
                    <a:pos x="142" y="18"/>
                  </a:cxn>
                  <a:cxn ang="0">
                    <a:pos x="144" y="49"/>
                  </a:cxn>
                  <a:cxn ang="0">
                    <a:pos x="131" y="71"/>
                  </a:cxn>
                  <a:cxn ang="0">
                    <a:pos x="108" y="100"/>
                  </a:cxn>
                  <a:cxn ang="0">
                    <a:pos x="90" y="132"/>
                  </a:cxn>
                  <a:cxn ang="0">
                    <a:pos x="72" y="176"/>
                  </a:cxn>
                  <a:cxn ang="0">
                    <a:pos x="64" y="206"/>
                  </a:cxn>
                  <a:cxn ang="0">
                    <a:pos x="56" y="245"/>
                  </a:cxn>
                  <a:cxn ang="0">
                    <a:pos x="55" y="294"/>
                  </a:cxn>
                  <a:cxn ang="0">
                    <a:pos x="57" y="338"/>
                  </a:cxn>
                  <a:cxn ang="0">
                    <a:pos x="66" y="394"/>
                  </a:cxn>
                  <a:cxn ang="0">
                    <a:pos x="83" y="442"/>
                  </a:cxn>
                  <a:cxn ang="0">
                    <a:pos x="98" y="470"/>
                  </a:cxn>
                  <a:cxn ang="0">
                    <a:pos x="107" y="491"/>
                  </a:cxn>
                  <a:cxn ang="0">
                    <a:pos x="108" y="507"/>
                  </a:cxn>
                  <a:cxn ang="0">
                    <a:pos x="101" y="513"/>
                  </a:cxn>
                  <a:cxn ang="0">
                    <a:pos x="82" y="517"/>
                  </a:cxn>
                  <a:cxn ang="0">
                    <a:pos x="55" y="529"/>
                  </a:cxn>
                  <a:cxn ang="0">
                    <a:pos x="34" y="546"/>
                  </a:cxn>
                  <a:cxn ang="0">
                    <a:pos x="21" y="564"/>
                  </a:cxn>
                  <a:cxn ang="0">
                    <a:pos x="9" y="560"/>
                  </a:cxn>
                  <a:cxn ang="0">
                    <a:pos x="0" y="537"/>
                  </a:cxn>
                  <a:cxn ang="0">
                    <a:pos x="0" y="519"/>
                  </a:cxn>
                  <a:cxn ang="0">
                    <a:pos x="21" y="503"/>
                  </a:cxn>
                  <a:cxn ang="0">
                    <a:pos x="56" y="493"/>
                  </a:cxn>
                  <a:cxn ang="0">
                    <a:pos x="89" y="487"/>
                  </a:cxn>
                  <a:cxn ang="0">
                    <a:pos x="74" y="464"/>
                  </a:cxn>
                  <a:cxn ang="0">
                    <a:pos x="65" y="436"/>
                  </a:cxn>
                  <a:cxn ang="0">
                    <a:pos x="53" y="396"/>
                  </a:cxn>
                  <a:cxn ang="0">
                    <a:pos x="40" y="353"/>
                  </a:cxn>
                  <a:cxn ang="0">
                    <a:pos x="36" y="300"/>
                  </a:cxn>
                  <a:cxn ang="0">
                    <a:pos x="35" y="250"/>
                  </a:cxn>
                  <a:cxn ang="0">
                    <a:pos x="44" y="201"/>
                  </a:cxn>
                  <a:cxn ang="0">
                    <a:pos x="61" y="136"/>
                  </a:cxn>
                  <a:cxn ang="0">
                    <a:pos x="74" y="102"/>
                  </a:cxn>
                </a:cxnLst>
                <a:rect l="0" t="0" r="r" b="b"/>
                <a:pathLst>
                  <a:path w="145" h="565">
                    <a:moveTo>
                      <a:pt x="74" y="102"/>
                    </a:moveTo>
                    <a:lnTo>
                      <a:pt x="97" y="44"/>
                    </a:lnTo>
                    <a:lnTo>
                      <a:pt x="118" y="0"/>
                    </a:lnTo>
                    <a:lnTo>
                      <a:pt x="133" y="0"/>
                    </a:lnTo>
                    <a:lnTo>
                      <a:pt x="142" y="18"/>
                    </a:lnTo>
                    <a:lnTo>
                      <a:pt x="144" y="49"/>
                    </a:lnTo>
                    <a:lnTo>
                      <a:pt x="131" y="71"/>
                    </a:lnTo>
                    <a:lnTo>
                      <a:pt x="108" y="100"/>
                    </a:lnTo>
                    <a:lnTo>
                      <a:pt x="90" y="132"/>
                    </a:lnTo>
                    <a:lnTo>
                      <a:pt x="72" y="176"/>
                    </a:lnTo>
                    <a:lnTo>
                      <a:pt x="64" y="206"/>
                    </a:lnTo>
                    <a:lnTo>
                      <a:pt x="56" y="245"/>
                    </a:lnTo>
                    <a:lnTo>
                      <a:pt x="55" y="294"/>
                    </a:lnTo>
                    <a:lnTo>
                      <a:pt x="57" y="338"/>
                    </a:lnTo>
                    <a:lnTo>
                      <a:pt x="66" y="394"/>
                    </a:lnTo>
                    <a:lnTo>
                      <a:pt x="83" y="442"/>
                    </a:lnTo>
                    <a:lnTo>
                      <a:pt x="98" y="470"/>
                    </a:lnTo>
                    <a:lnTo>
                      <a:pt x="107" y="491"/>
                    </a:lnTo>
                    <a:lnTo>
                      <a:pt x="108" y="507"/>
                    </a:lnTo>
                    <a:lnTo>
                      <a:pt x="101" y="513"/>
                    </a:lnTo>
                    <a:lnTo>
                      <a:pt x="82" y="517"/>
                    </a:lnTo>
                    <a:lnTo>
                      <a:pt x="55" y="529"/>
                    </a:lnTo>
                    <a:lnTo>
                      <a:pt x="34" y="546"/>
                    </a:lnTo>
                    <a:lnTo>
                      <a:pt x="21" y="564"/>
                    </a:lnTo>
                    <a:lnTo>
                      <a:pt x="9" y="560"/>
                    </a:lnTo>
                    <a:lnTo>
                      <a:pt x="0" y="537"/>
                    </a:lnTo>
                    <a:lnTo>
                      <a:pt x="0" y="519"/>
                    </a:lnTo>
                    <a:lnTo>
                      <a:pt x="21" y="503"/>
                    </a:lnTo>
                    <a:lnTo>
                      <a:pt x="56" y="493"/>
                    </a:lnTo>
                    <a:lnTo>
                      <a:pt x="89" y="487"/>
                    </a:lnTo>
                    <a:lnTo>
                      <a:pt x="74" y="464"/>
                    </a:lnTo>
                    <a:lnTo>
                      <a:pt x="65" y="436"/>
                    </a:lnTo>
                    <a:lnTo>
                      <a:pt x="53" y="396"/>
                    </a:lnTo>
                    <a:lnTo>
                      <a:pt x="40" y="353"/>
                    </a:lnTo>
                    <a:lnTo>
                      <a:pt x="36" y="300"/>
                    </a:lnTo>
                    <a:lnTo>
                      <a:pt x="35" y="250"/>
                    </a:lnTo>
                    <a:lnTo>
                      <a:pt x="44" y="201"/>
                    </a:lnTo>
                    <a:lnTo>
                      <a:pt x="61" y="136"/>
                    </a:lnTo>
                    <a:lnTo>
                      <a:pt x="74" y="102"/>
                    </a:lnTo>
                  </a:path>
                </a:pathLst>
              </a:custGeom>
              <a:solidFill>
                <a:srgbClr val="000000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</p:grpSp>
        <p:grpSp>
          <p:nvGrpSpPr>
            <p:cNvPr id="6180" name="Group 36"/>
            <p:cNvGrpSpPr>
              <a:grpSpLocks/>
            </p:cNvGrpSpPr>
            <p:nvPr/>
          </p:nvGrpSpPr>
          <p:grpSpPr bwMode="auto">
            <a:xfrm>
              <a:off x="3744" y="768"/>
              <a:ext cx="625" cy="1537"/>
              <a:chOff x="3744" y="768"/>
              <a:chExt cx="625" cy="1537"/>
            </a:xfrm>
          </p:grpSpPr>
          <p:sp>
            <p:nvSpPr>
              <p:cNvPr id="6174" name="Freeform 30"/>
              <p:cNvSpPr>
                <a:spLocks/>
              </p:cNvSpPr>
              <p:nvPr/>
            </p:nvSpPr>
            <p:spPr bwMode="auto">
              <a:xfrm>
                <a:off x="3938" y="999"/>
                <a:ext cx="199" cy="319"/>
              </a:xfrm>
              <a:custGeom>
                <a:avLst/>
                <a:gdLst/>
                <a:ahLst/>
                <a:cxnLst>
                  <a:cxn ang="0">
                    <a:pos x="119" y="0"/>
                  </a:cxn>
                  <a:cxn ang="0">
                    <a:pos x="143" y="4"/>
                  </a:cxn>
                  <a:cxn ang="0">
                    <a:pos x="168" y="21"/>
                  </a:cxn>
                  <a:cxn ang="0">
                    <a:pos x="183" y="44"/>
                  </a:cxn>
                  <a:cxn ang="0">
                    <a:pos x="195" y="81"/>
                  </a:cxn>
                  <a:cxn ang="0">
                    <a:pos x="198" y="143"/>
                  </a:cxn>
                  <a:cxn ang="0">
                    <a:pos x="189" y="204"/>
                  </a:cxn>
                  <a:cxn ang="0">
                    <a:pos x="174" y="249"/>
                  </a:cxn>
                  <a:cxn ang="0">
                    <a:pos x="153" y="285"/>
                  </a:cxn>
                  <a:cxn ang="0">
                    <a:pos x="131" y="310"/>
                  </a:cxn>
                  <a:cxn ang="0">
                    <a:pos x="106" y="318"/>
                  </a:cxn>
                  <a:cxn ang="0">
                    <a:pos x="82" y="314"/>
                  </a:cxn>
                  <a:cxn ang="0">
                    <a:pos x="70" y="293"/>
                  </a:cxn>
                  <a:cxn ang="0">
                    <a:pos x="52" y="261"/>
                  </a:cxn>
                  <a:cxn ang="0">
                    <a:pos x="45" y="200"/>
                  </a:cxn>
                  <a:cxn ang="0">
                    <a:pos x="52" y="135"/>
                  </a:cxn>
                  <a:cxn ang="0">
                    <a:pos x="55" y="127"/>
                  </a:cxn>
                  <a:cxn ang="0">
                    <a:pos x="0" y="61"/>
                  </a:cxn>
                  <a:cxn ang="0">
                    <a:pos x="0" y="29"/>
                  </a:cxn>
                  <a:cxn ang="0">
                    <a:pos x="9" y="25"/>
                  </a:cxn>
                  <a:cxn ang="0">
                    <a:pos x="64" y="102"/>
                  </a:cxn>
                  <a:cxn ang="0">
                    <a:pos x="70" y="65"/>
                  </a:cxn>
                  <a:cxn ang="0">
                    <a:pos x="88" y="25"/>
                  </a:cxn>
                  <a:cxn ang="0">
                    <a:pos x="106" y="8"/>
                  </a:cxn>
                  <a:cxn ang="0">
                    <a:pos x="119" y="0"/>
                  </a:cxn>
                </a:cxnLst>
                <a:rect l="0" t="0" r="r" b="b"/>
                <a:pathLst>
                  <a:path w="199" h="319">
                    <a:moveTo>
                      <a:pt x="119" y="0"/>
                    </a:moveTo>
                    <a:lnTo>
                      <a:pt x="143" y="4"/>
                    </a:lnTo>
                    <a:lnTo>
                      <a:pt x="168" y="21"/>
                    </a:lnTo>
                    <a:lnTo>
                      <a:pt x="183" y="44"/>
                    </a:lnTo>
                    <a:lnTo>
                      <a:pt x="195" y="81"/>
                    </a:lnTo>
                    <a:lnTo>
                      <a:pt x="198" y="143"/>
                    </a:lnTo>
                    <a:lnTo>
                      <a:pt x="189" y="204"/>
                    </a:lnTo>
                    <a:lnTo>
                      <a:pt x="174" y="249"/>
                    </a:lnTo>
                    <a:lnTo>
                      <a:pt x="153" y="285"/>
                    </a:lnTo>
                    <a:lnTo>
                      <a:pt x="131" y="310"/>
                    </a:lnTo>
                    <a:lnTo>
                      <a:pt x="106" y="318"/>
                    </a:lnTo>
                    <a:lnTo>
                      <a:pt x="82" y="314"/>
                    </a:lnTo>
                    <a:lnTo>
                      <a:pt x="70" y="293"/>
                    </a:lnTo>
                    <a:lnTo>
                      <a:pt x="52" y="261"/>
                    </a:lnTo>
                    <a:lnTo>
                      <a:pt x="45" y="200"/>
                    </a:lnTo>
                    <a:lnTo>
                      <a:pt x="52" y="135"/>
                    </a:lnTo>
                    <a:lnTo>
                      <a:pt x="55" y="127"/>
                    </a:lnTo>
                    <a:lnTo>
                      <a:pt x="0" y="61"/>
                    </a:lnTo>
                    <a:lnTo>
                      <a:pt x="0" y="29"/>
                    </a:lnTo>
                    <a:lnTo>
                      <a:pt x="9" y="25"/>
                    </a:lnTo>
                    <a:lnTo>
                      <a:pt x="64" y="102"/>
                    </a:lnTo>
                    <a:lnTo>
                      <a:pt x="70" y="65"/>
                    </a:lnTo>
                    <a:lnTo>
                      <a:pt x="88" y="25"/>
                    </a:lnTo>
                    <a:lnTo>
                      <a:pt x="106" y="8"/>
                    </a:lnTo>
                    <a:lnTo>
                      <a:pt x="119" y="0"/>
                    </a:lnTo>
                  </a:path>
                </a:pathLst>
              </a:custGeom>
              <a:solidFill>
                <a:srgbClr val="000000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6175" name="Freeform 31"/>
              <p:cNvSpPr>
                <a:spLocks/>
              </p:cNvSpPr>
              <p:nvPr/>
            </p:nvSpPr>
            <p:spPr bwMode="auto">
              <a:xfrm>
                <a:off x="4142" y="768"/>
                <a:ext cx="227" cy="659"/>
              </a:xfrm>
              <a:custGeom>
                <a:avLst/>
                <a:gdLst/>
                <a:ahLst/>
                <a:cxnLst>
                  <a:cxn ang="0">
                    <a:pos x="48" y="545"/>
                  </a:cxn>
                  <a:cxn ang="0">
                    <a:pos x="30" y="568"/>
                  </a:cxn>
                  <a:cxn ang="0">
                    <a:pos x="6" y="597"/>
                  </a:cxn>
                  <a:cxn ang="0">
                    <a:pos x="0" y="642"/>
                  </a:cxn>
                  <a:cxn ang="0">
                    <a:pos x="13" y="658"/>
                  </a:cxn>
                  <a:cxn ang="0">
                    <a:pos x="34" y="658"/>
                  </a:cxn>
                  <a:cxn ang="0">
                    <a:pos x="54" y="633"/>
                  </a:cxn>
                  <a:cxn ang="0">
                    <a:pos x="81" y="581"/>
                  </a:cxn>
                  <a:cxn ang="0">
                    <a:pos x="95" y="524"/>
                  </a:cxn>
                  <a:cxn ang="0">
                    <a:pos x="112" y="484"/>
                  </a:cxn>
                  <a:cxn ang="0">
                    <a:pos x="137" y="427"/>
                  </a:cxn>
                  <a:cxn ang="0">
                    <a:pos x="163" y="394"/>
                  </a:cxn>
                  <a:cxn ang="0">
                    <a:pos x="170" y="316"/>
                  </a:cxn>
                  <a:cxn ang="0">
                    <a:pos x="177" y="264"/>
                  </a:cxn>
                  <a:cxn ang="0">
                    <a:pos x="177" y="215"/>
                  </a:cxn>
                  <a:cxn ang="0">
                    <a:pos x="188" y="150"/>
                  </a:cxn>
                  <a:cxn ang="0">
                    <a:pos x="205" y="126"/>
                  </a:cxn>
                  <a:cxn ang="0">
                    <a:pos x="226" y="16"/>
                  </a:cxn>
                  <a:cxn ang="0">
                    <a:pos x="201" y="0"/>
                  </a:cxn>
                  <a:cxn ang="0">
                    <a:pos x="160" y="4"/>
                  </a:cxn>
                  <a:cxn ang="0">
                    <a:pos x="157" y="85"/>
                  </a:cxn>
                  <a:cxn ang="0">
                    <a:pos x="123" y="69"/>
                  </a:cxn>
                  <a:cxn ang="0">
                    <a:pos x="109" y="81"/>
                  </a:cxn>
                  <a:cxn ang="0">
                    <a:pos x="143" y="118"/>
                  </a:cxn>
                  <a:cxn ang="0">
                    <a:pos x="143" y="163"/>
                  </a:cxn>
                  <a:cxn ang="0">
                    <a:pos x="147" y="211"/>
                  </a:cxn>
                  <a:cxn ang="0">
                    <a:pos x="147" y="268"/>
                  </a:cxn>
                  <a:cxn ang="0">
                    <a:pos x="143" y="316"/>
                  </a:cxn>
                  <a:cxn ang="0">
                    <a:pos x="123" y="366"/>
                  </a:cxn>
                  <a:cxn ang="0">
                    <a:pos x="99" y="459"/>
                  </a:cxn>
                  <a:cxn ang="0">
                    <a:pos x="78" y="499"/>
                  </a:cxn>
                  <a:cxn ang="0">
                    <a:pos x="48" y="545"/>
                  </a:cxn>
                </a:cxnLst>
                <a:rect l="0" t="0" r="r" b="b"/>
                <a:pathLst>
                  <a:path w="227" h="659">
                    <a:moveTo>
                      <a:pt x="48" y="545"/>
                    </a:moveTo>
                    <a:lnTo>
                      <a:pt x="30" y="568"/>
                    </a:lnTo>
                    <a:lnTo>
                      <a:pt x="6" y="597"/>
                    </a:lnTo>
                    <a:lnTo>
                      <a:pt x="0" y="642"/>
                    </a:lnTo>
                    <a:lnTo>
                      <a:pt x="13" y="658"/>
                    </a:lnTo>
                    <a:lnTo>
                      <a:pt x="34" y="658"/>
                    </a:lnTo>
                    <a:lnTo>
                      <a:pt x="54" y="633"/>
                    </a:lnTo>
                    <a:lnTo>
                      <a:pt x="81" y="581"/>
                    </a:lnTo>
                    <a:lnTo>
                      <a:pt x="95" y="524"/>
                    </a:lnTo>
                    <a:lnTo>
                      <a:pt x="112" y="484"/>
                    </a:lnTo>
                    <a:lnTo>
                      <a:pt x="137" y="427"/>
                    </a:lnTo>
                    <a:lnTo>
                      <a:pt x="163" y="394"/>
                    </a:lnTo>
                    <a:lnTo>
                      <a:pt x="170" y="316"/>
                    </a:lnTo>
                    <a:lnTo>
                      <a:pt x="177" y="264"/>
                    </a:lnTo>
                    <a:lnTo>
                      <a:pt x="177" y="215"/>
                    </a:lnTo>
                    <a:lnTo>
                      <a:pt x="188" y="150"/>
                    </a:lnTo>
                    <a:lnTo>
                      <a:pt x="205" y="126"/>
                    </a:lnTo>
                    <a:lnTo>
                      <a:pt x="226" y="16"/>
                    </a:lnTo>
                    <a:lnTo>
                      <a:pt x="201" y="0"/>
                    </a:lnTo>
                    <a:lnTo>
                      <a:pt x="160" y="4"/>
                    </a:lnTo>
                    <a:lnTo>
                      <a:pt x="157" y="85"/>
                    </a:lnTo>
                    <a:lnTo>
                      <a:pt x="123" y="69"/>
                    </a:lnTo>
                    <a:lnTo>
                      <a:pt x="109" y="81"/>
                    </a:lnTo>
                    <a:lnTo>
                      <a:pt x="143" y="118"/>
                    </a:lnTo>
                    <a:lnTo>
                      <a:pt x="143" y="163"/>
                    </a:lnTo>
                    <a:lnTo>
                      <a:pt x="147" y="211"/>
                    </a:lnTo>
                    <a:lnTo>
                      <a:pt x="147" y="268"/>
                    </a:lnTo>
                    <a:lnTo>
                      <a:pt x="143" y="316"/>
                    </a:lnTo>
                    <a:lnTo>
                      <a:pt x="123" y="366"/>
                    </a:lnTo>
                    <a:lnTo>
                      <a:pt x="99" y="459"/>
                    </a:lnTo>
                    <a:lnTo>
                      <a:pt x="78" y="499"/>
                    </a:lnTo>
                    <a:lnTo>
                      <a:pt x="48" y="545"/>
                    </a:lnTo>
                  </a:path>
                </a:pathLst>
              </a:custGeom>
              <a:solidFill>
                <a:srgbClr val="000000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6176" name="Freeform 32"/>
              <p:cNvSpPr>
                <a:spLocks/>
              </p:cNvSpPr>
              <p:nvPr/>
            </p:nvSpPr>
            <p:spPr bwMode="auto">
              <a:xfrm>
                <a:off x="3744" y="800"/>
                <a:ext cx="229" cy="635"/>
              </a:xfrm>
              <a:custGeom>
                <a:avLst/>
                <a:gdLst/>
                <a:ahLst/>
                <a:cxnLst>
                  <a:cxn ang="0">
                    <a:pos x="201" y="520"/>
                  </a:cxn>
                  <a:cxn ang="0">
                    <a:pos x="218" y="549"/>
                  </a:cxn>
                  <a:cxn ang="0">
                    <a:pos x="225" y="568"/>
                  </a:cxn>
                  <a:cxn ang="0">
                    <a:pos x="228" y="605"/>
                  </a:cxn>
                  <a:cxn ang="0">
                    <a:pos x="225" y="626"/>
                  </a:cxn>
                  <a:cxn ang="0">
                    <a:pos x="207" y="634"/>
                  </a:cxn>
                  <a:cxn ang="0">
                    <a:pos x="184" y="630"/>
                  </a:cxn>
                  <a:cxn ang="0">
                    <a:pos x="167" y="601"/>
                  </a:cxn>
                  <a:cxn ang="0">
                    <a:pos x="150" y="568"/>
                  </a:cxn>
                  <a:cxn ang="0">
                    <a:pos x="126" y="504"/>
                  </a:cxn>
                  <a:cxn ang="0">
                    <a:pos x="99" y="455"/>
                  </a:cxn>
                  <a:cxn ang="0">
                    <a:pos x="78" y="419"/>
                  </a:cxn>
                  <a:cxn ang="0">
                    <a:pos x="68" y="350"/>
                  </a:cxn>
                  <a:cxn ang="0">
                    <a:pos x="58" y="268"/>
                  </a:cxn>
                  <a:cxn ang="0">
                    <a:pos x="44" y="223"/>
                  </a:cxn>
                  <a:cxn ang="0">
                    <a:pos x="24" y="182"/>
                  </a:cxn>
                  <a:cxn ang="0">
                    <a:pos x="14" y="150"/>
                  </a:cxn>
                  <a:cxn ang="0">
                    <a:pos x="0" y="97"/>
                  </a:cxn>
                  <a:cxn ang="0">
                    <a:pos x="3" y="40"/>
                  </a:cxn>
                  <a:cxn ang="0">
                    <a:pos x="27" y="3"/>
                  </a:cxn>
                  <a:cxn ang="0">
                    <a:pos x="58" y="0"/>
                  </a:cxn>
                  <a:cxn ang="0">
                    <a:pos x="68" y="89"/>
                  </a:cxn>
                  <a:cxn ang="0">
                    <a:pos x="85" y="81"/>
                  </a:cxn>
                  <a:cxn ang="0">
                    <a:pos x="88" y="105"/>
                  </a:cxn>
                  <a:cxn ang="0">
                    <a:pos x="68" y="126"/>
                  </a:cxn>
                  <a:cxn ang="0">
                    <a:pos x="68" y="166"/>
                  </a:cxn>
                  <a:cxn ang="0">
                    <a:pos x="85" y="231"/>
                  </a:cxn>
                  <a:cxn ang="0">
                    <a:pos x="99" y="300"/>
                  </a:cxn>
                  <a:cxn ang="0">
                    <a:pos x="109" y="378"/>
                  </a:cxn>
                  <a:cxn ang="0">
                    <a:pos x="123" y="406"/>
                  </a:cxn>
                  <a:cxn ang="0">
                    <a:pos x="153" y="455"/>
                  </a:cxn>
                  <a:cxn ang="0">
                    <a:pos x="184" y="495"/>
                  </a:cxn>
                  <a:cxn ang="0">
                    <a:pos x="201" y="520"/>
                  </a:cxn>
                </a:cxnLst>
                <a:rect l="0" t="0" r="r" b="b"/>
                <a:pathLst>
                  <a:path w="229" h="635">
                    <a:moveTo>
                      <a:pt x="201" y="520"/>
                    </a:moveTo>
                    <a:lnTo>
                      <a:pt x="218" y="549"/>
                    </a:lnTo>
                    <a:lnTo>
                      <a:pt x="225" y="568"/>
                    </a:lnTo>
                    <a:lnTo>
                      <a:pt x="228" y="605"/>
                    </a:lnTo>
                    <a:lnTo>
                      <a:pt x="225" y="626"/>
                    </a:lnTo>
                    <a:lnTo>
                      <a:pt x="207" y="634"/>
                    </a:lnTo>
                    <a:lnTo>
                      <a:pt x="184" y="630"/>
                    </a:lnTo>
                    <a:lnTo>
                      <a:pt x="167" y="601"/>
                    </a:lnTo>
                    <a:lnTo>
                      <a:pt x="150" y="568"/>
                    </a:lnTo>
                    <a:lnTo>
                      <a:pt x="126" y="504"/>
                    </a:lnTo>
                    <a:lnTo>
                      <a:pt x="99" y="455"/>
                    </a:lnTo>
                    <a:lnTo>
                      <a:pt x="78" y="419"/>
                    </a:lnTo>
                    <a:lnTo>
                      <a:pt x="68" y="350"/>
                    </a:lnTo>
                    <a:lnTo>
                      <a:pt x="58" y="268"/>
                    </a:lnTo>
                    <a:lnTo>
                      <a:pt x="44" y="223"/>
                    </a:lnTo>
                    <a:lnTo>
                      <a:pt x="24" y="182"/>
                    </a:lnTo>
                    <a:lnTo>
                      <a:pt x="14" y="150"/>
                    </a:lnTo>
                    <a:lnTo>
                      <a:pt x="0" y="97"/>
                    </a:lnTo>
                    <a:lnTo>
                      <a:pt x="3" y="40"/>
                    </a:lnTo>
                    <a:lnTo>
                      <a:pt x="27" y="3"/>
                    </a:lnTo>
                    <a:lnTo>
                      <a:pt x="58" y="0"/>
                    </a:lnTo>
                    <a:lnTo>
                      <a:pt x="68" y="89"/>
                    </a:lnTo>
                    <a:lnTo>
                      <a:pt x="85" y="81"/>
                    </a:lnTo>
                    <a:lnTo>
                      <a:pt x="88" y="105"/>
                    </a:lnTo>
                    <a:lnTo>
                      <a:pt x="68" y="126"/>
                    </a:lnTo>
                    <a:lnTo>
                      <a:pt x="68" y="166"/>
                    </a:lnTo>
                    <a:lnTo>
                      <a:pt x="85" y="231"/>
                    </a:lnTo>
                    <a:lnTo>
                      <a:pt x="99" y="300"/>
                    </a:lnTo>
                    <a:lnTo>
                      <a:pt x="109" y="378"/>
                    </a:lnTo>
                    <a:lnTo>
                      <a:pt x="123" y="406"/>
                    </a:lnTo>
                    <a:lnTo>
                      <a:pt x="153" y="455"/>
                    </a:lnTo>
                    <a:lnTo>
                      <a:pt x="184" y="495"/>
                    </a:lnTo>
                    <a:lnTo>
                      <a:pt x="201" y="520"/>
                    </a:lnTo>
                  </a:path>
                </a:pathLst>
              </a:custGeom>
              <a:solidFill>
                <a:srgbClr val="000000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6177" name="Freeform 33"/>
              <p:cNvSpPr>
                <a:spLocks/>
              </p:cNvSpPr>
              <p:nvPr/>
            </p:nvSpPr>
            <p:spPr bwMode="auto">
              <a:xfrm>
                <a:off x="3948" y="1353"/>
                <a:ext cx="206" cy="462"/>
              </a:xfrm>
              <a:custGeom>
                <a:avLst/>
                <a:gdLst/>
                <a:ahLst/>
                <a:cxnLst>
                  <a:cxn ang="0">
                    <a:pos x="78" y="0"/>
                  </a:cxn>
                  <a:cxn ang="0">
                    <a:pos x="110" y="0"/>
                  </a:cxn>
                  <a:cxn ang="0">
                    <a:pos x="147" y="8"/>
                  </a:cxn>
                  <a:cxn ang="0">
                    <a:pos x="168" y="33"/>
                  </a:cxn>
                  <a:cxn ang="0">
                    <a:pos x="188" y="77"/>
                  </a:cxn>
                  <a:cxn ang="0">
                    <a:pos x="198" y="111"/>
                  </a:cxn>
                  <a:cxn ang="0">
                    <a:pos x="205" y="151"/>
                  </a:cxn>
                  <a:cxn ang="0">
                    <a:pos x="205" y="200"/>
                  </a:cxn>
                  <a:cxn ang="0">
                    <a:pos x="202" y="249"/>
                  </a:cxn>
                  <a:cxn ang="0">
                    <a:pos x="198" y="302"/>
                  </a:cxn>
                  <a:cxn ang="0">
                    <a:pos x="184" y="367"/>
                  </a:cxn>
                  <a:cxn ang="0">
                    <a:pos x="168" y="412"/>
                  </a:cxn>
                  <a:cxn ang="0">
                    <a:pos x="137" y="449"/>
                  </a:cxn>
                  <a:cxn ang="0">
                    <a:pos x="103" y="461"/>
                  </a:cxn>
                  <a:cxn ang="0">
                    <a:pos x="65" y="449"/>
                  </a:cxn>
                  <a:cxn ang="0">
                    <a:pos x="41" y="391"/>
                  </a:cxn>
                  <a:cxn ang="0">
                    <a:pos x="24" y="339"/>
                  </a:cxn>
                  <a:cxn ang="0">
                    <a:pos x="14" y="277"/>
                  </a:cxn>
                  <a:cxn ang="0">
                    <a:pos x="0" y="220"/>
                  </a:cxn>
                  <a:cxn ang="0">
                    <a:pos x="0" y="143"/>
                  </a:cxn>
                  <a:cxn ang="0">
                    <a:pos x="10" y="90"/>
                  </a:cxn>
                  <a:cxn ang="0">
                    <a:pos x="24" y="49"/>
                  </a:cxn>
                  <a:cxn ang="0">
                    <a:pos x="41" y="0"/>
                  </a:cxn>
                  <a:cxn ang="0">
                    <a:pos x="78" y="0"/>
                  </a:cxn>
                </a:cxnLst>
                <a:rect l="0" t="0" r="r" b="b"/>
                <a:pathLst>
                  <a:path w="206" h="462">
                    <a:moveTo>
                      <a:pt x="78" y="0"/>
                    </a:moveTo>
                    <a:lnTo>
                      <a:pt x="110" y="0"/>
                    </a:lnTo>
                    <a:lnTo>
                      <a:pt x="147" y="8"/>
                    </a:lnTo>
                    <a:lnTo>
                      <a:pt x="168" y="33"/>
                    </a:lnTo>
                    <a:lnTo>
                      <a:pt x="188" y="77"/>
                    </a:lnTo>
                    <a:lnTo>
                      <a:pt x="198" y="111"/>
                    </a:lnTo>
                    <a:lnTo>
                      <a:pt x="205" y="151"/>
                    </a:lnTo>
                    <a:lnTo>
                      <a:pt x="205" y="200"/>
                    </a:lnTo>
                    <a:lnTo>
                      <a:pt x="202" y="249"/>
                    </a:lnTo>
                    <a:lnTo>
                      <a:pt x="198" y="302"/>
                    </a:lnTo>
                    <a:lnTo>
                      <a:pt x="184" y="367"/>
                    </a:lnTo>
                    <a:lnTo>
                      <a:pt x="168" y="412"/>
                    </a:lnTo>
                    <a:lnTo>
                      <a:pt x="137" y="449"/>
                    </a:lnTo>
                    <a:lnTo>
                      <a:pt x="103" y="461"/>
                    </a:lnTo>
                    <a:lnTo>
                      <a:pt x="65" y="449"/>
                    </a:lnTo>
                    <a:lnTo>
                      <a:pt x="41" y="391"/>
                    </a:lnTo>
                    <a:lnTo>
                      <a:pt x="24" y="339"/>
                    </a:lnTo>
                    <a:lnTo>
                      <a:pt x="14" y="277"/>
                    </a:lnTo>
                    <a:lnTo>
                      <a:pt x="0" y="220"/>
                    </a:lnTo>
                    <a:lnTo>
                      <a:pt x="0" y="143"/>
                    </a:lnTo>
                    <a:lnTo>
                      <a:pt x="10" y="90"/>
                    </a:lnTo>
                    <a:lnTo>
                      <a:pt x="24" y="49"/>
                    </a:lnTo>
                    <a:lnTo>
                      <a:pt x="41" y="0"/>
                    </a:lnTo>
                    <a:lnTo>
                      <a:pt x="78" y="0"/>
                    </a:lnTo>
                  </a:path>
                </a:pathLst>
              </a:custGeom>
              <a:solidFill>
                <a:srgbClr val="000000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6178" name="Freeform 34"/>
              <p:cNvSpPr>
                <a:spLocks/>
              </p:cNvSpPr>
              <p:nvPr/>
            </p:nvSpPr>
            <p:spPr bwMode="auto">
              <a:xfrm>
                <a:off x="4085" y="1748"/>
                <a:ext cx="157" cy="530"/>
              </a:xfrm>
              <a:custGeom>
                <a:avLst/>
                <a:gdLst/>
                <a:ahLst/>
                <a:cxnLst>
                  <a:cxn ang="0">
                    <a:pos x="29" y="62"/>
                  </a:cxn>
                  <a:cxn ang="0">
                    <a:pos x="9" y="26"/>
                  </a:cxn>
                  <a:cxn ang="0">
                    <a:pos x="15" y="0"/>
                  </a:cxn>
                  <a:cxn ang="0">
                    <a:pos x="36" y="0"/>
                  </a:cxn>
                  <a:cxn ang="0">
                    <a:pos x="59" y="28"/>
                  </a:cxn>
                  <a:cxn ang="0">
                    <a:pos x="90" y="87"/>
                  </a:cxn>
                  <a:cxn ang="0">
                    <a:pos x="107" y="144"/>
                  </a:cxn>
                  <a:cxn ang="0">
                    <a:pos x="122" y="198"/>
                  </a:cxn>
                  <a:cxn ang="0">
                    <a:pos x="127" y="247"/>
                  </a:cxn>
                  <a:cxn ang="0">
                    <a:pos x="125" y="273"/>
                  </a:cxn>
                  <a:cxn ang="0">
                    <a:pos x="110" y="306"/>
                  </a:cxn>
                  <a:cxn ang="0">
                    <a:pos x="85" y="393"/>
                  </a:cxn>
                  <a:cxn ang="0">
                    <a:pos x="56" y="442"/>
                  </a:cxn>
                  <a:cxn ang="0">
                    <a:pos x="49" y="464"/>
                  </a:cxn>
                  <a:cxn ang="0">
                    <a:pos x="76" y="468"/>
                  </a:cxn>
                  <a:cxn ang="0">
                    <a:pos x="112" y="468"/>
                  </a:cxn>
                  <a:cxn ang="0">
                    <a:pos x="156" y="488"/>
                  </a:cxn>
                  <a:cxn ang="0">
                    <a:pos x="153" y="503"/>
                  </a:cxn>
                  <a:cxn ang="0">
                    <a:pos x="146" y="520"/>
                  </a:cxn>
                  <a:cxn ang="0">
                    <a:pos x="132" y="529"/>
                  </a:cxn>
                  <a:cxn ang="0">
                    <a:pos x="105" y="516"/>
                  </a:cxn>
                  <a:cxn ang="0">
                    <a:pos x="76" y="497"/>
                  </a:cxn>
                  <a:cxn ang="0">
                    <a:pos x="36" y="494"/>
                  </a:cxn>
                  <a:cxn ang="0">
                    <a:pos x="10" y="501"/>
                  </a:cxn>
                  <a:cxn ang="0">
                    <a:pos x="0" y="490"/>
                  </a:cxn>
                  <a:cxn ang="0">
                    <a:pos x="0" y="475"/>
                  </a:cxn>
                  <a:cxn ang="0">
                    <a:pos x="14" y="458"/>
                  </a:cxn>
                  <a:cxn ang="0">
                    <a:pos x="36" y="429"/>
                  </a:cxn>
                  <a:cxn ang="0">
                    <a:pos x="75" y="357"/>
                  </a:cxn>
                  <a:cxn ang="0">
                    <a:pos x="92" y="295"/>
                  </a:cxn>
                  <a:cxn ang="0">
                    <a:pos x="97" y="234"/>
                  </a:cxn>
                  <a:cxn ang="0">
                    <a:pos x="95" y="202"/>
                  </a:cxn>
                  <a:cxn ang="0">
                    <a:pos x="81" y="144"/>
                  </a:cxn>
                  <a:cxn ang="0">
                    <a:pos x="46" y="81"/>
                  </a:cxn>
                  <a:cxn ang="0">
                    <a:pos x="20" y="49"/>
                  </a:cxn>
                  <a:cxn ang="0">
                    <a:pos x="29" y="62"/>
                  </a:cxn>
                </a:cxnLst>
                <a:rect l="0" t="0" r="r" b="b"/>
                <a:pathLst>
                  <a:path w="157" h="530">
                    <a:moveTo>
                      <a:pt x="29" y="62"/>
                    </a:moveTo>
                    <a:lnTo>
                      <a:pt x="9" y="26"/>
                    </a:lnTo>
                    <a:lnTo>
                      <a:pt x="15" y="0"/>
                    </a:lnTo>
                    <a:lnTo>
                      <a:pt x="36" y="0"/>
                    </a:lnTo>
                    <a:lnTo>
                      <a:pt x="59" y="28"/>
                    </a:lnTo>
                    <a:lnTo>
                      <a:pt x="90" y="87"/>
                    </a:lnTo>
                    <a:lnTo>
                      <a:pt x="107" y="144"/>
                    </a:lnTo>
                    <a:lnTo>
                      <a:pt x="122" y="198"/>
                    </a:lnTo>
                    <a:lnTo>
                      <a:pt x="127" y="247"/>
                    </a:lnTo>
                    <a:lnTo>
                      <a:pt x="125" y="273"/>
                    </a:lnTo>
                    <a:lnTo>
                      <a:pt x="110" y="306"/>
                    </a:lnTo>
                    <a:lnTo>
                      <a:pt x="85" y="393"/>
                    </a:lnTo>
                    <a:lnTo>
                      <a:pt x="56" y="442"/>
                    </a:lnTo>
                    <a:lnTo>
                      <a:pt x="49" y="464"/>
                    </a:lnTo>
                    <a:lnTo>
                      <a:pt x="76" y="468"/>
                    </a:lnTo>
                    <a:lnTo>
                      <a:pt x="112" y="468"/>
                    </a:lnTo>
                    <a:lnTo>
                      <a:pt x="156" y="488"/>
                    </a:lnTo>
                    <a:lnTo>
                      <a:pt x="153" y="503"/>
                    </a:lnTo>
                    <a:lnTo>
                      <a:pt x="146" y="520"/>
                    </a:lnTo>
                    <a:lnTo>
                      <a:pt x="132" y="529"/>
                    </a:lnTo>
                    <a:lnTo>
                      <a:pt x="105" y="516"/>
                    </a:lnTo>
                    <a:lnTo>
                      <a:pt x="76" y="497"/>
                    </a:lnTo>
                    <a:lnTo>
                      <a:pt x="36" y="494"/>
                    </a:lnTo>
                    <a:lnTo>
                      <a:pt x="10" y="501"/>
                    </a:lnTo>
                    <a:lnTo>
                      <a:pt x="0" y="490"/>
                    </a:lnTo>
                    <a:lnTo>
                      <a:pt x="0" y="475"/>
                    </a:lnTo>
                    <a:lnTo>
                      <a:pt x="14" y="458"/>
                    </a:lnTo>
                    <a:lnTo>
                      <a:pt x="36" y="429"/>
                    </a:lnTo>
                    <a:lnTo>
                      <a:pt x="75" y="357"/>
                    </a:lnTo>
                    <a:lnTo>
                      <a:pt x="92" y="295"/>
                    </a:lnTo>
                    <a:lnTo>
                      <a:pt x="97" y="234"/>
                    </a:lnTo>
                    <a:lnTo>
                      <a:pt x="95" y="202"/>
                    </a:lnTo>
                    <a:lnTo>
                      <a:pt x="81" y="144"/>
                    </a:lnTo>
                    <a:lnTo>
                      <a:pt x="46" y="81"/>
                    </a:lnTo>
                    <a:lnTo>
                      <a:pt x="20" y="49"/>
                    </a:lnTo>
                    <a:lnTo>
                      <a:pt x="29" y="62"/>
                    </a:lnTo>
                  </a:path>
                </a:pathLst>
              </a:custGeom>
              <a:solidFill>
                <a:srgbClr val="000000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6179" name="Freeform 35"/>
              <p:cNvSpPr>
                <a:spLocks/>
              </p:cNvSpPr>
              <p:nvPr/>
            </p:nvSpPr>
            <p:spPr bwMode="auto">
              <a:xfrm>
                <a:off x="3877" y="1740"/>
                <a:ext cx="157" cy="565"/>
              </a:xfrm>
              <a:custGeom>
                <a:avLst/>
                <a:gdLst/>
                <a:ahLst/>
                <a:cxnLst>
                  <a:cxn ang="0">
                    <a:pos x="81" y="102"/>
                  </a:cxn>
                  <a:cxn ang="0">
                    <a:pos x="105" y="44"/>
                  </a:cxn>
                  <a:cxn ang="0">
                    <a:pos x="127" y="0"/>
                  </a:cxn>
                  <a:cxn ang="0">
                    <a:pos x="145" y="0"/>
                  </a:cxn>
                  <a:cxn ang="0">
                    <a:pos x="154" y="18"/>
                  </a:cxn>
                  <a:cxn ang="0">
                    <a:pos x="156" y="49"/>
                  </a:cxn>
                  <a:cxn ang="0">
                    <a:pos x="142" y="71"/>
                  </a:cxn>
                  <a:cxn ang="0">
                    <a:pos x="117" y="100"/>
                  </a:cxn>
                  <a:cxn ang="0">
                    <a:pos x="98" y="132"/>
                  </a:cxn>
                  <a:cxn ang="0">
                    <a:pos x="78" y="176"/>
                  </a:cxn>
                  <a:cxn ang="0">
                    <a:pos x="69" y="206"/>
                  </a:cxn>
                  <a:cxn ang="0">
                    <a:pos x="61" y="245"/>
                  </a:cxn>
                  <a:cxn ang="0">
                    <a:pos x="59" y="294"/>
                  </a:cxn>
                  <a:cxn ang="0">
                    <a:pos x="62" y="338"/>
                  </a:cxn>
                  <a:cxn ang="0">
                    <a:pos x="72" y="394"/>
                  </a:cxn>
                  <a:cxn ang="0">
                    <a:pos x="90" y="442"/>
                  </a:cxn>
                  <a:cxn ang="0">
                    <a:pos x="106" y="470"/>
                  </a:cxn>
                  <a:cxn ang="0">
                    <a:pos x="116" y="491"/>
                  </a:cxn>
                  <a:cxn ang="0">
                    <a:pos x="117" y="507"/>
                  </a:cxn>
                  <a:cxn ang="0">
                    <a:pos x="109" y="513"/>
                  </a:cxn>
                  <a:cxn ang="0">
                    <a:pos x="89" y="517"/>
                  </a:cxn>
                  <a:cxn ang="0">
                    <a:pos x="59" y="529"/>
                  </a:cxn>
                  <a:cxn ang="0">
                    <a:pos x="37" y="546"/>
                  </a:cxn>
                  <a:cxn ang="0">
                    <a:pos x="22" y="564"/>
                  </a:cxn>
                  <a:cxn ang="0">
                    <a:pos x="10" y="560"/>
                  </a:cxn>
                  <a:cxn ang="0">
                    <a:pos x="0" y="537"/>
                  </a:cxn>
                  <a:cxn ang="0">
                    <a:pos x="0" y="519"/>
                  </a:cxn>
                  <a:cxn ang="0">
                    <a:pos x="22" y="503"/>
                  </a:cxn>
                  <a:cxn ang="0">
                    <a:pos x="61" y="493"/>
                  </a:cxn>
                  <a:cxn ang="0">
                    <a:pos x="96" y="487"/>
                  </a:cxn>
                  <a:cxn ang="0">
                    <a:pos x="81" y="464"/>
                  </a:cxn>
                  <a:cxn ang="0">
                    <a:pos x="71" y="436"/>
                  </a:cxn>
                  <a:cxn ang="0">
                    <a:pos x="58" y="396"/>
                  </a:cxn>
                  <a:cxn ang="0">
                    <a:pos x="43" y="353"/>
                  </a:cxn>
                  <a:cxn ang="0">
                    <a:pos x="39" y="300"/>
                  </a:cxn>
                  <a:cxn ang="0">
                    <a:pos x="38" y="250"/>
                  </a:cxn>
                  <a:cxn ang="0">
                    <a:pos x="48" y="201"/>
                  </a:cxn>
                  <a:cxn ang="0">
                    <a:pos x="66" y="136"/>
                  </a:cxn>
                  <a:cxn ang="0">
                    <a:pos x="81" y="102"/>
                  </a:cxn>
                </a:cxnLst>
                <a:rect l="0" t="0" r="r" b="b"/>
                <a:pathLst>
                  <a:path w="157" h="565">
                    <a:moveTo>
                      <a:pt x="81" y="102"/>
                    </a:moveTo>
                    <a:lnTo>
                      <a:pt x="105" y="44"/>
                    </a:lnTo>
                    <a:lnTo>
                      <a:pt x="127" y="0"/>
                    </a:lnTo>
                    <a:lnTo>
                      <a:pt x="145" y="0"/>
                    </a:lnTo>
                    <a:lnTo>
                      <a:pt x="154" y="18"/>
                    </a:lnTo>
                    <a:lnTo>
                      <a:pt x="156" y="49"/>
                    </a:lnTo>
                    <a:lnTo>
                      <a:pt x="142" y="71"/>
                    </a:lnTo>
                    <a:lnTo>
                      <a:pt x="117" y="100"/>
                    </a:lnTo>
                    <a:lnTo>
                      <a:pt x="98" y="132"/>
                    </a:lnTo>
                    <a:lnTo>
                      <a:pt x="78" y="176"/>
                    </a:lnTo>
                    <a:lnTo>
                      <a:pt x="69" y="206"/>
                    </a:lnTo>
                    <a:lnTo>
                      <a:pt x="61" y="245"/>
                    </a:lnTo>
                    <a:lnTo>
                      <a:pt x="59" y="294"/>
                    </a:lnTo>
                    <a:lnTo>
                      <a:pt x="62" y="338"/>
                    </a:lnTo>
                    <a:lnTo>
                      <a:pt x="72" y="394"/>
                    </a:lnTo>
                    <a:lnTo>
                      <a:pt x="90" y="442"/>
                    </a:lnTo>
                    <a:lnTo>
                      <a:pt x="106" y="470"/>
                    </a:lnTo>
                    <a:lnTo>
                      <a:pt x="116" y="491"/>
                    </a:lnTo>
                    <a:lnTo>
                      <a:pt x="117" y="507"/>
                    </a:lnTo>
                    <a:lnTo>
                      <a:pt x="109" y="513"/>
                    </a:lnTo>
                    <a:lnTo>
                      <a:pt x="89" y="517"/>
                    </a:lnTo>
                    <a:lnTo>
                      <a:pt x="59" y="529"/>
                    </a:lnTo>
                    <a:lnTo>
                      <a:pt x="37" y="546"/>
                    </a:lnTo>
                    <a:lnTo>
                      <a:pt x="22" y="564"/>
                    </a:lnTo>
                    <a:lnTo>
                      <a:pt x="10" y="560"/>
                    </a:lnTo>
                    <a:lnTo>
                      <a:pt x="0" y="537"/>
                    </a:lnTo>
                    <a:lnTo>
                      <a:pt x="0" y="519"/>
                    </a:lnTo>
                    <a:lnTo>
                      <a:pt x="22" y="503"/>
                    </a:lnTo>
                    <a:lnTo>
                      <a:pt x="61" y="493"/>
                    </a:lnTo>
                    <a:lnTo>
                      <a:pt x="96" y="487"/>
                    </a:lnTo>
                    <a:lnTo>
                      <a:pt x="81" y="464"/>
                    </a:lnTo>
                    <a:lnTo>
                      <a:pt x="71" y="436"/>
                    </a:lnTo>
                    <a:lnTo>
                      <a:pt x="58" y="396"/>
                    </a:lnTo>
                    <a:lnTo>
                      <a:pt x="43" y="353"/>
                    </a:lnTo>
                    <a:lnTo>
                      <a:pt x="39" y="300"/>
                    </a:lnTo>
                    <a:lnTo>
                      <a:pt x="38" y="250"/>
                    </a:lnTo>
                    <a:lnTo>
                      <a:pt x="48" y="201"/>
                    </a:lnTo>
                    <a:lnTo>
                      <a:pt x="66" y="136"/>
                    </a:lnTo>
                    <a:lnTo>
                      <a:pt x="81" y="102"/>
                    </a:lnTo>
                  </a:path>
                </a:pathLst>
              </a:custGeom>
              <a:solidFill>
                <a:srgbClr val="000000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</p:grpSp>
        <p:grpSp>
          <p:nvGrpSpPr>
            <p:cNvPr id="6187" name="Group 43"/>
            <p:cNvGrpSpPr>
              <a:grpSpLocks/>
            </p:cNvGrpSpPr>
            <p:nvPr/>
          </p:nvGrpSpPr>
          <p:grpSpPr bwMode="auto">
            <a:xfrm>
              <a:off x="4080" y="720"/>
              <a:ext cx="673" cy="1624"/>
              <a:chOff x="4080" y="720"/>
              <a:chExt cx="673" cy="1624"/>
            </a:xfrm>
          </p:grpSpPr>
          <p:sp>
            <p:nvSpPr>
              <p:cNvPr id="6181" name="Freeform 37"/>
              <p:cNvSpPr>
                <a:spLocks/>
              </p:cNvSpPr>
              <p:nvPr/>
            </p:nvSpPr>
            <p:spPr bwMode="auto">
              <a:xfrm>
                <a:off x="4289" y="964"/>
                <a:ext cx="214" cy="337"/>
              </a:xfrm>
              <a:custGeom>
                <a:avLst/>
                <a:gdLst/>
                <a:ahLst/>
                <a:cxnLst>
                  <a:cxn ang="0">
                    <a:pos x="128" y="0"/>
                  </a:cxn>
                  <a:cxn ang="0">
                    <a:pos x="154" y="4"/>
                  </a:cxn>
                  <a:cxn ang="0">
                    <a:pos x="180" y="22"/>
                  </a:cxn>
                  <a:cxn ang="0">
                    <a:pos x="197" y="47"/>
                  </a:cxn>
                  <a:cxn ang="0">
                    <a:pos x="210" y="86"/>
                  </a:cxn>
                  <a:cxn ang="0">
                    <a:pos x="213" y="151"/>
                  </a:cxn>
                  <a:cxn ang="0">
                    <a:pos x="203" y="215"/>
                  </a:cxn>
                  <a:cxn ang="0">
                    <a:pos x="187" y="263"/>
                  </a:cxn>
                  <a:cxn ang="0">
                    <a:pos x="164" y="301"/>
                  </a:cxn>
                  <a:cxn ang="0">
                    <a:pos x="141" y="327"/>
                  </a:cxn>
                  <a:cxn ang="0">
                    <a:pos x="114" y="336"/>
                  </a:cxn>
                  <a:cxn ang="0">
                    <a:pos x="88" y="332"/>
                  </a:cxn>
                  <a:cxn ang="0">
                    <a:pos x="75" y="310"/>
                  </a:cxn>
                  <a:cxn ang="0">
                    <a:pos x="56" y="276"/>
                  </a:cxn>
                  <a:cxn ang="0">
                    <a:pos x="49" y="211"/>
                  </a:cxn>
                  <a:cxn ang="0">
                    <a:pos x="56" y="142"/>
                  </a:cxn>
                  <a:cxn ang="0">
                    <a:pos x="59" y="134"/>
                  </a:cxn>
                  <a:cxn ang="0">
                    <a:pos x="0" y="64"/>
                  </a:cxn>
                  <a:cxn ang="0">
                    <a:pos x="0" y="30"/>
                  </a:cxn>
                  <a:cxn ang="0">
                    <a:pos x="10" y="26"/>
                  </a:cxn>
                  <a:cxn ang="0">
                    <a:pos x="69" y="108"/>
                  </a:cxn>
                  <a:cxn ang="0">
                    <a:pos x="75" y="69"/>
                  </a:cxn>
                  <a:cxn ang="0">
                    <a:pos x="94" y="26"/>
                  </a:cxn>
                  <a:cxn ang="0">
                    <a:pos x="114" y="9"/>
                  </a:cxn>
                  <a:cxn ang="0">
                    <a:pos x="128" y="0"/>
                  </a:cxn>
                </a:cxnLst>
                <a:rect l="0" t="0" r="r" b="b"/>
                <a:pathLst>
                  <a:path w="214" h="337">
                    <a:moveTo>
                      <a:pt x="128" y="0"/>
                    </a:moveTo>
                    <a:lnTo>
                      <a:pt x="154" y="4"/>
                    </a:lnTo>
                    <a:lnTo>
                      <a:pt x="180" y="22"/>
                    </a:lnTo>
                    <a:lnTo>
                      <a:pt x="197" y="47"/>
                    </a:lnTo>
                    <a:lnTo>
                      <a:pt x="210" y="86"/>
                    </a:lnTo>
                    <a:lnTo>
                      <a:pt x="213" y="151"/>
                    </a:lnTo>
                    <a:lnTo>
                      <a:pt x="203" y="215"/>
                    </a:lnTo>
                    <a:lnTo>
                      <a:pt x="187" y="263"/>
                    </a:lnTo>
                    <a:lnTo>
                      <a:pt x="164" y="301"/>
                    </a:lnTo>
                    <a:lnTo>
                      <a:pt x="141" y="327"/>
                    </a:lnTo>
                    <a:lnTo>
                      <a:pt x="114" y="336"/>
                    </a:lnTo>
                    <a:lnTo>
                      <a:pt x="88" y="332"/>
                    </a:lnTo>
                    <a:lnTo>
                      <a:pt x="75" y="310"/>
                    </a:lnTo>
                    <a:lnTo>
                      <a:pt x="56" y="276"/>
                    </a:lnTo>
                    <a:lnTo>
                      <a:pt x="49" y="211"/>
                    </a:lnTo>
                    <a:lnTo>
                      <a:pt x="56" y="142"/>
                    </a:lnTo>
                    <a:lnTo>
                      <a:pt x="59" y="134"/>
                    </a:lnTo>
                    <a:lnTo>
                      <a:pt x="0" y="64"/>
                    </a:lnTo>
                    <a:lnTo>
                      <a:pt x="0" y="30"/>
                    </a:lnTo>
                    <a:lnTo>
                      <a:pt x="10" y="26"/>
                    </a:lnTo>
                    <a:lnTo>
                      <a:pt x="69" y="108"/>
                    </a:lnTo>
                    <a:lnTo>
                      <a:pt x="75" y="69"/>
                    </a:lnTo>
                    <a:lnTo>
                      <a:pt x="94" y="26"/>
                    </a:lnTo>
                    <a:lnTo>
                      <a:pt x="114" y="9"/>
                    </a:lnTo>
                    <a:lnTo>
                      <a:pt x="128" y="0"/>
                    </a:lnTo>
                  </a:path>
                </a:pathLst>
              </a:custGeom>
              <a:solidFill>
                <a:srgbClr val="000000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6182" name="Freeform 38"/>
              <p:cNvSpPr>
                <a:spLocks/>
              </p:cNvSpPr>
              <p:nvPr/>
            </p:nvSpPr>
            <p:spPr bwMode="auto">
              <a:xfrm>
                <a:off x="4509" y="720"/>
                <a:ext cx="244" cy="697"/>
              </a:xfrm>
              <a:custGeom>
                <a:avLst/>
                <a:gdLst/>
                <a:ahLst/>
                <a:cxnLst>
                  <a:cxn ang="0">
                    <a:pos x="51" y="576"/>
                  </a:cxn>
                  <a:cxn ang="0">
                    <a:pos x="33" y="601"/>
                  </a:cxn>
                  <a:cxn ang="0">
                    <a:pos x="7" y="632"/>
                  </a:cxn>
                  <a:cxn ang="0">
                    <a:pos x="0" y="679"/>
                  </a:cxn>
                  <a:cxn ang="0">
                    <a:pos x="14" y="696"/>
                  </a:cxn>
                  <a:cxn ang="0">
                    <a:pos x="36" y="696"/>
                  </a:cxn>
                  <a:cxn ang="0">
                    <a:pos x="59" y="670"/>
                  </a:cxn>
                  <a:cxn ang="0">
                    <a:pos x="88" y="614"/>
                  </a:cxn>
                  <a:cxn ang="0">
                    <a:pos x="102" y="554"/>
                  </a:cxn>
                  <a:cxn ang="0">
                    <a:pos x="121" y="512"/>
                  </a:cxn>
                  <a:cxn ang="0">
                    <a:pos x="147" y="452"/>
                  </a:cxn>
                  <a:cxn ang="0">
                    <a:pos x="176" y="417"/>
                  </a:cxn>
                  <a:cxn ang="0">
                    <a:pos x="183" y="335"/>
                  </a:cxn>
                  <a:cxn ang="0">
                    <a:pos x="191" y="279"/>
                  </a:cxn>
                  <a:cxn ang="0">
                    <a:pos x="191" y="228"/>
                  </a:cxn>
                  <a:cxn ang="0">
                    <a:pos x="202" y="159"/>
                  </a:cxn>
                  <a:cxn ang="0">
                    <a:pos x="220" y="133"/>
                  </a:cxn>
                  <a:cxn ang="0">
                    <a:pos x="243" y="17"/>
                  </a:cxn>
                  <a:cxn ang="0">
                    <a:pos x="216" y="0"/>
                  </a:cxn>
                  <a:cxn ang="0">
                    <a:pos x="172" y="4"/>
                  </a:cxn>
                  <a:cxn ang="0">
                    <a:pos x="168" y="90"/>
                  </a:cxn>
                  <a:cxn ang="0">
                    <a:pos x="132" y="73"/>
                  </a:cxn>
                  <a:cxn ang="0">
                    <a:pos x="117" y="86"/>
                  </a:cxn>
                  <a:cxn ang="0">
                    <a:pos x="154" y="124"/>
                  </a:cxn>
                  <a:cxn ang="0">
                    <a:pos x="154" y="172"/>
                  </a:cxn>
                  <a:cxn ang="0">
                    <a:pos x="158" y="223"/>
                  </a:cxn>
                  <a:cxn ang="0">
                    <a:pos x="158" y="283"/>
                  </a:cxn>
                  <a:cxn ang="0">
                    <a:pos x="154" y="335"/>
                  </a:cxn>
                  <a:cxn ang="0">
                    <a:pos x="132" y="387"/>
                  </a:cxn>
                  <a:cxn ang="0">
                    <a:pos x="106" y="486"/>
                  </a:cxn>
                  <a:cxn ang="0">
                    <a:pos x="84" y="528"/>
                  </a:cxn>
                  <a:cxn ang="0">
                    <a:pos x="51" y="576"/>
                  </a:cxn>
                </a:cxnLst>
                <a:rect l="0" t="0" r="r" b="b"/>
                <a:pathLst>
                  <a:path w="244" h="697">
                    <a:moveTo>
                      <a:pt x="51" y="576"/>
                    </a:moveTo>
                    <a:lnTo>
                      <a:pt x="33" y="601"/>
                    </a:lnTo>
                    <a:lnTo>
                      <a:pt x="7" y="632"/>
                    </a:lnTo>
                    <a:lnTo>
                      <a:pt x="0" y="679"/>
                    </a:lnTo>
                    <a:lnTo>
                      <a:pt x="14" y="696"/>
                    </a:lnTo>
                    <a:lnTo>
                      <a:pt x="36" y="696"/>
                    </a:lnTo>
                    <a:lnTo>
                      <a:pt x="59" y="670"/>
                    </a:lnTo>
                    <a:lnTo>
                      <a:pt x="88" y="614"/>
                    </a:lnTo>
                    <a:lnTo>
                      <a:pt x="102" y="554"/>
                    </a:lnTo>
                    <a:lnTo>
                      <a:pt x="121" y="512"/>
                    </a:lnTo>
                    <a:lnTo>
                      <a:pt x="147" y="452"/>
                    </a:lnTo>
                    <a:lnTo>
                      <a:pt x="176" y="417"/>
                    </a:lnTo>
                    <a:lnTo>
                      <a:pt x="183" y="335"/>
                    </a:lnTo>
                    <a:lnTo>
                      <a:pt x="191" y="279"/>
                    </a:lnTo>
                    <a:lnTo>
                      <a:pt x="191" y="228"/>
                    </a:lnTo>
                    <a:lnTo>
                      <a:pt x="202" y="159"/>
                    </a:lnTo>
                    <a:lnTo>
                      <a:pt x="220" y="133"/>
                    </a:lnTo>
                    <a:lnTo>
                      <a:pt x="243" y="17"/>
                    </a:lnTo>
                    <a:lnTo>
                      <a:pt x="216" y="0"/>
                    </a:lnTo>
                    <a:lnTo>
                      <a:pt x="172" y="4"/>
                    </a:lnTo>
                    <a:lnTo>
                      <a:pt x="168" y="90"/>
                    </a:lnTo>
                    <a:lnTo>
                      <a:pt x="132" y="73"/>
                    </a:lnTo>
                    <a:lnTo>
                      <a:pt x="117" y="86"/>
                    </a:lnTo>
                    <a:lnTo>
                      <a:pt x="154" y="124"/>
                    </a:lnTo>
                    <a:lnTo>
                      <a:pt x="154" y="172"/>
                    </a:lnTo>
                    <a:lnTo>
                      <a:pt x="158" y="223"/>
                    </a:lnTo>
                    <a:lnTo>
                      <a:pt x="158" y="283"/>
                    </a:lnTo>
                    <a:lnTo>
                      <a:pt x="154" y="335"/>
                    </a:lnTo>
                    <a:lnTo>
                      <a:pt x="132" y="387"/>
                    </a:lnTo>
                    <a:lnTo>
                      <a:pt x="106" y="486"/>
                    </a:lnTo>
                    <a:lnTo>
                      <a:pt x="84" y="528"/>
                    </a:lnTo>
                    <a:lnTo>
                      <a:pt x="51" y="576"/>
                    </a:lnTo>
                  </a:path>
                </a:pathLst>
              </a:custGeom>
              <a:solidFill>
                <a:srgbClr val="000000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6183" name="Freeform 39"/>
              <p:cNvSpPr>
                <a:spLocks/>
              </p:cNvSpPr>
              <p:nvPr/>
            </p:nvSpPr>
            <p:spPr bwMode="auto">
              <a:xfrm>
                <a:off x="4080" y="754"/>
                <a:ext cx="246" cy="671"/>
              </a:xfrm>
              <a:custGeom>
                <a:avLst/>
                <a:gdLst/>
                <a:ahLst/>
                <a:cxnLst>
                  <a:cxn ang="0">
                    <a:pos x="215" y="549"/>
                  </a:cxn>
                  <a:cxn ang="0">
                    <a:pos x="234" y="580"/>
                  </a:cxn>
                  <a:cxn ang="0">
                    <a:pos x="241" y="601"/>
                  </a:cxn>
                  <a:cxn ang="0">
                    <a:pos x="245" y="640"/>
                  </a:cxn>
                  <a:cxn ang="0">
                    <a:pos x="241" y="661"/>
                  </a:cxn>
                  <a:cxn ang="0">
                    <a:pos x="223" y="670"/>
                  </a:cxn>
                  <a:cxn ang="0">
                    <a:pos x="198" y="666"/>
                  </a:cxn>
                  <a:cxn ang="0">
                    <a:pos x="179" y="635"/>
                  </a:cxn>
                  <a:cxn ang="0">
                    <a:pos x="161" y="601"/>
                  </a:cxn>
                  <a:cxn ang="0">
                    <a:pos x="135" y="532"/>
                  </a:cxn>
                  <a:cxn ang="0">
                    <a:pos x="106" y="481"/>
                  </a:cxn>
                  <a:cxn ang="0">
                    <a:pos x="84" y="443"/>
                  </a:cxn>
                  <a:cxn ang="0">
                    <a:pos x="73" y="370"/>
                  </a:cxn>
                  <a:cxn ang="0">
                    <a:pos x="62" y="283"/>
                  </a:cxn>
                  <a:cxn ang="0">
                    <a:pos x="47" y="235"/>
                  </a:cxn>
                  <a:cxn ang="0">
                    <a:pos x="26" y="193"/>
                  </a:cxn>
                  <a:cxn ang="0">
                    <a:pos x="15" y="158"/>
                  </a:cxn>
                  <a:cxn ang="0">
                    <a:pos x="0" y="103"/>
                  </a:cxn>
                  <a:cxn ang="0">
                    <a:pos x="4" y="43"/>
                  </a:cxn>
                  <a:cxn ang="0">
                    <a:pos x="30" y="4"/>
                  </a:cxn>
                  <a:cxn ang="0">
                    <a:pos x="62" y="0"/>
                  </a:cxn>
                  <a:cxn ang="0">
                    <a:pos x="73" y="94"/>
                  </a:cxn>
                  <a:cxn ang="0">
                    <a:pos x="92" y="85"/>
                  </a:cxn>
                  <a:cxn ang="0">
                    <a:pos x="95" y="111"/>
                  </a:cxn>
                  <a:cxn ang="0">
                    <a:pos x="73" y="133"/>
                  </a:cxn>
                  <a:cxn ang="0">
                    <a:pos x="73" y="175"/>
                  </a:cxn>
                  <a:cxn ang="0">
                    <a:pos x="92" y="244"/>
                  </a:cxn>
                  <a:cxn ang="0">
                    <a:pos x="106" y="317"/>
                  </a:cxn>
                  <a:cxn ang="0">
                    <a:pos x="117" y="399"/>
                  </a:cxn>
                  <a:cxn ang="0">
                    <a:pos x="132" y="430"/>
                  </a:cxn>
                  <a:cxn ang="0">
                    <a:pos x="164" y="481"/>
                  </a:cxn>
                  <a:cxn ang="0">
                    <a:pos x="198" y="523"/>
                  </a:cxn>
                  <a:cxn ang="0">
                    <a:pos x="215" y="549"/>
                  </a:cxn>
                </a:cxnLst>
                <a:rect l="0" t="0" r="r" b="b"/>
                <a:pathLst>
                  <a:path w="246" h="671">
                    <a:moveTo>
                      <a:pt x="215" y="549"/>
                    </a:moveTo>
                    <a:lnTo>
                      <a:pt x="234" y="580"/>
                    </a:lnTo>
                    <a:lnTo>
                      <a:pt x="241" y="601"/>
                    </a:lnTo>
                    <a:lnTo>
                      <a:pt x="245" y="640"/>
                    </a:lnTo>
                    <a:lnTo>
                      <a:pt x="241" y="661"/>
                    </a:lnTo>
                    <a:lnTo>
                      <a:pt x="223" y="670"/>
                    </a:lnTo>
                    <a:lnTo>
                      <a:pt x="198" y="666"/>
                    </a:lnTo>
                    <a:lnTo>
                      <a:pt x="179" y="635"/>
                    </a:lnTo>
                    <a:lnTo>
                      <a:pt x="161" y="601"/>
                    </a:lnTo>
                    <a:lnTo>
                      <a:pt x="135" y="532"/>
                    </a:lnTo>
                    <a:lnTo>
                      <a:pt x="106" y="481"/>
                    </a:lnTo>
                    <a:lnTo>
                      <a:pt x="84" y="443"/>
                    </a:lnTo>
                    <a:lnTo>
                      <a:pt x="73" y="370"/>
                    </a:lnTo>
                    <a:lnTo>
                      <a:pt x="62" y="283"/>
                    </a:lnTo>
                    <a:lnTo>
                      <a:pt x="47" y="235"/>
                    </a:lnTo>
                    <a:lnTo>
                      <a:pt x="26" y="193"/>
                    </a:lnTo>
                    <a:lnTo>
                      <a:pt x="15" y="158"/>
                    </a:lnTo>
                    <a:lnTo>
                      <a:pt x="0" y="103"/>
                    </a:lnTo>
                    <a:lnTo>
                      <a:pt x="4" y="43"/>
                    </a:lnTo>
                    <a:lnTo>
                      <a:pt x="30" y="4"/>
                    </a:lnTo>
                    <a:lnTo>
                      <a:pt x="62" y="0"/>
                    </a:lnTo>
                    <a:lnTo>
                      <a:pt x="73" y="94"/>
                    </a:lnTo>
                    <a:lnTo>
                      <a:pt x="92" y="85"/>
                    </a:lnTo>
                    <a:lnTo>
                      <a:pt x="95" y="111"/>
                    </a:lnTo>
                    <a:lnTo>
                      <a:pt x="73" y="133"/>
                    </a:lnTo>
                    <a:lnTo>
                      <a:pt x="73" y="175"/>
                    </a:lnTo>
                    <a:lnTo>
                      <a:pt x="92" y="244"/>
                    </a:lnTo>
                    <a:lnTo>
                      <a:pt x="106" y="317"/>
                    </a:lnTo>
                    <a:lnTo>
                      <a:pt x="117" y="399"/>
                    </a:lnTo>
                    <a:lnTo>
                      <a:pt x="132" y="430"/>
                    </a:lnTo>
                    <a:lnTo>
                      <a:pt x="164" y="481"/>
                    </a:lnTo>
                    <a:lnTo>
                      <a:pt x="198" y="523"/>
                    </a:lnTo>
                    <a:lnTo>
                      <a:pt x="215" y="549"/>
                    </a:lnTo>
                  </a:path>
                </a:pathLst>
              </a:custGeom>
              <a:solidFill>
                <a:srgbClr val="000000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6184" name="Freeform 40"/>
              <p:cNvSpPr>
                <a:spLocks/>
              </p:cNvSpPr>
              <p:nvPr/>
            </p:nvSpPr>
            <p:spPr bwMode="auto">
              <a:xfrm>
                <a:off x="4300" y="1338"/>
                <a:ext cx="221" cy="488"/>
              </a:xfrm>
              <a:custGeom>
                <a:avLst/>
                <a:gdLst/>
                <a:ahLst/>
                <a:cxnLst>
                  <a:cxn ang="0">
                    <a:pos x="84" y="0"/>
                  </a:cxn>
                  <a:cxn ang="0">
                    <a:pos x="118" y="0"/>
                  </a:cxn>
                  <a:cxn ang="0">
                    <a:pos x="158" y="9"/>
                  </a:cxn>
                  <a:cxn ang="0">
                    <a:pos x="180" y="35"/>
                  </a:cxn>
                  <a:cxn ang="0">
                    <a:pos x="202" y="82"/>
                  </a:cxn>
                  <a:cxn ang="0">
                    <a:pos x="213" y="117"/>
                  </a:cxn>
                  <a:cxn ang="0">
                    <a:pos x="220" y="160"/>
                  </a:cxn>
                  <a:cxn ang="0">
                    <a:pos x="220" y="211"/>
                  </a:cxn>
                  <a:cxn ang="0">
                    <a:pos x="216" y="263"/>
                  </a:cxn>
                  <a:cxn ang="0">
                    <a:pos x="213" y="319"/>
                  </a:cxn>
                  <a:cxn ang="0">
                    <a:pos x="198" y="387"/>
                  </a:cxn>
                  <a:cxn ang="0">
                    <a:pos x="180" y="435"/>
                  </a:cxn>
                  <a:cxn ang="0">
                    <a:pos x="147" y="474"/>
                  </a:cxn>
                  <a:cxn ang="0">
                    <a:pos x="110" y="487"/>
                  </a:cxn>
                  <a:cxn ang="0">
                    <a:pos x="70" y="474"/>
                  </a:cxn>
                  <a:cxn ang="0">
                    <a:pos x="44" y="413"/>
                  </a:cxn>
                  <a:cxn ang="0">
                    <a:pos x="26" y="358"/>
                  </a:cxn>
                  <a:cxn ang="0">
                    <a:pos x="15" y="293"/>
                  </a:cxn>
                  <a:cxn ang="0">
                    <a:pos x="0" y="233"/>
                  </a:cxn>
                  <a:cxn ang="0">
                    <a:pos x="0" y="151"/>
                  </a:cxn>
                  <a:cxn ang="0">
                    <a:pos x="11" y="95"/>
                  </a:cxn>
                  <a:cxn ang="0">
                    <a:pos x="26" y="51"/>
                  </a:cxn>
                  <a:cxn ang="0">
                    <a:pos x="44" y="0"/>
                  </a:cxn>
                  <a:cxn ang="0">
                    <a:pos x="84" y="0"/>
                  </a:cxn>
                </a:cxnLst>
                <a:rect l="0" t="0" r="r" b="b"/>
                <a:pathLst>
                  <a:path w="221" h="488">
                    <a:moveTo>
                      <a:pt x="84" y="0"/>
                    </a:moveTo>
                    <a:lnTo>
                      <a:pt x="118" y="0"/>
                    </a:lnTo>
                    <a:lnTo>
                      <a:pt x="158" y="9"/>
                    </a:lnTo>
                    <a:lnTo>
                      <a:pt x="180" y="35"/>
                    </a:lnTo>
                    <a:lnTo>
                      <a:pt x="202" y="82"/>
                    </a:lnTo>
                    <a:lnTo>
                      <a:pt x="213" y="117"/>
                    </a:lnTo>
                    <a:lnTo>
                      <a:pt x="220" y="160"/>
                    </a:lnTo>
                    <a:lnTo>
                      <a:pt x="220" y="211"/>
                    </a:lnTo>
                    <a:lnTo>
                      <a:pt x="216" y="263"/>
                    </a:lnTo>
                    <a:lnTo>
                      <a:pt x="213" y="319"/>
                    </a:lnTo>
                    <a:lnTo>
                      <a:pt x="198" y="387"/>
                    </a:lnTo>
                    <a:lnTo>
                      <a:pt x="180" y="435"/>
                    </a:lnTo>
                    <a:lnTo>
                      <a:pt x="147" y="474"/>
                    </a:lnTo>
                    <a:lnTo>
                      <a:pt x="110" y="487"/>
                    </a:lnTo>
                    <a:lnTo>
                      <a:pt x="70" y="474"/>
                    </a:lnTo>
                    <a:lnTo>
                      <a:pt x="44" y="413"/>
                    </a:lnTo>
                    <a:lnTo>
                      <a:pt x="26" y="358"/>
                    </a:lnTo>
                    <a:lnTo>
                      <a:pt x="15" y="293"/>
                    </a:lnTo>
                    <a:lnTo>
                      <a:pt x="0" y="233"/>
                    </a:lnTo>
                    <a:lnTo>
                      <a:pt x="0" y="151"/>
                    </a:lnTo>
                    <a:lnTo>
                      <a:pt x="11" y="95"/>
                    </a:lnTo>
                    <a:lnTo>
                      <a:pt x="26" y="51"/>
                    </a:lnTo>
                    <a:lnTo>
                      <a:pt x="44" y="0"/>
                    </a:lnTo>
                    <a:lnTo>
                      <a:pt x="84" y="0"/>
                    </a:lnTo>
                  </a:path>
                </a:pathLst>
              </a:custGeom>
              <a:solidFill>
                <a:srgbClr val="000000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6185" name="Freeform 41"/>
              <p:cNvSpPr>
                <a:spLocks/>
              </p:cNvSpPr>
              <p:nvPr/>
            </p:nvSpPr>
            <p:spPr bwMode="auto">
              <a:xfrm>
                <a:off x="4447" y="1756"/>
                <a:ext cx="170" cy="560"/>
              </a:xfrm>
              <a:custGeom>
                <a:avLst/>
                <a:gdLst/>
                <a:ahLst/>
                <a:cxnLst>
                  <a:cxn ang="0">
                    <a:pos x="31" y="65"/>
                  </a:cxn>
                  <a:cxn ang="0">
                    <a:pos x="9" y="27"/>
                  </a:cxn>
                  <a:cxn ang="0">
                    <a:pos x="17" y="0"/>
                  </a:cxn>
                  <a:cxn ang="0">
                    <a:pos x="39" y="0"/>
                  </a:cxn>
                  <a:cxn ang="0">
                    <a:pos x="64" y="30"/>
                  </a:cxn>
                  <a:cxn ang="0">
                    <a:pos x="97" y="92"/>
                  </a:cxn>
                  <a:cxn ang="0">
                    <a:pos x="116" y="152"/>
                  </a:cxn>
                  <a:cxn ang="0">
                    <a:pos x="132" y="209"/>
                  </a:cxn>
                  <a:cxn ang="0">
                    <a:pos x="138" y="261"/>
                  </a:cxn>
                  <a:cxn ang="0">
                    <a:pos x="136" y="289"/>
                  </a:cxn>
                  <a:cxn ang="0">
                    <a:pos x="120" y="323"/>
                  </a:cxn>
                  <a:cxn ang="0">
                    <a:pos x="92" y="415"/>
                  </a:cxn>
                  <a:cxn ang="0">
                    <a:pos x="60" y="467"/>
                  </a:cxn>
                  <a:cxn ang="0">
                    <a:pos x="53" y="490"/>
                  </a:cxn>
                  <a:cxn ang="0">
                    <a:pos x="83" y="495"/>
                  </a:cxn>
                  <a:cxn ang="0">
                    <a:pos x="122" y="495"/>
                  </a:cxn>
                  <a:cxn ang="0">
                    <a:pos x="169" y="516"/>
                  </a:cxn>
                  <a:cxn ang="0">
                    <a:pos x="165" y="532"/>
                  </a:cxn>
                  <a:cxn ang="0">
                    <a:pos x="158" y="550"/>
                  </a:cxn>
                  <a:cxn ang="0">
                    <a:pos x="143" y="559"/>
                  </a:cxn>
                  <a:cxn ang="0">
                    <a:pos x="114" y="545"/>
                  </a:cxn>
                  <a:cxn ang="0">
                    <a:pos x="83" y="525"/>
                  </a:cxn>
                  <a:cxn ang="0">
                    <a:pos x="39" y="522"/>
                  </a:cxn>
                  <a:cxn ang="0">
                    <a:pos x="11" y="529"/>
                  </a:cxn>
                  <a:cxn ang="0">
                    <a:pos x="0" y="518"/>
                  </a:cxn>
                  <a:cxn ang="0">
                    <a:pos x="0" y="502"/>
                  </a:cxn>
                  <a:cxn ang="0">
                    <a:pos x="15" y="484"/>
                  </a:cxn>
                  <a:cxn ang="0">
                    <a:pos x="39" y="454"/>
                  </a:cxn>
                  <a:cxn ang="0">
                    <a:pos x="81" y="378"/>
                  </a:cxn>
                  <a:cxn ang="0">
                    <a:pos x="99" y="311"/>
                  </a:cxn>
                  <a:cxn ang="0">
                    <a:pos x="105" y="248"/>
                  </a:cxn>
                  <a:cxn ang="0">
                    <a:pos x="103" y="213"/>
                  </a:cxn>
                  <a:cxn ang="0">
                    <a:pos x="88" y="152"/>
                  </a:cxn>
                  <a:cxn ang="0">
                    <a:pos x="49" y="85"/>
                  </a:cxn>
                  <a:cxn ang="0">
                    <a:pos x="22" y="51"/>
                  </a:cxn>
                  <a:cxn ang="0">
                    <a:pos x="31" y="65"/>
                  </a:cxn>
                </a:cxnLst>
                <a:rect l="0" t="0" r="r" b="b"/>
                <a:pathLst>
                  <a:path w="170" h="560">
                    <a:moveTo>
                      <a:pt x="31" y="65"/>
                    </a:moveTo>
                    <a:lnTo>
                      <a:pt x="9" y="27"/>
                    </a:lnTo>
                    <a:lnTo>
                      <a:pt x="17" y="0"/>
                    </a:lnTo>
                    <a:lnTo>
                      <a:pt x="39" y="0"/>
                    </a:lnTo>
                    <a:lnTo>
                      <a:pt x="64" y="30"/>
                    </a:lnTo>
                    <a:lnTo>
                      <a:pt x="97" y="92"/>
                    </a:lnTo>
                    <a:lnTo>
                      <a:pt x="116" y="152"/>
                    </a:lnTo>
                    <a:lnTo>
                      <a:pt x="132" y="209"/>
                    </a:lnTo>
                    <a:lnTo>
                      <a:pt x="138" y="261"/>
                    </a:lnTo>
                    <a:lnTo>
                      <a:pt x="136" y="289"/>
                    </a:lnTo>
                    <a:lnTo>
                      <a:pt x="120" y="323"/>
                    </a:lnTo>
                    <a:lnTo>
                      <a:pt x="92" y="415"/>
                    </a:lnTo>
                    <a:lnTo>
                      <a:pt x="60" y="467"/>
                    </a:lnTo>
                    <a:lnTo>
                      <a:pt x="53" y="490"/>
                    </a:lnTo>
                    <a:lnTo>
                      <a:pt x="83" y="495"/>
                    </a:lnTo>
                    <a:lnTo>
                      <a:pt x="122" y="495"/>
                    </a:lnTo>
                    <a:lnTo>
                      <a:pt x="169" y="516"/>
                    </a:lnTo>
                    <a:lnTo>
                      <a:pt x="165" y="532"/>
                    </a:lnTo>
                    <a:lnTo>
                      <a:pt x="158" y="550"/>
                    </a:lnTo>
                    <a:lnTo>
                      <a:pt x="143" y="559"/>
                    </a:lnTo>
                    <a:lnTo>
                      <a:pt x="114" y="545"/>
                    </a:lnTo>
                    <a:lnTo>
                      <a:pt x="83" y="525"/>
                    </a:lnTo>
                    <a:lnTo>
                      <a:pt x="39" y="522"/>
                    </a:lnTo>
                    <a:lnTo>
                      <a:pt x="11" y="529"/>
                    </a:lnTo>
                    <a:lnTo>
                      <a:pt x="0" y="518"/>
                    </a:lnTo>
                    <a:lnTo>
                      <a:pt x="0" y="502"/>
                    </a:lnTo>
                    <a:lnTo>
                      <a:pt x="15" y="484"/>
                    </a:lnTo>
                    <a:lnTo>
                      <a:pt x="39" y="454"/>
                    </a:lnTo>
                    <a:lnTo>
                      <a:pt x="81" y="378"/>
                    </a:lnTo>
                    <a:lnTo>
                      <a:pt x="99" y="311"/>
                    </a:lnTo>
                    <a:lnTo>
                      <a:pt x="105" y="248"/>
                    </a:lnTo>
                    <a:lnTo>
                      <a:pt x="103" y="213"/>
                    </a:lnTo>
                    <a:lnTo>
                      <a:pt x="88" y="152"/>
                    </a:lnTo>
                    <a:lnTo>
                      <a:pt x="49" y="85"/>
                    </a:lnTo>
                    <a:lnTo>
                      <a:pt x="22" y="51"/>
                    </a:lnTo>
                    <a:lnTo>
                      <a:pt x="31" y="65"/>
                    </a:lnTo>
                  </a:path>
                </a:pathLst>
              </a:custGeom>
              <a:solidFill>
                <a:srgbClr val="000000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6186" name="Freeform 42"/>
              <p:cNvSpPr>
                <a:spLocks/>
              </p:cNvSpPr>
              <p:nvPr/>
            </p:nvSpPr>
            <p:spPr bwMode="auto">
              <a:xfrm>
                <a:off x="4223" y="1747"/>
                <a:ext cx="169" cy="597"/>
              </a:xfrm>
              <a:custGeom>
                <a:avLst/>
                <a:gdLst/>
                <a:ahLst/>
                <a:cxnLst>
                  <a:cxn ang="0">
                    <a:pos x="87" y="108"/>
                  </a:cxn>
                  <a:cxn ang="0">
                    <a:pos x="113" y="47"/>
                  </a:cxn>
                  <a:cxn ang="0">
                    <a:pos x="137" y="0"/>
                  </a:cxn>
                  <a:cxn ang="0">
                    <a:pos x="156" y="0"/>
                  </a:cxn>
                  <a:cxn ang="0">
                    <a:pos x="166" y="19"/>
                  </a:cxn>
                  <a:cxn ang="0">
                    <a:pos x="168" y="51"/>
                  </a:cxn>
                  <a:cxn ang="0">
                    <a:pos x="153" y="75"/>
                  </a:cxn>
                  <a:cxn ang="0">
                    <a:pos x="126" y="105"/>
                  </a:cxn>
                  <a:cxn ang="0">
                    <a:pos x="105" y="139"/>
                  </a:cxn>
                  <a:cxn ang="0">
                    <a:pos x="84" y="186"/>
                  </a:cxn>
                  <a:cxn ang="0">
                    <a:pos x="74" y="218"/>
                  </a:cxn>
                  <a:cxn ang="0">
                    <a:pos x="65" y="259"/>
                  </a:cxn>
                  <a:cxn ang="0">
                    <a:pos x="64" y="311"/>
                  </a:cxn>
                  <a:cxn ang="0">
                    <a:pos x="67" y="358"/>
                  </a:cxn>
                  <a:cxn ang="0">
                    <a:pos x="78" y="416"/>
                  </a:cxn>
                  <a:cxn ang="0">
                    <a:pos x="97" y="467"/>
                  </a:cxn>
                  <a:cxn ang="0">
                    <a:pos x="114" y="497"/>
                  </a:cxn>
                  <a:cxn ang="0">
                    <a:pos x="125" y="519"/>
                  </a:cxn>
                  <a:cxn ang="0">
                    <a:pos x="126" y="536"/>
                  </a:cxn>
                  <a:cxn ang="0">
                    <a:pos x="118" y="542"/>
                  </a:cxn>
                  <a:cxn ang="0">
                    <a:pos x="96" y="546"/>
                  </a:cxn>
                  <a:cxn ang="0">
                    <a:pos x="64" y="559"/>
                  </a:cxn>
                  <a:cxn ang="0">
                    <a:pos x="39" y="576"/>
                  </a:cxn>
                  <a:cxn ang="0">
                    <a:pos x="24" y="596"/>
                  </a:cxn>
                  <a:cxn ang="0">
                    <a:pos x="10" y="592"/>
                  </a:cxn>
                  <a:cxn ang="0">
                    <a:pos x="0" y="568"/>
                  </a:cxn>
                  <a:cxn ang="0">
                    <a:pos x="0" y="548"/>
                  </a:cxn>
                  <a:cxn ang="0">
                    <a:pos x="24" y="532"/>
                  </a:cxn>
                  <a:cxn ang="0">
                    <a:pos x="65" y="521"/>
                  </a:cxn>
                  <a:cxn ang="0">
                    <a:pos x="103" y="514"/>
                  </a:cxn>
                  <a:cxn ang="0">
                    <a:pos x="87" y="491"/>
                  </a:cxn>
                  <a:cxn ang="0">
                    <a:pos x="76" y="461"/>
                  </a:cxn>
                  <a:cxn ang="0">
                    <a:pos x="62" y="418"/>
                  </a:cxn>
                  <a:cxn ang="0">
                    <a:pos x="47" y="373"/>
                  </a:cxn>
                  <a:cxn ang="0">
                    <a:pos x="42" y="317"/>
                  </a:cxn>
                  <a:cxn ang="0">
                    <a:pos x="41" y="264"/>
                  </a:cxn>
                  <a:cxn ang="0">
                    <a:pos x="52" y="212"/>
                  </a:cxn>
                  <a:cxn ang="0">
                    <a:pos x="71" y="144"/>
                  </a:cxn>
                  <a:cxn ang="0">
                    <a:pos x="87" y="108"/>
                  </a:cxn>
                </a:cxnLst>
                <a:rect l="0" t="0" r="r" b="b"/>
                <a:pathLst>
                  <a:path w="169" h="597">
                    <a:moveTo>
                      <a:pt x="87" y="108"/>
                    </a:moveTo>
                    <a:lnTo>
                      <a:pt x="113" y="47"/>
                    </a:lnTo>
                    <a:lnTo>
                      <a:pt x="137" y="0"/>
                    </a:lnTo>
                    <a:lnTo>
                      <a:pt x="156" y="0"/>
                    </a:lnTo>
                    <a:lnTo>
                      <a:pt x="166" y="19"/>
                    </a:lnTo>
                    <a:lnTo>
                      <a:pt x="168" y="51"/>
                    </a:lnTo>
                    <a:lnTo>
                      <a:pt x="153" y="75"/>
                    </a:lnTo>
                    <a:lnTo>
                      <a:pt x="126" y="105"/>
                    </a:lnTo>
                    <a:lnTo>
                      <a:pt x="105" y="139"/>
                    </a:lnTo>
                    <a:lnTo>
                      <a:pt x="84" y="186"/>
                    </a:lnTo>
                    <a:lnTo>
                      <a:pt x="74" y="218"/>
                    </a:lnTo>
                    <a:lnTo>
                      <a:pt x="65" y="259"/>
                    </a:lnTo>
                    <a:lnTo>
                      <a:pt x="64" y="311"/>
                    </a:lnTo>
                    <a:lnTo>
                      <a:pt x="67" y="358"/>
                    </a:lnTo>
                    <a:lnTo>
                      <a:pt x="78" y="416"/>
                    </a:lnTo>
                    <a:lnTo>
                      <a:pt x="97" y="467"/>
                    </a:lnTo>
                    <a:lnTo>
                      <a:pt x="114" y="497"/>
                    </a:lnTo>
                    <a:lnTo>
                      <a:pt x="125" y="519"/>
                    </a:lnTo>
                    <a:lnTo>
                      <a:pt x="126" y="536"/>
                    </a:lnTo>
                    <a:lnTo>
                      <a:pt x="118" y="542"/>
                    </a:lnTo>
                    <a:lnTo>
                      <a:pt x="96" y="546"/>
                    </a:lnTo>
                    <a:lnTo>
                      <a:pt x="64" y="559"/>
                    </a:lnTo>
                    <a:lnTo>
                      <a:pt x="39" y="576"/>
                    </a:lnTo>
                    <a:lnTo>
                      <a:pt x="24" y="596"/>
                    </a:lnTo>
                    <a:lnTo>
                      <a:pt x="10" y="592"/>
                    </a:lnTo>
                    <a:lnTo>
                      <a:pt x="0" y="568"/>
                    </a:lnTo>
                    <a:lnTo>
                      <a:pt x="0" y="548"/>
                    </a:lnTo>
                    <a:lnTo>
                      <a:pt x="24" y="532"/>
                    </a:lnTo>
                    <a:lnTo>
                      <a:pt x="65" y="521"/>
                    </a:lnTo>
                    <a:lnTo>
                      <a:pt x="103" y="514"/>
                    </a:lnTo>
                    <a:lnTo>
                      <a:pt x="87" y="491"/>
                    </a:lnTo>
                    <a:lnTo>
                      <a:pt x="76" y="461"/>
                    </a:lnTo>
                    <a:lnTo>
                      <a:pt x="62" y="418"/>
                    </a:lnTo>
                    <a:lnTo>
                      <a:pt x="47" y="373"/>
                    </a:lnTo>
                    <a:lnTo>
                      <a:pt x="42" y="317"/>
                    </a:lnTo>
                    <a:lnTo>
                      <a:pt x="41" y="264"/>
                    </a:lnTo>
                    <a:lnTo>
                      <a:pt x="52" y="212"/>
                    </a:lnTo>
                    <a:lnTo>
                      <a:pt x="71" y="144"/>
                    </a:lnTo>
                    <a:lnTo>
                      <a:pt x="87" y="108"/>
                    </a:lnTo>
                  </a:path>
                </a:pathLst>
              </a:custGeom>
              <a:solidFill>
                <a:srgbClr val="000000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</p:grpSp>
        <p:grpSp>
          <p:nvGrpSpPr>
            <p:cNvPr id="6194" name="Group 50"/>
            <p:cNvGrpSpPr>
              <a:grpSpLocks/>
            </p:cNvGrpSpPr>
            <p:nvPr/>
          </p:nvGrpSpPr>
          <p:grpSpPr bwMode="auto">
            <a:xfrm>
              <a:off x="4464" y="816"/>
              <a:ext cx="577" cy="1489"/>
              <a:chOff x="4464" y="816"/>
              <a:chExt cx="577" cy="1489"/>
            </a:xfrm>
          </p:grpSpPr>
          <p:sp>
            <p:nvSpPr>
              <p:cNvPr id="6188" name="Freeform 44"/>
              <p:cNvSpPr>
                <a:spLocks/>
              </p:cNvSpPr>
              <p:nvPr/>
            </p:nvSpPr>
            <p:spPr bwMode="auto">
              <a:xfrm>
                <a:off x="4643" y="1040"/>
                <a:ext cx="183" cy="309"/>
              </a:xfrm>
              <a:custGeom>
                <a:avLst/>
                <a:gdLst/>
                <a:ahLst/>
                <a:cxnLst>
                  <a:cxn ang="0">
                    <a:pos x="109" y="0"/>
                  </a:cxn>
                  <a:cxn ang="0">
                    <a:pos x="132" y="4"/>
                  </a:cxn>
                  <a:cxn ang="0">
                    <a:pos x="154" y="20"/>
                  </a:cxn>
                  <a:cxn ang="0">
                    <a:pos x="168" y="43"/>
                  </a:cxn>
                  <a:cxn ang="0">
                    <a:pos x="179" y="79"/>
                  </a:cxn>
                  <a:cxn ang="0">
                    <a:pos x="182" y="138"/>
                  </a:cxn>
                  <a:cxn ang="0">
                    <a:pos x="174" y="197"/>
                  </a:cxn>
                  <a:cxn ang="0">
                    <a:pos x="160" y="241"/>
                  </a:cxn>
                  <a:cxn ang="0">
                    <a:pos x="140" y="276"/>
                  </a:cxn>
                  <a:cxn ang="0">
                    <a:pos x="121" y="300"/>
                  </a:cxn>
                  <a:cxn ang="0">
                    <a:pos x="98" y="308"/>
                  </a:cxn>
                  <a:cxn ang="0">
                    <a:pos x="75" y="304"/>
                  </a:cxn>
                  <a:cxn ang="0">
                    <a:pos x="64" y="284"/>
                  </a:cxn>
                  <a:cxn ang="0">
                    <a:pos x="47" y="253"/>
                  </a:cxn>
                  <a:cxn ang="0">
                    <a:pos x="42" y="193"/>
                  </a:cxn>
                  <a:cxn ang="0">
                    <a:pos x="47" y="130"/>
                  </a:cxn>
                  <a:cxn ang="0">
                    <a:pos x="50" y="123"/>
                  </a:cxn>
                  <a:cxn ang="0">
                    <a:pos x="0" y="59"/>
                  </a:cxn>
                  <a:cxn ang="0">
                    <a:pos x="0" y="28"/>
                  </a:cxn>
                  <a:cxn ang="0">
                    <a:pos x="8" y="24"/>
                  </a:cxn>
                  <a:cxn ang="0">
                    <a:pos x="59" y="99"/>
                  </a:cxn>
                  <a:cxn ang="0">
                    <a:pos x="64" y="63"/>
                  </a:cxn>
                  <a:cxn ang="0">
                    <a:pos x="81" y="24"/>
                  </a:cxn>
                  <a:cxn ang="0">
                    <a:pos x="98" y="8"/>
                  </a:cxn>
                  <a:cxn ang="0">
                    <a:pos x="109" y="0"/>
                  </a:cxn>
                </a:cxnLst>
                <a:rect l="0" t="0" r="r" b="b"/>
                <a:pathLst>
                  <a:path w="183" h="309">
                    <a:moveTo>
                      <a:pt x="109" y="0"/>
                    </a:moveTo>
                    <a:lnTo>
                      <a:pt x="132" y="4"/>
                    </a:lnTo>
                    <a:lnTo>
                      <a:pt x="154" y="20"/>
                    </a:lnTo>
                    <a:lnTo>
                      <a:pt x="168" y="43"/>
                    </a:lnTo>
                    <a:lnTo>
                      <a:pt x="179" y="79"/>
                    </a:lnTo>
                    <a:lnTo>
                      <a:pt x="182" y="138"/>
                    </a:lnTo>
                    <a:lnTo>
                      <a:pt x="174" y="197"/>
                    </a:lnTo>
                    <a:lnTo>
                      <a:pt x="160" y="241"/>
                    </a:lnTo>
                    <a:lnTo>
                      <a:pt x="140" y="276"/>
                    </a:lnTo>
                    <a:lnTo>
                      <a:pt x="121" y="300"/>
                    </a:lnTo>
                    <a:lnTo>
                      <a:pt x="98" y="308"/>
                    </a:lnTo>
                    <a:lnTo>
                      <a:pt x="75" y="304"/>
                    </a:lnTo>
                    <a:lnTo>
                      <a:pt x="64" y="284"/>
                    </a:lnTo>
                    <a:lnTo>
                      <a:pt x="47" y="253"/>
                    </a:lnTo>
                    <a:lnTo>
                      <a:pt x="42" y="193"/>
                    </a:lnTo>
                    <a:lnTo>
                      <a:pt x="47" y="130"/>
                    </a:lnTo>
                    <a:lnTo>
                      <a:pt x="50" y="123"/>
                    </a:lnTo>
                    <a:lnTo>
                      <a:pt x="0" y="59"/>
                    </a:lnTo>
                    <a:lnTo>
                      <a:pt x="0" y="28"/>
                    </a:lnTo>
                    <a:lnTo>
                      <a:pt x="8" y="24"/>
                    </a:lnTo>
                    <a:lnTo>
                      <a:pt x="59" y="99"/>
                    </a:lnTo>
                    <a:lnTo>
                      <a:pt x="64" y="63"/>
                    </a:lnTo>
                    <a:lnTo>
                      <a:pt x="81" y="24"/>
                    </a:lnTo>
                    <a:lnTo>
                      <a:pt x="98" y="8"/>
                    </a:lnTo>
                    <a:lnTo>
                      <a:pt x="109" y="0"/>
                    </a:lnTo>
                  </a:path>
                </a:pathLst>
              </a:custGeom>
              <a:solidFill>
                <a:srgbClr val="000000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6189" name="Freeform 45"/>
              <p:cNvSpPr>
                <a:spLocks/>
              </p:cNvSpPr>
              <p:nvPr/>
            </p:nvSpPr>
            <p:spPr bwMode="auto">
              <a:xfrm>
                <a:off x="4832" y="816"/>
                <a:ext cx="209" cy="639"/>
              </a:xfrm>
              <a:custGeom>
                <a:avLst/>
                <a:gdLst/>
                <a:ahLst/>
                <a:cxnLst>
                  <a:cxn ang="0">
                    <a:pos x="44" y="528"/>
                  </a:cxn>
                  <a:cxn ang="0">
                    <a:pos x="28" y="551"/>
                  </a:cxn>
                  <a:cxn ang="0">
                    <a:pos x="6" y="579"/>
                  </a:cxn>
                  <a:cxn ang="0">
                    <a:pos x="0" y="622"/>
                  </a:cxn>
                  <a:cxn ang="0">
                    <a:pos x="12" y="638"/>
                  </a:cxn>
                  <a:cxn ang="0">
                    <a:pos x="31" y="638"/>
                  </a:cxn>
                  <a:cxn ang="0">
                    <a:pos x="50" y="614"/>
                  </a:cxn>
                  <a:cxn ang="0">
                    <a:pos x="75" y="563"/>
                  </a:cxn>
                  <a:cxn ang="0">
                    <a:pos x="88" y="508"/>
                  </a:cxn>
                  <a:cxn ang="0">
                    <a:pos x="103" y="469"/>
                  </a:cxn>
                  <a:cxn ang="0">
                    <a:pos x="126" y="414"/>
                  </a:cxn>
                  <a:cxn ang="0">
                    <a:pos x="150" y="382"/>
                  </a:cxn>
                  <a:cxn ang="0">
                    <a:pos x="157" y="307"/>
                  </a:cxn>
                  <a:cxn ang="0">
                    <a:pos x="163" y="256"/>
                  </a:cxn>
                  <a:cxn ang="0">
                    <a:pos x="163" y="209"/>
                  </a:cxn>
                  <a:cxn ang="0">
                    <a:pos x="173" y="146"/>
                  </a:cxn>
                  <a:cxn ang="0">
                    <a:pos x="188" y="122"/>
                  </a:cxn>
                  <a:cxn ang="0">
                    <a:pos x="208" y="16"/>
                  </a:cxn>
                  <a:cxn ang="0">
                    <a:pos x="185" y="0"/>
                  </a:cxn>
                  <a:cxn ang="0">
                    <a:pos x="147" y="4"/>
                  </a:cxn>
                  <a:cxn ang="0">
                    <a:pos x="144" y="83"/>
                  </a:cxn>
                  <a:cxn ang="0">
                    <a:pos x="113" y="67"/>
                  </a:cxn>
                  <a:cxn ang="0">
                    <a:pos x="100" y="79"/>
                  </a:cxn>
                  <a:cxn ang="0">
                    <a:pos x="132" y="114"/>
                  </a:cxn>
                  <a:cxn ang="0">
                    <a:pos x="132" y="158"/>
                  </a:cxn>
                  <a:cxn ang="0">
                    <a:pos x="135" y="205"/>
                  </a:cxn>
                  <a:cxn ang="0">
                    <a:pos x="135" y="260"/>
                  </a:cxn>
                  <a:cxn ang="0">
                    <a:pos x="132" y="307"/>
                  </a:cxn>
                  <a:cxn ang="0">
                    <a:pos x="113" y="354"/>
                  </a:cxn>
                  <a:cxn ang="0">
                    <a:pos x="91" y="445"/>
                  </a:cxn>
                  <a:cxn ang="0">
                    <a:pos x="72" y="484"/>
                  </a:cxn>
                  <a:cxn ang="0">
                    <a:pos x="44" y="528"/>
                  </a:cxn>
                </a:cxnLst>
                <a:rect l="0" t="0" r="r" b="b"/>
                <a:pathLst>
                  <a:path w="209" h="639">
                    <a:moveTo>
                      <a:pt x="44" y="528"/>
                    </a:moveTo>
                    <a:lnTo>
                      <a:pt x="28" y="551"/>
                    </a:lnTo>
                    <a:lnTo>
                      <a:pt x="6" y="579"/>
                    </a:lnTo>
                    <a:lnTo>
                      <a:pt x="0" y="622"/>
                    </a:lnTo>
                    <a:lnTo>
                      <a:pt x="12" y="638"/>
                    </a:lnTo>
                    <a:lnTo>
                      <a:pt x="31" y="638"/>
                    </a:lnTo>
                    <a:lnTo>
                      <a:pt x="50" y="614"/>
                    </a:lnTo>
                    <a:lnTo>
                      <a:pt x="75" y="563"/>
                    </a:lnTo>
                    <a:lnTo>
                      <a:pt x="88" y="508"/>
                    </a:lnTo>
                    <a:lnTo>
                      <a:pt x="103" y="469"/>
                    </a:lnTo>
                    <a:lnTo>
                      <a:pt x="126" y="414"/>
                    </a:lnTo>
                    <a:lnTo>
                      <a:pt x="150" y="382"/>
                    </a:lnTo>
                    <a:lnTo>
                      <a:pt x="157" y="307"/>
                    </a:lnTo>
                    <a:lnTo>
                      <a:pt x="163" y="256"/>
                    </a:lnTo>
                    <a:lnTo>
                      <a:pt x="163" y="209"/>
                    </a:lnTo>
                    <a:lnTo>
                      <a:pt x="173" y="146"/>
                    </a:lnTo>
                    <a:lnTo>
                      <a:pt x="188" y="122"/>
                    </a:lnTo>
                    <a:lnTo>
                      <a:pt x="208" y="16"/>
                    </a:lnTo>
                    <a:lnTo>
                      <a:pt x="185" y="0"/>
                    </a:lnTo>
                    <a:lnTo>
                      <a:pt x="147" y="4"/>
                    </a:lnTo>
                    <a:lnTo>
                      <a:pt x="144" y="83"/>
                    </a:lnTo>
                    <a:lnTo>
                      <a:pt x="113" y="67"/>
                    </a:lnTo>
                    <a:lnTo>
                      <a:pt x="100" y="79"/>
                    </a:lnTo>
                    <a:lnTo>
                      <a:pt x="132" y="114"/>
                    </a:lnTo>
                    <a:lnTo>
                      <a:pt x="132" y="158"/>
                    </a:lnTo>
                    <a:lnTo>
                      <a:pt x="135" y="205"/>
                    </a:lnTo>
                    <a:lnTo>
                      <a:pt x="135" y="260"/>
                    </a:lnTo>
                    <a:lnTo>
                      <a:pt x="132" y="307"/>
                    </a:lnTo>
                    <a:lnTo>
                      <a:pt x="113" y="354"/>
                    </a:lnTo>
                    <a:lnTo>
                      <a:pt x="91" y="445"/>
                    </a:lnTo>
                    <a:lnTo>
                      <a:pt x="72" y="484"/>
                    </a:lnTo>
                    <a:lnTo>
                      <a:pt x="44" y="528"/>
                    </a:lnTo>
                  </a:path>
                </a:pathLst>
              </a:custGeom>
              <a:solidFill>
                <a:srgbClr val="000000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6190" name="Freeform 46"/>
              <p:cNvSpPr>
                <a:spLocks/>
              </p:cNvSpPr>
              <p:nvPr/>
            </p:nvSpPr>
            <p:spPr bwMode="auto">
              <a:xfrm>
                <a:off x="4464" y="847"/>
                <a:ext cx="211" cy="616"/>
              </a:xfrm>
              <a:custGeom>
                <a:avLst/>
                <a:gdLst/>
                <a:ahLst/>
                <a:cxnLst>
                  <a:cxn ang="0">
                    <a:pos x="185" y="504"/>
                  </a:cxn>
                  <a:cxn ang="0">
                    <a:pos x="201" y="532"/>
                  </a:cxn>
                  <a:cxn ang="0">
                    <a:pos x="207" y="551"/>
                  </a:cxn>
                  <a:cxn ang="0">
                    <a:pos x="210" y="587"/>
                  </a:cxn>
                  <a:cxn ang="0">
                    <a:pos x="207" y="607"/>
                  </a:cxn>
                  <a:cxn ang="0">
                    <a:pos x="191" y="615"/>
                  </a:cxn>
                  <a:cxn ang="0">
                    <a:pos x="169" y="611"/>
                  </a:cxn>
                  <a:cxn ang="0">
                    <a:pos x="154" y="583"/>
                  </a:cxn>
                  <a:cxn ang="0">
                    <a:pos x="138" y="551"/>
                  </a:cxn>
                  <a:cxn ang="0">
                    <a:pos x="116" y="488"/>
                  </a:cxn>
                  <a:cxn ang="0">
                    <a:pos x="91" y="441"/>
                  </a:cxn>
                  <a:cxn ang="0">
                    <a:pos x="72" y="406"/>
                  </a:cxn>
                  <a:cxn ang="0">
                    <a:pos x="63" y="339"/>
                  </a:cxn>
                  <a:cxn ang="0">
                    <a:pos x="53" y="260"/>
                  </a:cxn>
                  <a:cxn ang="0">
                    <a:pos x="41" y="216"/>
                  </a:cxn>
                  <a:cxn ang="0">
                    <a:pos x="22" y="177"/>
                  </a:cxn>
                  <a:cxn ang="0">
                    <a:pos x="13" y="145"/>
                  </a:cxn>
                  <a:cxn ang="0">
                    <a:pos x="0" y="94"/>
                  </a:cxn>
                  <a:cxn ang="0">
                    <a:pos x="3" y="39"/>
                  </a:cxn>
                  <a:cxn ang="0">
                    <a:pos x="25" y="3"/>
                  </a:cxn>
                  <a:cxn ang="0">
                    <a:pos x="53" y="0"/>
                  </a:cxn>
                  <a:cxn ang="0">
                    <a:pos x="63" y="86"/>
                  </a:cxn>
                  <a:cxn ang="0">
                    <a:pos x="79" y="78"/>
                  </a:cxn>
                  <a:cxn ang="0">
                    <a:pos x="81" y="102"/>
                  </a:cxn>
                  <a:cxn ang="0">
                    <a:pos x="63" y="122"/>
                  </a:cxn>
                  <a:cxn ang="0">
                    <a:pos x="63" y="161"/>
                  </a:cxn>
                  <a:cxn ang="0">
                    <a:pos x="79" y="224"/>
                  </a:cxn>
                  <a:cxn ang="0">
                    <a:pos x="91" y="291"/>
                  </a:cxn>
                  <a:cxn ang="0">
                    <a:pos x="100" y="366"/>
                  </a:cxn>
                  <a:cxn ang="0">
                    <a:pos x="113" y="394"/>
                  </a:cxn>
                  <a:cxn ang="0">
                    <a:pos x="141" y="441"/>
                  </a:cxn>
                  <a:cxn ang="0">
                    <a:pos x="169" y="480"/>
                  </a:cxn>
                  <a:cxn ang="0">
                    <a:pos x="185" y="504"/>
                  </a:cxn>
                </a:cxnLst>
                <a:rect l="0" t="0" r="r" b="b"/>
                <a:pathLst>
                  <a:path w="211" h="616">
                    <a:moveTo>
                      <a:pt x="185" y="504"/>
                    </a:moveTo>
                    <a:lnTo>
                      <a:pt x="201" y="532"/>
                    </a:lnTo>
                    <a:lnTo>
                      <a:pt x="207" y="551"/>
                    </a:lnTo>
                    <a:lnTo>
                      <a:pt x="210" y="587"/>
                    </a:lnTo>
                    <a:lnTo>
                      <a:pt x="207" y="607"/>
                    </a:lnTo>
                    <a:lnTo>
                      <a:pt x="191" y="615"/>
                    </a:lnTo>
                    <a:lnTo>
                      <a:pt x="169" y="611"/>
                    </a:lnTo>
                    <a:lnTo>
                      <a:pt x="154" y="583"/>
                    </a:lnTo>
                    <a:lnTo>
                      <a:pt x="138" y="551"/>
                    </a:lnTo>
                    <a:lnTo>
                      <a:pt x="116" y="488"/>
                    </a:lnTo>
                    <a:lnTo>
                      <a:pt x="91" y="441"/>
                    </a:lnTo>
                    <a:lnTo>
                      <a:pt x="72" y="406"/>
                    </a:lnTo>
                    <a:lnTo>
                      <a:pt x="63" y="339"/>
                    </a:lnTo>
                    <a:lnTo>
                      <a:pt x="53" y="260"/>
                    </a:lnTo>
                    <a:lnTo>
                      <a:pt x="41" y="216"/>
                    </a:lnTo>
                    <a:lnTo>
                      <a:pt x="22" y="177"/>
                    </a:lnTo>
                    <a:lnTo>
                      <a:pt x="13" y="145"/>
                    </a:lnTo>
                    <a:lnTo>
                      <a:pt x="0" y="94"/>
                    </a:lnTo>
                    <a:lnTo>
                      <a:pt x="3" y="39"/>
                    </a:lnTo>
                    <a:lnTo>
                      <a:pt x="25" y="3"/>
                    </a:lnTo>
                    <a:lnTo>
                      <a:pt x="53" y="0"/>
                    </a:lnTo>
                    <a:lnTo>
                      <a:pt x="63" y="86"/>
                    </a:lnTo>
                    <a:lnTo>
                      <a:pt x="79" y="78"/>
                    </a:lnTo>
                    <a:lnTo>
                      <a:pt x="81" y="102"/>
                    </a:lnTo>
                    <a:lnTo>
                      <a:pt x="63" y="122"/>
                    </a:lnTo>
                    <a:lnTo>
                      <a:pt x="63" y="161"/>
                    </a:lnTo>
                    <a:lnTo>
                      <a:pt x="79" y="224"/>
                    </a:lnTo>
                    <a:lnTo>
                      <a:pt x="91" y="291"/>
                    </a:lnTo>
                    <a:lnTo>
                      <a:pt x="100" y="366"/>
                    </a:lnTo>
                    <a:lnTo>
                      <a:pt x="113" y="394"/>
                    </a:lnTo>
                    <a:lnTo>
                      <a:pt x="141" y="441"/>
                    </a:lnTo>
                    <a:lnTo>
                      <a:pt x="169" y="480"/>
                    </a:lnTo>
                    <a:lnTo>
                      <a:pt x="185" y="504"/>
                    </a:lnTo>
                  </a:path>
                </a:pathLst>
              </a:custGeom>
              <a:solidFill>
                <a:srgbClr val="000000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6191" name="Freeform 47"/>
              <p:cNvSpPr>
                <a:spLocks/>
              </p:cNvSpPr>
              <p:nvPr/>
            </p:nvSpPr>
            <p:spPr bwMode="auto">
              <a:xfrm>
                <a:off x="4653" y="1383"/>
                <a:ext cx="189" cy="447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101" y="0"/>
                  </a:cxn>
                  <a:cxn ang="0">
                    <a:pos x="135" y="8"/>
                  </a:cxn>
                  <a:cxn ang="0">
                    <a:pos x="154" y="32"/>
                  </a:cxn>
                  <a:cxn ang="0">
                    <a:pos x="172" y="75"/>
                  </a:cxn>
                  <a:cxn ang="0">
                    <a:pos x="182" y="107"/>
                  </a:cxn>
                  <a:cxn ang="0">
                    <a:pos x="188" y="146"/>
                  </a:cxn>
                  <a:cxn ang="0">
                    <a:pos x="188" y="193"/>
                  </a:cxn>
                  <a:cxn ang="0">
                    <a:pos x="185" y="241"/>
                  </a:cxn>
                  <a:cxn ang="0">
                    <a:pos x="182" y="292"/>
                  </a:cxn>
                  <a:cxn ang="0">
                    <a:pos x="169" y="355"/>
                  </a:cxn>
                  <a:cxn ang="0">
                    <a:pos x="154" y="398"/>
                  </a:cxn>
                  <a:cxn ang="0">
                    <a:pos x="125" y="434"/>
                  </a:cxn>
                  <a:cxn ang="0">
                    <a:pos x="94" y="446"/>
                  </a:cxn>
                  <a:cxn ang="0">
                    <a:pos x="60" y="434"/>
                  </a:cxn>
                  <a:cxn ang="0">
                    <a:pos x="37" y="379"/>
                  </a:cxn>
                  <a:cxn ang="0">
                    <a:pos x="22" y="328"/>
                  </a:cxn>
                  <a:cxn ang="0">
                    <a:pos x="13" y="268"/>
                  </a:cxn>
                  <a:cxn ang="0">
                    <a:pos x="0" y="213"/>
                  </a:cxn>
                  <a:cxn ang="0">
                    <a:pos x="0" y="138"/>
                  </a:cxn>
                  <a:cxn ang="0">
                    <a:pos x="9" y="87"/>
                  </a:cxn>
                  <a:cxn ang="0">
                    <a:pos x="22" y="47"/>
                  </a:cxn>
                  <a:cxn ang="0">
                    <a:pos x="37" y="0"/>
                  </a:cxn>
                  <a:cxn ang="0">
                    <a:pos x="72" y="0"/>
                  </a:cxn>
                </a:cxnLst>
                <a:rect l="0" t="0" r="r" b="b"/>
                <a:pathLst>
                  <a:path w="189" h="447">
                    <a:moveTo>
                      <a:pt x="72" y="0"/>
                    </a:moveTo>
                    <a:lnTo>
                      <a:pt x="101" y="0"/>
                    </a:lnTo>
                    <a:lnTo>
                      <a:pt x="135" y="8"/>
                    </a:lnTo>
                    <a:lnTo>
                      <a:pt x="154" y="32"/>
                    </a:lnTo>
                    <a:lnTo>
                      <a:pt x="172" y="75"/>
                    </a:lnTo>
                    <a:lnTo>
                      <a:pt x="182" y="107"/>
                    </a:lnTo>
                    <a:lnTo>
                      <a:pt x="188" y="146"/>
                    </a:lnTo>
                    <a:lnTo>
                      <a:pt x="188" y="193"/>
                    </a:lnTo>
                    <a:lnTo>
                      <a:pt x="185" y="241"/>
                    </a:lnTo>
                    <a:lnTo>
                      <a:pt x="182" y="292"/>
                    </a:lnTo>
                    <a:lnTo>
                      <a:pt x="169" y="355"/>
                    </a:lnTo>
                    <a:lnTo>
                      <a:pt x="154" y="398"/>
                    </a:lnTo>
                    <a:lnTo>
                      <a:pt x="125" y="434"/>
                    </a:lnTo>
                    <a:lnTo>
                      <a:pt x="94" y="446"/>
                    </a:lnTo>
                    <a:lnTo>
                      <a:pt x="60" y="434"/>
                    </a:lnTo>
                    <a:lnTo>
                      <a:pt x="37" y="379"/>
                    </a:lnTo>
                    <a:lnTo>
                      <a:pt x="22" y="328"/>
                    </a:lnTo>
                    <a:lnTo>
                      <a:pt x="13" y="268"/>
                    </a:lnTo>
                    <a:lnTo>
                      <a:pt x="0" y="213"/>
                    </a:lnTo>
                    <a:lnTo>
                      <a:pt x="0" y="138"/>
                    </a:lnTo>
                    <a:lnTo>
                      <a:pt x="9" y="87"/>
                    </a:lnTo>
                    <a:lnTo>
                      <a:pt x="22" y="47"/>
                    </a:lnTo>
                    <a:lnTo>
                      <a:pt x="37" y="0"/>
                    </a:lnTo>
                    <a:lnTo>
                      <a:pt x="72" y="0"/>
                    </a:lnTo>
                  </a:path>
                </a:pathLst>
              </a:custGeom>
              <a:solidFill>
                <a:srgbClr val="000000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6192" name="Freeform 48"/>
              <p:cNvSpPr>
                <a:spLocks/>
              </p:cNvSpPr>
              <p:nvPr/>
            </p:nvSpPr>
            <p:spPr bwMode="auto">
              <a:xfrm>
                <a:off x="4778" y="1766"/>
                <a:ext cx="146" cy="513"/>
              </a:xfrm>
              <a:custGeom>
                <a:avLst/>
                <a:gdLst/>
                <a:ahLst/>
                <a:cxnLst>
                  <a:cxn ang="0">
                    <a:pos x="27" y="60"/>
                  </a:cxn>
                  <a:cxn ang="0">
                    <a:pos x="8" y="25"/>
                  </a:cxn>
                  <a:cxn ang="0">
                    <a:pos x="14" y="0"/>
                  </a:cxn>
                  <a:cxn ang="0">
                    <a:pos x="33" y="0"/>
                  </a:cxn>
                  <a:cxn ang="0">
                    <a:pos x="55" y="27"/>
                  </a:cxn>
                  <a:cxn ang="0">
                    <a:pos x="84" y="85"/>
                  </a:cxn>
                  <a:cxn ang="0">
                    <a:pos x="99" y="139"/>
                  </a:cxn>
                  <a:cxn ang="0">
                    <a:pos x="113" y="191"/>
                  </a:cxn>
                  <a:cxn ang="0">
                    <a:pos x="118" y="239"/>
                  </a:cxn>
                  <a:cxn ang="0">
                    <a:pos x="116" y="265"/>
                  </a:cxn>
                  <a:cxn ang="0">
                    <a:pos x="103" y="296"/>
                  </a:cxn>
                  <a:cxn ang="0">
                    <a:pos x="79" y="380"/>
                  </a:cxn>
                  <a:cxn ang="0">
                    <a:pos x="52" y="428"/>
                  </a:cxn>
                  <a:cxn ang="0">
                    <a:pos x="46" y="449"/>
                  </a:cxn>
                  <a:cxn ang="0">
                    <a:pos x="71" y="453"/>
                  </a:cxn>
                  <a:cxn ang="0">
                    <a:pos x="104" y="453"/>
                  </a:cxn>
                  <a:cxn ang="0">
                    <a:pos x="145" y="472"/>
                  </a:cxn>
                  <a:cxn ang="0">
                    <a:pos x="142" y="487"/>
                  </a:cxn>
                  <a:cxn ang="0">
                    <a:pos x="135" y="503"/>
                  </a:cxn>
                  <a:cxn ang="0">
                    <a:pos x="123" y="512"/>
                  </a:cxn>
                  <a:cxn ang="0">
                    <a:pos x="98" y="499"/>
                  </a:cxn>
                  <a:cxn ang="0">
                    <a:pos x="71" y="481"/>
                  </a:cxn>
                  <a:cxn ang="0">
                    <a:pos x="33" y="478"/>
                  </a:cxn>
                  <a:cxn ang="0">
                    <a:pos x="10" y="485"/>
                  </a:cxn>
                  <a:cxn ang="0">
                    <a:pos x="0" y="474"/>
                  </a:cxn>
                  <a:cxn ang="0">
                    <a:pos x="0" y="460"/>
                  </a:cxn>
                  <a:cxn ang="0">
                    <a:pos x="13" y="443"/>
                  </a:cxn>
                  <a:cxn ang="0">
                    <a:pos x="33" y="415"/>
                  </a:cxn>
                  <a:cxn ang="0">
                    <a:pos x="69" y="346"/>
                  </a:cxn>
                  <a:cxn ang="0">
                    <a:pos x="85" y="285"/>
                  </a:cxn>
                  <a:cxn ang="0">
                    <a:pos x="90" y="227"/>
                  </a:cxn>
                  <a:cxn ang="0">
                    <a:pos x="88" y="195"/>
                  </a:cxn>
                  <a:cxn ang="0">
                    <a:pos x="76" y="139"/>
                  </a:cxn>
                  <a:cxn ang="0">
                    <a:pos x="42" y="78"/>
                  </a:cxn>
                  <a:cxn ang="0">
                    <a:pos x="19" y="47"/>
                  </a:cxn>
                  <a:cxn ang="0">
                    <a:pos x="27" y="60"/>
                  </a:cxn>
                </a:cxnLst>
                <a:rect l="0" t="0" r="r" b="b"/>
                <a:pathLst>
                  <a:path w="146" h="513">
                    <a:moveTo>
                      <a:pt x="27" y="60"/>
                    </a:moveTo>
                    <a:lnTo>
                      <a:pt x="8" y="25"/>
                    </a:lnTo>
                    <a:lnTo>
                      <a:pt x="14" y="0"/>
                    </a:lnTo>
                    <a:lnTo>
                      <a:pt x="33" y="0"/>
                    </a:lnTo>
                    <a:lnTo>
                      <a:pt x="55" y="27"/>
                    </a:lnTo>
                    <a:lnTo>
                      <a:pt x="84" y="85"/>
                    </a:lnTo>
                    <a:lnTo>
                      <a:pt x="99" y="139"/>
                    </a:lnTo>
                    <a:lnTo>
                      <a:pt x="113" y="191"/>
                    </a:lnTo>
                    <a:lnTo>
                      <a:pt x="118" y="239"/>
                    </a:lnTo>
                    <a:lnTo>
                      <a:pt x="116" y="265"/>
                    </a:lnTo>
                    <a:lnTo>
                      <a:pt x="103" y="296"/>
                    </a:lnTo>
                    <a:lnTo>
                      <a:pt x="79" y="380"/>
                    </a:lnTo>
                    <a:lnTo>
                      <a:pt x="52" y="428"/>
                    </a:lnTo>
                    <a:lnTo>
                      <a:pt x="46" y="449"/>
                    </a:lnTo>
                    <a:lnTo>
                      <a:pt x="71" y="453"/>
                    </a:lnTo>
                    <a:lnTo>
                      <a:pt x="104" y="453"/>
                    </a:lnTo>
                    <a:lnTo>
                      <a:pt x="145" y="472"/>
                    </a:lnTo>
                    <a:lnTo>
                      <a:pt x="142" y="487"/>
                    </a:lnTo>
                    <a:lnTo>
                      <a:pt x="135" y="503"/>
                    </a:lnTo>
                    <a:lnTo>
                      <a:pt x="123" y="512"/>
                    </a:lnTo>
                    <a:lnTo>
                      <a:pt x="98" y="499"/>
                    </a:lnTo>
                    <a:lnTo>
                      <a:pt x="71" y="481"/>
                    </a:lnTo>
                    <a:lnTo>
                      <a:pt x="33" y="478"/>
                    </a:lnTo>
                    <a:lnTo>
                      <a:pt x="10" y="485"/>
                    </a:lnTo>
                    <a:lnTo>
                      <a:pt x="0" y="474"/>
                    </a:lnTo>
                    <a:lnTo>
                      <a:pt x="0" y="460"/>
                    </a:lnTo>
                    <a:lnTo>
                      <a:pt x="13" y="443"/>
                    </a:lnTo>
                    <a:lnTo>
                      <a:pt x="33" y="415"/>
                    </a:lnTo>
                    <a:lnTo>
                      <a:pt x="69" y="346"/>
                    </a:lnTo>
                    <a:lnTo>
                      <a:pt x="85" y="285"/>
                    </a:lnTo>
                    <a:lnTo>
                      <a:pt x="90" y="227"/>
                    </a:lnTo>
                    <a:lnTo>
                      <a:pt x="88" y="195"/>
                    </a:lnTo>
                    <a:lnTo>
                      <a:pt x="76" y="139"/>
                    </a:lnTo>
                    <a:lnTo>
                      <a:pt x="42" y="78"/>
                    </a:lnTo>
                    <a:lnTo>
                      <a:pt x="19" y="47"/>
                    </a:lnTo>
                    <a:lnTo>
                      <a:pt x="27" y="60"/>
                    </a:lnTo>
                  </a:path>
                </a:pathLst>
              </a:custGeom>
              <a:solidFill>
                <a:srgbClr val="000000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6193" name="Freeform 49"/>
              <p:cNvSpPr>
                <a:spLocks/>
              </p:cNvSpPr>
              <p:nvPr/>
            </p:nvSpPr>
            <p:spPr bwMode="auto">
              <a:xfrm>
                <a:off x="4587" y="1758"/>
                <a:ext cx="145" cy="547"/>
              </a:xfrm>
              <a:custGeom>
                <a:avLst/>
                <a:gdLst/>
                <a:ahLst/>
                <a:cxnLst>
                  <a:cxn ang="0">
                    <a:pos x="74" y="99"/>
                  </a:cxn>
                  <a:cxn ang="0">
                    <a:pos x="97" y="43"/>
                  </a:cxn>
                  <a:cxn ang="0">
                    <a:pos x="118" y="0"/>
                  </a:cxn>
                  <a:cxn ang="0">
                    <a:pos x="133" y="0"/>
                  </a:cxn>
                  <a:cxn ang="0">
                    <a:pos x="142" y="17"/>
                  </a:cxn>
                  <a:cxn ang="0">
                    <a:pos x="144" y="47"/>
                  </a:cxn>
                  <a:cxn ang="0">
                    <a:pos x="131" y="69"/>
                  </a:cxn>
                  <a:cxn ang="0">
                    <a:pos x="108" y="97"/>
                  </a:cxn>
                  <a:cxn ang="0">
                    <a:pos x="90" y="128"/>
                  </a:cxn>
                  <a:cxn ang="0">
                    <a:pos x="72" y="171"/>
                  </a:cxn>
                  <a:cxn ang="0">
                    <a:pos x="64" y="200"/>
                  </a:cxn>
                  <a:cxn ang="0">
                    <a:pos x="56" y="238"/>
                  </a:cxn>
                  <a:cxn ang="0">
                    <a:pos x="55" y="285"/>
                  </a:cxn>
                  <a:cxn ang="0">
                    <a:pos x="57" y="328"/>
                  </a:cxn>
                  <a:cxn ang="0">
                    <a:pos x="66" y="381"/>
                  </a:cxn>
                  <a:cxn ang="0">
                    <a:pos x="83" y="428"/>
                  </a:cxn>
                  <a:cxn ang="0">
                    <a:pos x="98" y="455"/>
                  </a:cxn>
                  <a:cxn ang="0">
                    <a:pos x="107" y="475"/>
                  </a:cxn>
                  <a:cxn ang="0">
                    <a:pos x="108" y="491"/>
                  </a:cxn>
                  <a:cxn ang="0">
                    <a:pos x="101" y="496"/>
                  </a:cxn>
                  <a:cxn ang="0">
                    <a:pos x="82" y="500"/>
                  </a:cxn>
                  <a:cxn ang="0">
                    <a:pos x="55" y="512"/>
                  </a:cxn>
                  <a:cxn ang="0">
                    <a:pos x="34" y="528"/>
                  </a:cxn>
                  <a:cxn ang="0">
                    <a:pos x="21" y="546"/>
                  </a:cxn>
                  <a:cxn ang="0">
                    <a:pos x="9" y="542"/>
                  </a:cxn>
                  <a:cxn ang="0">
                    <a:pos x="0" y="520"/>
                  </a:cxn>
                  <a:cxn ang="0">
                    <a:pos x="0" y="502"/>
                  </a:cxn>
                  <a:cxn ang="0">
                    <a:pos x="21" y="487"/>
                  </a:cxn>
                  <a:cxn ang="0">
                    <a:pos x="56" y="477"/>
                  </a:cxn>
                  <a:cxn ang="0">
                    <a:pos x="89" y="471"/>
                  </a:cxn>
                  <a:cxn ang="0">
                    <a:pos x="74" y="449"/>
                  </a:cxn>
                  <a:cxn ang="0">
                    <a:pos x="65" y="422"/>
                  </a:cxn>
                  <a:cxn ang="0">
                    <a:pos x="53" y="383"/>
                  </a:cxn>
                  <a:cxn ang="0">
                    <a:pos x="40" y="341"/>
                  </a:cxn>
                  <a:cxn ang="0">
                    <a:pos x="36" y="291"/>
                  </a:cxn>
                  <a:cxn ang="0">
                    <a:pos x="35" y="242"/>
                  </a:cxn>
                  <a:cxn ang="0">
                    <a:pos x="44" y="195"/>
                  </a:cxn>
                  <a:cxn ang="0">
                    <a:pos x="61" y="132"/>
                  </a:cxn>
                  <a:cxn ang="0">
                    <a:pos x="74" y="99"/>
                  </a:cxn>
                </a:cxnLst>
                <a:rect l="0" t="0" r="r" b="b"/>
                <a:pathLst>
                  <a:path w="145" h="547">
                    <a:moveTo>
                      <a:pt x="74" y="99"/>
                    </a:moveTo>
                    <a:lnTo>
                      <a:pt x="97" y="43"/>
                    </a:lnTo>
                    <a:lnTo>
                      <a:pt x="118" y="0"/>
                    </a:lnTo>
                    <a:lnTo>
                      <a:pt x="133" y="0"/>
                    </a:lnTo>
                    <a:lnTo>
                      <a:pt x="142" y="17"/>
                    </a:lnTo>
                    <a:lnTo>
                      <a:pt x="144" y="47"/>
                    </a:lnTo>
                    <a:lnTo>
                      <a:pt x="131" y="69"/>
                    </a:lnTo>
                    <a:lnTo>
                      <a:pt x="108" y="97"/>
                    </a:lnTo>
                    <a:lnTo>
                      <a:pt x="90" y="128"/>
                    </a:lnTo>
                    <a:lnTo>
                      <a:pt x="72" y="171"/>
                    </a:lnTo>
                    <a:lnTo>
                      <a:pt x="64" y="200"/>
                    </a:lnTo>
                    <a:lnTo>
                      <a:pt x="56" y="238"/>
                    </a:lnTo>
                    <a:lnTo>
                      <a:pt x="55" y="285"/>
                    </a:lnTo>
                    <a:lnTo>
                      <a:pt x="57" y="328"/>
                    </a:lnTo>
                    <a:lnTo>
                      <a:pt x="66" y="381"/>
                    </a:lnTo>
                    <a:lnTo>
                      <a:pt x="83" y="428"/>
                    </a:lnTo>
                    <a:lnTo>
                      <a:pt x="98" y="455"/>
                    </a:lnTo>
                    <a:lnTo>
                      <a:pt x="107" y="475"/>
                    </a:lnTo>
                    <a:lnTo>
                      <a:pt x="108" y="491"/>
                    </a:lnTo>
                    <a:lnTo>
                      <a:pt x="101" y="496"/>
                    </a:lnTo>
                    <a:lnTo>
                      <a:pt x="82" y="500"/>
                    </a:lnTo>
                    <a:lnTo>
                      <a:pt x="55" y="512"/>
                    </a:lnTo>
                    <a:lnTo>
                      <a:pt x="34" y="528"/>
                    </a:lnTo>
                    <a:lnTo>
                      <a:pt x="21" y="546"/>
                    </a:lnTo>
                    <a:lnTo>
                      <a:pt x="9" y="542"/>
                    </a:lnTo>
                    <a:lnTo>
                      <a:pt x="0" y="520"/>
                    </a:lnTo>
                    <a:lnTo>
                      <a:pt x="0" y="502"/>
                    </a:lnTo>
                    <a:lnTo>
                      <a:pt x="21" y="487"/>
                    </a:lnTo>
                    <a:lnTo>
                      <a:pt x="56" y="477"/>
                    </a:lnTo>
                    <a:lnTo>
                      <a:pt x="89" y="471"/>
                    </a:lnTo>
                    <a:lnTo>
                      <a:pt x="74" y="449"/>
                    </a:lnTo>
                    <a:lnTo>
                      <a:pt x="65" y="422"/>
                    </a:lnTo>
                    <a:lnTo>
                      <a:pt x="53" y="383"/>
                    </a:lnTo>
                    <a:lnTo>
                      <a:pt x="40" y="341"/>
                    </a:lnTo>
                    <a:lnTo>
                      <a:pt x="36" y="291"/>
                    </a:lnTo>
                    <a:lnTo>
                      <a:pt x="35" y="242"/>
                    </a:lnTo>
                    <a:lnTo>
                      <a:pt x="44" y="195"/>
                    </a:lnTo>
                    <a:lnTo>
                      <a:pt x="61" y="132"/>
                    </a:lnTo>
                    <a:lnTo>
                      <a:pt x="74" y="99"/>
                    </a:lnTo>
                  </a:path>
                </a:pathLst>
              </a:custGeom>
              <a:solidFill>
                <a:srgbClr val="000000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</p:grpSp>
        <p:sp>
          <p:nvSpPr>
            <p:cNvPr id="6195" name="Freeform 51"/>
            <p:cNvSpPr>
              <a:spLocks/>
            </p:cNvSpPr>
            <p:nvPr/>
          </p:nvSpPr>
          <p:spPr bwMode="auto">
            <a:xfrm>
              <a:off x="2074" y="528"/>
              <a:ext cx="3264" cy="924"/>
            </a:xfrm>
            <a:custGeom>
              <a:avLst/>
              <a:gdLst/>
              <a:ahLst/>
              <a:cxnLst>
                <a:cxn ang="0">
                  <a:pos x="367" y="534"/>
                </a:cxn>
                <a:cxn ang="0">
                  <a:pos x="477" y="431"/>
                </a:cxn>
                <a:cxn ang="0">
                  <a:pos x="556" y="392"/>
                </a:cxn>
                <a:cxn ang="0">
                  <a:pos x="707" y="361"/>
                </a:cxn>
                <a:cxn ang="0">
                  <a:pos x="854" y="321"/>
                </a:cxn>
                <a:cxn ang="0">
                  <a:pos x="1084" y="304"/>
                </a:cxn>
                <a:cxn ang="0">
                  <a:pos x="1210" y="291"/>
                </a:cxn>
                <a:cxn ang="0">
                  <a:pos x="1325" y="279"/>
                </a:cxn>
                <a:cxn ang="0">
                  <a:pos x="2079" y="303"/>
                </a:cxn>
                <a:cxn ang="0">
                  <a:pos x="2849" y="331"/>
                </a:cxn>
                <a:cxn ang="0">
                  <a:pos x="2938" y="349"/>
                </a:cxn>
                <a:cxn ang="0">
                  <a:pos x="3001" y="382"/>
                </a:cxn>
                <a:cxn ang="0">
                  <a:pos x="3148" y="511"/>
                </a:cxn>
                <a:cxn ang="0">
                  <a:pos x="3221" y="598"/>
                </a:cxn>
                <a:cxn ang="0">
                  <a:pos x="3232" y="608"/>
                </a:cxn>
                <a:cxn ang="0">
                  <a:pos x="3237" y="613"/>
                </a:cxn>
                <a:cxn ang="0">
                  <a:pos x="3263" y="599"/>
                </a:cxn>
                <a:cxn ang="0">
                  <a:pos x="3211" y="476"/>
                </a:cxn>
                <a:cxn ang="0">
                  <a:pos x="3074" y="279"/>
                </a:cxn>
                <a:cxn ang="0">
                  <a:pos x="3001" y="219"/>
                </a:cxn>
                <a:cxn ang="0">
                  <a:pos x="2907" y="145"/>
                </a:cxn>
                <a:cxn ang="0">
                  <a:pos x="2771" y="103"/>
                </a:cxn>
                <a:cxn ang="0">
                  <a:pos x="2619" y="84"/>
                </a:cxn>
                <a:cxn ang="0">
                  <a:pos x="2572" y="70"/>
                </a:cxn>
                <a:cxn ang="0">
                  <a:pos x="2514" y="69"/>
                </a:cxn>
                <a:cxn ang="0">
                  <a:pos x="2299" y="57"/>
                </a:cxn>
                <a:cxn ang="0">
                  <a:pos x="2200" y="49"/>
                </a:cxn>
                <a:cxn ang="0">
                  <a:pos x="2200" y="49"/>
                </a:cxn>
                <a:cxn ang="0">
                  <a:pos x="2111" y="43"/>
                </a:cxn>
                <a:cxn ang="0">
                  <a:pos x="1907" y="22"/>
                </a:cxn>
                <a:cxn ang="0">
                  <a:pos x="1551" y="3"/>
                </a:cxn>
                <a:cxn ang="0">
                  <a:pos x="1048" y="16"/>
                </a:cxn>
                <a:cxn ang="0">
                  <a:pos x="781" y="51"/>
                </a:cxn>
                <a:cxn ang="0">
                  <a:pos x="571" y="79"/>
                </a:cxn>
                <a:cxn ang="0">
                  <a:pos x="440" y="127"/>
                </a:cxn>
                <a:cxn ang="0">
                  <a:pos x="294" y="166"/>
                </a:cxn>
                <a:cxn ang="0">
                  <a:pos x="205" y="210"/>
                </a:cxn>
                <a:cxn ang="0">
                  <a:pos x="158" y="254"/>
                </a:cxn>
                <a:cxn ang="0">
                  <a:pos x="142" y="277"/>
                </a:cxn>
                <a:cxn ang="0">
                  <a:pos x="74" y="374"/>
                </a:cxn>
                <a:cxn ang="0">
                  <a:pos x="27" y="465"/>
                </a:cxn>
                <a:cxn ang="0">
                  <a:pos x="6" y="571"/>
                </a:cxn>
                <a:cxn ang="0">
                  <a:pos x="0" y="689"/>
                </a:cxn>
                <a:cxn ang="0">
                  <a:pos x="6" y="796"/>
                </a:cxn>
                <a:cxn ang="0">
                  <a:pos x="16" y="920"/>
                </a:cxn>
                <a:cxn ang="0">
                  <a:pos x="27" y="914"/>
                </a:cxn>
                <a:cxn ang="0">
                  <a:pos x="69" y="863"/>
                </a:cxn>
                <a:cxn ang="0">
                  <a:pos x="116" y="813"/>
                </a:cxn>
                <a:cxn ang="0">
                  <a:pos x="273" y="659"/>
                </a:cxn>
                <a:cxn ang="0">
                  <a:pos x="498" y="443"/>
                </a:cxn>
                <a:cxn ang="0">
                  <a:pos x="577" y="394"/>
                </a:cxn>
              </a:cxnLst>
              <a:rect l="0" t="0" r="r" b="b"/>
              <a:pathLst>
                <a:path w="3264" h="924">
                  <a:moveTo>
                    <a:pt x="231" y="665"/>
                  </a:moveTo>
                  <a:lnTo>
                    <a:pt x="299" y="598"/>
                  </a:lnTo>
                  <a:lnTo>
                    <a:pt x="330" y="565"/>
                  </a:lnTo>
                  <a:lnTo>
                    <a:pt x="367" y="534"/>
                  </a:lnTo>
                  <a:lnTo>
                    <a:pt x="398" y="506"/>
                  </a:lnTo>
                  <a:lnTo>
                    <a:pt x="430" y="476"/>
                  </a:lnTo>
                  <a:lnTo>
                    <a:pt x="461" y="446"/>
                  </a:lnTo>
                  <a:lnTo>
                    <a:pt x="477" y="431"/>
                  </a:lnTo>
                  <a:lnTo>
                    <a:pt x="493" y="419"/>
                  </a:lnTo>
                  <a:lnTo>
                    <a:pt x="514" y="409"/>
                  </a:lnTo>
                  <a:lnTo>
                    <a:pt x="535" y="400"/>
                  </a:lnTo>
                  <a:lnTo>
                    <a:pt x="556" y="392"/>
                  </a:lnTo>
                  <a:lnTo>
                    <a:pt x="582" y="386"/>
                  </a:lnTo>
                  <a:lnTo>
                    <a:pt x="634" y="377"/>
                  </a:lnTo>
                  <a:lnTo>
                    <a:pt x="681" y="368"/>
                  </a:lnTo>
                  <a:lnTo>
                    <a:pt x="707" y="361"/>
                  </a:lnTo>
                  <a:lnTo>
                    <a:pt x="739" y="353"/>
                  </a:lnTo>
                  <a:lnTo>
                    <a:pt x="796" y="336"/>
                  </a:lnTo>
                  <a:lnTo>
                    <a:pt x="823" y="328"/>
                  </a:lnTo>
                  <a:lnTo>
                    <a:pt x="854" y="321"/>
                  </a:lnTo>
                  <a:lnTo>
                    <a:pt x="880" y="315"/>
                  </a:lnTo>
                  <a:lnTo>
                    <a:pt x="912" y="312"/>
                  </a:lnTo>
                  <a:lnTo>
                    <a:pt x="1001" y="309"/>
                  </a:lnTo>
                  <a:lnTo>
                    <a:pt x="1084" y="304"/>
                  </a:lnTo>
                  <a:lnTo>
                    <a:pt x="1121" y="300"/>
                  </a:lnTo>
                  <a:lnTo>
                    <a:pt x="1158" y="295"/>
                  </a:lnTo>
                  <a:lnTo>
                    <a:pt x="1184" y="292"/>
                  </a:lnTo>
                  <a:lnTo>
                    <a:pt x="1210" y="291"/>
                  </a:lnTo>
                  <a:lnTo>
                    <a:pt x="1268" y="285"/>
                  </a:lnTo>
                  <a:lnTo>
                    <a:pt x="1289" y="282"/>
                  </a:lnTo>
                  <a:lnTo>
                    <a:pt x="1310" y="280"/>
                  </a:lnTo>
                  <a:lnTo>
                    <a:pt x="1325" y="279"/>
                  </a:lnTo>
                  <a:lnTo>
                    <a:pt x="1331" y="279"/>
                  </a:lnTo>
                  <a:lnTo>
                    <a:pt x="1519" y="283"/>
                  </a:lnTo>
                  <a:lnTo>
                    <a:pt x="1708" y="288"/>
                  </a:lnTo>
                  <a:lnTo>
                    <a:pt x="2079" y="303"/>
                  </a:lnTo>
                  <a:lnTo>
                    <a:pt x="2451" y="318"/>
                  </a:lnTo>
                  <a:lnTo>
                    <a:pt x="2640" y="324"/>
                  </a:lnTo>
                  <a:lnTo>
                    <a:pt x="2828" y="328"/>
                  </a:lnTo>
                  <a:lnTo>
                    <a:pt x="2849" y="331"/>
                  </a:lnTo>
                  <a:lnTo>
                    <a:pt x="2875" y="337"/>
                  </a:lnTo>
                  <a:lnTo>
                    <a:pt x="2902" y="341"/>
                  </a:lnTo>
                  <a:lnTo>
                    <a:pt x="2923" y="344"/>
                  </a:lnTo>
                  <a:lnTo>
                    <a:pt x="2938" y="349"/>
                  </a:lnTo>
                  <a:lnTo>
                    <a:pt x="2959" y="355"/>
                  </a:lnTo>
                  <a:lnTo>
                    <a:pt x="2970" y="359"/>
                  </a:lnTo>
                  <a:lnTo>
                    <a:pt x="2975" y="361"/>
                  </a:lnTo>
                  <a:lnTo>
                    <a:pt x="3001" y="382"/>
                  </a:lnTo>
                  <a:lnTo>
                    <a:pt x="3027" y="403"/>
                  </a:lnTo>
                  <a:lnTo>
                    <a:pt x="3048" y="422"/>
                  </a:lnTo>
                  <a:lnTo>
                    <a:pt x="3074" y="443"/>
                  </a:lnTo>
                  <a:lnTo>
                    <a:pt x="3148" y="511"/>
                  </a:lnTo>
                  <a:lnTo>
                    <a:pt x="3179" y="546"/>
                  </a:lnTo>
                  <a:lnTo>
                    <a:pt x="3211" y="583"/>
                  </a:lnTo>
                  <a:lnTo>
                    <a:pt x="3216" y="592"/>
                  </a:lnTo>
                  <a:lnTo>
                    <a:pt x="3221" y="598"/>
                  </a:lnTo>
                  <a:lnTo>
                    <a:pt x="3226" y="602"/>
                  </a:lnTo>
                  <a:lnTo>
                    <a:pt x="3226" y="605"/>
                  </a:lnTo>
                  <a:lnTo>
                    <a:pt x="3232" y="608"/>
                  </a:lnTo>
                  <a:lnTo>
                    <a:pt x="3232" y="608"/>
                  </a:lnTo>
                  <a:lnTo>
                    <a:pt x="3226" y="607"/>
                  </a:lnTo>
                  <a:lnTo>
                    <a:pt x="3232" y="608"/>
                  </a:lnTo>
                  <a:lnTo>
                    <a:pt x="3232" y="610"/>
                  </a:lnTo>
                  <a:lnTo>
                    <a:pt x="3237" y="613"/>
                  </a:lnTo>
                  <a:lnTo>
                    <a:pt x="3242" y="617"/>
                  </a:lnTo>
                  <a:lnTo>
                    <a:pt x="3247" y="623"/>
                  </a:lnTo>
                  <a:lnTo>
                    <a:pt x="3258" y="611"/>
                  </a:lnTo>
                  <a:lnTo>
                    <a:pt x="3263" y="599"/>
                  </a:lnTo>
                  <a:lnTo>
                    <a:pt x="3258" y="568"/>
                  </a:lnTo>
                  <a:lnTo>
                    <a:pt x="3247" y="535"/>
                  </a:lnTo>
                  <a:lnTo>
                    <a:pt x="3226" y="504"/>
                  </a:lnTo>
                  <a:lnTo>
                    <a:pt x="3211" y="476"/>
                  </a:lnTo>
                  <a:lnTo>
                    <a:pt x="3184" y="421"/>
                  </a:lnTo>
                  <a:lnTo>
                    <a:pt x="3153" y="368"/>
                  </a:lnTo>
                  <a:lnTo>
                    <a:pt x="3122" y="322"/>
                  </a:lnTo>
                  <a:lnTo>
                    <a:pt x="3074" y="279"/>
                  </a:lnTo>
                  <a:lnTo>
                    <a:pt x="3054" y="259"/>
                  </a:lnTo>
                  <a:lnTo>
                    <a:pt x="3033" y="242"/>
                  </a:lnTo>
                  <a:lnTo>
                    <a:pt x="3012" y="225"/>
                  </a:lnTo>
                  <a:lnTo>
                    <a:pt x="3001" y="219"/>
                  </a:lnTo>
                  <a:lnTo>
                    <a:pt x="2985" y="213"/>
                  </a:lnTo>
                  <a:lnTo>
                    <a:pt x="2965" y="186"/>
                  </a:lnTo>
                  <a:lnTo>
                    <a:pt x="2933" y="163"/>
                  </a:lnTo>
                  <a:lnTo>
                    <a:pt x="2907" y="145"/>
                  </a:lnTo>
                  <a:lnTo>
                    <a:pt x="2875" y="130"/>
                  </a:lnTo>
                  <a:lnTo>
                    <a:pt x="2839" y="119"/>
                  </a:lnTo>
                  <a:lnTo>
                    <a:pt x="2807" y="110"/>
                  </a:lnTo>
                  <a:lnTo>
                    <a:pt x="2771" y="103"/>
                  </a:lnTo>
                  <a:lnTo>
                    <a:pt x="2734" y="98"/>
                  </a:lnTo>
                  <a:lnTo>
                    <a:pt x="2697" y="94"/>
                  </a:lnTo>
                  <a:lnTo>
                    <a:pt x="2656" y="88"/>
                  </a:lnTo>
                  <a:lnTo>
                    <a:pt x="2619" y="84"/>
                  </a:lnTo>
                  <a:lnTo>
                    <a:pt x="2608" y="82"/>
                  </a:lnTo>
                  <a:lnTo>
                    <a:pt x="2603" y="82"/>
                  </a:lnTo>
                  <a:lnTo>
                    <a:pt x="2582" y="75"/>
                  </a:lnTo>
                  <a:lnTo>
                    <a:pt x="2572" y="70"/>
                  </a:lnTo>
                  <a:lnTo>
                    <a:pt x="2561" y="67"/>
                  </a:lnTo>
                  <a:lnTo>
                    <a:pt x="2551" y="67"/>
                  </a:lnTo>
                  <a:lnTo>
                    <a:pt x="2540" y="67"/>
                  </a:lnTo>
                  <a:lnTo>
                    <a:pt x="2514" y="69"/>
                  </a:lnTo>
                  <a:lnTo>
                    <a:pt x="2483" y="67"/>
                  </a:lnTo>
                  <a:lnTo>
                    <a:pt x="2430" y="66"/>
                  </a:lnTo>
                  <a:lnTo>
                    <a:pt x="2357" y="61"/>
                  </a:lnTo>
                  <a:lnTo>
                    <a:pt x="2299" y="57"/>
                  </a:lnTo>
                  <a:lnTo>
                    <a:pt x="2258" y="54"/>
                  </a:lnTo>
                  <a:lnTo>
                    <a:pt x="2226" y="52"/>
                  </a:lnTo>
                  <a:lnTo>
                    <a:pt x="2210" y="51"/>
                  </a:lnTo>
                  <a:lnTo>
                    <a:pt x="2200" y="49"/>
                  </a:lnTo>
                  <a:lnTo>
                    <a:pt x="2200" y="49"/>
                  </a:lnTo>
                  <a:lnTo>
                    <a:pt x="2200" y="49"/>
                  </a:lnTo>
                  <a:lnTo>
                    <a:pt x="2200" y="49"/>
                  </a:lnTo>
                  <a:lnTo>
                    <a:pt x="2200" y="49"/>
                  </a:lnTo>
                  <a:lnTo>
                    <a:pt x="2189" y="48"/>
                  </a:lnTo>
                  <a:lnTo>
                    <a:pt x="2174" y="48"/>
                  </a:lnTo>
                  <a:lnTo>
                    <a:pt x="2148" y="46"/>
                  </a:lnTo>
                  <a:lnTo>
                    <a:pt x="2111" y="43"/>
                  </a:lnTo>
                  <a:lnTo>
                    <a:pt x="2053" y="40"/>
                  </a:lnTo>
                  <a:lnTo>
                    <a:pt x="2017" y="34"/>
                  </a:lnTo>
                  <a:lnTo>
                    <a:pt x="1980" y="30"/>
                  </a:lnTo>
                  <a:lnTo>
                    <a:pt x="1907" y="22"/>
                  </a:lnTo>
                  <a:lnTo>
                    <a:pt x="1833" y="13"/>
                  </a:lnTo>
                  <a:lnTo>
                    <a:pt x="1797" y="7"/>
                  </a:lnTo>
                  <a:lnTo>
                    <a:pt x="1760" y="0"/>
                  </a:lnTo>
                  <a:lnTo>
                    <a:pt x="1551" y="3"/>
                  </a:lnTo>
                  <a:lnTo>
                    <a:pt x="1346" y="4"/>
                  </a:lnTo>
                  <a:lnTo>
                    <a:pt x="1247" y="7"/>
                  </a:lnTo>
                  <a:lnTo>
                    <a:pt x="1147" y="10"/>
                  </a:lnTo>
                  <a:lnTo>
                    <a:pt x="1048" y="16"/>
                  </a:lnTo>
                  <a:lnTo>
                    <a:pt x="943" y="24"/>
                  </a:lnTo>
                  <a:lnTo>
                    <a:pt x="891" y="36"/>
                  </a:lnTo>
                  <a:lnTo>
                    <a:pt x="838" y="45"/>
                  </a:lnTo>
                  <a:lnTo>
                    <a:pt x="781" y="51"/>
                  </a:lnTo>
                  <a:lnTo>
                    <a:pt x="728" y="57"/>
                  </a:lnTo>
                  <a:lnTo>
                    <a:pt x="676" y="64"/>
                  </a:lnTo>
                  <a:lnTo>
                    <a:pt x="624" y="70"/>
                  </a:lnTo>
                  <a:lnTo>
                    <a:pt x="571" y="79"/>
                  </a:lnTo>
                  <a:lnTo>
                    <a:pt x="519" y="89"/>
                  </a:lnTo>
                  <a:lnTo>
                    <a:pt x="493" y="104"/>
                  </a:lnTo>
                  <a:lnTo>
                    <a:pt x="467" y="116"/>
                  </a:lnTo>
                  <a:lnTo>
                    <a:pt x="440" y="127"/>
                  </a:lnTo>
                  <a:lnTo>
                    <a:pt x="414" y="134"/>
                  </a:lnTo>
                  <a:lnTo>
                    <a:pt x="362" y="148"/>
                  </a:lnTo>
                  <a:lnTo>
                    <a:pt x="309" y="157"/>
                  </a:lnTo>
                  <a:lnTo>
                    <a:pt x="294" y="166"/>
                  </a:lnTo>
                  <a:lnTo>
                    <a:pt x="278" y="174"/>
                  </a:lnTo>
                  <a:lnTo>
                    <a:pt x="252" y="188"/>
                  </a:lnTo>
                  <a:lnTo>
                    <a:pt x="220" y="201"/>
                  </a:lnTo>
                  <a:lnTo>
                    <a:pt x="205" y="210"/>
                  </a:lnTo>
                  <a:lnTo>
                    <a:pt x="189" y="221"/>
                  </a:lnTo>
                  <a:lnTo>
                    <a:pt x="179" y="233"/>
                  </a:lnTo>
                  <a:lnTo>
                    <a:pt x="163" y="246"/>
                  </a:lnTo>
                  <a:lnTo>
                    <a:pt x="158" y="254"/>
                  </a:lnTo>
                  <a:lnTo>
                    <a:pt x="152" y="258"/>
                  </a:lnTo>
                  <a:lnTo>
                    <a:pt x="147" y="261"/>
                  </a:lnTo>
                  <a:lnTo>
                    <a:pt x="147" y="262"/>
                  </a:lnTo>
                  <a:lnTo>
                    <a:pt x="142" y="277"/>
                  </a:lnTo>
                  <a:lnTo>
                    <a:pt x="131" y="294"/>
                  </a:lnTo>
                  <a:lnTo>
                    <a:pt x="110" y="327"/>
                  </a:lnTo>
                  <a:lnTo>
                    <a:pt x="89" y="359"/>
                  </a:lnTo>
                  <a:lnTo>
                    <a:pt x="74" y="374"/>
                  </a:lnTo>
                  <a:lnTo>
                    <a:pt x="63" y="386"/>
                  </a:lnTo>
                  <a:lnTo>
                    <a:pt x="53" y="413"/>
                  </a:lnTo>
                  <a:lnTo>
                    <a:pt x="42" y="438"/>
                  </a:lnTo>
                  <a:lnTo>
                    <a:pt x="27" y="465"/>
                  </a:lnTo>
                  <a:lnTo>
                    <a:pt x="16" y="494"/>
                  </a:lnTo>
                  <a:lnTo>
                    <a:pt x="11" y="522"/>
                  </a:lnTo>
                  <a:lnTo>
                    <a:pt x="11" y="547"/>
                  </a:lnTo>
                  <a:lnTo>
                    <a:pt x="6" y="571"/>
                  </a:lnTo>
                  <a:lnTo>
                    <a:pt x="6" y="592"/>
                  </a:lnTo>
                  <a:lnTo>
                    <a:pt x="0" y="629"/>
                  </a:lnTo>
                  <a:lnTo>
                    <a:pt x="0" y="668"/>
                  </a:lnTo>
                  <a:lnTo>
                    <a:pt x="0" y="689"/>
                  </a:lnTo>
                  <a:lnTo>
                    <a:pt x="0" y="711"/>
                  </a:lnTo>
                  <a:lnTo>
                    <a:pt x="0" y="737"/>
                  </a:lnTo>
                  <a:lnTo>
                    <a:pt x="0" y="765"/>
                  </a:lnTo>
                  <a:lnTo>
                    <a:pt x="6" y="796"/>
                  </a:lnTo>
                  <a:lnTo>
                    <a:pt x="6" y="832"/>
                  </a:lnTo>
                  <a:lnTo>
                    <a:pt x="11" y="874"/>
                  </a:lnTo>
                  <a:lnTo>
                    <a:pt x="16" y="896"/>
                  </a:lnTo>
                  <a:lnTo>
                    <a:pt x="16" y="920"/>
                  </a:lnTo>
                  <a:lnTo>
                    <a:pt x="16" y="923"/>
                  </a:lnTo>
                  <a:lnTo>
                    <a:pt x="21" y="922"/>
                  </a:lnTo>
                  <a:lnTo>
                    <a:pt x="21" y="919"/>
                  </a:lnTo>
                  <a:lnTo>
                    <a:pt x="27" y="914"/>
                  </a:lnTo>
                  <a:lnTo>
                    <a:pt x="32" y="904"/>
                  </a:lnTo>
                  <a:lnTo>
                    <a:pt x="37" y="899"/>
                  </a:lnTo>
                  <a:lnTo>
                    <a:pt x="42" y="895"/>
                  </a:lnTo>
                  <a:lnTo>
                    <a:pt x="69" y="863"/>
                  </a:lnTo>
                  <a:lnTo>
                    <a:pt x="89" y="831"/>
                  </a:lnTo>
                  <a:lnTo>
                    <a:pt x="95" y="825"/>
                  </a:lnTo>
                  <a:lnTo>
                    <a:pt x="100" y="820"/>
                  </a:lnTo>
                  <a:lnTo>
                    <a:pt x="116" y="813"/>
                  </a:lnTo>
                  <a:lnTo>
                    <a:pt x="137" y="793"/>
                  </a:lnTo>
                  <a:lnTo>
                    <a:pt x="158" y="772"/>
                  </a:lnTo>
                  <a:lnTo>
                    <a:pt x="194" y="731"/>
                  </a:lnTo>
                  <a:lnTo>
                    <a:pt x="273" y="659"/>
                  </a:lnTo>
                  <a:lnTo>
                    <a:pt x="346" y="586"/>
                  </a:lnTo>
                  <a:lnTo>
                    <a:pt x="419" y="513"/>
                  </a:lnTo>
                  <a:lnTo>
                    <a:pt x="461" y="477"/>
                  </a:lnTo>
                  <a:lnTo>
                    <a:pt x="498" y="443"/>
                  </a:lnTo>
                  <a:lnTo>
                    <a:pt x="519" y="429"/>
                  </a:lnTo>
                  <a:lnTo>
                    <a:pt x="540" y="419"/>
                  </a:lnTo>
                  <a:lnTo>
                    <a:pt x="561" y="407"/>
                  </a:lnTo>
                  <a:lnTo>
                    <a:pt x="577" y="394"/>
                  </a:lnTo>
                </a:path>
              </a:pathLst>
            </a:custGeom>
            <a:solidFill>
              <a:srgbClr val="FFCC00"/>
            </a:solidFill>
            <a:ln w="12700" cap="rnd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fa-IR"/>
            </a:p>
          </p:txBody>
        </p:sp>
      </p:grpSp>
      <p:grpSp>
        <p:nvGrpSpPr>
          <p:cNvPr id="6207" name="Group 63"/>
          <p:cNvGrpSpPr>
            <a:grpSpLocks/>
          </p:cNvGrpSpPr>
          <p:nvPr/>
        </p:nvGrpSpPr>
        <p:grpSpPr bwMode="auto">
          <a:xfrm>
            <a:off x="755650" y="1844675"/>
            <a:ext cx="1722438" cy="2743200"/>
            <a:chOff x="578" y="1489"/>
            <a:chExt cx="1085" cy="1728"/>
          </a:xfrm>
        </p:grpSpPr>
        <p:grpSp>
          <p:nvGrpSpPr>
            <p:cNvPr id="6202" name="Group 58"/>
            <p:cNvGrpSpPr>
              <a:grpSpLocks/>
            </p:cNvGrpSpPr>
            <p:nvPr/>
          </p:nvGrpSpPr>
          <p:grpSpPr bwMode="auto">
            <a:xfrm>
              <a:off x="877" y="1808"/>
              <a:ext cx="530" cy="1409"/>
              <a:chOff x="877" y="1808"/>
              <a:chExt cx="530" cy="1409"/>
            </a:xfrm>
          </p:grpSpPr>
          <p:sp>
            <p:nvSpPr>
              <p:cNvPr id="6197" name="Freeform 53"/>
              <p:cNvSpPr>
                <a:spLocks/>
              </p:cNvSpPr>
              <p:nvPr/>
            </p:nvSpPr>
            <p:spPr bwMode="auto">
              <a:xfrm>
                <a:off x="983" y="1808"/>
                <a:ext cx="232" cy="347"/>
              </a:xfrm>
              <a:custGeom>
                <a:avLst/>
                <a:gdLst/>
                <a:ahLst/>
                <a:cxnLst>
                  <a:cxn ang="0">
                    <a:pos x="54" y="252"/>
                  </a:cxn>
                  <a:cxn ang="0">
                    <a:pos x="39" y="206"/>
                  </a:cxn>
                  <a:cxn ang="0">
                    <a:pos x="32" y="153"/>
                  </a:cxn>
                  <a:cxn ang="0">
                    <a:pos x="32" y="106"/>
                  </a:cxn>
                  <a:cxn ang="0">
                    <a:pos x="46" y="57"/>
                  </a:cxn>
                  <a:cxn ang="0">
                    <a:pos x="59" y="29"/>
                  </a:cxn>
                  <a:cxn ang="0">
                    <a:pos x="83" y="8"/>
                  </a:cxn>
                  <a:cxn ang="0">
                    <a:pos x="118" y="0"/>
                  </a:cxn>
                  <a:cxn ang="0">
                    <a:pos x="163" y="5"/>
                  </a:cxn>
                  <a:cxn ang="0">
                    <a:pos x="193" y="28"/>
                  </a:cxn>
                  <a:cxn ang="0">
                    <a:pos x="212" y="68"/>
                  </a:cxn>
                  <a:cxn ang="0">
                    <a:pos x="224" y="115"/>
                  </a:cxn>
                  <a:cxn ang="0">
                    <a:pos x="231" y="171"/>
                  </a:cxn>
                  <a:cxn ang="0">
                    <a:pos x="228" y="229"/>
                  </a:cxn>
                  <a:cxn ang="0">
                    <a:pos x="219" y="265"/>
                  </a:cxn>
                  <a:cxn ang="0">
                    <a:pos x="200" y="301"/>
                  </a:cxn>
                  <a:cxn ang="0">
                    <a:pos x="179" y="323"/>
                  </a:cxn>
                  <a:cxn ang="0">
                    <a:pos x="152" y="333"/>
                  </a:cxn>
                  <a:cxn ang="0">
                    <a:pos x="121" y="330"/>
                  </a:cxn>
                  <a:cxn ang="0">
                    <a:pos x="99" y="323"/>
                  </a:cxn>
                  <a:cxn ang="0">
                    <a:pos x="83" y="302"/>
                  </a:cxn>
                  <a:cxn ang="0">
                    <a:pos x="77" y="296"/>
                  </a:cxn>
                  <a:cxn ang="0">
                    <a:pos x="51" y="323"/>
                  </a:cxn>
                  <a:cxn ang="0">
                    <a:pos x="27" y="346"/>
                  </a:cxn>
                  <a:cxn ang="0">
                    <a:pos x="9" y="340"/>
                  </a:cxn>
                  <a:cxn ang="0">
                    <a:pos x="0" y="315"/>
                  </a:cxn>
                  <a:cxn ang="0">
                    <a:pos x="3" y="296"/>
                  </a:cxn>
                  <a:cxn ang="0">
                    <a:pos x="35" y="275"/>
                  </a:cxn>
                  <a:cxn ang="0">
                    <a:pos x="54" y="252"/>
                  </a:cxn>
                </a:cxnLst>
                <a:rect l="0" t="0" r="r" b="b"/>
                <a:pathLst>
                  <a:path w="232" h="347">
                    <a:moveTo>
                      <a:pt x="54" y="252"/>
                    </a:moveTo>
                    <a:lnTo>
                      <a:pt x="39" y="206"/>
                    </a:lnTo>
                    <a:lnTo>
                      <a:pt x="32" y="153"/>
                    </a:lnTo>
                    <a:lnTo>
                      <a:pt x="32" y="106"/>
                    </a:lnTo>
                    <a:lnTo>
                      <a:pt x="46" y="57"/>
                    </a:lnTo>
                    <a:lnTo>
                      <a:pt x="59" y="29"/>
                    </a:lnTo>
                    <a:lnTo>
                      <a:pt x="83" y="8"/>
                    </a:lnTo>
                    <a:lnTo>
                      <a:pt x="118" y="0"/>
                    </a:lnTo>
                    <a:lnTo>
                      <a:pt x="163" y="5"/>
                    </a:lnTo>
                    <a:lnTo>
                      <a:pt x="193" y="28"/>
                    </a:lnTo>
                    <a:lnTo>
                      <a:pt x="212" y="68"/>
                    </a:lnTo>
                    <a:lnTo>
                      <a:pt x="224" y="115"/>
                    </a:lnTo>
                    <a:lnTo>
                      <a:pt x="231" y="171"/>
                    </a:lnTo>
                    <a:lnTo>
                      <a:pt x="228" y="229"/>
                    </a:lnTo>
                    <a:lnTo>
                      <a:pt x="219" y="265"/>
                    </a:lnTo>
                    <a:lnTo>
                      <a:pt x="200" y="301"/>
                    </a:lnTo>
                    <a:lnTo>
                      <a:pt x="179" y="323"/>
                    </a:lnTo>
                    <a:lnTo>
                      <a:pt x="152" y="333"/>
                    </a:lnTo>
                    <a:lnTo>
                      <a:pt x="121" y="330"/>
                    </a:lnTo>
                    <a:lnTo>
                      <a:pt x="99" y="323"/>
                    </a:lnTo>
                    <a:lnTo>
                      <a:pt x="83" y="302"/>
                    </a:lnTo>
                    <a:lnTo>
                      <a:pt x="77" y="296"/>
                    </a:lnTo>
                    <a:lnTo>
                      <a:pt x="51" y="323"/>
                    </a:lnTo>
                    <a:lnTo>
                      <a:pt x="27" y="346"/>
                    </a:lnTo>
                    <a:lnTo>
                      <a:pt x="9" y="340"/>
                    </a:lnTo>
                    <a:lnTo>
                      <a:pt x="0" y="315"/>
                    </a:lnTo>
                    <a:lnTo>
                      <a:pt x="3" y="296"/>
                    </a:lnTo>
                    <a:lnTo>
                      <a:pt x="35" y="275"/>
                    </a:lnTo>
                    <a:lnTo>
                      <a:pt x="54" y="252"/>
                    </a:lnTo>
                  </a:path>
                </a:pathLst>
              </a:custGeom>
              <a:solidFill>
                <a:srgbClr val="000000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6198" name="Freeform 54"/>
              <p:cNvSpPr>
                <a:spLocks/>
              </p:cNvSpPr>
              <p:nvPr/>
            </p:nvSpPr>
            <p:spPr bwMode="auto">
              <a:xfrm>
                <a:off x="1113" y="2143"/>
                <a:ext cx="294" cy="554"/>
              </a:xfrm>
              <a:custGeom>
                <a:avLst/>
                <a:gdLst/>
                <a:ahLst/>
                <a:cxnLst>
                  <a:cxn ang="0">
                    <a:pos x="56" y="15"/>
                  </a:cxn>
                  <a:cxn ang="0">
                    <a:pos x="116" y="0"/>
                  </a:cxn>
                  <a:cxn ang="0">
                    <a:pos x="155" y="20"/>
                  </a:cxn>
                  <a:cxn ang="0">
                    <a:pos x="195" y="49"/>
                  </a:cxn>
                  <a:cxn ang="0">
                    <a:pos x="228" y="99"/>
                  </a:cxn>
                  <a:cxn ang="0">
                    <a:pos x="253" y="159"/>
                  </a:cxn>
                  <a:cxn ang="0">
                    <a:pos x="281" y="244"/>
                  </a:cxn>
                  <a:cxn ang="0">
                    <a:pos x="293" y="333"/>
                  </a:cxn>
                  <a:cxn ang="0">
                    <a:pos x="293" y="413"/>
                  </a:cxn>
                  <a:cxn ang="0">
                    <a:pos x="274" y="481"/>
                  </a:cxn>
                  <a:cxn ang="0">
                    <a:pos x="245" y="537"/>
                  </a:cxn>
                  <a:cxn ang="0">
                    <a:pos x="215" y="551"/>
                  </a:cxn>
                  <a:cxn ang="0">
                    <a:pos x="173" y="553"/>
                  </a:cxn>
                  <a:cxn ang="0">
                    <a:pos x="136" y="545"/>
                  </a:cxn>
                  <a:cxn ang="0">
                    <a:pos x="106" y="530"/>
                  </a:cxn>
                  <a:cxn ang="0">
                    <a:pos x="86" y="501"/>
                  </a:cxn>
                  <a:cxn ang="0">
                    <a:pos x="74" y="460"/>
                  </a:cxn>
                  <a:cxn ang="0">
                    <a:pos x="75" y="421"/>
                  </a:cxn>
                  <a:cxn ang="0">
                    <a:pos x="82" y="385"/>
                  </a:cxn>
                  <a:cxn ang="0">
                    <a:pos x="94" y="333"/>
                  </a:cxn>
                  <a:cxn ang="0">
                    <a:pos x="94" y="294"/>
                  </a:cxn>
                  <a:cxn ang="0">
                    <a:pos x="86" y="259"/>
                  </a:cxn>
                  <a:cxn ang="0">
                    <a:pos x="67" y="236"/>
                  </a:cxn>
                  <a:cxn ang="0">
                    <a:pos x="36" y="192"/>
                  </a:cxn>
                  <a:cxn ang="0">
                    <a:pos x="8" y="164"/>
                  </a:cxn>
                  <a:cxn ang="0">
                    <a:pos x="3" y="124"/>
                  </a:cxn>
                  <a:cxn ang="0">
                    <a:pos x="0" y="91"/>
                  </a:cxn>
                  <a:cxn ang="0">
                    <a:pos x="19" y="59"/>
                  </a:cxn>
                  <a:cxn ang="0">
                    <a:pos x="38" y="28"/>
                  </a:cxn>
                  <a:cxn ang="0">
                    <a:pos x="56" y="15"/>
                  </a:cxn>
                </a:cxnLst>
                <a:rect l="0" t="0" r="r" b="b"/>
                <a:pathLst>
                  <a:path w="294" h="554">
                    <a:moveTo>
                      <a:pt x="56" y="15"/>
                    </a:moveTo>
                    <a:lnTo>
                      <a:pt x="116" y="0"/>
                    </a:lnTo>
                    <a:lnTo>
                      <a:pt x="155" y="20"/>
                    </a:lnTo>
                    <a:lnTo>
                      <a:pt x="195" y="49"/>
                    </a:lnTo>
                    <a:lnTo>
                      <a:pt x="228" y="99"/>
                    </a:lnTo>
                    <a:lnTo>
                      <a:pt x="253" y="159"/>
                    </a:lnTo>
                    <a:lnTo>
                      <a:pt x="281" y="244"/>
                    </a:lnTo>
                    <a:lnTo>
                      <a:pt x="293" y="333"/>
                    </a:lnTo>
                    <a:lnTo>
                      <a:pt x="293" y="413"/>
                    </a:lnTo>
                    <a:lnTo>
                      <a:pt x="274" y="481"/>
                    </a:lnTo>
                    <a:lnTo>
                      <a:pt x="245" y="537"/>
                    </a:lnTo>
                    <a:lnTo>
                      <a:pt x="215" y="551"/>
                    </a:lnTo>
                    <a:lnTo>
                      <a:pt x="173" y="553"/>
                    </a:lnTo>
                    <a:lnTo>
                      <a:pt x="136" y="545"/>
                    </a:lnTo>
                    <a:lnTo>
                      <a:pt x="106" y="530"/>
                    </a:lnTo>
                    <a:lnTo>
                      <a:pt x="86" y="501"/>
                    </a:lnTo>
                    <a:lnTo>
                      <a:pt x="74" y="460"/>
                    </a:lnTo>
                    <a:lnTo>
                      <a:pt x="75" y="421"/>
                    </a:lnTo>
                    <a:lnTo>
                      <a:pt x="82" y="385"/>
                    </a:lnTo>
                    <a:lnTo>
                      <a:pt x="94" y="333"/>
                    </a:lnTo>
                    <a:lnTo>
                      <a:pt x="94" y="294"/>
                    </a:lnTo>
                    <a:lnTo>
                      <a:pt x="86" y="259"/>
                    </a:lnTo>
                    <a:lnTo>
                      <a:pt x="67" y="236"/>
                    </a:lnTo>
                    <a:lnTo>
                      <a:pt x="36" y="192"/>
                    </a:lnTo>
                    <a:lnTo>
                      <a:pt x="8" y="164"/>
                    </a:lnTo>
                    <a:lnTo>
                      <a:pt x="3" y="124"/>
                    </a:lnTo>
                    <a:lnTo>
                      <a:pt x="0" y="91"/>
                    </a:lnTo>
                    <a:lnTo>
                      <a:pt x="19" y="59"/>
                    </a:lnTo>
                    <a:lnTo>
                      <a:pt x="38" y="28"/>
                    </a:lnTo>
                    <a:lnTo>
                      <a:pt x="56" y="15"/>
                    </a:lnTo>
                  </a:path>
                </a:pathLst>
              </a:custGeom>
              <a:solidFill>
                <a:srgbClr val="000000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6199" name="Freeform 55"/>
              <p:cNvSpPr>
                <a:spLocks/>
              </p:cNvSpPr>
              <p:nvPr/>
            </p:nvSpPr>
            <p:spPr bwMode="auto">
              <a:xfrm>
                <a:off x="1227" y="2569"/>
                <a:ext cx="156" cy="645"/>
              </a:xfrm>
              <a:custGeom>
                <a:avLst/>
                <a:gdLst/>
                <a:ahLst/>
                <a:cxnLst>
                  <a:cxn ang="0">
                    <a:pos x="54" y="146"/>
                  </a:cxn>
                  <a:cxn ang="0">
                    <a:pos x="67" y="67"/>
                  </a:cxn>
                  <a:cxn ang="0">
                    <a:pos x="93" y="10"/>
                  </a:cxn>
                  <a:cxn ang="0">
                    <a:pos x="132" y="0"/>
                  </a:cxn>
                  <a:cxn ang="0">
                    <a:pos x="155" y="29"/>
                  </a:cxn>
                  <a:cxn ang="0">
                    <a:pos x="148" y="80"/>
                  </a:cxn>
                  <a:cxn ang="0">
                    <a:pos x="125" y="146"/>
                  </a:cxn>
                  <a:cxn ang="0">
                    <a:pos x="101" y="207"/>
                  </a:cxn>
                  <a:cxn ang="0">
                    <a:pos x="82" y="285"/>
                  </a:cxn>
                  <a:cxn ang="0">
                    <a:pos x="75" y="325"/>
                  </a:cxn>
                  <a:cxn ang="0">
                    <a:pos x="75" y="361"/>
                  </a:cxn>
                  <a:cxn ang="0">
                    <a:pos x="93" y="411"/>
                  </a:cxn>
                  <a:cxn ang="0">
                    <a:pos x="112" y="450"/>
                  </a:cxn>
                  <a:cxn ang="0">
                    <a:pos x="129" y="496"/>
                  </a:cxn>
                  <a:cxn ang="0">
                    <a:pos x="143" y="559"/>
                  </a:cxn>
                  <a:cxn ang="0">
                    <a:pos x="137" y="615"/>
                  </a:cxn>
                  <a:cxn ang="0">
                    <a:pos x="132" y="639"/>
                  </a:cxn>
                  <a:cxn ang="0">
                    <a:pos x="113" y="644"/>
                  </a:cxn>
                  <a:cxn ang="0">
                    <a:pos x="88" y="631"/>
                  </a:cxn>
                  <a:cxn ang="0">
                    <a:pos x="62" y="602"/>
                  </a:cxn>
                  <a:cxn ang="0">
                    <a:pos x="32" y="572"/>
                  </a:cxn>
                  <a:cxn ang="0">
                    <a:pos x="0" y="564"/>
                  </a:cxn>
                  <a:cxn ang="0">
                    <a:pos x="4" y="538"/>
                  </a:cxn>
                  <a:cxn ang="0">
                    <a:pos x="42" y="524"/>
                  </a:cxn>
                  <a:cxn ang="0">
                    <a:pos x="67" y="529"/>
                  </a:cxn>
                  <a:cxn ang="0">
                    <a:pos x="88" y="553"/>
                  </a:cxn>
                  <a:cxn ang="0">
                    <a:pos x="112" y="568"/>
                  </a:cxn>
                  <a:cxn ang="0">
                    <a:pos x="94" y="524"/>
                  </a:cxn>
                  <a:cxn ang="0">
                    <a:pos x="73" y="473"/>
                  </a:cxn>
                  <a:cxn ang="0">
                    <a:pos x="43" y="418"/>
                  </a:cxn>
                  <a:cxn ang="0">
                    <a:pos x="26" y="368"/>
                  </a:cxn>
                  <a:cxn ang="0">
                    <a:pos x="23" y="317"/>
                  </a:cxn>
                  <a:cxn ang="0">
                    <a:pos x="30" y="272"/>
                  </a:cxn>
                  <a:cxn ang="0">
                    <a:pos x="38" y="213"/>
                  </a:cxn>
                  <a:cxn ang="0">
                    <a:pos x="54" y="146"/>
                  </a:cxn>
                </a:cxnLst>
                <a:rect l="0" t="0" r="r" b="b"/>
                <a:pathLst>
                  <a:path w="156" h="645">
                    <a:moveTo>
                      <a:pt x="54" y="146"/>
                    </a:moveTo>
                    <a:lnTo>
                      <a:pt x="67" y="67"/>
                    </a:lnTo>
                    <a:lnTo>
                      <a:pt x="93" y="10"/>
                    </a:lnTo>
                    <a:lnTo>
                      <a:pt x="132" y="0"/>
                    </a:lnTo>
                    <a:lnTo>
                      <a:pt x="155" y="29"/>
                    </a:lnTo>
                    <a:lnTo>
                      <a:pt x="148" y="80"/>
                    </a:lnTo>
                    <a:lnTo>
                      <a:pt x="125" y="146"/>
                    </a:lnTo>
                    <a:lnTo>
                      <a:pt x="101" y="207"/>
                    </a:lnTo>
                    <a:lnTo>
                      <a:pt x="82" y="285"/>
                    </a:lnTo>
                    <a:lnTo>
                      <a:pt x="75" y="325"/>
                    </a:lnTo>
                    <a:lnTo>
                      <a:pt x="75" y="361"/>
                    </a:lnTo>
                    <a:lnTo>
                      <a:pt x="93" y="411"/>
                    </a:lnTo>
                    <a:lnTo>
                      <a:pt x="112" y="450"/>
                    </a:lnTo>
                    <a:lnTo>
                      <a:pt x="129" y="496"/>
                    </a:lnTo>
                    <a:lnTo>
                      <a:pt x="143" y="559"/>
                    </a:lnTo>
                    <a:lnTo>
                      <a:pt x="137" y="615"/>
                    </a:lnTo>
                    <a:lnTo>
                      <a:pt x="132" y="639"/>
                    </a:lnTo>
                    <a:lnTo>
                      <a:pt x="113" y="644"/>
                    </a:lnTo>
                    <a:lnTo>
                      <a:pt x="88" y="631"/>
                    </a:lnTo>
                    <a:lnTo>
                      <a:pt x="62" y="602"/>
                    </a:lnTo>
                    <a:lnTo>
                      <a:pt x="32" y="572"/>
                    </a:lnTo>
                    <a:lnTo>
                      <a:pt x="0" y="564"/>
                    </a:lnTo>
                    <a:lnTo>
                      <a:pt x="4" y="538"/>
                    </a:lnTo>
                    <a:lnTo>
                      <a:pt x="42" y="524"/>
                    </a:lnTo>
                    <a:lnTo>
                      <a:pt x="67" y="529"/>
                    </a:lnTo>
                    <a:lnTo>
                      <a:pt x="88" y="553"/>
                    </a:lnTo>
                    <a:lnTo>
                      <a:pt x="112" y="568"/>
                    </a:lnTo>
                    <a:lnTo>
                      <a:pt x="94" y="524"/>
                    </a:lnTo>
                    <a:lnTo>
                      <a:pt x="73" y="473"/>
                    </a:lnTo>
                    <a:lnTo>
                      <a:pt x="43" y="418"/>
                    </a:lnTo>
                    <a:lnTo>
                      <a:pt x="26" y="368"/>
                    </a:lnTo>
                    <a:lnTo>
                      <a:pt x="23" y="317"/>
                    </a:lnTo>
                    <a:lnTo>
                      <a:pt x="30" y="272"/>
                    </a:lnTo>
                    <a:lnTo>
                      <a:pt x="38" y="213"/>
                    </a:lnTo>
                    <a:lnTo>
                      <a:pt x="54" y="146"/>
                    </a:lnTo>
                  </a:path>
                </a:pathLst>
              </a:custGeom>
              <a:solidFill>
                <a:srgbClr val="000000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6200" name="Freeform 56"/>
              <p:cNvSpPr>
                <a:spLocks/>
              </p:cNvSpPr>
              <p:nvPr/>
            </p:nvSpPr>
            <p:spPr bwMode="auto">
              <a:xfrm>
                <a:off x="1101" y="2562"/>
                <a:ext cx="181" cy="655"/>
              </a:xfrm>
              <a:custGeom>
                <a:avLst/>
                <a:gdLst/>
                <a:ahLst/>
                <a:cxnLst>
                  <a:cxn ang="0">
                    <a:pos x="93" y="135"/>
                  </a:cxn>
                  <a:cxn ang="0">
                    <a:pos x="101" y="57"/>
                  </a:cxn>
                  <a:cxn ang="0">
                    <a:pos x="120" y="8"/>
                  </a:cxn>
                  <a:cxn ang="0">
                    <a:pos x="154" y="0"/>
                  </a:cxn>
                  <a:cxn ang="0">
                    <a:pos x="180" y="42"/>
                  </a:cxn>
                  <a:cxn ang="0">
                    <a:pos x="176" y="91"/>
                  </a:cxn>
                  <a:cxn ang="0">
                    <a:pos x="150" y="156"/>
                  </a:cxn>
                  <a:cxn ang="0">
                    <a:pos x="132" y="255"/>
                  </a:cxn>
                  <a:cxn ang="0">
                    <a:pos x="125" y="324"/>
                  </a:cxn>
                  <a:cxn ang="0">
                    <a:pos x="122" y="386"/>
                  </a:cxn>
                  <a:cxn ang="0">
                    <a:pos x="138" y="444"/>
                  </a:cxn>
                  <a:cxn ang="0">
                    <a:pos x="154" y="522"/>
                  </a:cxn>
                  <a:cxn ang="0">
                    <a:pos x="163" y="597"/>
                  </a:cxn>
                  <a:cxn ang="0">
                    <a:pos x="163" y="636"/>
                  </a:cxn>
                  <a:cxn ang="0">
                    <a:pos x="148" y="651"/>
                  </a:cxn>
                  <a:cxn ang="0">
                    <a:pos x="129" y="654"/>
                  </a:cxn>
                  <a:cxn ang="0">
                    <a:pos x="99" y="630"/>
                  </a:cxn>
                  <a:cxn ang="0">
                    <a:pos x="60" y="597"/>
                  </a:cxn>
                  <a:cxn ang="0">
                    <a:pos x="7" y="573"/>
                  </a:cxn>
                  <a:cxn ang="0">
                    <a:pos x="0" y="558"/>
                  </a:cxn>
                  <a:cxn ang="0">
                    <a:pos x="32" y="535"/>
                  </a:cxn>
                  <a:cxn ang="0">
                    <a:pos x="86" y="532"/>
                  </a:cxn>
                  <a:cxn ang="0">
                    <a:pos x="122" y="582"/>
                  </a:cxn>
                  <a:cxn ang="0">
                    <a:pos x="122" y="543"/>
                  </a:cxn>
                  <a:cxn ang="0">
                    <a:pos x="101" y="467"/>
                  </a:cxn>
                  <a:cxn ang="0">
                    <a:pos x="75" y="373"/>
                  </a:cxn>
                  <a:cxn ang="0">
                    <a:pos x="70" y="306"/>
                  </a:cxn>
                  <a:cxn ang="0">
                    <a:pos x="75" y="215"/>
                  </a:cxn>
                  <a:cxn ang="0">
                    <a:pos x="93" y="135"/>
                  </a:cxn>
                </a:cxnLst>
                <a:rect l="0" t="0" r="r" b="b"/>
                <a:pathLst>
                  <a:path w="181" h="655">
                    <a:moveTo>
                      <a:pt x="93" y="135"/>
                    </a:moveTo>
                    <a:lnTo>
                      <a:pt x="101" y="57"/>
                    </a:lnTo>
                    <a:lnTo>
                      <a:pt x="120" y="8"/>
                    </a:lnTo>
                    <a:lnTo>
                      <a:pt x="154" y="0"/>
                    </a:lnTo>
                    <a:lnTo>
                      <a:pt x="180" y="42"/>
                    </a:lnTo>
                    <a:lnTo>
                      <a:pt x="176" y="91"/>
                    </a:lnTo>
                    <a:lnTo>
                      <a:pt x="150" y="156"/>
                    </a:lnTo>
                    <a:lnTo>
                      <a:pt x="132" y="255"/>
                    </a:lnTo>
                    <a:lnTo>
                      <a:pt x="125" y="324"/>
                    </a:lnTo>
                    <a:lnTo>
                      <a:pt x="122" y="386"/>
                    </a:lnTo>
                    <a:lnTo>
                      <a:pt x="138" y="444"/>
                    </a:lnTo>
                    <a:lnTo>
                      <a:pt x="154" y="522"/>
                    </a:lnTo>
                    <a:lnTo>
                      <a:pt x="163" y="597"/>
                    </a:lnTo>
                    <a:lnTo>
                      <a:pt x="163" y="636"/>
                    </a:lnTo>
                    <a:lnTo>
                      <a:pt x="148" y="651"/>
                    </a:lnTo>
                    <a:lnTo>
                      <a:pt x="129" y="654"/>
                    </a:lnTo>
                    <a:lnTo>
                      <a:pt x="99" y="630"/>
                    </a:lnTo>
                    <a:lnTo>
                      <a:pt x="60" y="597"/>
                    </a:lnTo>
                    <a:lnTo>
                      <a:pt x="7" y="573"/>
                    </a:lnTo>
                    <a:lnTo>
                      <a:pt x="0" y="558"/>
                    </a:lnTo>
                    <a:lnTo>
                      <a:pt x="32" y="535"/>
                    </a:lnTo>
                    <a:lnTo>
                      <a:pt x="86" y="532"/>
                    </a:lnTo>
                    <a:lnTo>
                      <a:pt x="122" y="582"/>
                    </a:lnTo>
                    <a:lnTo>
                      <a:pt x="122" y="543"/>
                    </a:lnTo>
                    <a:lnTo>
                      <a:pt x="101" y="467"/>
                    </a:lnTo>
                    <a:lnTo>
                      <a:pt x="75" y="373"/>
                    </a:lnTo>
                    <a:lnTo>
                      <a:pt x="70" y="306"/>
                    </a:lnTo>
                    <a:lnTo>
                      <a:pt x="75" y="215"/>
                    </a:lnTo>
                    <a:lnTo>
                      <a:pt x="93" y="135"/>
                    </a:lnTo>
                  </a:path>
                </a:pathLst>
              </a:custGeom>
              <a:solidFill>
                <a:srgbClr val="000000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6201" name="Freeform 57"/>
              <p:cNvSpPr>
                <a:spLocks/>
              </p:cNvSpPr>
              <p:nvPr/>
            </p:nvSpPr>
            <p:spPr bwMode="auto">
              <a:xfrm>
                <a:off x="877" y="2197"/>
                <a:ext cx="405" cy="415"/>
              </a:xfrm>
              <a:custGeom>
                <a:avLst/>
                <a:gdLst/>
                <a:ahLst/>
                <a:cxnLst>
                  <a:cxn ang="0">
                    <a:pos x="248" y="80"/>
                  </a:cxn>
                  <a:cxn ang="0">
                    <a:pos x="256" y="31"/>
                  </a:cxn>
                  <a:cxn ang="0">
                    <a:pos x="286" y="8"/>
                  </a:cxn>
                  <a:cxn ang="0">
                    <a:pos x="350" y="0"/>
                  </a:cxn>
                  <a:cxn ang="0">
                    <a:pos x="404" y="0"/>
                  </a:cxn>
                  <a:cxn ang="0">
                    <a:pos x="305" y="138"/>
                  </a:cxn>
                  <a:cxn ang="0">
                    <a:pos x="282" y="232"/>
                  </a:cxn>
                  <a:cxn ang="0">
                    <a:pos x="248" y="317"/>
                  </a:cxn>
                  <a:cxn ang="0">
                    <a:pos x="213" y="382"/>
                  </a:cxn>
                  <a:cxn ang="0">
                    <a:pos x="185" y="406"/>
                  </a:cxn>
                  <a:cxn ang="0">
                    <a:pos x="156" y="414"/>
                  </a:cxn>
                  <a:cxn ang="0">
                    <a:pos x="123" y="390"/>
                  </a:cxn>
                  <a:cxn ang="0">
                    <a:pos x="101" y="338"/>
                  </a:cxn>
                  <a:cxn ang="0">
                    <a:pos x="77" y="297"/>
                  </a:cxn>
                  <a:cxn ang="0">
                    <a:pos x="54" y="274"/>
                  </a:cxn>
                  <a:cxn ang="0">
                    <a:pos x="16" y="265"/>
                  </a:cxn>
                  <a:cxn ang="0">
                    <a:pos x="0" y="247"/>
                  </a:cxn>
                  <a:cxn ang="0">
                    <a:pos x="0" y="203"/>
                  </a:cxn>
                  <a:cxn ang="0">
                    <a:pos x="24" y="166"/>
                  </a:cxn>
                  <a:cxn ang="0">
                    <a:pos x="50" y="187"/>
                  </a:cxn>
                  <a:cxn ang="0">
                    <a:pos x="66" y="229"/>
                  </a:cxn>
                  <a:cxn ang="0">
                    <a:pos x="103" y="211"/>
                  </a:cxn>
                  <a:cxn ang="0">
                    <a:pos x="113" y="247"/>
                  </a:cxn>
                  <a:cxn ang="0">
                    <a:pos x="97" y="274"/>
                  </a:cxn>
                  <a:cxn ang="0">
                    <a:pos x="130" y="331"/>
                  </a:cxn>
                  <a:cxn ang="0">
                    <a:pos x="165" y="347"/>
                  </a:cxn>
                  <a:cxn ang="0">
                    <a:pos x="185" y="339"/>
                  </a:cxn>
                  <a:cxn ang="0">
                    <a:pos x="203" y="287"/>
                  </a:cxn>
                  <a:cxn ang="0">
                    <a:pos x="221" y="221"/>
                  </a:cxn>
                  <a:cxn ang="0">
                    <a:pos x="236" y="146"/>
                  </a:cxn>
                  <a:cxn ang="0">
                    <a:pos x="248" y="80"/>
                  </a:cxn>
                </a:cxnLst>
                <a:rect l="0" t="0" r="r" b="b"/>
                <a:pathLst>
                  <a:path w="405" h="415">
                    <a:moveTo>
                      <a:pt x="248" y="80"/>
                    </a:moveTo>
                    <a:lnTo>
                      <a:pt x="256" y="31"/>
                    </a:lnTo>
                    <a:lnTo>
                      <a:pt x="286" y="8"/>
                    </a:lnTo>
                    <a:lnTo>
                      <a:pt x="350" y="0"/>
                    </a:lnTo>
                    <a:lnTo>
                      <a:pt x="404" y="0"/>
                    </a:lnTo>
                    <a:lnTo>
                      <a:pt x="305" y="138"/>
                    </a:lnTo>
                    <a:lnTo>
                      <a:pt x="282" y="232"/>
                    </a:lnTo>
                    <a:lnTo>
                      <a:pt x="248" y="317"/>
                    </a:lnTo>
                    <a:lnTo>
                      <a:pt x="213" y="382"/>
                    </a:lnTo>
                    <a:lnTo>
                      <a:pt x="185" y="406"/>
                    </a:lnTo>
                    <a:lnTo>
                      <a:pt x="156" y="414"/>
                    </a:lnTo>
                    <a:lnTo>
                      <a:pt x="123" y="390"/>
                    </a:lnTo>
                    <a:lnTo>
                      <a:pt x="101" y="338"/>
                    </a:lnTo>
                    <a:lnTo>
                      <a:pt x="77" y="297"/>
                    </a:lnTo>
                    <a:lnTo>
                      <a:pt x="54" y="274"/>
                    </a:lnTo>
                    <a:lnTo>
                      <a:pt x="16" y="265"/>
                    </a:lnTo>
                    <a:lnTo>
                      <a:pt x="0" y="247"/>
                    </a:lnTo>
                    <a:lnTo>
                      <a:pt x="0" y="203"/>
                    </a:lnTo>
                    <a:lnTo>
                      <a:pt x="24" y="166"/>
                    </a:lnTo>
                    <a:lnTo>
                      <a:pt x="50" y="187"/>
                    </a:lnTo>
                    <a:lnTo>
                      <a:pt x="66" y="229"/>
                    </a:lnTo>
                    <a:lnTo>
                      <a:pt x="103" y="211"/>
                    </a:lnTo>
                    <a:lnTo>
                      <a:pt x="113" y="247"/>
                    </a:lnTo>
                    <a:lnTo>
                      <a:pt x="97" y="274"/>
                    </a:lnTo>
                    <a:lnTo>
                      <a:pt x="130" y="331"/>
                    </a:lnTo>
                    <a:lnTo>
                      <a:pt x="165" y="347"/>
                    </a:lnTo>
                    <a:lnTo>
                      <a:pt x="185" y="339"/>
                    </a:lnTo>
                    <a:lnTo>
                      <a:pt x="203" y="287"/>
                    </a:lnTo>
                    <a:lnTo>
                      <a:pt x="221" y="221"/>
                    </a:lnTo>
                    <a:lnTo>
                      <a:pt x="236" y="146"/>
                    </a:lnTo>
                    <a:lnTo>
                      <a:pt x="248" y="80"/>
                    </a:lnTo>
                  </a:path>
                </a:pathLst>
              </a:custGeom>
              <a:solidFill>
                <a:srgbClr val="000000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</p:grpSp>
        <p:grpSp>
          <p:nvGrpSpPr>
            <p:cNvPr id="6206" name="Group 62"/>
            <p:cNvGrpSpPr>
              <a:grpSpLocks/>
            </p:cNvGrpSpPr>
            <p:nvPr/>
          </p:nvGrpSpPr>
          <p:grpSpPr bwMode="auto">
            <a:xfrm>
              <a:off x="578" y="1489"/>
              <a:ext cx="1085" cy="1431"/>
              <a:chOff x="578" y="1489"/>
              <a:chExt cx="1085" cy="1431"/>
            </a:xfrm>
          </p:grpSpPr>
          <p:sp>
            <p:nvSpPr>
              <p:cNvPr id="6203" name="Line 59"/>
              <p:cNvSpPr>
                <a:spLocks noChangeShapeType="1"/>
              </p:cNvSpPr>
              <p:nvPr/>
            </p:nvSpPr>
            <p:spPr bwMode="auto">
              <a:xfrm flipV="1">
                <a:off x="718" y="1810"/>
                <a:ext cx="754" cy="894"/>
              </a:xfrm>
              <a:prstGeom prst="line">
                <a:avLst/>
              </a:prstGeom>
              <a:noFill/>
              <a:ln w="508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6204" name="Freeform 60"/>
              <p:cNvSpPr>
                <a:spLocks/>
              </p:cNvSpPr>
              <p:nvPr/>
            </p:nvSpPr>
            <p:spPr bwMode="auto">
              <a:xfrm>
                <a:off x="1438" y="1489"/>
                <a:ext cx="225" cy="377"/>
              </a:xfrm>
              <a:custGeom>
                <a:avLst/>
                <a:gdLst/>
                <a:ahLst/>
                <a:cxnLst>
                  <a:cxn ang="0">
                    <a:pos x="3" y="336"/>
                  </a:cxn>
                  <a:cxn ang="0">
                    <a:pos x="7" y="276"/>
                  </a:cxn>
                  <a:cxn ang="0">
                    <a:pos x="11" y="220"/>
                  </a:cxn>
                  <a:cxn ang="0">
                    <a:pos x="19" y="169"/>
                  </a:cxn>
                  <a:cxn ang="0">
                    <a:pos x="25" y="145"/>
                  </a:cxn>
                  <a:cxn ang="0">
                    <a:pos x="33" y="122"/>
                  </a:cxn>
                  <a:cxn ang="0">
                    <a:pos x="42" y="101"/>
                  </a:cxn>
                  <a:cxn ang="0">
                    <a:pos x="54" y="81"/>
                  </a:cxn>
                  <a:cxn ang="0">
                    <a:pos x="68" y="62"/>
                  </a:cxn>
                  <a:cxn ang="0">
                    <a:pos x="85" y="44"/>
                  </a:cxn>
                  <a:cxn ang="0">
                    <a:pos x="105" y="28"/>
                  </a:cxn>
                  <a:cxn ang="0">
                    <a:pos x="128" y="13"/>
                  </a:cxn>
                  <a:cxn ang="0">
                    <a:pos x="155" y="0"/>
                  </a:cxn>
                  <a:cxn ang="0">
                    <a:pos x="171" y="2"/>
                  </a:cxn>
                  <a:cxn ang="0">
                    <a:pos x="194" y="3"/>
                  </a:cxn>
                  <a:cxn ang="0">
                    <a:pos x="209" y="7"/>
                  </a:cxn>
                  <a:cxn ang="0">
                    <a:pos x="219" y="15"/>
                  </a:cxn>
                  <a:cxn ang="0">
                    <a:pos x="222" y="23"/>
                  </a:cxn>
                  <a:cxn ang="0">
                    <a:pos x="224" y="35"/>
                  </a:cxn>
                  <a:cxn ang="0">
                    <a:pos x="224" y="51"/>
                  </a:cxn>
                  <a:cxn ang="0">
                    <a:pos x="223" y="128"/>
                  </a:cxn>
                  <a:cxn ang="0">
                    <a:pos x="220" y="166"/>
                  </a:cxn>
                  <a:cxn ang="0">
                    <a:pos x="216" y="205"/>
                  </a:cxn>
                  <a:cxn ang="0">
                    <a:pos x="214" y="211"/>
                  </a:cxn>
                  <a:cxn ang="0">
                    <a:pos x="211" y="219"/>
                  </a:cxn>
                  <a:cxn ang="0">
                    <a:pos x="200" y="235"/>
                  </a:cxn>
                  <a:cxn ang="0">
                    <a:pos x="185" y="254"/>
                  </a:cxn>
                  <a:cxn ang="0">
                    <a:pos x="168" y="274"/>
                  </a:cxn>
                  <a:cxn ang="0">
                    <a:pos x="140" y="300"/>
                  </a:cxn>
                  <a:cxn ang="0">
                    <a:pos x="123" y="314"/>
                  </a:cxn>
                  <a:cxn ang="0">
                    <a:pos x="110" y="325"/>
                  </a:cxn>
                  <a:cxn ang="0">
                    <a:pos x="101" y="328"/>
                  </a:cxn>
                  <a:cxn ang="0">
                    <a:pos x="89" y="333"/>
                  </a:cxn>
                  <a:cxn ang="0">
                    <a:pos x="72" y="340"/>
                  </a:cxn>
                  <a:cxn ang="0">
                    <a:pos x="61" y="345"/>
                  </a:cxn>
                  <a:cxn ang="0">
                    <a:pos x="55" y="346"/>
                  </a:cxn>
                  <a:cxn ang="0">
                    <a:pos x="52" y="348"/>
                  </a:cxn>
                  <a:cxn ang="0">
                    <a:pos x="47" y="354"/>
                  </a:cxn>
                  <a:cxn ang="0">
                    <a:pos x="34" y="367"/>
                  </a:cxn>
                  <a:cxn ang="0">
                    <a:pos x="21" y="375"/>
                  </a:cxn>
                  <a:cxn ang="0">
                    <a:pos x="14" y="376"/>
                  </a:cxn>
                  <a:cxn ang="0">
                    <a:pos x="7" y="374"/>
                  </a:cxn>
                  <a:cxn ang="0">
                    <a:pos x="0" y="368"/>
                  </a:cxn>
                </a:cxnLst>
                <a:rect l="0" t="0" r="r" b="b"/>
                <a:pathLst>
                  <a:path w="225" h="377">
                    <a:moveTo>
                      <a:pt x="0" y="368"/>
                    </a:moveTo>
                    <a:lnTo>
                      <a:pt x="3" y="336"/>
                    </a:lnTo>
                    <a:lnTo>
                      <a:pt x="4" y="306"/>
                    </a:lnTo>
                    <a:lnTo>
                      <a:pt x="7" y="276"/>
                    </a:lnTo>
                    <a:lnTo>
                      <a:pt x="9" y="248"/>
                    </a:lnTo>
                    <a:lnTo>
                      <a:pt x="11" y="220"/>
                    </a:lnTo>
                    <a:lnTo>
                      <a:pt x="15" y="194"/>
                    </a:lnTo>
                    <a:lnTo>
                      <a:pt x="19" y="169"/>
                    </a:lnTo>
                    <a:lnTo>
                      <a:pt x="22" y="157"/>
                    </a:lnTo>
                    <a:lnTo>
                      <a:pt x="25" y="145"/>
                    </a:lnTo>
                    <a:lnTo>
                      <a:pt x="29" y="133"/>
                    </a:lnTo>
                    <a:lnTo>
                      <a:pt x="33" y="122"/>
                    </a:lnTo>
                    <a:lnTo>
                      <a:pt x="37" y="111"/>
                    </a:lnTo>
                    <a:lnTo>
                      <a:pt x="42" y="101"/>
                    </a:lnTo>
                    <a:lnTo>
                      <a:pt x="48" y="91"/>
                    </a:lnTo>
                    <a:lnTo>
                      <a:pt x="54" y="81"/>
                    </a:lnTo>
                    <a:lnTo>
                      <a:pt x="60" y="71"/>
                    </a:lnTo>
                    <a:lnTo>
                      <a:pt x="68" y="62"/>
                    </a:lnTo>
                    <a:lnTo>
                      <a:pt x="76" y="53"/>
                    </a:lnTo>
                    <a:lnTo>
                      <a:pt x="85" y="44"/>
                    </a:lnTo>
                    <a:lnTo>
                      <a:pt x="94" y="36"/>
                    </a:lnTo>
                    <a:lnTo>
                      <a:pt x="105" y="28"/>
                    </a:lnTo>
                    <a:lnTo>
                      <a:pt x="116" y="20"/>
                    </a:lnTo>
                    <a:lnTo>
                      <a:pt x="128" y="13"/>
                    </a:lnTo>
                    <a:lnTo>
                      <a:pt x="141" y="7"/>
                    </a:lnTo>
                    <a:lnTo>
                      <a:pt x="155" y="0"/>
                    </a:lnTo>
                    <a:lnTo>
                      <a:pt x="163" y="2"/>
                    </a:lnTo>
                    <a:lnTo>
                      <a:pt x="171" y="2"/>
                    </a:lnTo>
                    <a:lnTo>
                      <a:pt x="186" y="3"/>
                    </a:lnTo>
                    <a:lnTo>
                      <a:pt x="194" y="3"/>
                    </a:lnTo>
                    <a:lnTo>
                      <a:pt x="202" y="5"/>
                    </a:lnTo>
                    <a:lnTo>
                      <a:pt x="209" y="7"/>
                    </a:lnTo>
                    <a:lnTo>
                      <a:pt x="216" y="11"/>
                    </a:lnTo>
                    <a:lnTo>
                      <a:pt x="219" y="15"/>
                    </a:lnTo>
                    <a:lnTo>
                      <a:pt x="221" y="18"/>
                    </a:lnTo>
                    <a:lnTo>
                      <a:pt x="222" y="23"/>
                    </a:lnTo>
                    <a:lnTo>
                      <a:pt x="223" y="29"/>
                    </a:lnTo>
                    <a:lnTo>
                      <a:pt x="224" y="35"/>
                    </a:lnTo>
                    <a:lnTo>
                      <a:pt x="224" y="40"/>
                    </a:lnTo>
                    <a:lnTo>
                      <a:pt x="224" y="51"/>
                    </a:lnTo>
                    <a:lnTo>
                      <a:pt x="223" y="89"/>
                    </a:lnTo>
                    <a:lnTo>
                      <a:pt x="223" y="128"/>
                    </a:lnTo>
                    <a:lnTo>
                      <a:pt x="222" y="147"/>
                    </a:lnTo>
                    <a:lnTo>
                      <a:pt x="220" y="166"/>
                    </a:lnTo>
                    <a:lnTo>
                      <a:pt x="218" y="186"/>
                    </a:lnTo>
                    <a:lnTo>
                      <a:pt x="216" y="205"/>
                    </a:lnTo>
                    <a:lnTo>
                      <a:pt x="215" y="208"/>
                    </a:lnTo>
                    <a:lnTo>
                      <a:pt x="214" y="211"/>
                    </a:lnTo>
                    <a:lnTo>
                      <a:pt x="213" y="215"/>
                    </a:lnTo>
                    <a:lnTo>
                      <a:pt x="211" y="219"/>
                    </a:lnTo>
                    <a:lnTo>
                      <a:pt x="206" y="226"/>
                    </a:lnTo>
                    <a:lnTo>
                      <a:pt x="200" y="235"/>
                    </a:lnTo>
                    <a:lnTo>
                      <a:pt x="193" y="244"/>
                    </a:lnTo>
                    <a:lnTo>
                      <a:pt x="185" y="254"/>
                    </a:lnTo>
                    <a:lnTo>
                      <a:pt x="176" y="264"/>
                    </a:lnTo>
                    <a:lnTo>
                      <a:pt x="168" y="274"/>
                    </a:lnTo>
                    <a:lnTo>
                      <a:pt x="149" y="292"/>
                    </a:lnTo>
                    <a:lnTo>
                      <a:pt x="140" y="300"/>
                    </a:lnTo>
                    <a:lnTo>
                      <a:pt x="132" y="308"/>
                    </a:lnTo>
                    <a:lnTo>
                      <a:pt x="123" y="314"/>
                    </a:lnTo>
                    <a:lnTo>
                      <a:pt x="116" y="320"/>
                    </a:lnTo>
                    <a:lnTo>
                      <a:pt x="110" y="325"/>
                    </a:lnTo>
                    <a:lnTo>
                      <a:pt x="104" y="327"/>
                    </a:lnTo>
                    <a:lnTo>
                      <a:pt x="101" y="328"/>
                    </a:lnTo>
                    <a:lnTo>
                      <a:pt x="97" y="330"/>
                    </a:lnTo>
                    <a:lnTo>
                      <a:pt x="89" y="333"/>
                    </a:lnTo>
                    <a:lnTo>
                      <a:pt x="80" y="336"/>
                    </a:lnTo>
                    <a:lnTo>
                      <a:pt x="72" y="340"/>
                    </a:lnTo>
                    <a:lnTo>
                      <a:pt x="64" y="343"/>
                    </a:lnTo>
                    <a:lnTo>
                      <a:pt x="61" y="345"/>
                    </a:lnTo>
                    <a:lnTo>
                      <a:pt x="58" y="345"/>
                    </a:lnTo>
                    <a:lnTo>
                      <a:pt x="55" y="346"/>
                    </a:lnTo>
                    <a:lnTo>
                      <a:pt x="54" y="347"/>
                    </a:lnTo>
                    <a:lnTo>
                      <a:pt x="52" y="348"/>
                    </a:lnTo>
                    <a:lnTo>
                      <a:pt x="52" y="348"/>
                    </a:lnTo>
                    <a:lnTo>
                      <a:pt x="47" y="354"/>
                    </a:lnTo>
                    <a:lnTo>
                      <a:pt x="41" y="361"/>
                    </a:lnTo>
                    <a:lnTo>
                      <a:pt x="34" y="367"/>
                    </a:lnTo>
                    <a:lnTo>
                      <a:pt x="28" y="372"/>
                    </a:lnTo>
                    <a:lnTo>
                      <a:pt x="21" y="375"/>
                    </a:lnTo>
                    <a:lnTo>
                      <a:pt x="18" y="376"/>
                    </a:lnTo>
                    <a:lnTo>
                      <a:pt x="14" y="376"/>
                    </a:lnTo>
                    <a:lnTo>
                      <a:pt x="11" y="375"/>
                    </a:lnTo>
                    <a:lnTo>
                      <a:pt x="7" y="374"/>
                    </a:lnTo>
                    <a:lnTo>
                      <a:pt x="4" y="372"/>
                    </a:lnTo>
                    <a:lnTo>
                      <a:pt x="0" y="368"/>
                    </a:lnTo>
                  </a:path>
                </a:pathLst>
              </a:custGeom>
              <a:solidFill>
                <a:schemeClr val="tx1"/>
              </a:solidFill>
              <a:ln w="12700" cap="rnd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6205" name="Freeform 61"/>
              <p:cNvSpPr>
                <a:spLocks/>
              </p:cNvSpPr>
              <p:nvPr/>
            </p:nvSpPr>
            <p:spPr bwMode="auto">
              <a:xfrm>
                <a:off x="578" y="2571"/>
                <a:ext cx="268" cy="349"/>
              </a:xfrm>
              <a:custGeom>
                <a:avLst/>
                <a:gdLst/>
                <a:ahLst/>
                <a:cxnLst>
                  <a:cxn ang="0">
                    <a:pos x="192" y="38"/>
                  </a:cxn>
                  <a:cxn ang="0">
                    <a:pos x="163" y="54"/>
                  </a:cxn>
                  <a:cxn ang="0">
                    <a:pos x="136" y="74"/>
                  </a:cxn>
                  <a:cxn ang="0">
                    <a:pos x="109" y="96"/>
                  </a:cxn>
                  <a:cxn ang="0">
                    <a:pos x="72" y="134"/>
                  </a:cxn>
                  <a:cxn ang="0">
                    <a:pos x="24" y="188"/>
                  </a:cxn>
                  <a:cxn ang="0">
                    <a:pos x="1" y="225"/>
                  </a:cxn>
                  <a:cxn ang="0">
                    <a:pos x="1" y="246"/>
                  </a:cxn>
                  <a:cxn ang="0">
                    <a:pos x="2" y="268"/>
                  </a:cxn>
                  <a:cxn ang="0">
                    <a:pos x="6" y="288"/>
                  </a:cxn>
                  <a:cxn ang="0">
                    <a:pos x="14" y="303"/>
                  </a:cxn>
                  <a:cxn ang="0">
                    <a:pos x="27" y="318"/>
                  </a:cxn>
                  <a:cxn ang="0">
                    <a:pos x="48" y="332"/>
                  </a:cxn>
                  <a:cxn ang="0">
                    <a:pos x="72" y="341"/>
                  </a:cxn>
                  <a:cxn ang="0">
                    <a:pos x="95" y="347"/>
                  </a:cxn>
                  <a:cxn ang="0">
                    <a:pos x="109" y="347"/>
                  </a:cxn>
                  <a:cxn ang="0">
                    <a:pos x="126" y="347"/>
                  </a:cxn>
                  <a:cxn ang="0">
                    <a:pos x="145" y="348"/>
                  </a:cxn>
                  <a:cxn ang="0">
                    <a:pos x="174" y="347"/>
                  </a:cxn>
                  <a:cxn ang="0">
                    <a:pos x="193" y="343"/>
                  </a:cxn>
                  <a:cxn ang="0">
                    <a:pos x="211" y="335"/>
                  </a:cxn>
                  <a:cxn ang="0">
                    <a:pos x="226" y="324"/>
                  </a:cxn>
                  <a:cxn ang="0">
                    <a:pos x="236" y="311"/>
                  </a:cxn>
                  <a:cxn ang="0">
                    <a:pos x="243" y="297"/>
                  </a:cxn>
                  <a:cxn ang="0">
                    <a:pos x="252" y="272"/>
                  </a:cxn>
                  <a:cxn ang="0">
                    <a:pos x="259" y="247"/>
                  </a:cxn>
                  <a:cxn ang="0">
                    <a:pos x="263" y="233"/>
                  </a:cxn>
                  <a:cxn ang="0">
                    <a:pos x="266" y="222"/>
                  </a:cxn>
                  <a:cxn ang="0">
                    <a:pos x="267" y="216"/>
                  </a:cxn>
                  <a:cxn ang="0">
                    <a:pos x="265" y="198"/>
                  </a:cxn>
                  <a:cxn ang="0">
                    <a:pos x="259" y="167"/>
                  </a:cxn>
                  <a:cxn ang="0">
                    <a:pos x="249" y="122"/>
                  </a:cxn>
                  <a:cxn ang="0">
                    <a:pos x="241" y="92"/>
                  </a:cxn>
                  <a:cxn ang="0">
                    <a:pos x="245" y="66"/>
                  </a:cxn>
                  <a:cxn ang="0">
                    <a:pos x="250" y="41"/>
                  </a:cxn>
                  <a:cxn ang="0">
                    <a:pos x="253" y="31"/>
                  </a:cxn>
                  <a:cxn ang="0">
                    <a:pos x="259" y="18"/>
                  </a:cxn>
                  <a:cxn ang="0">
                    <a:pos x="263" y="12"/>
                  </a:cxn>
                  <a:cxn ang="0">
                    <a:pos x="265" y="11"/>
                  </a:cxn>
                  <a:cxn ang="0">
                    <a:pos x="267" y="12"/>
                  </a:cxn>
                  <a:cxn ang="0">
                    <a:pos x="267" y="11"/>
                  </a:cxn>
                  <a:cxn ang="0">
                    <a:pos x="267" y="8"/>
                  </a:cxn>
                  <a:cxn ang="0">
                    <a:pos x="267" y="0"/>
                  </a:cxn>
                </a:cxnLst>
                <a:rect l="0" t="0" r="r" b="b"/>
                <a:pathLst>
                  <a:path w="268" h="349">
                    <a:moveTo>
                      <a:pt x="207" y="31"/>
                    </a:moveTo>
                    <a:lnTo>
                      <a:pt x="192" y="38"/>
                    </a:lnTo>
                    <a:lnTo>
                      <a:pt x="177" y="45"/>
                    </a:lnTo>
                    <a:lnTo>
                      <a:pt x="163" y="54"/>
                    </a:lnTo>
                    <a:lnTo>
                      <a:pt x="149" y="63"/>
                    </a:lnTo>
                    <a:lnTo>
                      <a:pt x="136" y="74"/>
                    </a:lnTo>
                    <a:lnTo>
                      <a:pt x="122" y="84"/>
                    </a:lnTo>
                    <a:lnTo>
                      <a:pt x="109" y="96"/>
                    </a:lnTo>
                    <a:lnTo>
                      <a:pt x="96" y="109"/>
                    </a:lnTo>
                    <a:lnTo>
                      <a:pt x="72" y="134"/>
                    </a:lnTo>
                    <a:lnTo>
                      <a:pt x="48" y="161"/>
                    </a:lnTo>
                    <a:lnTo>
                      <a:pt x="24" y="188"/>
                    </a:lnTo>
                    <a:lnTo>
                      <a:pt x="0" y="215"/>
                    </a:lnTo>
                    <a:lnTo>
                      <a:pt x="1" y="225"/>
                    </a:lnTo>
                    <a:lnTo>
                      <a:pt x="1" y="236"/>
                    </a:lnTo>
                    <a:lnTo>
                      <a:pt x="1" y="246"/>
                    </a:lnTo>
                    <a:lnTo>
                      <a:pt x="1" y="257"/>
                    </a:lnTo>
                    <a:lnTo>
                      <a:pt x="2" y="268"/>
                    </a:lnTo>
                    <a:lnTo>
                      <a:pt x="4" y="278"/>
                    </a:lnTo>
                    <a:lnTo>
                      <a:pt x="6" y="288"/>
                    </a:lnTo>
                    <a:lnTo>
                      <a:pt x="10" y="297"/>
                    </a:lnTo>
                    <a:lnTo>
                      <a:pt x="14" y="303"/>
                    </a:lnTo>
                    <a:lnTo>
                      <a:pt x="18" y="309"/>
                    </a:lnTo>
                    <a:lnTo>
                      <a:pt x="27" y="318"/>
                    </a:lnTo>
                    <a:lnTo>
                      <a:pt x="37" y="326"/>
                    </a:lnTo>
                    <a:lnTo>
                      <a:pt x="48" y="332"/>
                    </a:lnTo>
                    <a:lnTo>
                      <a:pt x="60" y="337"/>
                    </a:lnTo>
                    <a:lnTo>
                      <a:pt x="72" y="341"/>
                    </a:lnTo>
                    <a:lnTo>
                      <a:pt x="84" y="344"/>
                    </a:lnTo>
                    <a:lnTo>
                      <a:pt x="95" y="347"/>
                    </a:lnTo>
                    <a:lnTo>
                      <a:pt x="102" y="347"/>
                    </a:lnTo>
                    <a:lnTo>
                      <a:pt x="109" y="347"/>
                    </a:lnTo>
                    <a:lnTo>
                      <a:pt x="117" y="347"/>
                    </a:lnTo>
                    <a:lnTo>
                      <a:pt x="126" y="347"/>
                    </a:lnTo>
                    <a:lnTo>
                      <a:pt x="135" y="348"/>
                    </a:lnTo>
                    <a:lnTo>
                      <a:pt x="145" y="348"/>
                    </a:lnTo>
                    <a:lnTo>
                      <a:pt x="164" y="347"/>
                    </a:lnTo>
                    <a:lnTo>
                      <a:pt x="174" y="347"/>
                    </a:lnTo>
                    <a:lnTo>
                      <a:pt x="184" y="345"/>
                    </a:lnTo>
                    <a:lnTo>
                      <a:pt x="193" y="343"/>
                    </a:lnTo>
                    <a:lnTo>
                      <a:pt x="203" y="340"/>
                    </a:lnTo>
                    <a:lnTo>
                      <a:pt x="211" y="335"/>
                    </a:lnTo>
                    <a:lnTo>
                      <a:pt x="219" y="330"/>
                    </a:lnTo>
                    <a:lnTo>
                      <a:pt x="226" y="324"/>
                    </a:lnTo>
                    <a:lnTo>
                      <a:pt x="232" y="316"/>
                    </a:lnTo>
                    <a:lnTo>
                      <a:pt x="236" y="311"/>
                    </a:lnTo>
                    <a:lnTo>
                      <a:pt x="240" y="304"/>
                    </a:lnTo>
                    <a:lnTo>
                      <a:pt x="243" y="297"/>
                    </a:lnTo>
                    <a:lnTo>
                      <a:pt x="246" y="289"/>
                    </a:lnTo>
                    <a:lnTo>
                      <a:pt x="252" y="272"/>
                    </a:lnTo>
                    <a:lnTo>
                      <a:pt x="257" y="255"/>
                    </a:lnTo>
                    <a:lnTo>
                      <a:pt x="259" y="247"/>
                    </a:lnTo>
                    <a:lnTo>
                      <a:pt x="261" y="240"/>
                    </a:lnTo>
                    <a:lnTo>
                      <a:pt x="263" y="233"/>
                    </a:lnTo>
                    <a:lnTo>
                      <a:pt x="264" y="227"/>
                    </a:lnTo>
                    <a:lnTo>
                      <a:pt x="266" y="222"/>
                    </a:lnTo>
                    <a:lnTo>
                      <a:pt x="266" y="218"/>
                    </a:lnTo>
                    <a:lnTo>
                      <a:pt x="267" y="216"/>
                    </a:lnTo>
                    <a:lnTo>
                      <a:pt x="267" y="215"/>
                    </a:lnTo>
                    <a:lnTo>
                      <a:pt x="265" y="198"/>
                    </a:lnTo>
                    <a:lnTo>
                      <a:pt x="262" y="182"/>
                    </a:lnTo>
                    <a:lnTo>
                      <a:pt x="259" y="167"/>
                    </a:lnTo>
                    <a:lnTo>
                      <a:pt x="256" y="152"/>
                    </a:lnTo>
                    <a:lnTo>
                      <a:pt x="249" y="122"/>
                    </a:lnTo>
                    <a:lnTo>
                      <a:pt x="245" y="107"/>
                    </a:lnTo>
                    <a:lnTo>
                      <a:pt x="241" y="92"/>
                    </a:lnTo>
                    <a:lnTo>
                      <a:pt x="243" y="79"/>
                    </a:lnTo>
                    <a:lnTo>
                      <a:pt x="245" y="66"/>
                    </a:lnTo>
                    <a:lnTo>
                      <a:pt x="247" y="54"/>
                    </a:lnTo>
                    <a:lnTo>
                      <a:pt x="250" y="41"/>
                    </a:lnTo>
                    <a:lnTo>
                      <a:pt x="252" y="36"/>
                    </a:lnTo>
                    <a:lnTo>
                      <a:pt x="253" y="31"/>
                    </a:lnTo>
                    <a:lnTo>
                      <a:pt x="256" y="24"/>
                    </a:lnTo>
                    <a:lnTo>
                      <a:pt x="259" y="18"/>
                    </a:lnTo>
                    <a:lnTo>
                      <a:pt x="261" y="15"/>
                    </a:lnTo>
                    <a:lnTo>
                      <a:pt x="263" y="12"/>
                    </a:lnTo>
                    <a:lnTo>
                      <a:pt x="264" y="11"/>
                    </a:lnTo>
                    <a:lnTo>
                      <a:pt x="265" y="11"/>
                    </a:lnTo>
                    <a:lnTo>
                      <a:pt x="266" y="11"/>
                    </a:lnTo>
                    <a:lnTo>
                      <a:pt x="267" y="12"/>
                    </a:lnTo>
                    <a:lnTo>
                      <a:pt x="267" y="12"/>
                    </a:lnTo>
                    <a:lnTo>
                      <a:pt x="267" y="11"/>
                    </a:lnTo>
                    <a:lnTo>
                      <a:pt x="267" y="11"/>
                    </a:lnTo>
                    <a:lnTo>
                      <a:pt x="267" y="8"/>
                    </a:lnTo>
                    <a:lnTo>
                      <a:pt x="267" y="5"/>
                    </a:lnTo>
                    <a:lnTo>
                      <a:pt x="267" y="0"/>
                    </a:lnTo>
                  </a:path>
                </a:pathLst>
              </a:custGeom>
              <a:solidFill>
                <a:schemeClr val="tx1"/>
              </a:solidFill>
              <a:ln w="127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</p:grpSp>
      </p:grpSp>
      <p:grpSp>
        <p:nvGrpSpPr>
          <p:cNvPr id="6229" name="Group 85"/>
          <p:cNvGrpSpPr>
            <a:grpSpLocks/>
          </p:cNvGrpSpPr>
          <p:nvPr/>
        </p:nvGrpSpPr>
        <p:grpSpPr bwMode="auto">
          <a:xfrm>
            <a:off x="4267200" y="2687638"/>
            <a:ext cx="3506788" cy="609600"/>
            <a:chOff x="2688" y="1693"/>
            <a:chExt cx="2209" cy="384"/>
          </a:xfrm>
        </p:grpSpPr>
        <p:sp>
          <p:nvSpPr>
            <p:cNvPr id="6208" name="Freeform 64"/>
            <p:cNvSpPr>
              <a:spLocks/>
            </p:cNvSpPr>
            <p:nvPr/>
          </p:nvSpPr>
          <p:spPr bwMode="auto">
            <a:xfrm>
              <a:off x="2688" y="1837"/>
              <a:ext cx="192" cy="240"/>
            </a:xfrm>
            <a:custGeom>
              <a:avLst/>
              <a:gdLst/>
              <a:ahLst/>
              <a:cxnLst>
                <a:cxn ang="0">
                  <a:pos x="79" y="15"/>
                </a:cxn>
                <a:cxn ang="0">
                  <a:pos x="74" y="28"/>
                </a:cxn>
                <a:cxn ang="0">
                  <a:pos x="64" y="51"/>
                </a:cxn>
                <a:cxn ang="0">
                  <a:pos x="48" y="84"/>
                </a:cxn>
                <a:cxn ang="0">
                  <a:pos x="39" y="100"/>
                </a:cxn>
                <a:cxn ang="0">
                  <a:pos x="30" y="113"/>
                </a:cxn>
                <a:cxn ang="0">
                  <a:pos x="22" y="124"/>
                </a:cxn>
                <a:cxn ang="0">
                  <a:pos x="19" y="134"/>
                </a:cxn>
                <a:cxn ang="0">
                  <a:pos x="17" y="142"/>
                </a:cxn>
                <a:cxn ang="0">
                  <a:pos x="13" y="154"/>
                </a:cxn>
                <a:cxn ang="0">
                  <a:pos x="11" y="161"/>
                </a:cxn>
                <a:cxn ang="0">
                  <a:pos x="10" y="167"/>
                </a:cxn>
                <a:cxn ang="0">
                  <a:pos x="7" y="174"/>
                </a:cxn>
                <a:cxn ang="0">
                  <a:pos x="5" y="181"/>
                </a:cxn>
                <a:cxn ang="0">
                  <a:pos x="2" y="191"/>
                </a:cxn>
                <a:cxn ang="0">
                  <a:pos x="14" y="205"/>
                </a:cxn>
                <a:cxn ang="0">
                  <a:pos x="41" y="217"/>
                </a:cxn>
                <a:cxn ang="0">
                  <a:pos x="68" y="227"/>
                </a:cxn>
                <a:cxn ang="0">
                  <a:pos x="96" y="236"/>
                </a:cxn>
                <a:cxn ang="0">
                  <a:pos x="116" y="235"/>
                </a:cxn>
                <a:cxn ang="0">
                  <a:pos x="124" y="227"/>
                </a:cxn>
                <a:cxn ang="0">
                  <a:pos x="131" y="220"/>
                </a:cxn>
                <a:cxn ang="0">
                  <a:pos x="140" y="210"/>
                </a:cxn>
                <a:cxn ang="0">
                  <a:pos x="147" y="196"/>
                </a:cxn>
                <a:cxn ang="0">
                  <a:pos x="152" y="182"/>
                </a:cxn>
                <a:cxn ang="0">
                  <a:pos x="156" y="167"/>
                </a:cxn>
                <a:cxn ang="0">
                  <a:pos x="159" y="150"/>
                </a:cxn>
                <a:cxn ang="0">
                  <a:pos x="163" y="130"/>
                </a:cxn>
                <a:cxn ang="0">
                  <a:pos x="169" y="107"/>
                </a:cxn>
                <a:cxn ang="0">
                  <a:pos x="177" y="83"/>
                </a:cxn>
                <a:cxn ang="0">
                  <a:pos x="185" y="55"/>
                </a:cxn>
                <a:cxn ang="0">
                  <a:pos x="189" y="42"/>
                </a:cxn>
                <a:cxn ang="0">
                  <a:pos x="190" y="36"/>
                </a:cxn>
                <a:cxn ang="0">
                  <a:pos x="191" y="33"/>
                </a:cxn>
                <a:cxn ang="0">
                  <a:pos x="166" y="17"/>
                </a:cxn>
                <a:cxn ang="0">
                  <a:pos x="145" y="7"/>
                </a:cxn>
                <a:cxn ang="0">
                  <a:pos x="131" y="2"/>
                </a:cxn>
                <a:cxn ang="0">
                  <a:pos x="116" y="0"/>
                </a:cxn>
                <a:cxn ang="0">
                  <a:pos x="102" y="1"/>
                </a:cxn>
                <a:cxn ang="0">
                  <a:pos x="88" y="5"/>
                </a:cxn>
              </a:cxnLst>
              <a:rect l="0" t="0" r="r" b="b"/>
              <a:pathLst>
                <a:path w="192" h="240">
                  <a:moveTo>
                    <a:pt x="81" y="9"/>
                  </a:moveTo>
                  <a:lnTo>
                    <a:pt x="79" y="15"/>
                  </a:lnTo>
                  <a:lnTo>
                    <a:pt x="77" y="21"/>
                  </a:lnTo>
                  <a:lnTo>
                    <a:pt x="74" y="28"/>
                  </a:lnTo>
                  <a:lnTo>
                    <a:pt x="71" y="36"/>
                  </a:lnTo>
                  <a:lnTo>
                    <a:pt x="64" y="51"/>
                  </a:lnTo>
                  <a:lnTo>
                    <a:pt x="56" y="68"/>
                  </a:lnTo>
                  <a:lnTo>
                    <a:pt x="48" y="84"/>
                  </a:lnTo>
                  <a:lnTo>
                    <a:pt x="43" y="92"/>
                  </a:lnTo>
                  <a:lnTo>
                    <a:pt x="39" y="100"/>
                  </a:lnTo>
                  <a:lnTo>
                    <a:pt x="34" y="106"/>
                  </a:lnTo>
                  <a:lnTo>
                    <a:pt x="30" y="113"/>
                  </a:lnTo>
                  <a:lnTo>
                    <a:pt x="26" y="119"/>
                  </a:lnTo>
                  <a:lnTo>
                    <a:pt x="22" y="124"/>
                  </a:lnTo>
                  <a:lnTo>
                    <a:pt x="21" y="129"/>
                  </a:lnTo>
                  <a:lnTo>
                    <a:pt x="19" y="134"/>
                  </a:lnTo>
                  <a:lnTo>
                    <a:pt x="18" y="138"/>
                  </a:lnTo>
                  <a:lnTo>
                    <a:pt x="17" y="142"/>
                  </a:lnTo>
                  <a:lnTo>
                    <a:pt x="15" y="149"/>
                  </a:lnTo>
                  <a:lnTo>
                    <a:pt x="13" y="154"/>
                  </a:lnTo>
                  <a:lnTo>
                    <a:pt x="12" y="158"/>
                  </a:lnTo>
                  <a:lnTo>
                    <a:pt x="11" y="161"/>
                  </a:lnTo>
                  <a:lnTo>
                    <a:pt x="10" y="164"/>
                  </a:lnTo>
                  <a:lnTo>
                    <a:pt x="10" y="167"/>
                  </a:lnTo>
                  <a:lnTo>
                    <a:pt x="8" y="172"/>
                  </a:lnTo>
                  <a:lnTo>
                    <a:pt x="7" y="174"/>
                  </a:lnTo>
                  <a:lnTo>
                    <a:pt x="6" y="177"/>
                  </a:lnTo>
                  <a:lnTo>
                    <a:pt x="5" y="181"/>
                  </a:lnTo>
                  <a:lnTo>
                    <a:pt x="4" y="185"/>
                  </a:lnTo>
                  <a:lnTo>
                    <a:pt x="2" y="191"/>
                  </a:lnTo>
                  <a:lnTo>
                    <a:pt x="0" y="198"/>
                  </a:lnTo>
                  <a:lnTo>
                    <a:pt x="14" y="205"/>
                  </a:lnTo>
                  <a:lnTo>
                    <a:pt x="27" y="212"/>
                  </a:lnTo>
                  <a:lnTo>
                    <a:pt x="41" y="217"/>
                  </a:lnTo>
                  <a:lnTo>
                    <a:pt x="54" y="222"/>
                  </a:lnTo>
                  <a:lnTo>
                    <a:pt x="68" y="227"/>
                  </a:lnTo>
                  <a:lnTo>
                    <a:pt x="82" y="231"/>
                  </a:lnTo>
                  <a:lnTo>
                    <a:pt x="96" y="236"/>
                  </a:lnTo>
                  <a:lnTo>
                    <a:pt x="111" y="239"/>
                  </a:lnTo>
                  <a:lnTo>
                    <a:pt x="116" y="235"/>
                  </a:lnTo>
                  <a:lnTo>
                    <a:pt x="120" y="231"/>
                  </a:lnTo>
                  <a:lnTo>
                    <a:pt x="124" y="227"/>
                  </a:lnTo>
                  <a:lnTo>
                    <a:pt x="128" y="224"/>
                  </a:lnTo>
                  <a:lnTo>
                    <a:pt x="131" y="220"/>
                  </a:lnTo>
                  <a:lnTo>
                    <a:pt x="135" y="217"/>
                  </a:lnTo>
                  <a:lnTo>
                    <a:pt x="140" y="210"/>
                  </a:lnTo>
                  <a:lnTo>
                    <a:pt x="144" y="203"/>
                  </a:lnTo>
                  <a:lnTo>
                    <a:pt x="147" y="196"/>
                  </a:lnTo>
                  <a:lnTo>
                    <a:pt x="150" y="189"/>
                  </a:lnTo>
                  <a:lnTo>
                    <a:pt x="152" y="182"/>
                  </a:lnTo>
                  <a:lnTo>
                    <a:pt x="154" y="175"/>
                  </a:lnTo>
                  <a:lnTo>
                    <a:pt x="156" y="167"/>
                  </a:lnTo>
                  <a:lnTo>
                    <a:pt x="157" y="159"/>
                  </a:lnTo>
                  <a:lnTo>
                    <a:pt x="159" y="150"/>
                  </a:lnTo>
                  <a:lnTo>
                    <a:pt x="160" y="140"/>
                  </a:lnTo>
                  <a:lnTo>
                    <a:pt x="163" y="130"/>
                  </a:lnTo>
                  <a:lnTo>
                    <a:pt x="166" y="119"/>
                  </a:lnTo>
                  <a:lnTo>
                    <a:pt x="169" y="107"/>
                  </a:lnTo>
                  <a:lnTo>
                    <a:pt x="173" y="95"/>
                  </a:lnTo>
                  <a:lnTo>
                    <a:pt x="177" y="83"/>
                  </a:lnTo>
                  <a:lnTo>
                    <a:pt x="184" y="58"/>
                  </a:lnTo>
                  <a:lnTo>
                    <a:pt x="185" y="55"/>
                  </a:lnTo>
                  <a:lnTo>
                    <a:pt x="186" y="51"/>
                  </a:lnTo>
                  <a:lnTo>
                    <a:pt x="189" y="42"/>
                  </a:lnTo>
                  <a:lnTo>
                    <a:pt x="190" y="39"/>
                  </a:lnTo>
                  <a:lnTo>
                    <a:pt x="190" y="36"/>
                  </a:lnTo>
                  <a:lnTo>
                    <a:pt x="191" y="34"/>
                  </a:lnTo>
                  <a:lnTo>
                    <a:pt x="191" y="33"/>
                  </a:lnTo>
                  <a:lnTo>
                    <a:pt x="179" y="25"/>
                  </a:lnTo>
                  <a:lnTo>
                    <a:pt x="166" y="17"/>
                  </a:lnTo>
                  <a:lnTo>
                    <a:pt x="152" y="10"/>
                  </a:lnTo>
                  <a:lnTo>
                    <a:pt x="145" y="7"/>
                  </a:lnTo>
                  <a:lnTo>
                    <a:pt x="138" y="4"/>
                  </a:lnTo>
                  <a:lnTo>
                    <a:pt x="131" y="2"/>
                  </a:lnTo>
                  <a:lnTo>
                    <a:pt x="123" y="1"/>
                  </a:lnTo>
                  <a:lnTo>
                    <a:pt x="116" y="0"/>
                  </a:lnTo>
                  <a:lnTo>
                    <a:pt x="109" y="0"/>
                  </a:lnTo>
                  <a:lnTo>
                    <a:pt x="102" y="1"/>
                  </a:lnTo>
                  <a:lnTo>
                    <a:pt x="95" y="3"/>
                  </a:lnTo>
                  <a:lnTo>
                    <a:pt x="88" y="5"/>
                  </a:lnTo>
                  <a:lnTo>
                    <a:pt x="81" y="9"/>
                  </a:lnTo>
                </a:path>
              </a:pathLst>
            </a:custGeom>
            <a:solidFill>
              <a:srgbClr val="FF0000"/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6209" name="Freeform 65"/>
            <p:cNvSpPr>
              <a:spLocks/>
            </p:cNvSpPr>
            <p:nvPr/>
          </p:nvSpPr>
          <p:spPr bwMode="auto">
            <a:xfrm>
              <a:off x="2825" y="1867"/>
              <a:ext cx="126" cy="142"/>
            </a:xfrm>
            <a:custGeom>
              <a:avLst/>
              <a:gdLst/>
              <a:ahLst/>
              <a:cxnLst>
                <a:cxn ang="0">
                  <a:pos x="33" y="13"/>
                </a:cxn>
                <a:cxn ang="0">
                  <a:pos x="40" y="11"/>
                </a:cxn>
                <a:cxn ang="0">
                  <a:pos x="47" y="8"/>
                </a:cxn>
                <a:cxn ang="0">
                  <a:pos x="54" y="5"/>
                </a:cxn>
                <a:cxn ang="0">
                  <a:pos x="63" y="2"/>
                </a:cxn>
                <a:cxn ang="0">
                  <a:pos x="70" y="0"/>
                </a:cxn>
                <a:cxn ang="0">
                  <a:pos x="77" y="0"/>
                </a:cxn>
                <a:cxn ang="0">
                  <a:pos x="84" y="3"/>
                </a:cxn>
                <a:cxn ang="0">
                  <a:pos x="90" y="8"/>
                </a:cxn>
                <a:cxn ang="0">
                  <a:pos x="95" y="13"/>
                </a:cxn>
                <a:cxn ang="0">
                  <a:pos x="100" y="19"/>
                </a:cxn>
                <a:cxn ang="0">
                  <a:pos x="104" y="36"/>
                </a:cxn>
                <a:cxn ang="0">
                  <a:pos x="108" y="66"/>
                </a:cxn>
                <a:cxn ang="0">
                  <a:pos x="110" y="80"/>
                </a:cxn>
                <a:cxn ang="0">
                  <a:pos x="112" y="87"/>
                </a:cxn>
                <a:cxn ang="0">
                  <a:pos x="116" y="103"/>
                </a:cxn>
                <a:cxn ang="0">
                  <a:pos x="120" y="115"/>
                </a:cxn>
                <a:cxn ang="0">
                  <a:pos x="122" y="121"/>
                </a:cxn>
                <a:cxn ang="0">
                  <a:pos x="124" y="126"/>
                </a:cxn>
                <a:cxn ang="0">
                  <a:pos x="125" y="129"/>
                </a:cxn>
                <a:cxn ang="0">
                  <a:pos x="116" y="131"/>
                </a:cxn>
                <a:cxn ang="0">
                  <a:pos x="100" y="135"/>
                </a:cxn>
                <a:cxn ang="0">
                  <a:pos x="85" y="138"/>
                </a:cxn>
                <a:cxn ang="0">
                  <a:pos x="63" y="141"/>
                </a:cxn>
                <a:cxn ang="0">
                  <a:pos x="49" y="141"/>
                </a:cxn>
                <a:cxn ang="0">
                  <a:pos x="34" y="141"/>
                </a:cxn>
                <a:cxn ang="0">
                  <a:pos x="18" y="140"/>
                </a:cxn>
                <a:cxn ang="0">
                  <a:pos x="0" y="137"/>
                </a:cxn>
                <a:cxn ang="0">
                  <a:pos x="9" y="112"/>
                </a:cxn>
                <a:cxn ang="0">
                  <a:pos x="20" y="88"/>
                </a:cxn>
                <a:cxn ang="0">
                  <a:pos x="29" y="64"/>
                </a:cxn>
                <a:cxn ang="0">
                  <a:pos x="35" y="45"/>
                </a:cxn>
                <a:cxn ang="0">
                  <a:pos x="38" y="35"/>
                </a:cxn>
                <a:cxn ang="0">
                  <a:pos x="42" y="23"/>
                </a:cxn>
                <a:cxn ang="0">
                  <a:pos x="44" y="14"/>
                </a:cxn>
                <a:cxn ang="0">
                  <a:pos x="44" y="8"/>
                </a:cxn>
                <a:cxn ang="0">
                  <a:pos x="44" y="5"/>
                </a:cxn>
                <a:cxn ang="0">
                  <a:pos x="42" y="4"/>
                </a:cxn>
                <a:cxn ang="0">
                  <a:pos x="40" y="5"/>
                </a:cxn>
                <a:cxn ang="0">
                  <a:pos x="35" y="9"/>
                </a:cxn>
                <a:cxn ang="0">
                  <a:pos x="31" y="12"/>
                </a:cxn>
              </a:cxnLst>
              <a:rect l="0" t="0" r="r" b="b"/>
              <a:pathLst>
                <a:path w="126" h="142">
                  <a:moveTo>
                    <a:pt x="29" y="14"/>
                  </a:moveTo>
                  <a:lnTo>
                    <a:pt x="33" y="13"/>
                  </a:lnTo>
                  <a:lnTo>
                    <a:pt x="37" y="12"/>
                  </a:lnTo>
                  <a:lnTo>
                    <a:pt x="40" y="11"/>
                  </a:lnTo>
                  <a:lnTo>
                    <a:pt x="44" y="9"/>
                  </a:lnTo>
                  <a:lnTo>
                    <a:pt x="47" y="8"/>
                  </a:lnTo>
                  <a:lnTo>
                    <a:pt x="49" y="7"/>
                  </a:lnTo>
                  <a:lnTo>
                    <a:pt x="54" y="5"/>
                  </a:lnTo>
                  <a:lnTo>
                    <a:pt x="59" y="3"/>
                  </a:lnTo>
                  <a:lnTo>
                    <a:pt x="63" y="2"/>
                  </a:lnTo>
                  <a:lnTo>
                    <a:pt x="67" y="0"/>
                  </a:lnTo>
                  <a:lnTo>
                    <a:pt x="70" y="0"/>
                  </a:lnTo>
                  <a:lnTo>
                    <a:pt x="73" y="0"/>
                  </a:lnTo>
                  <a:lnTo>
                    <a:pt x="77" y="0"/>
                  </a:lnTo>
                  <a:lnTo>
                    <a:pt x="80" y="1"/>
                  </a:lnTo>
                  <a:lnTo>
                    <a:pt x="84" y="3"/>
                  </a:lnTo>
                  <a:lnTo>
                    <a:pt x="88" y="7"/>
                  </a:lnTo>
                  <a:lnTo>
                    <a:pt x="90" y="8"/>
                  </a:lnTo>
                  <a:lnTo>
                    <a:pt x="92" y="11"/>
                  </a:lnTo>
                  <a:lnTo>
                    <a:pt x="95" y="13"/>
                  </a:lnTo>
                  <a:lnTo>
                    <a:pt x="97" y="16"/>
                  </a:lnTo>
                  <a:lnTo>
                    <a:pt x="100" y="19"/>
                  </a:lnTo>
                  <a:lnTo>
                    <a:pt x="103" y="22"/>
                  </a:lnTo>
                  <a:lnTo>
                    <a:pt x="104" y="36"/>
                  </a:lnTo>
                  <a:lnTo>
                    <a:pt x="106" y="51"/>
                  </a:lnTo>
                  <a:lnTo>
                    <a:pt x="108" y="66"/>
                  </a:lnTo>
                  <a:lnTo>
                    <a:pt x="109" y="73"/>
                  </a:lnTo>
                  <a:lnTo>
                    <a:pt x="110" y="80"/>
                  </a:lnTo>
                  <a:lnTo>
                    <a:pt x="111" y="83"/>
                  </a:lnTo>
                  <a:lnTo>
                    <a:pt x="112" y="87"/>
                  </a:lnTo>
                  <a:lnTo>
                    <a:pt x="114" y="95"/>
                  </a:lnTo>
                  <a:lnTo>
                    <a:pt x="116" y="103"/>
                  </a:lnTo>
                  <a:lnTo>
                    <a:pt x="119" y="111"/>
                  </a:lnTo>
                  <a:lnTo>
                    <a:pt x="120" y="115"/>
                  </a:lnTo>
                  <a:lnTo>
                    <a:pt x="121" y="118"/>
                  </a:lnTo>
                  <a:lnTo>
                    <a:pt x="122" y="121"/>
                  </a:lnTo>
                  <a:lnTo>
                    <a:pt x="123" y="124"/>
                  </a:lnTo>
                  <a:lnTo>
                    <a:pt x="124" y="126"/>
                  </a:lnTo>
                  <a:lnTo>
                    <a:pt x="124" y="128"/>
                  </a:lnTo>
                  <a:lnTo>
                    <a:pt x="125" y="129"/>
                  </a:lnTo>
                  <a:lnTo>
                    <a:pt x="125" y="129"/>
                  </a:lnTo>
                  <a:lnTo>
                    <a:pt x="116" y="131"/>
                  </a:lnTo>
                  <a:lnTo>
                    <a:pt x="108" y="133"/>
                  </a:lnTo>
                  <a:lnTo>
                    <a:pt x="100" y="135"/>
                  </a:lnTo>
                  <a:lnTo>
                    <a:pt x="92" y="136"/>
                  </a:lnTo>
                  <a:lnTo>
                    <a:pt x="85" y="138"/>
                  </a:lnTo>
                  <a:lnTo>
                    <a:pt x="78" y="139"/>
                  </a:lnTo>
                  <a:lnTo>
                    <a:pt x="63" y="141"/>
                  </a:lnTo>
                  <a:lnTo>
                    <a:pt x="56" y="141"/>
                  </a:lnTo>
                  <a:lnTo>
                    <a:pt x="49" y="141"/>
                  </a:lnTo>
                  <a:lnTo>
                    <a:pt x="42" y="141"/>
                  </a:lnTo>
                  <a:lnTo>
                    <a:pt x="34" y="141"/>
                  </a:lnTo>
                  <a:lnTo>
                    <a:pt x="26" y="141"/>
                  </a:lnTo>
                  <a:lnTo>
                    <a:pt x="18" y="140"/>
                  </a:lnTo>
                  <a:lnTo>
                    <a:pt x="9" y="138"/>
                  </a:lnTo>
                  <a:lnTo>
                    <a:pt x="0" y="137"/>
                  </a:lnTo>
                  <a:lnTo>
                    <a:pt x="4" y="125"/>
                  </a:lnTo>
                  <a:lnTo>
                    <a:pt x="9" y="112"/>
                  </a:lnTo>
                  <a:lnTo>
                    <a:pt x="15" y="100"/>
                  </a:lnTo>
                  <a:lnTo>
                    <a:pt x="20" y="88"/>
                  </a:lnTo>
                  <a:lnTo>
                    <a:pt x="25" y="76"/>
                  </a:lnTo>
                  <a:lnTo>
                    <a:pt x="29" y="64"/>
                  </a:lnTo>
                  <a:lnTo>
                    <a:pt x="34" y="51"/>
                  </a:lnTo>
                  <a:lnTo>
                    <a:pt x="35" y="45"/>
                  </a:lnTo>
                  <a:lnTo>
                    <a:pt x="37" y="39"/>
                  </a:lnTo>
                  <a:lnTo>
                    <a:pt x="38" y="35"/>
                  </a:lnTo>
                  <a:lnTo>
                    <a:pt x="39" y="31"/>
                  </a:lnTo>
                  <a:lnTo>
                    <a:pt x="42" y="23"/>
                  </a:lnTo>
                  <a:lnTo>
                    <a:pt x="43" y="18"/>
                  </a:lnTo>
                  <a:lnTo>
                    <a:pt x="44" y="14"/>
                  </a:lnTo>
                  <a:lnTo>
                    <a:pt x="44" y="10"/>
                  </a:lnTo>
                  <a:lnTo>
                    <a:pt x="44" y="8"/>
                  </a:lnTo>
                  <a:lnTo>
                    <a:pt x="44" y="6"/>
                  </a:lnTo>
                  <a:lnTo>
                    <a:pt x="44" y="5"/>
                  </a:lnTo>
                  <a:lnTo>
                    <a:pt x="43" y="4"/>
                  </a:lnTo>
                  <a:lnTo>
                    <a:pt x="42" y="4"/>
                  </a:lnTo>
                  <a:lnTo>
                    <a:pt x="42" y="4"/>
                  </a:lnTo>
                  <a:lnTo>
                    <a:pt x="40" y="5"/>
                  </a:lnTo>
                  <a:lnTo>
                    <a:pt x="38" y="7"/>
                  </a:lnTo>
                  <a:lnTo>
                    <a:pt x="35" y="9"/>
                  </a:lnTo>
                  <a:lnTo>
                    <a:pt x="33" y="11"/>
                  </a:lnTo>
                  <a:lnTo>
                    <a:pt x="31" y="12"/>
                  </a:lnTo>
                  <a:lnTo>
                    <a:pt x="29" y="14"/>
                  </a:lnTo>
                </a:path>
              </a:pathLst>
            </a:custGeom>
            <a:solidFill>
              <a:schemeClr val="bg1"/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6210" name="Freeform 66"/>
            <p:cNvSpPr>
              <a:spLocks/>
            </p:cNvSpPr>
            <p:nvPr/>
          </p:nvSpPr>
          <p:spPr bwMode="auto">
            <a:xfrm>
              <a:off x="2923" y="1854"/>
              <a:ext cx="170" cy="214"/>
            </a:xfrm>
            <a:custGeom>
              <a:avLst/>
              <a:gdLst/>
              <a:ahLst/>
              <a:cxnLst>
                <a:cxn ang="0">
                  <a:pos x="10" y="21"/>
                </a:cxn>
                <a:cxn ang="0">
                  <a:pos x="41" y="12"/>
                </a:cxn>
                <a:cxn ang="0">
                  <a:pos x="71" y="3"/>
                </a:cxn>
                <a:cxn ang="0">
                  <a:pos x="85" y="6"/>
                </a:cxn>
                <a:cxn ang="0">
                  <a:pos x="93" y="17"/>
                </a:cxn>
                <a:cxn ang="0">
                  <a:pos x="97" y="27"/>
                </a:cxn>
                <a:cxn ang="0">
                  <a:pos x="99" y="37"/>
                </a:cxn>
                <a:cxn ang="0">
                  <a:pos x="100" y="43"/>
                </a:cxn>
                <a:cxn ang="0">
                  <a:pos x="103" y="49"/>
                </a:cxn>
                <a:cxn ang="0">
                  <a:pos x="109" y="58"/>
                </a:cxn>
                <a:cxn ang="0">
                  <a:pos x="117" y="66"/>
                </a:cxn>
                <a:cxn ang="0">
                  <a:pos x="128" y="78"/>
                </a:cxn>
                <a:cxn ang="0">
                  <a:pos x="133" y="85"/>
                </a:cxn>
                <a:cxn ang="0">
                  <a:pos x="135" y="95"/>
                </a:cxn>
                <a:cxn ang="0">
                  <a:pos x="138" y="104"/>
                </a:cxn>
                <a:cxn ang="0">
                  <a:pos x="141" y="110"/>
                </a:cxn>
                <a:cxn ang="0">
                  <a:pos x="147" y="115"/>
                </a:cxn>
                <a:cxn ang="0">
                  <a:pos x="152" y="118"/>
                </a:cxn>
                <a:cxn ang="0">
                  <a:pos x="155" y="123"/>
                </a:cxn>
                <a:cxn ang="0">
                  <a:pos x="160" y="139"/>
                </a:cxn>
                <a:cxn ang="0">
                  <a:pos x="163" y="156"/>
                </a:cxn>
                <a:cxn ang="0">
                  <a:pos x="167" y="181"/>
                </a:cxn>
                <a:cxn ang="0">
                  <a:pos x="163" y="191"/>
                </a:cxn>
                <a:cxn ang="0">
                  <a:pos x="153" y="193"/>
                </a:cxn>
                <a:cxn ang="0">
                  <a:pos x="144" y="196"/>
                </a:cxn>
                <a:cxn ang="0">
                  <a:pos x="138" y="198"/>
                </a:cxn>
                <a:cxn ang="0">
                  <a:pos x="132" y="199"/>
                </a:cxn>
                <a:cxn ang="0">
                  <a:pos x="126" y="201"/>
                </a:cxn>
                <a:cxn ang="0">
                  <a:pos x="120" y="202"/>
                </a:cxn>
                <a:cxn ang="0">
                  <a:pos x="115" y="204"/>
                </a:cxn>
                <a:cxn ang="0">
                  <a:pos x="110" y="205"/>
                </a:cxn>
                <a:cxn ang="0">
                  <a:pos x="104" y="207"/>
                </a:cxn>
                <a:cxn ang="0">
                  <a:pos x="99" y="209"/>
                </a:cxn>
                <a:cxn ang="0">
                  <a:pos x="92" y="212"/>
                </a:cxn>
                <a:cxn ang="0">
                  <a:pos x="83" y="210"/>
                </a:cxn>
                <a:cxn ang="0">
                  <a:pos x="71" y="202"/>
                </a:cxn>
                <a:cxn ang="0">
                  <a:pos x="66" y="197"/>
                </a:cxn>
                <a:cxn ang="0">
                  <a:pos x="59" y="185"/>
                </a:cxn>
                <a:cxn ang="0">
                  <a:pos x="55" y="174"/>
                </a:cxn>
                <a:cxn ang="0">
                  <a:pos x="52" y="165"/>
                </a:cxn>
                <a:cxn ang="0">
                  <a:pos x="50" y="156"/>
                </a:cxn>
                <a:cxn ang="0">
                  <a:pos x="45" y="149"/>
                </a:cxn>
                <a:cxn ang="0">
                  <a:pos x="40" y="145"/>
                </a:cxn>
                <a:cxn ang="0">
                  <a:pos x="35" y="142"/>
                </a:cxn>
                <a:cxn ang="0">
                  <a:pos x="29" y="141"/>
                </a:cxn>
                <a:cxn ang="0">
                  <a:pos x="22" y="140"/>
                </a:cxn>
                <a:cxn ang="0">
                  <a:pos x="13" y="139"/>
                </a:cxn>
              </a:cxnLst>
              <a:rect l="0" t="0" r="r" b="b"/>
              <a:pathLst>
                <a:path w="170" h="214">
                  <a:moveTo>
                    <a:pt x="0" y="24"/>
                  </a:moveTo>
                  <a:lnTo>
                    <a:pt x="10" y="21"/>
                  </a:lnTo>
                  <a:lnTo>
                    <a:pt x="20" y="17"/>
                  </a:lnTo>
                  <a:lnTo>
                    <a:pt x="41" y="12"/>
                  </a:lnTo>
                  <a:lnTo>
                    <a:pt x="61" y="7"/>
                  </a:lnTo>
                  <a:lnTo>
                    <a:pt x="71" y="3"/>
                  </a:lnTo>
                  <a:lnTo>
                    <a:pt x="81" y="0"/>
                  </a:lnTo>
                  <a:lnTo>
                    <a:pt x="85" y="6"/>
                  </a:lnTo>
                  <a:lnTo>
                    <a:pt x="89" y="12"/>
                  </a:lnTo>
                  <a:lnTo>
                    <a:pt x="93" y="17"/>
                  </a:lnTo>
                  <a:lnTo>
                    <a:pt x="96" y="24"/>
                  </a:lnTo>
                  <a:lnTo>
                    <a:pt x="97" y="27"/>
                  </a:lnTo>
                  <a:lnTo>
                    <a:pt x="98" y="30"/>
                  </a:lnTo>
                  <a:lnTo>
                    <a:pt x="99" y="37"/>
                  </a:lnTo>
                  <a:lnTo>
                    <a:pt x="99" y="40"/>
                  </a:lnTo>
                  <a:lnTo>
                    <a:pt x="100" y="43"/>
                  </a:lnTo>
                  <a:lnTo>
                    <a:pt x="101" y="46"/>
                  </a:lnTo>
                  <a:lnTo>
                    <a:pt x="103" y="49"/>
                  </a:lnTo>
                  <a:lnTo>
                    <a:pt x="106" y="54"/>
                  </a:lnTo>
                  <a:lnTo>
                    <a:pt x="109" y="58"/>
                  </a:lnTo>
                  <a:lnTo>
                    <a:pt x="113" y="62"/>
                  </a:lnTo>
                  <a:lnTo>
                    <a:pt x="117" y="66"/>
                  </a:lnTo>
                  <a:lnTo>
                    <a:pt x="125" y="74"/>
                  </a:lnTo>
                  <a:lnTo>
                    <a:pt x="128" y="78"/>
                  </a:lnTo>
                  <a:lnTo>
                    <a:pt x="132" y="82"/>
                  </a:lnTo>
                  <a:lnTo>
                    <a:pt x="133" y="85"/>
                  </a:lnTo>
                  <a:lnTo>
                    <a:pt x="134" y="88"/>
                  </a:lnTo>
                  <a:lnTo>
                    <a:pt x="135" y="95"/>
                  </a:lnTo>
                  <a:lnTo>
                    <a:pt x="137" y="101"/>
                  </a:lnTo>
                  <a:lnTo>
                    <a:pt x="138" y="104"/>
                  </a:lnTo>
                  <a:lnTo>
                    <a:pt x="139" y="107"/>
                  </a:lnTo>
                  <a:lnTo>
                    <a:pt x="141" y="110"/>
                  </a:lnTo>
                  <a:lnTo>
                    <a:pt x="143" y="112"/>
                  </a:lnTo>
                  <a:lnTo>
                    <a:pt x="147" y="115"/>
                  </a:lnTo>
                  <a:lnTo>
                    <a:pt x="150" y="117"/>
                  </a:lnTo>
                  <a:lnTo>
                    <a:pt x="152" y="118"/>
                  </a:lnTo>
                  <a:lnTo>
                    <a:pt x="154" y="121"/>
                  </a:lnTo>
                  <a:lnTo>
                    <a:pt x="155" y="123"/>
                  </a:lnTo>
                  <a:lnTo>
                    <a:pt x="158" y="131"/>
                  </a:lnTo>
                  <a:lnTo>
                    <a:pt x="160" y="139"/>
                  </a:lnTo>
                  <a:lnTo>
                    <a:pt x="161" y="147"/>
                  </a:lnTo>
                  <a:lnTo>
                    <a:pt x="163" y="156"/>
                  </a:lnTo>
                  <a:lnTo>
                    <a:pt x="165" y="173"/>
                  </a:lnTo>
                  <a:lnTo>
                    <a:pt x="167" y="181"/>
                  </a:lnTo>
                  <a:lnTo>
                    <a:pt x="169" y="189"/>
                  </a:lnTo>
                  <a:lnTo>
                    <a:pt x="163" y="191"/>
                  </a:lnTo>
                  <a:lnTo>
                    <a:pt x="158" y="192"/>
                  </a:lnTo>
                  <a:lnTo>
                    <a:pt x="153" y="193"/>
                  </a:lnTo>
                  <a:lnTo>
                    <a:pt x="149" y="194"/>
                  </a:lnTo>
                  <a:lnTo>
                    <a:pt x="144" y="196"/>
                  </a:lnTo>
                  <a:lnTo>
                    <a:pt x="141" y="197"/>
                  </a:lnTo>
                  <a:lnTo>
                    <a:pt x="138" y="198"/>
                  </a:lnTo>
                  <a:lnTo>
                    <a:pt x="135" y="198"/>
                  </a:lnTo>
                  <a:lnTo>
                    <a:pt x="132" y="199"/>
                  </a:lnTo>
                  <a:lnTo>
                    <a:pt x="130" y="200"/>
                  </a:lnTo>
                  <a:lnTo>
                    <a:pt x="126" y="201"/>
                  </a:lnTo>
                  <a:lnTo>
                    <a:pt x="123" y="201"/>
                  </a:lnTo>
                  <a:lnTo>
                    <a:pt x="120" y="202"/>
                  </a:lnTo>
                  <a:lnTo>
                    <a:pt x="118" y="203"/>
                  </a:lnTo>
                  <a:lnTo>
                    <a:pt x="115" y="204"/>
                  </a:lnTo>
                  <a:lnTo>
                    <a:pt x="113" y="204"/>
                  </a:lnTo>
                  <a:lnTo>
                    <a:pt x="110" y="205"/>
                  </a:lnTo>
                  <a:lnTo>
                    <a:pt x="106" y="207"/>
                  </a:lnTo>
                  <a:lnTo>
                    <a:pt x="104" y="207"/>
                  </a:lnTo>
                  <a:lnTo>
                    <a:pt x="101" y="209"/>
                  </a:lnTo>
                  <a:lnTo>
                    <a:pt x="99" y="209"/>
                  </a:lnTo>
                  <a:lnTo>
                    <a:pt x="96" y="211"/>
                  </a:lnTo>
                  <a:lnTo>
                    <a:pt x="92" y="212"/>
                  </a:lnTo>
                  <a:lnTo>
                    <a:pt x="89" y="213"/>
                  </a:lnTo>
                  <a:lnTo>
                    <a:pt x="83" y="210"/>
                  </a:lnTo>
                  <a:lnTo>
                    <a:pt x="77" y="206"/>
                  </a:lnTo>
                  <a:lnTo>
                    <a:pt x="71" y="202"/>
                  </a:lnTo>
                  <a:lnTo>
                    <a:pt x="69" y="200"/>
                  </a:lnTo>
                  <a:lnTo>
                    <a:pt x="66" y="197"/>
                  </a:lnTo>
                  <a:lnTo>
                    <a:pt x="62" y="191"/>
                  </a:lnTo>
                  <a:lnTo>
                    <a:pt x="59" y="185"/>
                  </a:lnTo>
                  <a:lnTo>
                    <a:pt x="57" y="180"/>
                  </a:lnTo>
                  <a:lnTo>
                    <a:pt x="55" y="174"/>
                  </a:lnTo>
                  <a:lnTo>
                    <a:pt x="54" y="169"/>
                  </a:lnTo>
                  <a:lnTo>
                    <a:pt x="52" y="165"/>
                  </a:lnTo>
                  <a:lnTo>
                    <a:pt x="51" y="160"/>
                  </a:lnTo>
                  <a:lnTo>
                    <a:pt x="50" y="156"/>
                  </a:lnTo>
                  <a:lnTo>
                    <a:pt x="48" y="152"/>
                  </a:lnTo>
                  <a:lnTo>
                    <a:pt x="45" y="149"/>
                  </a:lnTo>
                  <a:lnTo>
                    <a:pt x="42" y="146"/>
                  </a:lnTo>
                  <a:lnTo>
                    <a:pt x="40" y="145"/>
                  </a:lnTo>
                  <a:lnTo>
                    <a:pt x="38" y="143"/>
                  </a:lnTo>
                  <a:lnTo>
                    <a:pt x="35" y="142"/>
                  </a:lnTo>
                  <a:lnTo>
                    <a:pt x="32" y="142"/>
                  </a:lnTo>
                  <a:lnTo>
                    <a:pt x="29" y="141"/>
                  </a:lnTo>
                  <a:lnTo>
                    <a:pt x="26" y="140"/>
                  </a:lnTo>
                  <a:lnTo>
                    <a:pt x="22" y="140"/>
                  </a:lnTo>
                  <a:lnTo>
                    <a:pt x="18" y="139"/>
                  </a:lnTo>
                  <a:lnTo>
                    <a:pt x="13" y="139"/>
                  </a:lnTo>
                  <a:lnTo>
                    <a:pt x="8" y="139"/>
                  </a:lnTo>
                </a:path>
              </a:pathLst>
            </a:custGeom>
            <a:solidFill>
              <a:srgbClr val="FF0000"/>
            </a:solidFill>
            <a:ln w="12700" cap="rnd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6211" name="Freeform 67"/>
            <p:cNvSpPr>
              <a:spLocks/>
            </p:cNvSpPr>
            <p:nvPr/>
          </p:nvSpPr>
          <p:spPr bwMode="auto">
            <a:xfrm>
              <a:off x="3072" y="1789"/>
              <a:ext cx="160" cy="240"/>
            </a:xfrm>
            <a:custGeom>
              <a:avLst/>
              <a:gdLst/>
              <a:ahLst/>
              <a:cxnLst>
                <a:cxn ang="0">
                  <a:pos x="66" y="15"/>
                </a:cxn>
                <a:cxn ang="0">
                  <a:pos x="62" y="28"/>
                </a:cxn>
                <a:cxn ang="0">
                  <a:pos x="54" y="51"/>
                </a:cxn>
                <a:cxn ang="0">
                  <a:pos x="40" y="84"/>
                </a:cxn>
                <a:cxn ang="0">
                  <a:pos x="33" y="100"/>
                </a:cxn>
                <a:cxn ang="0">
                  <a:pos x="26" y="113"/>
                </a:cxn>
                <a:cxn ang="0">
                  <a:pos x="19" y="124"/>
                </a:cxn>
                <a:cxn ang="0">
                  <a:pos x="16" y="134"/>
                </a:cxn>
                <a:cxn ang="0">
                  <a:pos x="14" y="142"/>
                </a:cxn>
                <a:cxn ang="0">
                  <a:pos x="11" y="154"/>
                </a:cxn>
                <a:cxn ang="0">
                  <a:pos x="9" y="161"/>
                </a:cxn>
                <a:cxn ang="0">
                  <a:pos x="8" y="167"/>
                </a:cxn>
                <a:cxn ang="0">
                  <a:pos x="6" y="174"/>
                </a:cxn>
                <a:cxn ang="0">
                  <a:pos x="5" y="181"/>
                </a:cxn>
                <a:cxn ang="0">
                  <a:pos x="2" y="191"/>
                </a:cxn>
                <a:cxn ang="0">
                  <a:pos x="11" y="205"/>
                </a:cxn>
                <a:cxn ang="0">
                  <a:pos x="34" y="217"/>
                </a:cxn>
                <a:cxn ang="0">
                  <a:pos x="56" y="227"/>
                </a:cxn>
                <a:cxn ang="0">
                  <a:pos x="80" y="236"/>
                </a:cxn>
                <a:cxn ang="0">
                  <a:pos x="96" y="235"/>
                </a:cxn>
                <a:cxn ang="0">
                  <a:pos x="103" y="227"/>
                </a:cxn>
                <a:cxn ang="0">
                  <a:pos x="109" y="220"/>
                </a:cxn>
                <a:cxn ang="0">
                  <a:pos x="116" y="210"/>
                </a:cxn>
                <a:cxn ang="0">
                  <a:pos x="122" y="196"/>
                </a:cxn>
                <a:cxn ang="0">
                  <a:pos x="126" y="182"/>
                </a:cxn>
                <a:cxn ang="0">
                  <a:pos x="129" y="167"/>
                </a:cxn>
                <a:cxn ang="0">
                  <a:pos x="132" y="150"/>
                </a:cxn>
                <a:cxn ang="0">
                  <a:pos x="135" y="130"/>
                </a:cxn>
                <a:cxn ang="0">
                  <a:pos x="140" y="107"/>
                </a:cxn>
                <a:cxn ang="0">
                  <a:pos x="147" y="83"/>
                </a:cxn>
                <a:cxn ang="0">
                  <a:pos x="154" y="55"/>
                </a:cxn>
                <a:cxn ang="0">
                  <a:pos x="157" y="42"/>
                </a:cxn>
                <a:cxn ang="0">
                  <a:pos x="158" y="36"/>
                </a:cxn>
                <a:cxn ang="0">
                  <a:pos x="159" y="33"/>
                </a:cxn>
                <a:cxn ang="0">
                  <a:pos x="138" y="17"/>
                </a:cxn>
                <a:cxn ang="0">
                  <a:pos x="121" y="7"/>
                </a:cxn>
                <a:cxn ang="0">
                  <a:pos x="109" y="2"/>
                </a:cxn>
                <a:cxn ang="0">
                  <a:pos x="97" y="0"/>
                </a:cxn>
                <a:cxn ang="0">
                  <a:pos x="85" y="1"/>
                </a:cxn>
                <a:cxn ang="0">
                  <a:pos x="74" y="5"/>
                </a:cxn>
              </a:cxnLst>
              <a:rect l="0" t="0" r="r" b="b"/>
              <a:pathLst>
                <a:path w="160" h="240">
                  <a:moveTo>
                    <a:pt x="68" y="9"/>
                  </a:moveTo>
                  <a:lnTo>
                    <a:pt x="66" y="15"/>
                  </a:lnTo>
                  <a:lnTo>
                    <a:pt x="64" y="21"/>
                  </a:lnTo>
                  <a:lnTo>
                    <a:pt x="62" y="28"/>
                  </a:lnTo>
                  <a:lnTo>
                    <a:pt x="59" y="36"/>
                  </a:lnTo>
                  <a:lnTo>
                    <a:pt x="54" y="51"/>
                  </a:lnTo>
                  <a:lnTo>
                    <a:pt x="47" y="68"/>
                  </a:lnTo>
                  <a:lnTo>
                    <a:pt x="40" y="84"/>
                  </a:lnTo>
                  <a:lnTo>
                    <a:pt x="36" y="92"/>
                  </a:lnTo>
                  <a:lnTo>
                    <a:pt x="33" y="100"/>
                  </a:lnTo>
                  <a:lnTo>
                    <a:pt x="29" y="106"/>
                  </a:lnTo>
                  <a:lnTo>
                    <a:pt x="26" y="113"/>
                  </a:lnTo>
                  <a:lnTo>
                    <a:pt x="22" y="119"/>
                  </a:lnTo>
                  <a:lnTo>
                    <a:pt x="19" y="124"/>
                  </a:lnTo>
                  <a:lnTo>
                    <a:pt x="18" y="129"/>
                  </a:lnTo>
                  <a:lnTo>
                    <a:pt x="16" y="134"/>
                  </a:lnTo>
                  <a:lnTo>
                    <a:pt x="15" y="138"/>
                  </a:lnTo>
                  <a:lnTo>
                    <a:pt x="14" y="142"/>
                  </a:lnTo>
                  <a:lnTo>
                    <a:pt x="13" y="149"/>
                  </a:lnTo>
                  <a:lnTo>
                    <a:pt x="11" y="154"/>
                  </a:lnTo>
                  <a:lnTo>
                    <a:pt x="10" y="158"/>
                  </a:lnTo>
                  <a:lnTo>
                    <a:pt x="9" y="161"/>
                  </a:lnTo>
                  <a:lnTo>
                    <a:pt x="9" y="164"/>
                  </a:lnTo>
                  <a:lnTo>
                    <a:pt x="8" y="167"/>
                  </a:lnTo>
                  <a:lnTo>
                    <a:pt x="7" y="172"/>
                  </a:lnTo>
                  <a:lnTo>
                    <a:pt x="6" y="174"/>
                  </a:lnTo>
                  <a:lnTo>
                    <a:pt x="6" y="177"/>
                  </a:lnTo>
                  <a:lnTo>
                    <a:pt x="5" y="181"/>
                  </a:lnTo>
                  <a:lnTo>
                    <a:pt x="3" y="185"/>
                  </a:lnTo>
                  <a:lnTo>
                    <a:pt x="2" y="191"/>
                  </a:lnTo>
                  <a:lnTo>
                    <a:pt x="0" y="198"/>
                  </a:lnTo>
                  <a:lnTo>
                    <a:pt x="11" y="205"/>
                  </a:lnTo>
                  <a:lnTo>
                    <a:pt x="22" y="212"/>
                  </a:lnTo>
                  <a:lnTo>
                    <a:pt x="34" y="217"/>
                  </a:lnTo>
                  <a:lnTo>
                    <a:pt x="45" y="222"/>
                  </a:lnTo>
                  <a:lnTo>
                    <a:pt x="56" y="227"/>
                  </a:lnTo>
                  <a:lnTo>
                    <a:pt x="68" y="231"/>
                  </a:lnTo>
                  <a:lnTo>
                    <a:pt x="80" y="236"/>
                  </a:lnTo>
                  <a:lnTo>
                    <a:pt x="92" y="239"/>
                  </a:lnTo>
                  <a:lnTo>
                    <a:pt x="96" y="235"/>
                  </a:lnTo>
                  <a:lnTo>
                    <a:pt x="100" y="231"/>
                  </a:lnTo>
                  <a:lnTo>
                    <a:pt x="103" y="227"/>
                  </a:lnTo>
                  <a:lnTo>
                    <a:pt x="106" y="224"/>
                  </a:lnTo>
                  <a:lnTo>
                    <a:pt x="109" y="220"/>
                  </a:lnTo>
                  <a:lnTo>
                    <a:pt x="112" y="217"/>
                  </a:lnTo>
                  <a:lnTo>
                    <a:pt x="116" y="210"/>
                  </a:lnTo>
                  <a:lnTo>
                    <a:pt x="120" y="203"/>
                  </a:lnTo>
                  <a:lnTo>
                    <a:pt x="122" y="196"/>
                  </a:lnTo>
                  <a:lnTo>
                    <a:pt x="125" y="189"/>
                  </a:lnTo>
                  <a:lnTo>
                    <a:pt x="126" y="182"/>
                  </a:lnTo>
                  <a:lnTo>
                    <a:pt x="128" y="175"/>
                  </a:lnTo>
                  <a:lnTo>
                    <a:pt x="129" y="167"/>
                  </a:lnTo>
                  <a:lnTo>
                    <a:pt x="130" y="159"/>
                  </a:lnTo>
                  <a:lnTo>
                    <a:pt x="132" y="150"/>
                  </a:lnTo>
                  <a:lnTo>
                    <a:pt x="133" y="140"/>
                  </a:lnTo>
                  <a:lnTo>
                    <a:pt x="135" y="130"/>
                  </a:lnTo>
                  <a:lnTo>
                    <a:pt x="137" y="119"/>
                  </a:lnTo>
                  <a:lnTo>
                    <a:pt x="140" y="107"/>
                  </a:lnTo>
                  <a:lnTo>
                    <a:pt x="144" y="95"/>
                  </a:lnTo>
                  <a:lnTo>
                    <a:pt x="147" y="83"/>
                  </a:lnTo>
                  <a:lnTo>
                    <a:pt x="153" y="58"/>
                  </a:lnTo>
                  <a:lnTo>
                    <a:pt x="154" y="55"/>
                  </a:lnTo>
                  <a:lnTo>
                    <a:pt x="155" y="51"/>
                  </a:lnTo>
                  <a:lnTo>
                    <a:pt x="157" y="42"/>
                  </a:lnTo>
                  <a:lnTo>
                    <a:pt x="158" y="39"/>
                  </a:lnTo>
                  <a:lnTo>
                    <a:pt x="158" y="36"/>
                  </a:lnTo>
                  <a:lnTo>
                    <a:pt x="159" y="34"/>
                  </a:lnTo>
                  <a:lnTo>
                    <a:pt x="159" y="33"/>
                  </a:lnTo>
                  <a:lnTo>
                    <a:pt x="149" y="25"/>
                  </a:lnTo>
                  <a:lnTo>
                    <a:pt x="138" y="17"/>
                  </a:lnTo>
                  <a:lnTo>
                    <a:pt x="126" y="10"/>
                  </a:lnTo>
                  <a:lnTo>
                    <a:pt x="121" y="7"/>
                  </a:lnTo>
                  <a:lnTo>
                    <a:pt x="115" y="4"/>
                  </a:lnTo>
                  <a:lnTo>
                    <a:pt x="109" y="2"/>
                  </a:lnTo>
                  <a:lnTo>
                    <a:pt x="103" y="1"/>
                  </a:lnTo>
                  <a:lnTo>
                    <a:pt x="97" y="0"/>
                  </a:lnTo>
                  <a:lnTo>
                    <a:pt x="91" y="0"/>
                  </a:lnTo>
                  <a:lnTo>
                    <a:pt x="85" y="1"/>
                  </a:lnTo>
                  <a:lnTo>
                    <a:pt x="79" y="3"/>
                  </a:lnTo>
                  <a:lnTo>
                    <a:pt x="74" y="5"/>
                  </a:lnTo>
                  <a:lnTo>
                    <a:pt x="68" y="9"/>
                  </a:lnTo>
                </a:path>
              </a:pathLst>
            </a:custGeom>
            <a:solidFill>
              <a:srgbClr val="FF0000"/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6212" name="Freeform 68"/>
            <p:cNvSpPr>
              <a:spLocks/>
            </p:cNvSpPr>
            <p:nvPr/>
          </p:nvSpPr>
          <p:spPr bwMode="auto">
            <a:xfrm>
              <a:off x="3186" y="1819"/>
              <a:ext cx="105" cy="142"/>
            </a:xfrm>
            <a:custGeom>
              <a:avLst/>
              <a:gdLst/>
              <a:ahLst/>
              <a:cxnLst>
                <a:cxn ang="0">
                  <a:pos x="28" y="13"/>
                </a:cxn>
                <a:cxn ang="0">
                  <a:pos x="34" y="11"/>
                </a:cxn>
                <a:cxn ang="0">
                  <a:pos x="39" y="8"/>
                </a:cxn>
                <a:cxn ang="0">
                  <a:pos x="46" y="5"/>
                </a:cxn>
                <a:cxn ang="0">
                  <a:pos x="53" y="2"/>
                </a:cxn>
                <a:cxn ang="0">
                  <a:pos x="58" y="0"/>
                </a:cxn>
                <a:cxn ang="0">
                  <a:pos x="64" y="0"/>
                </a:cxn>
                <a:cxn ang="0">
                  <a:pos x="69" y="3"/>
                </a:cxn>
                <a:cxn ang="0">
                  <a:pos x="74" y="8"/>
                </a:cxn>
                <a:cxn ang="0">
                  <a:pos x="78" y="13"/>
                </a:cxn>
                <a:cxn ang="0">
                  <a:pos x="82" y="19"/>
                </a:cxn>
                <a:cxn ang="0">
                  <a:pos x="86" y="29"/>
                </a:cxn>
                <a:cxn ang="0">
                  <a:pos x="88" y="51"/>
                </a:cxn>
                <a:cxn ang="0">
                  <a:pos x="90" y="73"/>
                </a:cxn>
                <a:cxn ang="0">
                  <a:pos x="92" y="83"/>
                </a:cxn>
                <a:cxn ang="0">
                  <a:pos x="94" y="95"/>
                </a:cxn>
                <a:cxn ang="0">
                  <a:pos x="99" y="111"/>
                </a:cxn>
                <a:cxn ang="0">
                  <a:pos x="101" y="118"/>
                </a:cxn>
                <a:cxn ang="0">
                  <a:pos x="102" y="124"/>
                </a:cxn>
                <a:cxn ang="0">
                  <a:pos x="103" y="128"/>
                </a:cxn>
                <a:cxn ang="0">
                  <a:pos x="104" y="129"/>
                </a:cxn>
                <a:cxn ang="0">
                  <a:pos x="90" y="133"/>
                </a:cxn>
                <a:cxn ang="0">
                  <a:pos x="77" y="136"/>
                </a:cxn>
                <a:cxn ang="0">
                  <a:pos x="65" y="139"/>
                </a:cxn>
                <a:cxn ang="0">
                  <a:pos x="47" y="141"/>
                </a:cxn>
                <a:cxn ang="0">
                  <a:pos x="35" y="141"/>
                </a:cxn>
                <a:cxn ang="0">
                  <a:pos x="22" y="141"/>
                </a:cxn>
                <a:cxn ang="0">
                  <a:pos x="8" y="138"/>
                </a:cxn>
                <a:cxn ang="0">
                  <a:pos x="4" y="125"/>
                </a:cxn>
                <a:cxn ang="0">
                  <a:pos x="12" y="100"/>
                </a:cxn>
                <a:cxn ang="0">
                  <a:pos x="20" y="76"/>
                </a:cxn>
                <a:cxn ang="0">
                  <a:pos x="27" y="51"/>
                </a:cxn>
                <a:cxn ang="0">
                  <a:pos x="30" y="39"/>
                </a:cxn>
                <a:cxn ang="0">
                  <a:pos x="33" y="31"/>
                </a:cxn>
                <a:cxn ang="0">
                  <a:pos x="35" y="23"/>
                </a:cxn>
                <a:cxn ang="0">
                  <a:pos x="37" y="14"/>
                </a:cxn>
                <a:cxn ang="0">
                  <a:pos x="37" y="10"/>
                </a:cxn>
                <a:cxn ang="0">
                  <a:pos x="36" y="6"/>
                </a:cxn>
                <a:cxn ang="0">
                  <a:pos x="35" y="4"/>
                </a:cxn>
                <a:cxn ang="0">
                  <a:pos x="34" y="4"/>
                </a:cxn>
                <a:cxn ang="0">
                  <a:pos x="31" y="7"/>
                </a:cxn>
                <a:cxn ang="0">
                  <a:pos x="28" y="11"/>
                </a:cxn>
                <a:cxn ang="0">
                  <a:pos x="25" y="14"/>
                </a:cxn>
              </a:cxnLst>
              <a:rect l="0" t="0" r="r" b="b"/>
              <a:pathLst>
                <a:path w="105" h="142">
                  <a:moveTo>
                    <a:pt x="25" y="14"/>
                  </a:moveTo>
                  <a:lnTo>
                    <a:pt x="28" y="13"/>
                  </a:lnTo>
                  <a:lnTo>
                    <a:pt x="31" y="12"/>
                  </a:lnTo>
                  <a:lnTo>
                    <a:pt x="34" y="11"/>
                  </a:lnTo>
                  <a:lnTo>
                    <a:pt x="37" y="9"/>
                  </a:lnTo>
                  <a:lnTo>
                    <a:pt x="39" y="8"/>
                  </a:lnTo>
                  <a:lnTo>
                    <a:pt x="42" y="7"/>
                  </a:lnTo>
                  <a:lnTo>
                    <a:pt x="46" y="5"/>
                  </a:lnTo>
                  <a:lnTo>
                    <a:pt x="49" y="3"/>
                  </a:lnTo>
                  <a:lnTo>
                    <a:pt x="53" y="2"/>
                  </a:lnTo>
                  <a:lnTo>
                    <a:pt x="56" y="0"/>
                  </a:lnTo>
                  <a:lnTo>
                    <a:pt x="58" y="0"/>
                  </a:lnTo>
                  <a:lnTo>
                    <a:pt x="61" y="0"/>
                  </a:lnTo>
                  <a:lnTo>
                    <a:pt x="64" y="0"/>
                  </a:lnTo>
                  <a:lnTo>
                    <a:pt x="66" y="1"/>
                  </a:lnTo>
                  <a:lnTo>
                    <a:pt x="69" y="3"/>
                  </a:lnTo>
                  <a:lnTo>
                    <a:pt x="73" y="7"/>
                  </a:lnTo>
                  <a:lnTo>
                    <a:pt x="74" y="8"/>
                  </a:lnTo>
                  <a:lnTo>
                    <a:pt x="76" y="11"/>
                  </a:lnTo>
                  <a:lnTo>
                    <a:pt x="78" y="13"/>
                  </a:lnTo>
                  <a:lnTo>
                    <a:pt x="80" y="16"/>
                  </a:lnTo>
                  <a:lnTo>
                    <a:pt x="82" y="19"/>
                  </a:lnTo>
                  <a:lnTo>
                    <a:pt x="85" y="22"/>
                  </a:lnTo>
                  <a:lnTo>
                    <a:pt x="86" y="29"/>
                  </a:lnTo>
                  <a:lnTo>
                    <a:pt x="87" y="36"/>
                  </a:lnTo>
                  <a:lnTo>
                    <a:pt x="88" y="51"/>
                  </a:lnTo>
                  <a:lnTo>
                    <a:pt x="89" y="66"/>
                  </a:lnTo>
                  <a:lnTo>
                    <a:pt x="90" y="73"/>
                  </a:lnTo>
                  <a:lnTo>
                    <a:pt x="91" y="80"/>
                  </a:lnTo>
                  <a:lnTo>
                    <a:pt x="92" y="83"/>
                  </a:lnTo>
                  <a:lnTo>
                    <a:pt x="93" y="87"/>
                  </a:lnTo>
                  <a:lnTo>
                    <a:pt x="94" y="95"/>
                  </a:lnTo>
                  <a:lnTo>
                    <a:pt x="96" y="103"/>
                  </a:lnTo>
                  <a:lnTo>
                    <a:pt x="99" y="111"/>
                  </a:lnTo>
                  <a:lnTo>
                    <a:pt x="100" y="115"/>
                  </a:lnTo>
                  <a:lnTo>
                    <a:pt x="101" y="118"/>
                  </a:lnTo>
                  <a:lnTo>
                    <a:pt x="102" y="121"/>
                  </a:lnTo>
                  <a:lnTo>
                    <a:pt x="102" y="124"/>
                  </a:lnTo>
                  <a:lnTo>
                    <a:pt x="103" y="126"/>
                  </a:lnTo>
                  <a:lnTo>
                    <a:pt x="103" y="128"/>
                  </a:lnTo>
                  <a:lnTo>
                    <a:pt x="104" y="129"/>
                  </a:lnTo>
                  <a:lnTo>
                    <a:pt x="104" y="129"/>
                  </a:lnTo>
                  <a:lnTo>
                    <a:pt x="97" y="131"/>
                  </a:lnTo>
                  <a:lnTo>
                    <a:pt x="90" y="133"/>
                  </a:lnTo>
                  <a:lnTo>
                    <a:pt x="83" y="135"/>
                  </a:lnTo>
                  <a:lnTo>
                    <a:pt x="77" y="136"/>
                  </a:lnTo>
                  <a:lnTo>
                    <a:pt x="71" y="138"/>
                  </a:lnTo>
                  <a:lnTo>
                    <a:pt x="65" y="139"/>
                  </a:lnTo>
                  <a:lnTo>
                    <a:pt x="53" y="141"/>
                  </a:lnTo>
                  <a:lnTo>
                    <a:pt x="47" y="141"/>
                  </a:lnTo>
                  <a:lnTo>
                    <a:pt x="41" y="141"/>
                  </a:lnTo>
                  <a:lnTo>
                    <a:pt x="35" y="141"/>
                  </a:lnTo>
                  <a:lnTo>
                    <a:pt x="28" y="141"/>
                  </a:lnTo>
                  <a:lnTo>
                    <a:pt x="22" y="141"/>
                  </a:lnTo>
                  <a:lnTo>
                    <a:pt x="15" y="140"/>
                  </a:lnTo>
                  <a:lnTo>
                    <a:pt x="8" y="138"/>
                  </a:lnTo>
                  <a:lnTo>
                    <a:pt x="0" y="137"/>
                  </a:lnTo>
                  <a:lnTo>
                    <a:pt x="4" y="125"/>
                  </a:lnTo>
                  <a:lnTo>
                    <a:pt x="8" y="112"/>
                  </a:lnTo>
                  <a:lnTo>
                    <a:pt x="12" y="100"/>
                  </a:lnTo>
                  <a:lnTo>
                    <a:pt x="16" y="88"/>
                  </a:lnTo>
                  <a:lnTo>
                    <a:pt x="20" y="76"/>
                  </a:lnTo>
                  <a:lnTo>
                    <a:pt x="24" y="64"/>
                  </a:lnTo>
                  <a:lnTo>
                    <a:pt x="27" y="51"/>
                  </a:lnTo>
                  <a:lnTo>
                    <a:pt x="29" y="45"/>
                  </a:lnTo>
                  <a:lnTo>
                    <a:pt x="30" y="39"/>
                  </a:lnTo>
                  <a:lnTo>
                    <a:pt x="31" y="35"/>
                  </a:lnTo>
                  <a:lnTo>
                    <a:pt x="33" y="31"/>
                  </a:lnTo>
                  <a:lnTo>
                    <a:pt x="34" y="26"/>
                  </a:lnTo>
                  <a:lnTo>
                    <a:pt x="35" y="23"/>
                  </a:lnTo>
                  <a:lnTo>
                    <a:pt x="36" y="18"/>
                  </a:lnTo>
                  <a:lnTo>
                    <a:pt x="37" y="14"/>
                  </a:lnTo>
                  <a:lnTo>
                    <a:pt x="37" y="12"/>
                  </a:lnTo>
                  <a:lnTo>
                    <a:pt x="37" y="10"/>
                  </a:lnTo>
                  <a:lnTo>
                    <a:pt x="36" y="8"/>
                  </a:lnTo>
                  <a:lnTo>
                    <a:pt x="36" y="6"/>
                  </a:lnTo>
                  <a:lnTo>
                    <a:pt x="36" y="5"/>
                  </a:lnTo>
                  <a:lnTo>
                    <a:pt x="35" y="4"/>
                  </a:lnTo>
                  <a:lnTo>
                    <a:pt x="35" y="4"/>
                  </a:lnTo>
                  <a:lnTo>
                    <a:pt x="34" y="4"/>
                  </a:lnTo>
                  <a:lnTo>
                    <a:pt x="33" y="5"/>
                  </a:lnTo>
                  <a:lnTo>
                    <a:pt x="31" y="7"/>
                  </a:lnTo>
                  <a:lnTo>
                    <a:pt x="30" y="9"/>
                  </a:lnTo>
                  <a:lnTo>
                    <a:pt x="28" y="11"/>
                  </a:lnTo>
                  <a:lnTo>
                    <a:pt x="26" y="12"/>
                  </a:lnTo>
                  <a:lnTo>
                    <a:pt x="25" y="14"/>
                  </a:lnTo>
                </a:path>
              </a:pathLst>
            </a:custGeom>
            <a:solidFill>
              <a:schemeClr val="bg1"/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6213" name="Freeform 69"/>
            <p:cNvSpPr>
              <a:spLocks/>
            </p:cNvSpPr>
            <p:nvPr/>
          </p:nvSpPr>
          <p:spPr bwMode="auto">
            <a:xfrm>
              <a:off x="3268" y="1806"/>
              <a:ext cx="141" cy="214"/>
            </a:xfrm>
            <a:custGeom>
              <a:avLst/>
              <a:gdLst/>
              <a:ahLst/>
              <a:cxnLst>
                <a:cxn ang="0">
                  <a:pos x="8" y="21"/>
                </a:cxn>
                <a:cxn ang="0">
                  <a:pos x="34" y="12"/>
                </a:cxn>
                <a:cxn ang="0">
                  <a:pos x="59" y="3"/>
                </a:cxn>
                <a:cxn ang="0">
                  <a:pos x="70" y="6"/>
                </a:cxn>
                <a:cxn ang="0">
                  <a:pos x="76" y="17"/>
                </a:cxn>
                <a:cxn ang="0">
                  <a:pos x="80" y="27"/>
                </a:cxn>
                <a:cxn ang="0">
                  <a:pos x="82" y="37"/>
                </a:cxn>
                <a:cxn ang="0">
                  <a:pos x="83" y="43"/>
                </a:cxn>
                <a:cxn ang="0">
                  <a:pos x="85" y="49"/>
                </a:cxn>
                <a:cxn ang="0">
                  <a:pos x="90" y="58"/>
                </a:cxn>
                <a:cxn ang="0">
                  <a:pos x="96" y="66"/>
                </a:cxn>
                <a:cxn ang="0">
                  <a:pos x="110" y="82"/>
                </a:cxn>
                <a:cxn ang="0">
                  <a:pos x="112" y="95"/>
                </a:cxn>
                <a:cxn ang="0">
                  <a:pos x="114" y="101"/>
                </a:cxn>
                <a:cxn ang="0">
                  <a:pos x="116" y="107"/>
                </a:cxn>
                <a:cxn ang="0">
                  <a:pos x="119" y="112"/>
                </a:cxn>
                <a:cxn ang="0">
                  <a:pos x="124" y="117"/>
                </a:cxn>
                <a:cxn ang="0">
                  <a:pos x="127" y="121"/>
                </a:cxn>
                <a:cxn ang="0">
                  <a:pos x="130" y="131"/>
                </a:cxn>
                <a:cxn ang="0">
                  <a:pos x="134" y="147"/>
                </a:cxn>
                <a:cxn ang="0">
                  <a:pos x="137" y="173"/>
                </a:cxn>
                <a:cxn ang="0">
                  <a:pos x="140" y="189"/>
                </a:cxn>
                <a:cxn ang="0">
                  <a:pos x="131" y="192"/>
                </a:cxn>
                <a:cxn ang="0">
                  <a:pos x="123" y="194"/>
                </a:cxn>
                <a:cxn ang="0">
                  <a:pos x="117" y="197"/>
                </a:cxn>
                <a:cxn ang="0">
                  <a:pos x="111" y="198"/>
                </a:cxn>
                <a:cxn ang="0">
                  <a:pos x="107" y="200"/>
                </a:cxn>
                <a:cxn ang="0">
                  <a:pos x="101" y="201"/>
                </a:cxn>
                <a:cxn ang="0">
                  <a:pos x="97" y="203"/>
                </a:cxn>
                <a:cxn ang="0">
                  <a:pos x="93" y="204"/>
                </a:cxn>
                <a:cxn ang="0">
                  <a:pos x="87" y="207"/>
                </a:cxn>
                <a:cxn ang="0">
                  <a:pos x="83" y="209"/>
                </a:cxn>
                <a:cxn ang="0">
                  <a:pos x="79" y="211"/>
                </a:cxn>
                <a:cxn ang="0">
                  <a:pos x="73" y="213"/>
                </a:cxn>
                <a:cxn ang="0">
                  <a:pos x="63" y="206"/>
                </a:cxn>
                <a:cxn ang="0">
                  <a:pos x="59" y="202"/>
                </a:cxn>
                <a:cxn ang="0">
                  <a:pos x="55" y="197"/>
                </a:cxn>
                <a:cxn ang="0">
                  <a:pos x="49" y="185"/>
                </a:cxn>
                <a:cxn ang="0">
                  <a:pos x="46" y="174"/>
                </a:cxn>
                <a:cxn ang="0">
                  <a:pos x="44" y="165"/>
                </a:cxn>
                <a:cxn ang="0">
                  <a:pos x="42" y="156"/>
                </a:cxn>
                <a:cxn ang="0">
                  <a:pos x="38" y="149"/>
                </a:cxn>
                <a:cxn ang="0">
                  <a:pos x="33" y="145"/>
                </a:cxn>
                <a:cxn ang="0">
                  <a:pos x="30" y="142"/>
                </a:cxn>
                <a:cxn ang="0">
                  <a:pos x="25" y="141"/>
                </a:cxn>
                <a:cxn ang="0">
                  <a:pos x="18" y="140"/>
                </a:cxn>
                <a:cxn ang="0">
                  <a:pos x="11" y="139"/>
                </a:cxn>
              </a:cxnLst>
              <a:rect l="0" t="0" r="r" b="b"/>
              <a:pathLst>
                <a:path w="141" h="214">
                  <a:moveTo>
                    <a:pt x="0" y="24"/>
                  </a:moveTo>
                  <a:lnTo>
                    <a:pt x="8" y="21"/>
                  </a:lnTo>
                  <a:lnTo>
                    <a:pt x="17" y="17"/>
                  </a:lnTo>
                  <a:lnTo>
                    <a:pt x="34" y="12"/>
                  </a:lnTo>
                  <a:lnTo>
                    <a:pt x="50" y="7"/>
                  </a:lnTo>
                  <a:lnTo>
                    <a:pt x="59" y="3"/>
                  </a:lnTo>
                  <a:lnTo>
                    <a:pt x="67" y="0"/>
                  </a:lnTo>
                  <a:lnTo>
                    <a:pt x="70" y="6"/>
                  </a:lnTo>
                  <a:lnTo>
                    <a:pt x="73" y="12"/>
                  </a:lnTo>
                  <a:lnTo>
                    <a:pt x="76" y="17"/>
                  </a:lnTo>
                  <a:lnTo>
                    <a:pt x="79" y="24"/>
                  </a:lnTo>
                  <a:lnTo>
                    <a:pt x="80" y="27"/>
                  </a:lnTo>
                  <a:lnTo>
                    <a:pt x="81" y="30"/>
                  </a:lnTo>
                  <a:lnTo>
                    <a:pt x="82" y="37"/>
                  </a:lnTo>
                  <a:lnTo>
                    <a:pt x="82" y="40"/>
                  </a:lnTo>
                  <a:lnTo>
                    <a:pt x="83" y="43"/>
                  </a:lnTo>
                  <a:lnTo>
                    <a:pt x="84" y="46"/>
                  </a:lnTo>
                  <a:lnTo>
                    <a:pt x="85" y="49"/>
                  </a:lnTo>
                  <a:lnTo>
                    <a:pt x="88" y="54"/>
                  </a:lnTo>
                  <a:lnTo>
                    <a:pt x="90" y="58"/>
                  </a:lnTo>
                  <a:lnTo>
                    <a:pt x="93" y="62"/>
                  </a:lnTo>
                  <a:lnTo>
                    <a:pt x="96" y="66"/>
                  </a:lnTo>
                  <a:lnTo>
                    <a:pt x="103" y="74"/>
                  </a:lnTo>
                  <a:lnTo>
                    <a:pt x="110" y="82"/>
                  </a:lnTo>
                  <a:lnTo>
                    <a:pt x="111" y="88"/>
                  </a:lnTo>
                  <a:lnTo>
                    <a:pt x="112" y="95"/>
                  </a:lnTo>
                  <a:lnTo>
                    <a:pt x="113" y="98"/>
                  </a:lnTo>
                  <a:lnTo>
                    <a:pt x="114" y="101"/>
                  </a:lnTo>
                  <a:lnTo>
                    <a:pt x="115" y="104"/>
                  </a:lnTo>
                  <a:lnTo>
                    <a:pt x="116" y="107"/>
                  </a:lnTo>
                  <a:lnTo>
                    <a:pt x="117" y="110"/>
                  </a:lnTo>
                  <a:lnTo>
                    <a:pt x="119" y="112"/>
                  </a:lnTo>
                  <a:lnTo>
                    <a:pt x="122" y="115"/>
                  </a:lnTo>
                  <a:lnTo>
                    <a:pt x="124" y="117"/>
                  </a:lnTo>
                  <a:lnTo>
                    <a:pt x="126" y="118"/>
                  </a:lnTo>
                  <a:lnTo>
                    <a:pt x="127" y="121"/>
                  </a:lnTo>
                  <a:lnTo>
                    <a:pt x="128" y="123"/>
                  </a:lnTo>
                  <a:lnTo>
                    <a:pt x="130" y="131"/>
                  </a:lnTo>
                  <a:lnTo>
                    <a:pt x="132" y="139"/>
                  </a:lnTo>
                  <a:lnTo>
                    <a:pt x="134" y="147"/>
                  </a:lnTo>
                  <a:lnTo>
                    <a:pt x="135" y="156"/>
                  </a:lnTo>
                  <a:lnTo>
                    <a:pt x="137" y="173"/>
                  </a:lnTo>
                  <a:lnTo>
                    <a:pt x="138" y="181"/>
                  </a:lnTo>
                  <a:lnTo>
                    <a:pt x="140" y="189"/>
                  </a:lnTo>
                  <a:lnTo>
                    <a:pt x="135" y="191"/>
                  </a:lnTo>
                  <a:lnTo>
                    <a:pt x="131" y="192"/>
                  </a:lnTo>
                  <a:lnTo>
                    <a:pt x="127" y="193"/>
                  </a:lnTo>
                  <a:lnTo>
                    <a:pt x="123" y="194"/>
                  </a:lnTo>
                  <a:lnTo>
                    <a:pt x="120" y="196"/>
                  </a:lnTo>
                  <a:lnTo>
                    <a:pt x="117" y="197"/>
                  </a:lnTo>
                  <a:lnTo>
                    <a:pt x="114" y="198"/>
                  </a:lnTo>
                  <a:lnTo>
                    <a:pt x="111" y="198"/>
                  </a:lnTo>
                  <a:lnTo>
                    <a:pt x="109" y="199"/>
                  </a:lnTo>
                  <a:lnTo>
                    <a:pt x="107" y="200"/>
                  </a:lnTo>
                  <a:lnTo>
                    <a:pt x="104" y="201"/>
                  </a:lnTo>
                  <a:lnTo>
                    <a:pt x="101" y="201"/>
                  </a:lnTo>
                  <a:lnTo>
                    <a:pt x="99" y="202"/>
                  </a:lnTo>
                  <a:lnTo>
                    <a:pt x="97" y="203"/>
                  </a:lnTo>
                  <a:lnTo>
                    <a:pt x="95" y="204"/>
                  </a:lnTo>
                  <a:lnTo>
                    <a:pt x="93" y="204"/>
                  </a:lnTo>
                  <a:lnTo>
                    <a:pt x="90" y="205"/>
                  </a:lnTo>
                  <a:lnTo>
                    <a:pt x="87" y="207"/>
                  </a:lnTo>
                  <a:lnTo>
                    <a:pt x="86" y="207"/>
                  </a:lnTo>
                  <a:lnTo>
                    <a:pt x="83" y="209"/>
                  </a:lnTo>
                  <a:lnTo>
                    <a:pt x="81" y="209"/>
                  </a:lnTo>
                  <a:lnTo>
                    <a:pt x="79" y="211"/>
                  </a:lnTo>
                  <a:lnTo>
                    <a:pt x="76" y="212"/>
                  </a:lnTo>
                  <a:lnTo>
                    <a:pt x="73" y="213"/>
                  </a:lnTo>
                  <a:lnTo>
                    <a:pt x="68" y="210"/>
                  </a:lnTo>
                  <a:lnTo>
                    <a:pt x="63" y="206"/>
                  </a:lnTo>
                  <a:lnTo>
                    <a:pt x="61" y="204"/>
                  </a:lnTo>
                  <a:lnTo>
                    <a:pt x="59" y="202"/>
                  </a:lnTo>
                  <a:lnTo>
                    <a:pt x="57" y="200"/>
                  </a:lnTo>
                  <a:lnTo>
                    <a:pt x="55" y="197"/>
                  </a:lnTo>
                  <a:lnTo>
                    <a:pt x="52" y="191"/>
                  </a:lnTo>
                  <a:lnTo>
                    <a:pt x="49" y="185"/>
                  </a:lnTo>
                  <a:lnTo>
                    <a:pt x="48" y="180"/>
                  </a:lnTo>
                  <a:lnTo>
                    <a:pt x="46" y="174"/>
                  </a:lnTo>
                  <a:lnTo>
                    <a:pt x="45" y="169"/>
                  </a:lnTo>
                  <a:lnTo>
                    <a:pt x="44" y="165"/>
                  </a:lnTo>
                  <a:lnTo>
                    <a:pt x="43" y="160"/>
                  </a:lnTo>
                  <a:lnTo>
                    <a:pt x="42" y="156"/>
                  </a:lnTo>
                  <a:lnTo>
                    <a:pt x="40" y="152"/>
                  </a:lnTo>
                  <a:lnTo>
                    <a:pt x="38" y="149"/>
                  </a:lnTo>
                  <a:lnTo>
                    <a:pt x="35" y="146"/>
                  </a:lnTo>
                  <a:lnTo>
                    <a:pt x="33" y="145"/>
                  </a:lnTo>
                  <a:lnTo>
                    <a:pt x="32" y="143"/>
                  </a:lnTo>
                  <a:lnTo>
                    <a:pt x="30" y="142"/>
                  </a:lnTo>
                  <a:lnTo>
                    <a:pt x="27" y="142"/>
                  </a:lnTo>
                  <a:lnTo>
                    <a:pt x="25" y="141"/>
                  </a:lnTo>
                  <a:lnTo>
                    <a:pt x="22" y="140"/>
                  </a:lnTo>
                  <a:lnTo>
                    <a:pt x="18" y="140"/>
                  </a:lnTo>
                  <a:lnTo>
                    <a:pt x="15" y="139"/>
                  </a:lnTo>
                  <a:lnTo>
                    <a:pt x="11" y="139"/>
                  </a:lnTo>
                  <a:lnTo>
                    <a:pt x="7" y="139"/>
                  </a:lnTo>
                </a:path>
              </a:pathLst>
            </a:custGeom>
            <a:solidFill>
              <a:srgbClr val="FF0000"/>
            </a:solidFill>
            <a:ln w="12700" cap="rnd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6214" name="Freeform 70"/>
            <p:cNvSpPr>
              <a:spLocks/>
            </p:cNvSpPr>
            <p:nvPr/>
          </p:nvSpPr>
          <p:spPr bwMode="auto">
            <a:xfrm>
              <a:off x="3360" y="1837"/>
              <a:ext cx="160" cy="240"/>
            </a:xfrm>
            <a:custGeom>
              <a:avLst/>
              <a:gdLst/>
              <a:ahLst/>
              <a:cxnLst>
                <a:cxn ang="0">
                  <a:pos x="66" y="15"/>
                </a:cxn>
                <a:cxn ang="0">
                  <a:pos x="62" y="28"/>
                </a:cxn>
                <a:cxn ang="0">
                  <a:pos x="54" y="51"/>
                </a:cxn>
                <a:cxn ang="0">
                  <a:pos x="40" y="84"/>
                </a:cxn>
                <a:cxn ang="0">
                  <a:pos x="33" y="100"/>
                </a:cxn>
                <a:cxn ang="0">
                  <a:pos x="26" y="113"/>
                </a:cxn>
                <a:cxn ang="0">
                  <a:pos x="19" y="124"/>
                </a:cxn>
                <a:cxn ang="0">
                  <a:pos x="16" y="134"/>
                </a:cxn>
                <a:cxn ang="0">
                  <a:pos x="14" y="142"/>
                </a:cxn>
                <a:cxn ang="0">
                  <a:pos x="11" y="154"/>
                </a:cxn>
                <a:cxn ang="0">
                  <a:pos x="9" y="161"/>
                </a:cxn>
                <a:cxn ang="0">
                  <a:pos x="8" y="167"/>
                </a:cxn>
                <a:cxn ang="0">
                  <a:pos x="6" y="174"/>
                </a:cxn>
                <a:cxn ang="0">
                  <a:pos x="5" y="181"/>
                </a:cxn>
                <a:cxn ang="0">
                  <a:pos x="2" y="191"/>
                </a:cxn>
                <a:cxn ang="0">
                  <a:pos x="11" y="205"/>
                </a:cxn>
                <a:cxn ang="0">
                  <a:pos x="34" y="217"/>
                </a:cxn>
                <a:cxn ang="0">
                  <a:pos x="56" y="227"/>
                </a:cxn>
                <a:cxn ang="0">
                  <a:pos x="80" y="236"/>
                </a:cxn>
                <a:cxn ang="0">
                  <a:pos x="96" y="235"/>
                </a:cxn>
                <a:cxn ang="0">
                  <a:pos x="103" y="227"/>
                </a:cxn>
                <a:cxn ang="0">
                  <a:pos x="109" y="220"/>
                </a:cxn>
                <a:cxn ang="0">
                  <a:pos x="116" y="210"/>
                </a:cxn>
                <a:cxn ang="0">
                  <a:pos x="122" y="196"/>
                </a:cxn>
                <a:cxn ang="0">
                  <a:pos x="126" y="182"/>
                </a:cxn>
                <a:cxn ang="0">
                  <a:pos x="129" y="167"/>
                </a:cxn>
                <a:cxn ang="0">
                  <a:pos x="132" y="150"/>
                </a:cxn>
                <a:cxn ang="0">
                  <a:pos x="135" y="130"/>
                </a:cxn>
                <a:cxn ang="0">
                  <a:pos x="140" y="107"/>
                </a:cxn>
                <a:cxn ang="0">
                  <a:pos x="147" y="83"/>
                </a:cxn>
                <a:cxn ang="0">
                  <a:pos x="154" y="55"/>
                </a:cxn>
                <a:cxn ang="0">
                  <a:pos x="157" y="42"/>
                </a:cxn>
                <a:cxn ang="0">
                  <a:pos x="158" y="36"/>
                </a:cxn>
                <a:cxn ang="0">
                  <a:pos x="159" y="33"/>
                </a:cxn>
                <a:cxn ang="0">
                  <a:pos x="138" y="17"/>
                </a:cxn>
                <a:cxn ang="0">
                  <a:pos x="121" y="7"/>
                </a:cxn>
                <a:cxn ang="0">
                  <a:pos x="109" y="2"/>
                </a:cxn>
                <a:cxn ang="0">
                  <a:pos x="97" y="0"/>
                </a:cxn>
                <a:cxn ang="0">
                  <a:pos x="85" y="1"/>
                </a:cxn>
                <a:cxn ang="0">
                  <a:pos x="74" y="5"/>
                </a:cxn>
              </a:cxnLst>
              <a:rect l="0" t="0" r="r" b="b"/>
              <a:pathLst>
                <a:path w="160" h="240">
                  <a:moveTo>
                    <a:pt x="68" y="9"/>
                  </a:moveTo>
                  <a:lnTo>
                    <a:pt x="66" y="15"/>
                  </a:lnTo>
                  <a:lnTo>
                    <a:pt x="64" y="21"/>
                  </a:lnTo>
                  <a:lnTo>
                    <a:pt x="62" y="28"/>
                  </a:lnTo>
                  <a:lnTo>
                    <a:pt x="59" y="36"/>
                  </a:lnTo>
                  <a:lnTo>
                    <a:pt x="54" y="51"/>
                  </a:lnTo>
                  <a:lnTo>
                    <a:pt x="47" y="68"/>
                  </a:lnTo>
                  <a:lnTo>
                    <a:pt x="40" y="84"/>
                  </a:lnTo>
                  <a:lnTo>
                    <a:pt x="36" y="92"/>
                  </a:lnTo>
                  <a:lnTo>
                    <a:pt x="33" y="100"/>
                  </a:lnTo>
                  <a:lnTo>
                    <a:pt x="29" y="106"/>
                  </a:lnTo>
                  <a:lnTo>
                    <a:pt x="26" y="113"/>
                  </a:lnTo>
                  <a:lnTo>
                    <a:pt x="22" y="119"/>
                  </a:lnTo>
                  <a:lnTo>
                    <a:pt x="19" y="124"/>
                  </a:lnTo>
                  <a:lnTo>
                    <a:pt x="18" y="129"/>
                  </a:lnTo>
                  <a:lnTo>
                    <a:pt x="16" y="134"/>
                  </a:lnTo>
                  <a:lnTo>
                    <a:pt x="15" y="138"/>
                  </a:lnTo>
                  <a:lnTo>
                    <a:pt x="14" y="142"/>
                  </a:lnTo>
                  <a:lnTo>
                    <a:pt x="13" y="149"/>
                  </a:lnTo>
                  <a:lnTo>
                    <a:pt x="11" y="154"/>
                  </a:lnTo>
                  <a:lnTo>
                    <a:pt x="10" y="158"/>
                  </a:lnTo>
                  <a:lnTo>
                    <a:pt x="9" y="161"/>
                  </a:lnTo>
                  <a:lnTo>
                    <a:pt x="9" y="164"/>
                  </a:lnTo>
                  <a:lnTo>
                    <a:pt x="8" y="167"/>
                  </a:lnTo>
                  <a:lnTo>
                    <a:pt x="7" y="172"/>
                  </a:lnTo>
                  <a:lnTo>
                    <a:pt x="6" y="174"/>
                  </a:lnTo>
                  <a:lnTo>
                    <a:pt x="6" y="177"/>
                  </a:lnTo>
                  <a:lnTo>
                    <a:pt x="5" y="181"/>
                  </a:lnTo>
                  <a:lnTo>
                    <a:pt x="3" y="185"/>
                  </a:lnTo>
                  <a:lnTo>
                    <a:pt x="2" y="191"/>
                  </a:lnTo>
                  <a:lnTo>
                    <a:pt x="0" y="198"/>
                  </a:lnTo>
                  <a:lnTo>
                    <a:pt x="11" y="205"/>
                  </a:lnTo>
                  <a:lnTo>
                    <a:pt x="22" y="212"/>
                  </a:lnTo>
                  <a:lnTo>
                    <a:pt x="34" y="217"/>
                  </a:lnTo>
                  <a:lnTo>
                    <a:pt x="45" y="222"/>
                  </a:lnTo>
                  <a:lnTo>
                    <a:pt x="56" y="227"/>
                  </a:lnTo>
                  <a:lnTo>
                    <a:pt x="68" y="231"/>
                  </a:lnTo>
                  <a:lnTo>
                    <a:pt x="80" y="236"/>
                  </a:lnTo>
                  <a:lnTo>
                    <a:pt x="92" y="239"/>
                  </a:lnTo>
                  <a:lnTo>
                    <a:pt x="96" y="235"/>
                  </a:lnTo>
                  <a:lnTo>
                    <a:pt x="100" y="231"/>
                  </a:lnTo>
                  <a:lnTo>
                    <a:pt x="103" y="227"/>
                  </a:lnTo>
                  <a:lnTo>
                    <a:pt x="106" y="224"/>
                  </a:lnTo>
                  <a:lnTo>
                    <a:pt x="109" y="220"/>
                  </a:lnTo>
                  <a:lnTo>
                    <a:pt x="112" y="217"/>
                  </a:lnTo>
                  <a:lnTo>
                    <a:pt x="116" y="210"/>
                  </a:lnTo>
                  <a:lnTo>
                    <a:pt x="120" y="203"/>
                  </a:lnTo>
                  <a:lnTo>
                    <a:pt x="122" y="196"/>
                  </a:lnTo>
                  <a:lnTo>
                    <a:pt x="125" y="189"/>
                  </a:lnTo>
                  <a:lnTo>
                    <a:pt x="126" y="182"/>
                  </a:lnTo>
                  <a:lnTo>
                    <a:pt x="128" y="175"/>
                  </a:lnTo>
                  <a:lnTo>
                    <a:pt x="129" y="167"/>
                  </a:lnTo>
                  <a:lnTo>
                    <a:pt x="130" y="159"/>
                  </a:lnTo>
                  <a:lnTo>
                    <a:pt x="132" y="150"/>
                  </a:lnTo>
                  <a:lnTo>
                    <a:pt x="133" y="140"/>
                  </a:lnTo>
                  <a:lnTo>
                    <a:pt x="135" y="130"/>
                  </a:lnTo>
                  <a:lnTo>
                    <a:pt x="137" y="119"/>
                  </a:lnTo>
                  <a:lnTo>
                    <a:pt x="140" y="107"/>
                  </a:lnTo>
                  <a:lnTo>
                    <a:pt x="144" y="95"/>
                  </a:lnTo>
                  <a:lnTo>
                    <a:pt x="147" y="83"/>
                  </a:lnTo>
                  <a:lnTo>
                    <a:pt x="153" y="58"/>
                  </a:lnTo>
                  <a:lnTo>
                    <a:pt x="154" y="55"/>
                  </a:lnTo>
                  <a:lnTo>
                    <a:pt x="155" y="51"/>
                  </a:lnTo>
                  <a:lnTo>
                    <a:pt x="157" y="42"/>
                  </a:lnTo>
                  <a:lnTo>
                    <a:pt x="158" y="39"/>
                  </a:lnTo>
                  <a:lnTo>
                    <a:pt x="158" y="36"/>
                  </a:lnTo>
                  <a:lnTo>
                    <a:pt x="159" y="34"/>
                  </a:lnTo>
                  <a:lnTo>
                    <a:pt x="159" y="33"/>
                  </a:lnTo>
                  <a:lnTo>
                    <a:pt x="149" y="25"/>
                  </a:lnTo>
                  <a:lnTo>
                    <a:pt x="138" y="17"/>
                  </a:lnTo>
                  <a:lnTo>
                    <a:pt x="126" y="10"/>
                  </a:lnTo>
                  <a:lnTo>
                    <a:pt x="121" y="7"/>
                  </a:lnTo>
                  <a:lnTo>
                    <a:pt x="115" y="4"/>
                  </a:lnTo>
                  <a:lnTo>
                    <a:pt x="109" y="2"/>
                  </a:lnTo>
                  <a:lnTo>
                    <a:pt x="103" y="1"/>
                  </a:lnTo>
                  <a:lnTo>
                    <a:pt x="97" y="0"/>
                  </a:lnTo>
                  <a:lnTo>
                    <a:pt x="91" y="0"/>
                  </a:lnTo>
                  <a:lnTo>
                    <a:pt x="85" y="1"/>
                  </a:lnTo>
                  <a:lnTo>
                    <a:pt x="79" y="3"/>
                  </a:lnTo>
                  <a:lnTo>
                    <a:pt x="74" y="5"/>
                  </a:lnTo>
                  <a:lnTo>
                    <a:pt x="68" y="9"/>
                  </a:lnTo>
                </a:path>
              </a:pathLst>
            </a:custGeom>
            <a:solidFill>
              <a:srgbClr val="FF0000"/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6215" name="Freeform 71"/>
            <p:cNvSpPr>
              <a:spLocks/>
            </p:cNvSpPr>
            <p:nvPr/>
          </p:nvSpPr>
          <p:spPr bwMode="auto">
            <a:xfrm>
              <a:off x="3474" y="1867"/>
              <a:ext cx="105" cy="142"/>
            </a:xfrm>
            <a:custGeom>
              <a:avLst/>
              <a:gdLst/>
              <a:ahLst/>
              <a:cxnLst>
                <a:cxn ang="0">
                  <a:pos x="28" y="13"/>
                </a:cxn>
                <a:cxn ang="0">
                  <a:pos x="34" y="11"/>
                </a:cxn>
                <a:cxn ang="0">
                  <a:pos x="39" y="8"/>
                </a:cxn>
                <a:cxn ang="0">
                  <a:pos x="46" y="5"/>
                </a:cxn>
                <a:cxn ang="0">
                  <a:pos x="53" y="2"/>
                </a:cxn>
                <a:cxn ang="0">
                  <a:pos x="58" y="0"/>
                </a:cxn>
                <a:cxn ang="0">
                  <a:pos x="64" y="0"/>
                </a:cxn>
                <a:cxn ang="0">
                  <a:pos x="69" y="3"/>
                </a:cxn>
                <a:cxn ang="0">
                  <a:pos x="74" y="8"/>
                </a:cxn>
                <a:cxn ang="0">
                  <a:pos x="78" y="13"/>
                </a:cxn>
                <a:cxn ang="0">
                  <a:pos x="82" y="19"/>
                </a:cxn>
                <a:cxn ang="0">
                  <a:pos x="86" y="29"/>
                </a:cxn>
                <a:cxn ang="0">
                  <a:pos x="88" y="51"/>
                </a:cxn>
                <a:cxn ang="0">
                  <a:pos x="90" y="73"/>
                </a:cxn>
                <a:cxn ang="0">
                  <a:pos x="92" y="83"/>
                </a:cxn>
                <a:cxn ang="0">
                  <a:pos x="94" y="95"/>
                </a:cxn>
                <a:cxn ang="0">
                  <a:pos x="99" y="111"/>
                </a:cxn>
                <a:cxn ang="0">
                  <a:pos x="101" y="118"/>
                </a:cxn>
                <a:cxn ang="0">
                  <a:pos x="102" y="124"/>
                </a:cxn>
                <a:cxn ang="0">
                  <a:pos x="103" y="128"/>
                </a:cxn>
                <a:cxn ang="0">
                  <a:pos x="104" y="129"/>
                </a:cxn>
                <a:cxn ang="0">
                  <a:pos x="90" y="133"/>
                </a:cxn>
                <a:cxn ang="0">
                  <a:pos x="77" y="136"/>
                </a:cxn>
                <a:cxn ang="0">
                  <a:pos x="65" y="139"/>
                </a:cxn>
                <a:cxn ang="0">
                  <a:pos x="47" y="141"/>
                </a:cxn>
                <a:cxn ang="0">
                  <a:pos x="35" y="141"/>
                </a:cxn>
                <a:cxn ang="0">
                  <a:pos x="22" y="141"/>
                </a:cxn>
                <a:cxn ang="0">
                  <a:pos x="8" y="138"/>
                </a:cxn>
                <a:cxn ang="0">
                  <a:pos x="4" y="125"/>
                </a:cxn>
                <a:cxn ang="0">
                  <a:pos x="12" y="100"/>
                </a:cxn>
                <a:cxn ang="0">
                  <a:pos x="20" y="76"/>
                </a:cxn>
                <a:cxn ang="0">
                  <a:pos x="27" y="51"/>
                </a:cxn>
                <a:cxn ang="0">
                  <a:pos x="30" y="39"/>
                </a:cxn>
                <a:cxn ang="0">
                  <a:pos x="33" y="31"/>
                </a:cxn>
                <a:cxn ang="0">
                  <a:pos x="35" y="23"/>
                </a:cxn>
                <a:cxn ang="0">
                  <a:pos x="37" y="14"/>
                </a:cxn>
                <a:cxn ang="0">
                  <a:pos x="37" y="10"/>
                </a:cxn>
                <a:cxn ang="0">
                  <a:pos x="36" y="6"/>
                </a:cxn>
                <a:cxn ang="0">
                  <a:pos x="35" y="4"/>
                </a:cxn>
                <a:cxn ang="0">
                  <a:pos x="34" y="4"/>
                </a:cxn>
                <a:cxn ang="0">
                  <a:pos x="31" y="7"/>
                </a:cxn>
                <a:cxn ang="0">
                  <a:pos x="28" y="11"/>
                </a:cxn>
                <a:cxn ang="0">
                  <a:pos x="25" y="14"/>
                </a:cxn>
              </a:cxnLst>
              <a:rect l="0" t="0" r="r" b="b"/>
              <a:pathLst>
                <a:path w="105" h="142">
                  <a:moveTo>
                    <a:pt x="25" y="14"/>
                  </a:moveTo>
                  <a:lnTo>
                    <a:pt x="28" y="13"/>
                  </a:lnTo>
                  <a:lnTo>
                    <a:pt x="31" y="12"/>
                  </a:lnTo>
                  <a:lnTo>
                    <a:pt x="34" y="11"/>
                  </a:lnTo>
                  <a:lnTo>
                    <a:pt x="37" y="9"/>
                  </a:lnTo>
                  <a:lnTo>
                    <a:pt x="39" y="8"/>
                  </a:lnTo>
                  <a:lnTo>
                    <a:pt x="42" y="7"/>
                  </a:lnTo>
                  <a:lnTo>
                    <a:pt x="46" y="5"/>
                  </a:lnTo>
                  <a:lnTo>
                    <a:pt x="49" y="3"/>
                  </a:lnTo>
                  <a:lnTo>
                    <a:pt x="53" y="2"/>
                  </a:lnTo>
                  <a:lnTo>
                    <a:pt x="56" y="0"/>
                  </a:lnTo>
                  <a:lnTo>
                    <a:pt x="58" y="0"/>
                  </a:lnTo>
                  <a:lnTo>
                    <a:pt x="61" y="0"/>
                  </a:lnTo>
                  <a:lnTo>
                    <a:pt x="64" y="0"/>
                  </a:lnTo>
                  <a:lnTo>
                    <a:pt x="66" y="1"/>
                  </a:lnTo>
                  <a:lnTo>
                    <a:pt x="69" y="3"/>
                  </a:lnTo>
                  <a:lnTo>
                    <a:pt x="73" y="7"/>
                  </a:lnTo>
                  <a:lnTo>
                    <a:pt x="74" y="8"/>
                  </a:lnTo>
                  <a:lnTo>
                    <a:pt x="76" y="11"/>
                  </a:lnTo>
                  <a:lnTo>
                    <a:pt x="78" y="13"/>
                  </a:lnTo>
                  <a:lnTo>
                    <a:pt x="80" y="16"/>
                  </a:lnTo>
                  <a:lnTo>
                    <a:pt x="82" y="19"/>
                  </a:lnTo>
                  <a:lnTo>
                    <a:pt x="85" y="22"/>
                  </a:lnTo>
                  <a:lnTo>
                    <a:pt x="86" y="29"/>
                  </a:lnTo>
                  <a:lnTo>
                    <a:pt x="87" y="36"/>
                  </a:lnTo>
                  <a:lnTo>
                    <a:pt x="88" y="51"/>
                  </a:lnTo>
                  <a:lnTo>
                    <a:pt x="89" y="66"/>
                  </a:lnTo>
                  <a:lnTo>
                    <a:pt x="90" y="73"/>
                  </a:lnTo>
                  <a:lnTo>
                    <a:pt x="91" y="80"/>
                  </a:lnTo>
                  <a:lnTo>
                    <a:pt x="92" y="83"/>
                  </a:lnTo>
                  <a:lnTo>
                    <a:pt x="93" y="87"/>
                  </a:lnTo>
                  <a:lnTo>
                    <a:pt x="94" y="95"/>
                  </a:lnTo>
                  <a:lnTo>
                    <a:pt x="96" y="103"/>
                  </a:lnTo>
                  <a:lnTo>
                    <a:pt x="99" y="111"/>
                  </a:lnTo>
                  <a:lnTo>
                    <a:pt x="100" y="115"/>
                  </a:lnTo>
                  <a:lnTo>
                    <a:pt x="101" y="118"/>
                  </a:lnTo>
                  <a:lnTo>
                    <a:pt x="102" y="121"/>
                  </a:lnTo>
                  <a:lnTo>
                    <a:pt x="102" y="124"/>
                  </a:lnTo>
                  <a:lnTo>
                    <a:pt x="103" y="126"/>
                  </a:lnTo>
                  <a:lnTo>
                    <a:pt x="103" y="128"/>
                  </a:lnTo>
                  <a:lnTo>
                    <a:pt x="104" y="129"/>
                  </a:lnTo>
                  <a:lnTo>
                    <a:pt x="104" y="129"/>
                  </a:lnTo>
                  <a:lnTo>
                    <a:pt x="97" y="131"/>
                  </a:lnTo>
                  <a:lnTo>
                    <a:pt x="90" y="133"/>
                  </a:lnTo>
                  <a:lnTo>
                    <a:pt x="83" y="135"/>
                  </a:lnTo>
                  <a:lnTo>
                    <a:pt x="77" y="136"/>
                  </a:lnTo>
                  <a:lnTo>
                    <a:pt x="71" y="138"/>
                  </a:lnTo>
                  <a:lnTo>
                    <a:pt x="65" y="139"/>
                  </a:lnTo>
                  <a:lnTo>
                    <a:pt x="53" y="141"/>
                  </a:lnTo>
                  <a:lnTo>
                    <a:pt x="47" y="141"/>
                  </a:lnTo>
                  <a:lnTo>
                    <a:pt x="41" y="141"/>
                  </a:lnTo>
                  <a:lnTo>
                    <a:pt x="35" y="141"/>
                  </a:lnTo>
                  <a:lnTo>
                    <a:pt x="28" y="141"/>
                  </a:lnTo>
                  <a:lnTo>
                    <a:pt x="22" y="141"/>
                  </a:lnTo>
                  <a:lnTo>
                    <a:pt x="15" y="140"/>
                  </a:lnTo>
                  <a:lnTo>
                    <a:pt x="8" y="138"/>
                  </a:lnTo>
                  <a:lnTo>
                    <a:pt x="0" y="137"/>
                  </a:lnTo>
                  <a:lnTo>
                    <a:pt x="4" y="125"/>
                  </a:lnTo>
                  <a:lnTo>
                    <a:pt x="8" y="112"/>
                  </a:lnTo>
                  <a:lnTo>
                    <a:pt x="12" y="100"/>
                  </a:lnTo>
                  <a:lnTo>
                    <a:pt x="16" y="88"/>
                  </a:lnTo>
                  <a:lnTo>
                    <a:pt x="20" y="76"/>
                  </a:lnTo>
                  <a:lnTo>
                    <a:pt x="24" y="64"/>
                  </a:lnTo>
                  <a:lnTo>
                    <a:pt x="27" y="51"/>
                  </a:lnTo>
                  <a:lnTo>
                    <a:pt x="29" y="45"/>
                  </a:lnTo>
                  <a:lnTo>
                    <a:pt x="30" y="39"/>
                  </a:lnTo>
                  <a:lnTo>
                    <a:pt x="31" y="35"/>
                  </a:lnTo>
                  <a:lnTo>
                    <a:pt x="33" y="31"/>
                  </a:lnTo>
                  <a:lnTo>
                    <a:pt x="34" y="26"/>
                  </a:lnTo>
                  <a:lnTo>
                    <a:pt x="35" y="23"/>
                  </a:lnTo>
                  <a:lnTo>
                    <a:pt x="36" y="18"/>
                  </a:lnTo>
                  <a:lnTo>
                    <a:pt x="37" y="14"/>
                  </a:lnTo>
                  <a:lnTo>
                    <a:pt x="37" y="12"/>
                  </a:lnTo>
                  <a:lnTo>
                    <a:pt x="37" y="10"/>
                  </a:lnTo>
                  <a:lnTo>
                    <a:pt x="36" y="8"/>
                  </a:lnTo>
                  <a:lnTo>
                    <a:pt x="36" y="6"/>
                  </a:lnTo>
                  <a:lnTo>
                    <a:pt x="36" y="5"/>
                  </a:lnTo>
                  <a:lnTo>
                    <a:pt x="35" y="4"/>
                  </a:lnTo>
                  <a:lnTo>
                    <a:pt x="35" y="4"/>
                  </a:lnTo>
                  <a:lnTo>
                    <a:pt x="34" y="4"/>
                  </a:lnTo>
                  <a:lnTo>
                    <a:pt x="33" y="5"/>
                  </a:lnTo>
                  <a:lnTo>
                    <a:pt x="31" y="7"/>
                  </a:lnTo>
                  <a:lnTo>
                    <a:pt x="30" y="9"/>
                  </a:lnTo>
                  <a:lnTo>
                    <a:pt x="28" y="11"/>
                  </a:lnTo>
                  <a:lnTo>
                    <a:pt x="26" y="12"/>
                  </a:lnTo>
                  <a:lnTo>
                    <a:pt x="25" y="14"/>
                  </a:lnTo>
                </a:path>
              </a:pathLst>
            </a:custGeom>
            <a:solidFill>
              <a:schemeClr val="bg1"/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6216" name="Freeform 72"/>
            <p:cNvSpPr>
              <a:spLocks/>
            </p:cNvSpPr>
            <p:nvPr/>
          </p:nvSpPr>
          <p:spPr bwMode="auto">
            <a:xfrm>
              <a:off x="3556" y="1854"/>
              <a:ext cx="141" cy="214"/>
            </a:xfrm>
            <a:custGeom>
              <a:avLst/>
              <a:gdLst/>
              <a:ahLst/>
              <a:cxnLst>
                <a:cxn ang="0">
                  <a:pos x="8" y="21"/>
                </a:cxn>
                <a:cxn ang="0">
                  <a:pos x="34" y="12"/>
                </a:cxn>
                <a:cxn ang="0">
                  <a:pos x="59" y="3"/>
                </a:cxn>
                <a:cxn ang="0">
                  <a:pos x="70" y="6"/>
                </a:cxn>
                <a:cxn ang="0">
                  <a:pos x="76" y="17"/>
                </a:cxn>
                <a:cxn ang="0">
                  <a:pos x="80" y="27"/>
                </a:cxn>
                <a:cxn ang="0">
                  <a:pos x="82" y="37"/>
                </a:cxn>
                <a:cxn ang="0">
                  <a:pos x="83" y="43"/>
                </a:cxn>
                <a:cxn ang="0">
                  <a:pos x="85" y="49"/>
                </a:cxn>
                <a:cxn ang="0">
                  <a:pos x="90" y="58"/>
                </a:cxn>
                <a:cxn ang="0">
                  <a:pos x="96" y="66"/>
                </a:cxn>
                <a:cxn ang="0">
                  <a:pos x="110" y="82"/>
                </a:cxn>
                <a:cxn ang="0">
                  <a:pos x="112" y="95"/>
                </a:cxn>
                <a:cxn ang="0">
                  <a:pos x="114" y="101"/>
                </a:cxn>
                <a:cxn ang="0">
                  <a:pos x="116" y="107"/>
                </a:cxn>
                <a:cxn ang="0">
                  <a:pos x="119" y="112"/>
                </a:cxn>
                <a:cxn ang="0">
                  <a:pos x="124" y="117"/>
                </a:cxn>
                <a:cxn ang="0">
                  <a:pos x="127" y="121"/>
                </a:cxn>
                <a:cxn ang="0">
                  <a:pos x="130" y="131"/>
                </a:cxn>
                <a:cxn ang="0">
                  <a:pos x="134" y="147"/>
                </a:cxn>
                <a:cxn ang="0">
                  <a:pos x="137" y="173"/>
                </a:cxn>
                <a:cxn ang="0">
                  <a:pos x="140" y="189"/>
                </a:cxn>
                <a:cxn ang="0">
                  <a:pos x="131" y="192"/>
                </a:cxn>
                <a:cxn ang="0">
                  <a:pos x="123" y="194"/>
                </a:cxn>
                <a:cxn ang="0">
                  <a:pos x="117" y="197"/>
                </a:cxn>
                <a:cxn ang="0">
                  <a:pos x="111" y="198"/>
                </a:cxn>
                <a:cxn ang="0">
                  <a:pos x="107" y="200"/>
                </a:cxn>
                <a:cxn ang="0">
                  <a:pos x="101" y="201"/>
                </a:cxn>
                <a:cxn ang="0">
                  <a:pos x="97" y="203"/>
                </a:cxn>
                <a:cxn ang="0">
                  <a:pos x="93" y="204"/>
                </a:cxn>
                <a:cxn ang="0">
                  <a:pos x="87" y="207"/>
                </a:cxn>
                <a:cxn ang="0">
                  <a:pos x="83" y="209"/>
                </a:cxn>
                <a:cxn ang="0">
                  <a:pos x="79" y="211"/>
                </a:cxn>
                <a:cxn ang="0">
                  <a:pos x="73" y="213"/>
                </a:cxn>
                <a:cxn ang="0">
                  <a:pos x="63" y="206"/>
                </a:cxn>
                <a:cxn ang="0">
                  <a:pos x="59" y="202"/>
                </a:cxn>
                <a:cxn ang="0">
                  <a:pos x="55" y="197"/>
                </a:cxn>
                <a:cxn ang="0">
                  <a:pos x="49" y="185"/>
                </a:cxn>
                <a:cxn ang="0">
                  <a:pos x="46" y="174"/>
                </a:cxn>
                <a:cxn ang="0">
                  <a:pos x="44" y="165"/>
                </a:cxn>
                <a:cxn ang="0">
                  <a:pos x="42" y="156"/>
                </a:cxn>
                <a:cxn ang="0">
                  <a:pos x="38" y="149"/>
                </a:cxn>
                <a:cxn ang="0">
                  <a:pos x="33" y="145"/>
                </a:cxn>
                <a:cxn ang="0">
                  <a:pos x="30" y="142"/>
                </a:cxn>
                <a:cxn ang="0">
                  <a:pos x="25" y="141"/>
                </a:cxn>
                <a:cxn ang="0">
                  <a:pos x="18" y="140"/>
                </a:cxn>
                <a:cxn ang="0">
                  <a:pos x="11" y="139"/>
                </a:cxn>
              </a:cxnLst>
              <a:rect l="0" t="0" r="r" b="b"/>
              <a:pathLst>
                <a:path w="141" h="214">
                  <a:moveTo>
                    <a:pt x="0" y="24"/>
                  </a:moveTo>
                  <a:lnTo>
                    <a:pt x="8" y="21"/>
                  </a:lnTo>
                  <a:lnTo>
                    <a:pt x="17" y="17"/>
                  </a:lnTo>
                  <a:lnTo>
                    <a:pt x="34" y="12"/>
                  </a:lnTo>
                  <a:lnTo>
                    <a:pt x="50" y="7"/>
                  </a:lnTo>
                  <a:lnTo>
                    <a:pt x="59" y="3"/>
                  </a:lnTo>
                  <a:lnTo>
                    <a:pt x="67" y="0"/>
                  </a:lnTo>
                  <a:lnTo>
                    <a:pt x="70" y="6"/>
                  </a:lnTo>
                  <a:lnTo>
                    <a:pt x="73" y="12"/>
                  </a:lnTo>
                  <a:lnTo>
                    <a:pt x="76" y="17"/>
                  </a:lnTo>
                  <a:lnTo>
                    <a:pt x="79" y="24"/>
                  </a:lnTo>
                  <a:lnTo>
                    <a:pt x="80" y="27"/>
                  </a:lnTo>
                  <a:lnTo>
                    <a:pt x="81" y="30"/>
                  </a:lnTo>
                  <a:lnTo>
                    <a:pt x="82" y="37"/>
                  </a:lnTo>
                  <a:lnTo>
                    <a:pt x="82" y="40"/>
                  </a:lnTo>
                  <a:lnTo>
                    <a:pt x="83" y="43"/>
                  </a:lnTo>
                  <a:lnTo>
                    <a:pt x="84" y="46"/>
                  </a:lnTo>
                  <a:lnTo>
                    <a:pt x="85" y="49"/>
                  </a:lnTo>
                  <a:lnTo>
                    <a:pt x="88" y="54"/>
                  </a:lnTo>
                  <a:lnTo>
                    <a:pt x="90" y="58"/>
                  </a:lnTo>
                  <a:lnTo>
                    <a:pt x="93" y="62"/>
                  </a:lnTo>
                  <a:lnTo>
                    <a:pt x="96" y="66"/>
                  </a:lnTo>
                  <a:lnTo>
                    <a:pt x="103" y="74"/>
                  </a:lnTo>
                  <a:lnTo>
                    <a:pt x="110" y="82"/>
                  </a:lnTo>
                  <a:lnTo>
                    <a:pt x="111" y="88"/>
                  </a:lnTo>
                  <a:lnTo>
                    <a:pt x="112" y="95"/>
                  </a:lnTo>
                  <a:lnTo>
                    <a:pt x="113" y="98"/>
                  </a:lnTo>
                  <a:lnTo>
                    <a:pt x="114" y="101"/>
                  </a:lnTo>
                  <a:lnTo>
                    <a:pt x="115" y="104"/>
                  </a:lnTo>
                  <a:lnTo>
                    <a:pt x="116" y="107"/>
                  </a:lnTo>
                  <a:lnTo>
                    <a:pt x="117" y="110"/>
                  </a:lnTo>
                  <a:lnTo>
                    <a:pt x="119" y="112"/>
                  </a:lnTo>
                  <a:lnTo>
                    <a:pt x="122" y="115"/>
                  </a:lnTo>
                  <a:lnTo>
                    <a:pt x="124" y="117"/>
                  </a:lnTo>
                  <a:lnTo>
                    <a:pt x="126" y="118"/>
                  </a:lnTo>
                  <a:lnTo>
                    <a:pt x="127" y="121"/>
                  </a:lnTo>
                  <a:lnTo>
                    <a:pt x="128" y="123"/>
                  </a:lnTo>
                  <a:lnTo>
                    <a:pt x="130" y="131"/>
                  </a:lnTo>
                  <a:lnTo>
                    <a:pt x="132" y="139"/>
                  </a:lnTo>
                  <a:lnTo>
                    <a:pt x="134" y="147"/>
                  </a:lnTo>
                  <a:lnTo>
                    <a:pt x="135" y="156"/>
                  </a:lnTo>
                  <a:lnTo>
                    <a:pt x="137" y="173"/>
                  </a:lnTo>
                  <a:lnTo>
                    <a:pt x="138" y="181"/>
                  </a:lnTo>
                  <a:lnTo>
                    <a:pt x="140" y="189"/>
                  </a:lnTo>
                  <a:lnTo>
                    <a:pt x="135" y="191"/>
                  </a:lnTo>
                  <a:lnTo>
                    <a:pt x="131" y="192"/>
                  </a:lnTo>
                  <a:lnTo>
                    <a:pt x="127" y="193"/>
                  </a:lnTo>
                  <a:lnTo>
                    <a:pt x="123" y="194"/>
                  </a:lnTo>
                  <a:lnTo>
                    <a:pt x="120" y="196"/>
                  </a:lnTo>
                  <a:lnTo>
                    <a:pt x="117" y="197"/>
                  </a:lnTo>
                  <a:lnTo>
                    <a:pt x="114" y="198"/>
                  </a:lnTo>
                  <a:lnTo>
                    <a:pt x="111" y="198"/>
                  </a:lnTo>
                  <a:lnTo>
                    <a:pt x="109" y="199"/>
                  </a:lnTo>
                  <a:lnTo>
                    <a:pt x="107" y="200"/>
                  </a:lnTo>
                  <a:lnTo>
                    <a:pt x="104" y="201"/>
                  </a:lnTo>
                  <a:lnTo>
                    <a:pt x="101" y="201"/>
                  </a:lnTo>
                  <a:lnTo>
                    <a:pt x="99" y="202"/>
                  </a:lnTo>
                  <a:lnTo>
                    <a:pt x="97" y="203"/>
                  </a:lnTo>
                  <a:lnTo>
                    <a:pt x="95" y="204"/>
                  </a:lnTo>
                  <a:lnTo>
                    <a:pt x="93" y="204"/>
                  </a:lnTo>
                  <a:lnTo>
                    <a:pt x="90" y="205"/>
                  </a:lnTo>
                  <a:lnTo>
                    <a:pt x="87" y="207"/>
                  </a:lnTo>
                  <a:lnTo>
                    <a:pt x="86" y="207"/>
                  </a:lnTo>
                  <a:lnTo>
                    <a:pt x="83" y="209"/>
                  </a:lnTo>
                  <a:lnTo>
                    <a:pt x="81" y="209"/>
                  </a:lnTo>
                  <a:lnTo>
                    <a:pt x="79" y="211"/>
                  </a:lnTo>
                  <a:lnTo>
                    <a:pt x="76" y="212"/>
                  </a:lnTo>
                  <a:lnTo>
                    <a:pt x="73" y="213"/>
                  </a:lnTo>
                  <a:lnTo>
                    <a:pt x="68" y="210"/>
                  </a:lnTo>
                  <a:lnTo>
                    <a:pt x="63" y="206"/>
                  </a:lnTo>
                  <a:lnTo>
                    <a:pt x="61" y="204"/>
                  </a:lnTo>
                  <a:lnTo>
                    <a:pt x="59" y="202"/>
                  </a:lnTo>
                  <a:lnTo>
                    <a:pt x="57" y="200"/>
                  </a:lnTo>
                  <a:lnTo>
                    <a:pt x="55" y="197"/>
                  </a:lnTo>
                  <a:lnTo>
                    <a:pt x="52" y="191"/>
                  </a:lnTo>
                  <a:lnTo>
                    <a:pt x="49" y="185"/>
                  </a:lnTo>
                  <a:lnTo>
                    <a:pt x="48" y="180"/>
                  </a:lnTo>
                  <a:lnTo>
                    <a:pt x="46" y="174"/>
                  </a:lnTo>
                  <a:lnTo>
                    <a:pt x="45" y="169"/>
                  </a:lnTo>
                  <a:lnTo>
                    <a:pt x="44" y="165"/>
                  </a:lnTo>
                  <a:lnTo>
                    <a:pt x="43" y="160"/>
                  </a:lnTo>
                  <a:lnTo>
                    <a:pt x="42" y="156"/>
                  </a:lnTo>
                  <a:lnTo>
                    <a:pt x="40" y="152"/>
                  </a:lnTo>
                  <a:lnTo>
                    <a:pt x="38" y="149"/>
                  </a:lnTo>
                  <a:lnTo>
                    <a:pt x="35" y="146"/>
                  </a:lnTo>
                  <a:lnTo>
                    <a:pt x="33" y="145"/>
                  </a:lnTo>
                  <a:lnTo>
                    <a:pt x="32" y="143"/>
                  </a:lnTo>
                  <a:lnTo>
                    <a:pt x="30" y="142"/>
                  </a:lnTo>
                  <a:lnTo>
                    <a:pt x="27" y="142"/>
                  </a:lnTo>
                  <a:lnTo>
                    <a:pt x="25" y="141"/>
                  </a:lnTo>
                  <a:lnTo>
                    <a:pt x="22" y="140"/>
                  </a:lnTo>
                  <a:lnTo>
                    <a:pt x="18" y="140"/>
                  </a:lnTo>
                  <a:lnTo>
                    <a:pt x="15" y="139"/>
                  </a:lnTo>
                  <a:lnTo>
                    <a:pt x="11" y="139"/>
                  </a:lnTo>
                  <a:lnTo>
                    <a:pt x="7" y="139"/>
                  </a:lnTo>
                </a:path>
              </a:pathLst>
            </a:custGeom>
            <a:solidFill>
              <a:srgbClr val="FF0000"/>
            </a:solidFill>
            <a:ln w="12700" cap="rnd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6217" name="Freeform 73"/>
            <p:cNvSpPr>
              <a:spLocks/>
            </p:cNvSpPr>
            <p:nvPr/>
          </p:nvSpPr>
          <p:spPr bwMode="auto">
            <a:xfrm>
              <a:off x="3648" y="1789"/>
              <a:ext cx="137" cy="228"/>
            </a:xfrm>
            <a:custGeom>
              <a:avLst/>
              <a:gdLst/>
              <a:ahLst/>
              <a:cxnLst>
                <a:cxn ang="0">
                  <a:pos x="57" y="14"/>
                </a:cxn>
                <a:cxn ang="0">
                  <a:pos x="53" y="26"/>
                </a:cxn>
                <a:cxn ang="0">
                  <a:pos x="46" y="49"/>
                </a:cxn>
                <a:cxn ang="0">
                  <a:pos x="34" y="80"/>
                </a:cxn>
                <a:cxn ang="0">
                  <a:pos x="28" y="94"/>
                </a:cxn>
                <a:cxn ang="0">
                  <a:pos x="22" y="107"/>
                </a:cxn>
                <a:cxn ang="0">
                  <a:pos x="16" y="117"/>
                </a:cxn>
                <a:cxn ang="0">
                  <a:pos x="14" y="127"/>
                </a:cxn>
                <a:cxn ang="0">
                  <a:pos x="12" y="134"/>
                </a:cxn>
                <a:cxn ang="0">
                  <a:pos x="10" y="146"/>
                </a:cxn>
                <a:cxn ang="0">
                  <a:pos x="8" y="153"/>
                </a:cxn>
                <a:cxn ang="0">
                  <a:pos x="7" y="159"/>
                </a:cxn>
                <a:cxn ang="0">
                  <a:pos x="6" y="165"/>
                </a:cxn>
                <a:cxn ang="0">
                  <a:pos x="4" y="172"/>
                </a:cxn>
                <a:cxn ang="0">
                  <a:pos x="2" y="181"/>
                </a:cxn>
                <a:cxn ang="0">
                  <a:pos x="10" y="195"/>
                </a:cxn>
                <a:cxn ang="0">
                  <a:pos x="29" y="206"/>
                </a:cxn>
                <a:cxn ang="0">
                  <a:pos x="49" y="215"/>
                </a:cxn>
                <a:cxn ang="0">
                  <a:pos x="69" y="223"/>
                </a:cxn>
                <a:cxn ang="0">
                  <a:pos x="82" y="223"/>
                </a:cxn>
                <a:cxn ang="0">
                  <a:pos x="89" y="216"/>
                </a:cxn>
                <a:cxn ang="0">
                  <a:pos x="94" y="209"/>
                </a:cxn>
                <a:cxn ang="0">
                  <a:pos x="100" y="199"/>
                </a:cxn>
                <a:cxn ang="0">
                  <a:pos x="105" y="186"/>
                </a:cxn>
                <a:cxn ang="0">
                  <a:pos x="109" y="173"/>
                </a:cxn>
                <a:cxn ang="0">
                  <a:pos x="111" y="159"/>
                </a:cxn>
                <a:cxn ang="0">
                  <a:pos x="113" y="142"/>
                </a:cxn>
                <a:cxn ang="0">
                  <a:pos x="116" y="124"/>
                </a:cxn>
                <a:cxn ang="0">
                  <a:pos x="120" y="101"/>
                </a:cxn>
                <a:cxn ang="0">
                  <a:pos x="126" y="78"/>
                </a:cxn>
                <a:cxn ang="0">
                  <a:pos x="131" y="55"/>
                </a:cxn>
                <a:cxn ang="0">
                  <a:pos x="133" y="48"/>
                </a:cxn>
                <a:cxn ang="0">
                  <a:pos x="135" y="36"/>
                </a:cxn>
                <a:cxn ang="0">
                  <a:pos x="136" y="32"/>
                </a:cxn>
                <a:cxn ang="0">
                  <a:pos x="127" y="23"/>
                </a:cxn>
                <a:cxn ang="0">
                  <a:pos x="108" y="9"/>
                </a:cxn>
                <a:cxn ang="0">
                  <a:pos x="98" y="4"/>
                </a:cxn>
                <a:cxn ang="0">
                  <a:pos x="88" y="0"/>
                </a:cxn>
                <a:cxn ang="0">
                  <a:pos x="78" y="0"/>
                </a:cxn>
                <a:cxn ang="0">
                  <a:pos x="68" y="2"/>
                </a:cxn>
                <a:cxn ang="0">
                  <a:pos x="58" y="8"/>
                </a:cxn>
              </a:cxnLst>
              <a:rect l="0" t="0" r="r" b="b"/>
              <a:pathLst>
                <a:path w="137" h="228">
                  <a:moveTo>
                    <a:pt x="58" y="8"/>
                  </a:moveTo>
                  <a:lnTo>
                    <a:pt x="57" y="14"/>
                  </a:lnTo>
                  <a:lnTo>
                    <a:pt x="55" y="20"/>
                  </a:lnTo>
                  <a:lnTo>
                    <a:pt x="53" y="26"/>
                  </a:lnTo>
                  <a:lnTo>
                    <a:pt x="51" y="34"/>
                  </a:lnTo>
                  <a:lnTo>
                    <a:pt x="46" y="49"/>
                  </a:lnTo>
                  <a:lnTo>
                    <a:pt x="40" y="64"/>
                  </a:lnTo>
                  <a:lnTo>
                    <a:pt x="34" y="80"/>
                  </a:lnTo>
                  <a:lnTo>
                    <a:pt x="31" y="87"/>
                  </a:lnTo>
                  <a:lnTo>
                    <a:pt x="28" y="94"/>
                  </a:lnTo>
                  <a:lnTo>
                    <a:pt x="25" y="101"/>
                  </a:lnTo>
                  <a:lnTo>
                    <a:pt x="22" y="107"/>
                  </a:lnTo>
                  <a:lnTo>
                    <a:pt x="19" y="112"/>
                  </a:lnTo>
                  <a:lnTo>
                    <a:pt x="16" y="117"/>
                  </a:lnTo>
                  <a:lnTo>
                    <a:pt x="15" y="122"/>
                  </a:lnTo>
                  <a:lnTo>
                    <a:pt x="14" y="127"/>
                  </a:lnTo>
                  <a:lnTo>
                    <a:pt x="13" y="130"/>
                  </a:lnTo>
                  <a:lnTo>
                    <a:pt x="12" y="134"/>
                  </a:lnTo>
                  <a:lnTo>
                    <a:pt x="11" y="140"/>
                  </a:lnTo>
                  <a:lnTo>
                    <a:pt x="10" y="146"/>
                  </a:lnTo>
                  <a:lnTo>
                    <a:pt x="9" y="150"/>
                  </a:lnTo>
                  <a:lnTo>
                    <a:pt x="8" y="153"/>
                  </a:lnTo>
                  <a:lnTo>
                    <a:pt x="8" y="156"/>
                  </a:lnTo>
                  <a:lnTo>
                    <a:pt x="7" y="159"/>
                  </a:lnTo>
                  <a:lnTo>
                    <a:pt x="6" y="163"/>
                  </a:lnTo>
                  <a:lnTo>
                    <a:pt x="6" y="165"/>
                  </a:lnTo>
                  <a:lnTo>
                    <a:pt x="5" y="168"/>
                  </a:lnTo>
                  <a:lnTo>
                    <a:pt x="4" y="172"/>
                  </a:lnTo>
                  <a:lnTo>
                    <a:pt x="3" y="176"/>
                  </a:lnTo>
                  <a:lnTo>
                    <a:pt x="2" y="181"/>
                  </a:lnTo>
                  <a:lnTo>
                    <a:pt x="0" y="188"/>
                  </a:lnTo>
                  <a:lnTo>
                    <a:pt x="10" y="195"/>
                  </a:lnTo>
                  <a:lnTo>
                    <a:pt x="20" y="201"/>
                  </a:lnTo>
                  <a:lnTo>
                    <a:pt x="29" y="206"/>
                  </a:lnTo>
                  <a:lnTo>
                    <a:pt x="39" y="211"/>
                  </a:lnTo>
                  <a:lnTo>
                    <a:pt x="49" y="215"/>
                  </a:lnTo>
                  <a:lnTo>
                    <a:pt x="59" y="219"/>
                  </a:lnTo>
                  <a:lnTo>
                    <a:pt x="69" y="223"/>
                  </a:lnTo>
                  <a:lnTo>
                    <a:pt x="79" y="227"/>
                  </a:lnTo>
                  <a:lnTo>
                    <a:pt x="82" y="223"/>
                  </a:lnTo>
                  <a:lnTo>
                    <a:pt x="86" y="220"/>
                  </a:lnTo>
                  <a:lnTo>
                    <a:pt x="89" y="216"/>
                  </a:lnTo>
                  <a:lnTo>
                    <a:pt x="91" y="212"/>
                  </a:lnTo>
                  <a:lnTo>
                    <a:pt x="94" y="209"/>
                  </a:lnTo>
                  <a:lnTo>
                    <a:pt x="96" y="206"/>
                  </a:lnTo>
                  <a:lnTo>
                    <a:pt x="100" y="199"/>
                  </a:lnTo>
                  <a:lnTo>
                    <a:pt x="103" y="193"/>
                  </a:lnTo>
                  <a:lnTo>
                    <a:pt x="105" y="186"/>
                  </a:lnTo>
                  <a:lnTo>
                    <a:pt x="107" y="180"/>
                  </a:lnTo>
                  <a:lnTo>
                    <a:pt x="109" y="173"/>
                  </a:lnTo>
                  <a:lnTo>
                    <a:pt x="110" y="166"/>
                  </a:lnTo>
                  <a:lnTo>
                    <a:pt x="111" y="159"/>
                  </a:lnTo>
                  <a:lnTo>
                    <a:pt x="112" y="151"/>
                  </a:lnTo>
                  <a:lnTo>
                    <a:pt x="113" y="142"/>
                  </a:lnTo>
                  <a:lnTo>
                    <a:pt x="114" y="133"/>
                  </a:lnTo>
                  <a:lnTo>
                    <a:pt x="116" y="124"/>
                  </a:lnTo>
                  <a:lnTo>
                    <a:pt x="117" y="113"/>
                  </a:lnTo>
                  <a:lnTo>
                    <a:pt x="120" y="101"/>
                  </a:lnTo>
                  <a:lnTo>
                    <a:pt x="123" y="90"/>
                  </a:lnTo>
                  <a:lnTo>
                    <a:pt x="126" y="78"/>
                  </a:lnTo>
                  <a:lnTo>
                    <a:pt x="128" y="66"/>
                  </a:lnTo>
                  <a:lnTo>
                    <a:pt x="131" y="55"/>
                  </a:lnTo>
                  <a:lnTo>
                    <a:pt x="132" y="52"/>
                  </a:lnTo>
                  <a:lnTo>
                    <a:pt x="133" y="48"/>
                  </a:lnTo>
                  <a:lnTo>
                    <a:pt x="134" y="40"/>
                  </a:lnTo>
                  <a:lnTo>
                    <a:pt x="135" y="36"/>
                  </a:lnTo>
                  <a:lnTo>
                    <a:pt x="135" y="34"/>
                  </a:lnTo>
                  <a:lnTo>
                    <a:pt x="136" y="32"/>
                  </a:lnTo>
                  <a:lnTo>
                    <a:pt x="136" y="31"/>
                  </a:lnTo>
                  <a:lnTo>
                    <a:pt x="127" y="23"/>
                  </a:lnTo>
                  <a:lnTo>
                    <a:pt x="118" y="16"/>
                  </a:lnTo>
                  <a:lnTo>
                    <a:pt x="108" y="9"/>
                  </a:lnTo>
                  <a:lnTo>
                    <a:pt x="103" y="6"/>
                  </a:lnTo>
                  <a:lnTo>
                    <a:pt x="98" y="4"/>
                  </a:lnTo>
                  <a:lnTo>
                    <a:pt x="93" y="2"/>
                  </a:lnTo>
                  <a:lnTo>
                    <a:pt x="88" y="0"/>
                  </a:lnTo>
                  <a:lnTo>
                    <a:pt x="83" y="0"/>
                  </a:lnTo>
                  <a:lnTo>
                    <a:pt x="78" y="0"/>
                  </a:lnTo>
                  <a:lnTo>
                    <a:pt x="73" y="0"/>
                  </a:lnTo>
                  <a:lnTo>
                    <a:pt x="68" y="2"/>
                  </a:lnTo>
                  <a:lnTo>
                    <a:pt x="63" y="4"/>
                  </a:lnTo>
                  <a:lnTo>
                    <a:pt x="58" y="8"/>
                  </a:lnTo>
                </a:path>
              </a:pathLst>
            </a:custGeom>
            <a:solidFill>
              <a:srgbClr val="FF0000"/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6218" name="Freeform 74"/>
            <p:cNvSpPr>
              <a:spLocks/>
            </p:cNvSpPr>
            <p:nvPr/>
          </p:nvSpPr>
          <p:spPr bwMode="auto">
            <a:xfrm>
              <a:off x="3745" y="1817"/>
              <a:ext cx="91" cy="135"/>
            </a:xfrm>
            <a:custGeom>
              <a:avLst/>
              <a:gdLst/>
              <a:ahLst/>
              <a:cxnLst>
                <a:cxn ang="0">
                  <a:pos x="24" y="13"/>
                </a:cxn>
                <a:cxn ang="0">
                  <a:pos x="29" y="11"/>
                </a:cxn>
                <a:cxn ang="0">
                  <a:pos x="34" y="8"/>
                </a:cxn>
                <a:cxn ang="0">
                  <a:pos x="39" y="5"/>
                </a:cxn>
                <a:cxn ang="0">
                  <a:pos x="45" y="2"/>
                </a:cxn>
                <a:cxn ang="0">
                  <a:pos x="51" y="0"/>
                </a:cxn>
                <a:cxn ang="0">
                  <a:pos x="55" y="0"/>
                </a:cxn>
                <a:cxn ang="0">
                  <a:pos x="60" y="3"/>
                </a:cxn>
                <a:cxn ang="0">
                  <a:pos x="65" y="8"/>
                </a:cxn>
                <a:cxn ang="0">
                  <a:pos x="68" y="12"/>
                </a:cxn>
                <a:cxn ang="0">
                  <a:pos x="72" y="18"/>
                </a:cxn>
                <a:cxn ang="0">
                  <a:pos x="75" y="28"/>
                </a:cxn>
                <a:cxn ang="0">
                  <a:pos x="76" y="49"/>
                </a:cxn>
                <a:cxn ang="0">
                  <a:pos x="77" y="62"/>
                </a:cxn>
                <a:cxn ang="0">
                  <a:pos x="79" y="76"/>
                </a:cxn>
                <a:cxn ang="0">
                  <a:pos x="80" y="83"/>
                </a:cxn>
                <a:cxn ang="0">
                  <a:pos x="84" y="98"/>
                </a:cxn>
                <a:cxn ang="0">
                  <a:pos x="86" y="109"/>
                </a:cxn>
                <a:cxn ang="0">
                  <a:pos x="88" y="115"/>
                </a:cxn>
                <a:cxn ang="0">
                  <a:pos x="89" y="120"/>
                </a:cxn>
                <a:cxn ang="0">
                  <a:pos x="90" y="123"/>
                </a:cxn>
                <a:cxn ang="0">
                  <a:pos x="84" y="125"/>
                </a:cxn>
                <a:cxn ang="0">
                  <a:pos x="72" y="128"/>
                </a:cxn>
                <a:cxn ang="0">
                  <a:pos x="61" y="131"/>
                </a:cxn>
                <a:cxn ang="0">
                  <a:pos x="45" y="134"/>
                </a:cxn>
                <a:cxn ang="0">
                  <a:pos x="35" y="134"/>
                </a:cxn>
                <a:cxn ang="0">
                  <a:pos x="24" y="134"/>
                </a:cxn>
                <a:cxn ang="0">
                  <a:pos x="13" y="133"/>
                </a:cxn>
                <a:cxn ang="0">
                  <a:pos x="0" y="130"/>
                </a:cxn>
                <a:cxn ang="0">
                  <a:pos x="7" y="107"/>
                </a:cxn>
                <a:cxn ang="0">
                  <a:pos x="14" y="84"/>
                </a:cxn>
                <a:cxn ang="0">
                  <a:pos x="21" y="61"/>
                </a:cxn>
                <a:cxn ang="0">
                  <a:pos x="24" y="49"/>
                </a:cxn>
                <a:cxn ang="0">
                  <a:pos x="26" y="37"/>
                </a:cxn>
                <a:cxn ang="0">
                  <a:pos x="28" y="29"/>
                </a:cxn>
                <a:cxn ang="0">
                  <a:pos x="30" y="21"/>
                </a:cxn>
                <a:cxn ang="0">
                  <a:pos x="31" y="14"/>
                </a:cxn>
                <a:cxn ang="0">
                  <a:pos x="31" y="8"/>
                </a:cxn>
                <a:cxn ang="0">
                  <a:pos x="31" y="5"/>
                </a:cxn>
                <a:cxn ang="0">
                  <a:pos x="30" y="4"/>
                </a:cxn>
                <a:cxn ang="0">
                  <a:pos x="29" y="4"/>
                </a:cxn>
                <a:cxn ang="0">
                  <a:pos x="27" y="7"/>
                </a:cxn>
                <a:cxn ang="0">
                  <a:pos x="24" y="11"/>
                </a:cxn>
                <a:cxn ang="0">
                  <a:pos x="21" y="14"/>
                </a:cxn>
              </a:cxnLst>
              <a:rect l="0" t="0" r="r" b="b"/>
              <a:pathLst>
                <a:path w="91" h="135">
                  <a:moveTo>
                    <a:pt x="21" y="14"/>
                  </a:moveTo>
                  <a:lnTo>
                    <a:pt x="24" y="13"/>
                  </a:lnTo>
                  <a:lnTo>
                    <a:pt x="27" y="12"/>
                  </a:lnTo>
                  <a:lnTo>
                    <a:pt x="29" y="11"/>
                  </a:lnTo>
                  <a:lnTo>
                    <a:pt x="31" y="9"/>
                  </a:lnTo>
                  <a:lnTo>
                    <a:pt x="34" y="8"/>
                  </a:lnTo>
                  <a:lnTo>
                    <a:pt x="36" y="7"/>
                  </a:lnTo>
                  <a:lnTo>
                    <a:pt x="39" y="5"/>
                  </a:lnTo>
                  <a:lnTo>
                    <a:pt x="43" y="3"/>
                  </a:lnTo>
                  <a:lnTo>
                    <a:pt x="45" y="2"/>
                  </a:lnTo>
                  <a:lnTo>
                    <a:pt x="48" y="1"/>
                  </a:lnTo>
                  <a:lnTo>
                    <a:pt x="51" y="0"/>
                  </a:lnTo>
                  <a:lnTo>
                    <a:pt x="53" y="0"/>
                  </a:lnTo>
                  <a:lnTo>
                    <a:pt x="55" y="0"/>
                  </a:lnTo>
                  <a:lnTo>
                    <a:pt x="58" y="2"/>
                  </a:lnTo>
                  <a:lnTo>
                    <a:pt x="60" y="3"/>
                  </a:lnTo>
                  <a:lnTo>
                    <a:pt x="63" y="6"/>
                  </a:lnTo>
                  <a:lnTo>
                    <a:pt x="65" y="8"/>
                  </a:lnTo>
                  <a:lnTo>
                    <a:pt x="66" y="10"/>
                  </a:lnTo>
                  <a:lnTo>
                    <a:pt x="68" y="12"/>
                  </a:lnTo>
                  <a:lnTo>
                    <a:pt x="70" y="15"/>
                  </a:lnTo>
                  <a:lnTo>
                    <a:pt x="72" y="18"/>
                  </a:lnTo>
                  <a:lnTo>
                    <a:pt x="74" y="21"/>
                  </a:lnTo>
                  <a:lnTo>
                    <a:pt x="75" y="28"/>
                  </a:lnTo>
                  <a:lnTo>
                    <a:pt x="75" y="35"/>
                  </a:lnTo>
                  <a:lnTo>
                    <a:pt x="76" y="49"/>
                  </a:lnTo>
                  <a:lnTo>
                    <a:pt x="77" y="55"/>
                  </a:lnTo>
                  <a:lnTo>
                    <a:pt x="77" y="62"/>
                  </a:lnTo>
                  <a:lnTo>
                    <a:pt x="78" y="69"/>
                  </a:lnTo>
                  <a:lnTo>
                    <a:pt x="79" y="76"/>
                  </a:lnTo>
                  <a:lnTo>
                    <a:pt x="80" y="79"/>
                  </a:lnTo>
                  <a:lnTo>
                    <a:pt x="80" y="83"/>
                  </a:lnTo>
                  <a:lnTo>
                    <a:pt x="82" y="90"/>
                  </a:lnTo>
                  <a:lnTo>
                    <a:pt x="84" y="98"/>
                  </a:lnTo>
                  <a:lnTo>
                    <a:pt x="86" y="106"/>
                  </a:lnTo>
                  <a:lnTo>
                    <a:pt x="86" y="109"/>
                  </a:lnTo>
                  <a:lnTo>
                    <a:pt x="87" y="112"/>
                  </a:lnTo>
                  <a:lnTo>
                    <a:pt x="88" y="115"/>
                  </a:lnTo>
                  <a:lnTo>
                    <a:pt x="89" y="118"/>
                  </a:lnTo>
                  <a:lnTo>
                    <a:pt x="89" y="120"/>
                  </a:lnTo>
                  <a:lnTo>
                    <a:pt x="90" y="122"/>
                  </a:lnTo>
                  <a:lnTo>
                    <a:pt x="90" y="123"/>
                  </a:lnTo>
                  <a:lnTo>
                    <a:pt x="90" y="123"/>
                  </a:lnTo>
                  <a:lnTo>
                    <a:pt x="84" y="125"/>
                  </a:lnTo>
                  <a:lnTo>
                    <a:pt x="78" y="127"/>
                  </a:lnTo>
                  <a:lnTo>
                    <a:pt x="72" y="128"/>
                  </a:lnTo>
                  <a:lnTo>
                    <a:pt x="66" y="130"/>
                  </a:lnTo>
                  <a:lnTo>
                    <a:pt x="61" y="131"/>
                  </a:lnTo>
                  <a:lnTo>
                    <a:pt x="56" y="132"/>
                  </a:lnTo>
                  <a:lnTo>
                    <a:pt x="45" y="134"/>
                  </a:lnTo>
                  <a:lnTo>
                    <a:pt x="40" y="134"/>
                  </a:lnTo>
                  <a:lnTo>
                    <a:pt x="35" y="134"/>
                  </a:lnTo>
                  <a:lnTo>
                    <a:pt x="30" y="134"/>
                  </a:lnTo>
                  <a:lnTo>
                    <a:pt x="24" y="134"/>
                  </a:lnTo>
                  <a:lnTo>
                    <a:pt x="19" y="134"/>
                  </a:lnTo>
                  <a:lnTo>
                    <a:pt x="13" y="133"/>
                  </a:lnTo>
                  <a:lnTo>
                    <a:pt x="7" y="131"/>
                  </a:lnTo>
                  <a:lnTo>
                    <a:pt x="0" y="130"/>
                  </a:lnTo>
                  <a:lnTo>
                    <a:pt x="3" y="118"/>
                  </a:lnTo>
                  <a:lnTo>
                    <a:pt x="7" y="107"/>
                  </a:lnTo>
                  <a:lnTo>
                    <a:pt x="10" y="95"/>
                  </a:lnTo>
                  <a:lnTo>
                    <a:pt x="14" y="84"/>
                  </a:lnTo>
                  <a:lnTo>
                    <a:pt x="18" y="72"/>
                  </a:lnTo>
                  <a:lnTo>
                    <a:pt x="21" y="61"/>
                  </a:lnTo>
                  <a:lnTo>
                    <a:pt x="22" y="55"/>
                  </a:lnTo>
                  <a:lnTo>
                    <a:pt x="24" y="49"/>
                  </a:lnTo>
                  <a:lnTo>
                    <a:pt x="25" y="43"/>
                  </a:lnTo>
                  <a:lnTo>
                    <a:pt x="26" y="37"/>
                  </a:lnTo>
                  <a:lnTo>
                    <a:pt x="27" y="33"/>
                  </a:lnTo>
                  <a:lnTo>
                    <a:pt x="28" y="29"/>
                  </a:lnTo>
                  <a:lnTo>
                    <a:pt x="29" y="25"/>
                  </a:lnTo>
                  <a:lnTo>
                    <a:pt x="30" y="21"/>
                  </a:lnTo>
                  <a:lnTo>
                    <a:pt x="31" y="18"/>
                  </a:lnTo>
                  <a:lnTo>
                    <a:pt x="31" y="14"/>
                  </a:lnTo>
                  <a:lnTo>
                    <a:pt x="31" y="10"/>
                  </a:lnTo>
                  <a:lnTo>
                    <a:pt x="31" y="8"/>
                  </a:lnTo>
                  <a:lnTo>
                    <a:pt x="31" y="6"/>
                  </a:lnTo>
                  <a:lnTo>
                    <a:pt x="31" y="5"/>
                  </a:lnTo>
                  <a:lnTo>
                    <a:pt x="30" y="4"/>
                  </a:lnTo>
                  <a:lnTo>
                    <a:pt x="30" y="4"/>
                  </a:lnTo>
                  <a:lnTo>
                    <a:pt x="29" y="4"/>
                  </a:lnTo>
                  <a:lnTo>
                    <a:pt x="29" y="4"/>
                  </a:lnTo>
                  <a:lnTo>
                    <a:pt x="28" y="5"/>
                  </a:lnTo>
                  <a:lnTo>
                    <a:pt x="27" y="7"/>
                  </a:lnTo>
                  <a:lnTo>
                    <a:pt x="25" y="9"/>
                  </a:lnTo>
                  <a:lnTo>
                    <a:pt x="24" y="11"/>
                  </a:lnTo>
                  <a:lnTo>
                    <a:pt x="22" y="13"/>
                  </a:lnTo>
                  <a:lnTo>
                    <a:pt x="21" y="14"/>
                  </a:lnTo>
                </a:path>
              </a:pathLst>
            </a:custGeom>
            <a:solidFill>
              <a:schemeClr val="bg1"/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6219" name="Freeform 75"/>
            <p:cNvSpPr>
              <a:spLocks/>
            </p:cNvSpPr>
            <p:nvPr/>
          </p:nvSpPr>
          <p:spPr bwMode="auto">
            <a:xfrm>
              <a:off x="3816" y="1805"/>
              <a:ext cx="121" cy="203"/>
            </a:xfrm>
            <a:custGeom>
              <a:avLst/>
              <a:gdLst/>
              <a:ahLst/>
              <a:cxnLst>
                <a:cxn ang="0">
                  <a:pos x="7" y="19"/>
                </a:cxn>
                <a:cxn ang="0">
                  <a:pos x="29" y="11"/>
                </a:cxn>
                <a:cxn ang="0">
                  <a:pos x="51" y="3"/>
                </a:cxn>
                <a:cxn ang="0">
                  <a:pos x="60" y="6"/>
                </a:cxn>
                <a:cxn ang="0">
                  <a:pos x="66" y="17"/>
                </a:cxn>
                <a:cxn ang="0">
                  <a:pos x="69" y="26"/>
                </a:cxn>
                <a:cxn ang="0">
                  <a:pos x="70" y="35"/>
                </a:cxn>
                <a:cxn ang="0">
                  <a:pos x="72" y="44"/>
                </a:cxn>
                <a:cxn ang="0">
                  <a:pos x="75" y="51"/>
                </a:cxn>
                <a:cxn ang="0">
                  <a:pos x="80" y="59"/>
                </a:cxn>
                <a:cxn ang="0">
                  <a:pos x="88" y="70"/>
                </a:cxn>
                <a:cxn ang="0">
                  <a:pos x="95" y="84"/>
                </a:cxn>
                <a:cxn ang="0">
                  <a:pos x="97" y="96"/>
                </a:cxn>
                <a:cxn ang="0">
                  <a:pos x="99" y="101"/>
                </a:cxn>
                <a:cxn ang="0">
                  <a:pos x="102" y="106"/>
                </a:cxn>
                <a:cxn ang="0">
                  <a:pos x="106" y="111"/>
                </a:cxn>
                <a:cxn ang="0">
                  <a:pos x="109" y="115"/>
                </a:cxn>
                <a:cxn ang="0">
                  <a:pos x="112" y="124"/>
                </a:cxn>
                <a:cxn ang="0">
                  <a:pos x="115" y="140"/>
                </a:cxn>
                <a:cxn ang="0">
                  <a:pos x="118" y="163"/>
                </a:cxn>
                <a:cxn ang="0">
                  <a:pos x="120" y="179"/>
                </a:cxn>
                <a:cxn ang="0">
                  <a:pos x="112" y="182"/>
                </a:cxn>
                <a:cxn ang="0">
                  <a:pos x="106" y="184"/>
                </a:cxn>
                <a:cxn ang="0">
                  <a:pos x="100" y="186"/>
                </a:cxn>
                <a:cxn ang="0">
                  <a:pos x="96" y="188"/>
                </a:cxn>
                <a:cxn ang="0">
                  <a:pos x="92" y="189"/>
                </a:cxn>
                <a:cxn ang="0">
                  <a:pos x="87" y="191"/>
                </a:cxn>
                <a:cxn ang="0">
                  <a:pos x="83" y="192"/>
                </a:cxn>
                <a:cxn ang="0">
                  <a:pos x="80" y="194"/>
                </a:cxn>
                <a:cxn ang="0">
                  <a:pos x="75" y="196"/>
                </a:cxn>
                <a:cxn ang="0">
                  <a:pos x="72" y="198"/>
                </a:cxn>
                <a:cxn ang="0">
                  <a:pos x="68" y="200"/>
                </a:cxn>
                <a:cxn ang="0">
                  <a:pos x="63" y="202"/>
                </a:cxn>
                <a:cxn ang="0">
                  <a:pos x="59" y="198"/>
                </a:cxn>
                <a:cxn ang="0">
                  <a:pos x="51" y="192"/>
                </a:cxn>
                <a:cxn ang="0">
                  <a:pos x="47" y="187"/>
                </a:cxn>
                <a:cxn ang="0">
                  <a:pos x="44" y="181"/>
                </a:cxn>
                <a:cxn ang="0">
                  <a:pos x="40" y="171"/>
                </a:cxn>
                <a:cxn ang="0">
                  <a:pos x="38" y="160"/>
                </a:cxn>
                <a:cxn ang="0">
                  <a:pos x="36" y="152"/>
                </a:cxn>
                <a:cxn ang="0">
                  <a:pos x="34" y="144"/>
                </a:cxn>
                <a:cxn ang="0">
                  <a:pos x="30" y="138"/>
                </a:cxn>
                <a:cxn ang="0">
                  <a:pos x="27" y="136"/>
                </a:cxn>
                <a:cxn ang="0">
                  <a:pos x="23" y="134"/>
                </a:cxn>
                <a:cxn ang="0">
                  <a:pos x="19" y="133"/>
                </a:cxn>
                <a:cxn ang="0">
                  <a:pos x="13" y="132"/>
                </a:cxn>
                <a:cxn ang="0">
                  <a:pos x="6" y="132"/>
                </a:cxn>
              </a:cxnLst>
              <a:rect l="0" t="0" r="r" b="b"/>
              <a:pathLst>
                <a:path w="121" h="203">
                  <a:moveTo>
                    <a:pt x="0" y="23"/>
                  </a:moveTo>
                  <a:lnTo>
                    <a:pt x="7" y="19"/>
                  </a:lnTo>
                  <a:lnTo>
                    <a:pt x="14" y="17"/>
                  </a:lnTo>
                  <a:lnTo>
                    <a:pt x="29" y="11"/>
                  </a:lnTo>
                  <a:lnTo>
                    <a:pt x="44" y="6"/>
                  </a:lnTo>
                  <a:lnTo>
                    <a:pt x="51" y="3"/>
                  </a:lnTo>
                  <a:lnTo>
                    <a:pt x="58" y="0"/>
                  </a:lnTo>
                  <a:lnTo>
                    <a:pt x="60" y="6"/>
                  </a:lnTo>
                  <a:lnTo>
                    <a:pt x="63" y="11"/>
                  </a:lnTo>
                  <a:lnTo>
                    <a:pt x="66" y="17"/>
                  </a:lnTo>
                  <a:lnTo>
                    <a:pt x="68" y="23"/>
                  </a:lnTo>
                  <a:lnTo>
                    <a:pt x="69" y="26"/>
                  </a:lnTo>
                  <a:lnTo>
                    <a:pt x="69" y="29"/>
                  </a:lnTo>
                  <a:lnTo>
                    <a:pt x="70" y="35"/>
                  </a:lnTo>
                  <a:lnTo>
                    <a:pt x="71" y="41"/>
                  </a:lnTo>
                  <a:lnTo>
                    <a:pt x="72" y="44"/>
                  </a:lnTo>
                  <a:lnTo>
                    <a:pt x="73" y="46"/>
                  </a:lnTo>
                  <a:lnTo>
                    <a:pt x="75" y="51"/>
                  </a:lnTo>
                  <a:lnTo>
                    <a:pt x="77" y="55"/>
                  </a:lnTo>
                  <a:lnTo>
                    <a:pt x="80" y="59"/>
                  </a:lnTo>
                  <a:lnTo>
                    <a:pt x="83" y="63"/>
                  </a:lnTo>
                  <a:lnTo>
                    <a:pt x="88" y="70"/>
                  </a:lnTo>
                  <a:lnTo>
                    <a:pt x="94" y="78"/>
                  </a:lnTo>
                  <a:lnTo>
                    <a:pt x="95" y="84"/>
                  </a:lnTo>
                  <a:lnTo>
                    <a:pt x="96" y="90"/>
                  </a:lnTo>
                  <a:lnTo>
                    <a:pt x="97" y="96"/>
                  </a:lnTo>
                  <a:lnTo>
                    <a:pt x="98" y="98"/>
                  </a:lnTo>
                  <a:lnTo>
                    <a:pt x="99" y="101"/>
                  </a:lnTo>
                  <a:lnTo>
                    <a:pt x="100" y="104"/>
                  </a:lnTo>
                  <a:lnTo>
                    <a:pt x="102" y="106"/>
                  </a:lnTo>
                  <a:lnTo>
                    <a:pt x="105" y="109"/>
                  </a:lnTo>
                  <a:lnTo>
                    <a:pt x="106" y="111"/>
                  </a:lnTo>
                  <a:lnTo>
                    <a:pt x="108" y="113"/>
                  </a:lnTo>
                  <a:lnTo>
                    <a:pt x="109" y="115"/>
                  </a:lnTo>
                  <a:lnTo>
                    <a:pt x="110" y="117"/>
                  </a:lnTo>
                  <a:lnTo>
                    <a:pt x="112" y="124"/>
                  </a:lnTo>
                  <a:lnTo>
                    <a:pt x="113" y="132"/>
                  </a:lnTo>
                  <a:lnTo>
                    <a:pt x="115" y="140"/>
                  </a:lnTo>
                  <a:lnTo>
                    <a:pt x="116" y="147"/>
                  </a:lnTo>
                  <a:lnTo>
                    <a:pt x="118" y="163"/>
                  </a:lnTo>
                  <a:lnTo>
                    <a:pt x="119" y="171"/>
                  </a:lnTo>
                  <a:lnTo>
                    <a:pt x="120" y="179"/>
                  </a:lnTo>
                  <a:lnTo>
                    <a:pt x="116" y="181"/>
                  </a:lnTo>
                  <a:lnTo>
                    <a:pt x="112" y="182"/>
                  </a:lnTo>
                  <a:lnTo>
                    <a:pt x="109" y="183"/>
                  </a:lnTo>
                  <a:lnTo>
                    <a:pt x="106" y="184"/>
                  </a:lnTo>
                  <a:lnTo>
                    <a:pt x="103" y="185"/>
                  </a:lnTo>
                  <a:lnTo>
                    <a:pt x="100" y="186"/>
                  </a:lnTo>
                  <a:lnTo>
                    <a:pt x="98" y="187"/>
                  </a:lnTo>
                  <a:lnTo>
                    <a:pt x="96" y="188"/>
                  </a:lnTo>
                  <a:lnTo>
                    <a:pt x="94" y="188"/>
                  </a:lnTo>
                  <a:lnTo>
                    <a:pt x="92" y="189"/>
                  </a:lnTo>
                  <a:lnTo>
                    <a:pt x="89" y="190"/>
                  </a:lnTo>
                  <a:lnTo>
                    <a:pt x="87" y="191"/>
                  </a:lnTo>
                  <a:lnTo>
                    <a:pt x="85" y="192"/>
                  </a:lnTo>
                  <a:lnTo>
                    <a:pt x="83" y="192"/>
                  </a:lnTo>
                  <a:lnTo>
                    <a:pt x="82" y="193"/>
                  </a:lnTo>
                  <a:lnTo>
                    <a:pt x="80" y="194"/>
                  </a:lnTo>
                  <a:lnTo>
                    <a:pt x="78" y="195"/>
                  </a:lnTo>
                  <a:lnTo>
                    <a:pt x="75" y="196"/>
                  </a:lnTo>
                  <a:lnTo>
                    <a:pt x="74" y="197"/>
                  </a:lnTo>
                  <a:lnTo>
                    <a:pt x="72" y="198"/>
                  </a:lnTo>
                  <a:lnTo>
                    <a:pt x="70" y="199"/>
                  </a:lnTo>
                  <a:lnTo>
                    <a:pt x="68" y="200"/>
                  </a:lnTo>
                  <a:lnTo>
                    <a:pt x="65" y="201"/>
                  </a:lnTo>
                  <a:lnTo>
                    <a:pt x="63" y="202"/>
                  </a:lnTo>
                  <a:lnTo>
                    <a:pt x="61" y="200"/>
                  </a:lnTo>
                  <a:lnTo>
                    <a:pt x="59" y="198"/>
                  </a:lnTo>
                  <a:lnTo>
                    <a:pt x="55" y="195"/>
                  </a:lnTo>
                  <a:lnTo>
                    <a:pt x="51" y="192"/>
                  </a:lnTo>
                  <a:lnTo>
                    <a:pt x="49" y="189"/>
                  </a:lnTo>
                  <a:lnTo>
                    <a:pt x="47" y="187"/>
                  </a:lnTo>
                  <a:lnTo>
                    <a:pt x="45" y="184"/>
                  </a:lnTo>
                  <a:lnTo>
                    <a:pt x="44" y="181"/>
                  </a:lnTo>
                  <a:lnTo>
                    <a:pt x="42" y="176"/>
                  </a:lnTo>
                  <a:lnTo>
                    <a:pt x="40" y="171"/>
                  </a:lnTo>
                  <a:lnTo>
                    <a:pt x="39" y="165"/>
                  </a:lnTo>
                  <a:lnTo>
                    <a:pt x="38" y="160"/>
                  </a:lnTo>
                  <a:lnTo>
                    <a:pt x="37" y="156"/>
                  </a:lnTo>
                  <a:lnTo>
                    <a:pt x="36" y="152"/>
                  </a:lnTo>
                  <a:lnTo>
                    <a:pt x="35" y="148"/>
                  </a:lnTo>
                  <a:lnTo>
                    <a:pt x="34" y="144"/>
                  </a:lnTo>
                  <a:lnTo>
                    <a:pt x="32" y="141"/>
                  </a:lnTo>
                  <a:lnTo>
                    <a:pt x="30" y="138"/>
                  </a:lnTo>
                  <a:lnTo>
                    <a:pt x="28" y="137"/>
                  </a:lnTo>
                  <a:lnTo>
                    <a:pt x="27" y="136"/>
                  </a:lnTo>
                  <a:lnTo>
                    <a:pt x="25" y="135"/>
                  </a:lnTo>
                  <a:lnTo>
                    <a:pt x="23" y="134"/>
                  </a:lnTo>
                  <a:lnTo>
                    <a:pt x="21" y="133"/>
                  </a:lnTo>
                  <a:lnTo>
                    <a:pt x="19" y="133"/>
                  </a:lnTo>
                  <a:lnTo>
                    <a:pt x="16" y="133"/>
                  </a:lnTo>
                  <a:lnTo>
                    <a:pt x="13" y="132"/>
                  </a:lnTo>
                  <a:lnTo>
                    <a:pt x="10" y="132"/>
                  </a:lnTo>
                  <a:lnTo>
                    <a:pt x="6" y="132"/>
                  </a:lnTo>
                </a:path>
              </a:pathLst>
            </a:custGeom>
            <a:solidFill>
              <a:srgbClr val="FF0000"/>
            </a:solidFill>
            <a:ln w="12700" cap="rnd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6220" name="Freeform 76"/>
            <p:cNvSpPr>
              <a:spLocks/>
            </p:cNvSpPr>
            <p:nvPr/>
          </p:nvSpPr>
          <p:spPr bwMode="auto">
            <a:xfrm>
              <a:off x="3936" y="1741"/>
              <a:ext cx="137" cy="228"/>
            </a:xfrm>
            <a:custGeom>
              <a:avLst/>
              <a:gdLst/>
              <a:ahLst/>
              <a:cxnLst>
                <a:cxn ang="0">
                  <a:pos x="57" y="14"/>
                </a:cxn>
                <a:cxn ang="0">
                  <a:pos x="53" y="26"/>
                </a:cxn>
                <a:cxn ang="0">
                  <a:pos x="46" y="49"/>
                </a:cxn>
                <a:cxn ang="0">
                  <a:pos x="34" y="80"/>
                </a:cxn>
                <a:cxn ang="0">
                  <a:pos x="28" y="94"/>
                </a:cxn>
                <a:cxn ang="0">
                  <a:pos x="22" y="107"/>
                </a:cxn>
                <a:cxn ang="0">
                  <a:pos x="16" y="117"/>
                </a:cxn>
                <a:cxn ang="0">
                  <a:pos x="14" y="127"/>
                </a:cxn>
                <a:cxn ang="0">
                  <a:pos x="12" y="134"/>
                </a:cxn>
                <a:cxn ang="0">
                  <a:pos x="10" y="146"/>
                </a:cxn>
                <a:cxn ang="0">
                  <a:pos x="8" y="153"/>
                </a:cxn>
                <a:cxn ang="0">
                  <a:pos x="7" y="159"/>
                </a:cxn>
                <a:cxn ang="0">
                  <a:pos x="6" y="165"/>
                </a:cxn>
                <a:cxn ang="0">
                  <a:pos x="4" y="172"/>
                </a:cxn>
                <a:cxn ang="0">
                  <a:pos x="2" y="181"/>
                </a:cxn>
                <a:cxn ang="0">
                  <a:pos x="10" y="195"/>
                </a:cxn>
                <a:cxn ang="0">
                  <a:pos x="29" y="206"/>
                </a:cxn>
                <a:cxn ang="0">
                  <a:pos x="49" y="215"/>
                </a:cxn>
                <a:cxn ang="0">
                  <a:pos x="69" y="223"/>
                </a:cxn>
                <a:cxn ang="0">
                  <a:pos x="82" y="223"/>
                </a:cxn>
                <a:cxn ang="0">
                  <a:pos x="89" y="216"/>
                </a:cxn>
                <a:cxn ang="0">
                  <a:pos x="94" y="209"/>
                </a:cxn>
                <a:cxn ang="0">
                  <a:pos x="100" y="199"/>
                </a:cxn>
                <a:cxn ang="0">
                  <a:pos x="105" y="186"/>
                </a:cxn>
                <a:cxn ang="0">
                  <a:pos x="109" y="173"/>
                </a:cxn>
                <a:cxn ang="0">
                  <a:pos x="111" y="159"/>
                </a:cxn>
                <a:cxn ang="0">
                  <a:pos x="113" y="142"/>
                </a:cxn>
                <a:cxn ang="0">
                  <a:pos x="116" y="124"/>
                </a:cxn>
                <a:cxn ang="0">
                  <a:pos x="120" y="101"/>
                </a:cxn>
                <a:cxn ang="0">
                  <a:pos x="126" y="78"/>
                </a:cxn>
                <a:cxn ang="0">
                  <a:pos x="131" y="55"/>
                </a:cxn>
                <a:cxn ang="0">
                  <a:pos x="133" y="48"/>
                </a:cxn>
                <a:cxn ang="0">
                  <a:pos x="135" y="36"/>
                </a:cxn>
                <a:cxn ang="0">
                  <a:pos x="136" y="32"/>
                </a:cxn>
                <a:cxn ang="0">
                  <a:pos x="127" y="23"/>
                </a:cxn>
                <a:cxn ang="0">
                  <a:pos x="108" y="9"/>
                </a:cxn>
                <a:cxn ang="0">
                  <a:pos x="98" y="4"/>
                </a:cxn>
                <a:cxn ang="0">
                  <a:pos x="88" y="0"/>
                </a:cxn>
                <a:cxn ang="0">
                  <a:pos x="78" y="0"/>
                </a:cxn>
                <a:cxn ang="0">
                  <a:pos x="68" y="2"/>
                </a:cxn>
                <a:cxn ang="0">
                  <a:pos x="58" y="8"/>
                </a:cxn>
              </a:cxnLst>
              <a:rect l="0" t="0" r="r" b="b"/>
              <a:pathLst>
                <a:path w="137" h="228">
                  <a:moveTo>
                    <a:pt x="58" y="8"/>
                  </a:moveTo>
                  <a:lnTo>
                    <a:pt x="57" y="14"/>
                  </a:lnTo>
                  <a:lnTo>
                    <a:pt x="55" y="20"/>
                  </a:lnTo>
                  <a:lnTo>
                    <a:pt x="53" y="26"/>
                  </a:lnTo>
                  <a:lnTo>
                    <a:pt x="51" y="34"/>
                  </a:lnTo>
                  <a:lnTo>
                    <a:pt x="46" y="49"/>
                  </a:lnTo>
                  <a:lnTo>
                    <a:pt x="40" y="64"/>
                  </a:lnTo>
                  <a:lnTo>
                    <a:pt x="34" y="80"/>
                  </a:lnTo>
                  <a:lnTo>
                    <a:pt x="31" y="87"/>
                  </a:lnTo>
                  <a:lnTo>
                    <a:pt x="28" y="94"/>
                  </a:lnTo>
                  <a:lnTo>
                    <a:pt x="25" y="101"/>
                  </a:lnTo>
                  <a:lnTo>
                    <a:pt x="22" y="107"/>
                  </a:lnTo>
                  <a:lnTo>
                    <a:pt x="19" y="112"/>
                  </a:lnTo>
                  <a:lnTo>
                    <a:pt x="16" y="117"/>
                  </a:lnTo>
                  <a:lnTo>
                    <a:pt x="15" y="122"/>
                  </a:lnTo>
                  <a:lnTo>
                    <a:pt x="14" y="127"/>
                  </a:lnTo>
                  <a:lnTo>
                    <a:pt x="13" y="130"/>
                  </a:lnTo>
                  <a:lnTo>
                    <a:pt x="12" y="134"/>
                  </a:lnTo>
                  <a:lnTo>
                    <a:pt x="11" y="140"/>
                  </a:lnTo>
                  <a:lnTo>
                    <a:pt x="10" y="146"/>
                  </a:lnTo>
                  <a:lnTo>
                    <a:pt x="9" y="150"/>
                  </a:lnTo>
                  <a:lnTo>
                    <a:pt x="8" y="153"/>
                  </a:lnTo>
                  <a:lnTo>
                    <a:pt x="8" y="156"/>
                  </a:lnTo>
                  <a:lnTo>
                    <a:pt x="7" y="159"/>
                  </a:lnTo>
                  <a:lnTo>
                    <a:pt x="6" y="163"/>
                  </a:lnTo>
                  <a:lnTo>
                    <a:pt x="6" y="165"/>
                  </a:lnTo>
                  <a:lnTo>
                    <a:pt x="5" y="168"/>
                  </a:lnTo>
                  <a:lnTo>
                    <a:pt x="4" y="172"/>
                  </a:lnTo>
                  <a:lnTo>
                    <a:pt x="3" y="176"/>
                  </a:lnTo>
                  <a:lnTo>
                    <a:pt x="2" y="181"/>
                  </a:lnTo>
                  <a:lnTo>
                    <a:pt x="0" y="188"/>
                  </a:lnTo>
                  <a:lnTo>
                    <a:pt x="10" y="195"/>
                  </a:lnTo>
                  <a:lnTo>
                    <a:pt x="20" y="201"/>
                  </a:lnTo>
                  <a:lnTo>
                    <a:pt x="29" y="206"/>
                  </a:lnTo>
                  <a:lnTo>
                    <a:pt x="39" y="211"/>
                  </a:lnTo>
                  <a:lnTo>
                    <a:pt x="49" y="215"/>
                  </a:lnTo>
                  <a:lnTo>
                    <a:pt x="59" y="219"/>
                  </a:lnTo>
                  <a:lnTo>
                    <a:pt x="69" y="223"/>
                  </a:lnTo>
                  <a:lnTo>
                    <a:pt x="79" y="227"/>
                  </a:lnTo>
                  <a:lnTo>
                    <a:pt x="82" y="223"/>
                  </a:lnTo>
                  <a:lnTo>
                    <a:pt x="86" y="220"/>
                  </a:lnTo>
                  <a:lnTo>
                    <a:pt x="89" y="216"/>
                  </a:lnTo>
                  <a:lnTo>
                    <a:pt x="91" y="212"/>
                  </a:lnTo>
                  <a:lnTo>
                    <a:pt x="94" y="209"/>
                  </a:lnTo>
                  <a:lnTo>
                    <a:pt x="96" y="206"/>
                  </a:lnTo>
                  <a:lnTo>
                    <a:pt x="100" y="199"/>
                  </a:lnTo>
                  <a:lnTo>
                    <a:pt x="103" y="193"/>
                  </a:lnTo>
                  <a:lnTo>
                    <a:pt x="105" y="186"/>
                  </a:lnTo>
                  <a:lnTo>
                    <a:pt x="107" y="180"/>
                  </a:lnTo>
                  <a:lnTo>
                    <a:pt x="109" y="173"/>
                  </a:lnTo>
                  <a:lnTo>
                    <a:pt x="110" y="166"/>
                  </a:lnTo>
                  <a:lnTo>
                    <a:pt x="111" y="159"/>
                  </a:lnTo>
                  <a:lnTo>
                    <a:pt x="112" y="151"/>
                  </a:lnTo>
                  <a:lnTo>
                    <a:pt x="113" y="142"/>
                  </a:lnTo>
                  <a:lnTo>
                    <a:pt x="114" y="133"/>
                  </a:lnTo>
                  <a:lnTo>
                    <a:pt x="116" y="124"/>
                  </a:lnTo>
                  <a:lnTo>
                    <a:pt x="117" y="113"/>
                  </a:lnTo>
                  <a:lnTo>
                    <a:pt x="120" y="101"/>
                  </a:lnTo>
                  <a:lnTo>
                    <a:pt x="123" y="90"/>
                  </a:lnTo>
                  <a:lnTo>
                    <a:pt x="126" y="78"/>
                  </a:lnTo>
                  <a:lnTo>
                    <a:pt x="128" y="66"/>
                  </a:lnTo>
                  <a:lnTo>
                    <a:pt x="131" y="55"/>
                  </a:lnTo>
                  <a:lnTo>
                    <a:pt x="132" y="52"/>
                  </a:lnTo>
                  <a:lnTo>
                    <a:pt x="133" y="48"/>
                  </a:lnTo>
                  <a:lnTo>
                    <a:pt x="134" y="40"/>
                  </a:lnTo>
                  <a:lnTo>
                    <a:pt x="135" y="36"/>
                  </a:lnTo>
                  <a:lnTo>
                    <a:pt x="135" y="34"/>
                  </a:lnTo>
                  <a:lnTo>
                    <a:pt x="136" y="32"/>
                  </a:lnTo>
                  <a:lnTo>
                    <a:pt x="136" y="31"/>
                  </a:lnTo>
                  <a:lnTo>
                    <a:pt x="127" y="23"/>
                  </a:lnTo>
                  <a:lnTo>
                    <a:pt x="118" y="16"/>
                  </a:lnTo>
                  <a:lnTo>
                    <a:pt x="108" y="9"/>
                  </a:lnTo>
                  <a:lnTo>
                    <a:pt x="103" y="6"/>
                  </a:lnTo>
                  <a:lnTo>
                    <a:pt x="98" y="4"/>
                  </a:lnTo>
                  <a:lnTo>
                    <a:pt x="93" y="2"/>
                  </a:lnTo>
                  <a:lnTo>
                    <a:pt x="88" y="0"/>
                  </a:lnTo>
                  <a:lnTo>
                    <a:pt x="83" y="0"/>
                  </a:lnTo>
                  <a:lnTo>
                    <a:pt x="78" y="0"/>
                  </a:lnTo>
                  <a:lnTo>
                    <a:pt x="73" y="0"/>
                  </a:lnTo>
                  <a:lnTo>
                    <a:pt x="68" y="2"/>
                  </a:lnTo>
                  <a:lnTo>
                    <a:pt x="63" y="4"/>
                  </a:lnTo>
                  <a:lnTo>
                    <a:pt x="58" y="8"/>
                  </a:lnTo>
                </a:path>
              </a:pathLst>
            </a:custGeom>
            <a:solidFill>
              <a:srgbClr val="FF0000"/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6221" name="Freeform 77"/>
            <p:cNvSpPr>
              <a:spLocks/>
            </p:cNvSpPr>
            <p:nvPr/>
          </p:nvSpPr>
          <p:spPr bwMode="auto">
            <a:xfrm>
              <a:off x="4033" y="1769"/>
              <a:ext cx="91" cy="135"/>
            </a:xfrm>
            <a:custGeom>
              <a:avLst/>
              <a:gdLst/>
              <a:ahLst/>
              <a:cxnLst>
                <a:cxn ang="0">
                  <a:pos x="24" y="13"/>
                </a:cxn>
                <a:cxn ang="0">
                  <a:pos x="29" y="11"/>
                </a:cxn>
                <a:cxn ang="0">
                  <a:pos x="34" y="8"/>
                </a:cxn>
                <a:cxn ang="0">
                  <a:pos x="39" y="5"/>
                </a:cxn>
                <a:cxn ang="0">
                  <a:pos x="45" y="2"/>
                </a:cxn>
                <a:cxn ang="0">
                  <a:pos x="51" y="0"/>
                </a:cxn>
                <a:cxn ang="0">
                  <a:pos x="55" y="0"/>
                </a:cxn>
                <a:cxn ang="0">
                  <a:pos x="60" y="3"/>
                </a:cxn>
                <a:cxn ang="0">
                  <a:pos x="65" y="8"/>
                </a:cxn>
                <a:cxn ang="0">
                  <a:pos x="68" y="12"/>
                </a:cxn>
                <a:cxn ang="0">
                  <a:pos x="72" y="18"/>
                </a:cxn>
                <a:cxn ang="0">
                  <a:pos x="75" y="28"/>
                </a:cxn>
                <a:cxn ang="0">
                  <a:pos x="76" y="49"/>
                </a:cxn>
                <a:cxn ang="0">
                  <a:pos x="77" y="62"/>
                </a:cxn>
                <a:cxn ang="0">
                  <a:pos x="79" y="76"/>
                </a:cxn>
                <a:cxn ang="0">
                  <a:pos x="80" y="83"/>
                </a:cxn>
                <a:cxn ang="0">
                  <a:pos x="84" y="98"/>
                </a:cxn>
                <a:cxn ang="0">
                  <a:pos x="86" y="109"/>
                </a:cxn>
                <a:cxn ang="0">
                  <a:pos x="88" y="115"/>
                </a:cxn>
                <a:cxn ang="0">
                  <a:pos x="89" y="120"/>
                </a:cxn>
                <a:cxn ang="0">
                  <a:pos x="90" y="123"/>
                </a:cxn>
                <a:cxn ang="0">
                  <a:pos x="84" y="125"/>
                </a:cxn>
                <a:cxn ang="0">
                  <a:pos x="72" y="128"/>
                </a:cxn>
                <a:cxn ang="0">
                  <a:pos x="61" y="131"/>
                </a:cxn>
                <a:cxn ang="0">
                  <a:pos x="45" y="134"/>
                </a:cxn>
                <a:cxn ang="0">
                  <a:pos x="35" y="134"/>
                </a:cxn>
                <a:cxn ang="0">
                  <a:pos x="24" y="134"/>
                </a:cxn>
                <a:cxn ang="0">
                  <a:pos x="13" y="133"/>
                </a:cxn>
                <a:cxn ang="0">
                  <a:pos x="0" y="130"/>
                </a:cxn>
                <a:cxn ang="0">
                  <a:pos x="7" y="107"/>
                </a:cxn>
                <a:cxn ang="0">
                  <a:pos x="14" y="84"/>
                </a:cxn>
                <a:cxn ang="0">
                  <a:pos x="21" y="61"/>
                </a:cxn>
                <a:cxn ang="0">
                  <a:pos x="24" y="49"/>
                </a:cxn>
                <a:cxn ang="0">
                  <a:pos x="26" y="37"/>
                </a:cxn>
                <a:cxn ang="0">
                  <a:pos x="28" y="29"/>
                </a:cxn>
                <a:cxn ang="0">
                  <a:pos x="30" y="21"/>
                </a:cxn>
                <a:cxn ang="0">
                  <a:pos x="31" y="14"/>
                </a:cxn>
                <a:cxn ang="0">
                  <a:pos x="31" y="8"/>
                </a:cxn>
                <a:cxn ang="0">
                  <a:pos x="31" y="5"/>
                </a:cxn>
                <a:cxn ang="0">
                  <a:pos x="30" y="4"/>
                </a:cxn>
                <a:cxn ang="0">
                  <a:pos x="29" y="4"/>
                </a:cxn>
                <a:cxn ang="0">
                  <a:pos x="27" y="7"/>
                </a:cxn>
                <a:cxn ang="0">
                  <a:pos x="24" y="11"/>
                </a:cxn>
                <a:cxn ang="0">
                  <a:pos x="21" y="14"/>
                </a:cxn>
              </a:cxnLst>
              <a:rect l="0" t="0" r="r" b="b"/>
              <a:pathLst>
                <a:path w="91" h="135">
                  <a:moveTo>
                    <a:pt x="21" y="14"/>
                  </a:moveTo>
                  <a:lnTo>
                    <a:pt x="24" y="13"/>
                  </a:lnTo>
                  <a:lnTo>
                    <a:pt x="27" y="12"/>
                  </a:lnTo>
                  <a:lnTo>
                    <a:pt x="29" y="11"/>
                  </a:lnTo>
                  <a:lnTo>
                    <a:pt x="31" y="9"/>
                  </a:lnTo>
                  <a:lnTo>
                    <a:pt x="34" y="8"/>
                  </a:lnTo>
                  <a:lnTo>
                    <a:pt x="36" y="7"/>
                  </a:lnTo>
                  <a:lnTo>
                    <a:pt x="39" y="5"/>
                  </a:lnTo>
                  <a:lnTo>
                    <a:pt x="43" y="3"/>
                  </a:lnTo>
                  <a:lnTo>
                    <a:pt x="45" y="2"/>
                  </a:lnTo>
                  <a:lnTo>
                    <a:pt x="48" y="1"/>
                  </a:lnTo>
                  <a:lnTo>
                    <a:pt x="51" y="0"/>
                  </a:lnTo>
                  <a:lnTo>
                    <a:pt x="53" y="0"/>
                  </a:lnTo>
                  <a:lnTo>
                    <a:pt x="55" y="0"/>
                  </a:lnTo>
                  <a:lnTo>
                    <a:pt x="58" y="2"/>
                  </a:lnTo>
                  <a:lnTo>
                    <a:pt x="60" y="3"/>
                  </a:lnTo>
                  <a:lnTo>
                    <a:pt x="63" y="6"/>
                  </a:lnTo>
                  <a:lnTo>
                    <a:pt x="65" y="8"/>
                  </a:lnTo>
                  <a:lnTo>
                    <a:pt x="66" y="10"/>
                  </a:lnTo>
                  <a:lnTo>
                    <a:pt x="68" y="12"/>
                  </a:lnTo>
                  <a:lnTo>
                    <a:pt x="70" y="15"/>
                  </a:lnTo>
                  <a:lnTo>
                    <a:pt x="72" y="18"/>
                  </a:lnTo>
                  <a:lnTo>
                    <a:pt x="74" y="21"/>
                  </a:lnTo>
                  <a:lnTo>
                    <a:pt x="75" y="28"/>
                  </a:lnTo>
                  <a:lnTo>
                    <a:pt x="75" y="35"/>
                  </a:lnTo>
                  <a:lnTo>
                    <a:pt x="76" y="49"/>
                  </a:lnTo>
                  <a:lnTo>
                    <a:pt x="77" y="55"/>
                  </a:lnTo>
                  <a:lnTo>
                    <a:pt x="77" y="62"/>
                  </a:lnTo>
                  <a:lnTo>
                    <a:pt x="78" y="69"/>
                  </a:lnTo>
                  <a:lnTo>
                    <a:pt x="79" y="76"/>
                  </a:lnTo>
                  <a:lnTo>
                    <a:pt x="80" y="79"/>
                  </a:lnTo>
                  <a:lnTo>
                    <a:pt x="80" y="83"/>
                  </a:lnTo>
                  <a:lnTo>
                    <a:pt x="82" y="90"/>
                  </a:lnTo>
                  <a:lnTo>
                    <a:pt x="84" y="98"/>
                  </a:lnTo>
                  <a:lnTo>
                    <a:pt x="86" y="106"/>
                  </a:lnTo>
                  <a:lnTo>
                    <a:pt x="86" y="109"/>
                  </a:lnTo>
                  <a:lnTo>
                    <a:pt x="87" y="112"/>
                  </a:lnTo>
                  <a:lnTo>
                    <a:pt x="88" y="115"/>
                  </a:lnTo>
                  <a:lnTo>
                    <a:pt x="89" y="118"/>
                  </a:lnTo>
                  <a:lnTo>
                    <a:pt x="89" y="120"/>
                  </a:lnTo>
                  <a:lnTo>
                    <a:pt x="90" y="122"/>
                  </a:lnTo>
                  <a:lnTo>
                    <a:pt x="90" y="123"/>
                  </a:lnTo>
                  <a:lnTo>
                    <a:pt x="90" y="123"/>
                  </a:lnTo>
                  <a:lnTo>
                    <a:pt x="84" y="125"/>
                  </a:lnTo>
                  <a:lnTo>
                    <a:pt x="78" y="127"/>
                  </a:lnTo>
                  <a:lnTo>
                    <a:pt x="72" y="128"/>
                  </a:lnTo>
                  <a:lnTo>
                    <a:pt x="66" y="130"/>
                  </a:lnTo>
                  <a:lnTo>
                    <a:pt x="61" y="131"/>
                  </a:lnTo>
                  <a:lnTo>
                    <a:pt x="56" y="132"/>
                  </a:lnTo>
                  <a:lnTo>
                    <a:pt x="45" y="134"/>
                  </a:lnTo>
                  <a:lnTo>
                    <a:pt x="40" y="134"/>
                  </a:lnTo>
                  <a:lnTo>
                    <a:pt x="35" y="134"/>
                  </a:lnTo>
                  <a:lnTo>
                    <a:pt x="30" y="134"/>
                  </a:lnTo>
                  <a:lnTo>
                    <a:pt x="24" y="134"/>
                  </a:lnTo>
                  <a:lnTo>
                    <a:pt x="19" y="134"/>
                  </a:lnTo>
                  <a:lnTo>
                    <a:pt x="13" y="133"/>
                  </a:lnTo>
                  <a:lnTo>
                    <a:pt x="7" y="131"/>
                  </a:lnTo>
                  <a:lnTo>
                    <a:pt x="0" y="130"/>
                  </a:lnTo>
                  <a:lnTo>
                    <a:pt x="3" y="118"/>
                  </a:lnTo>
                  <a:lnTo>
                    <a:pt x="7" y="107"/>
                  </a:lnTo>
                  <a:lnTo>
                    <a:pt x="10" y="95"/>
                  </a:lnTo>
                  <a:lnTo>
                    <a:pt x="14" y="84"/>
                  </a:lnTo>
                  <a:lnTo>
                    <a:pt x="18" y="72"/>
                  </a:lnTo>
                  <a:lnTo>
                    <a:pt x="21" y="61"/>
                  </a:lnTo>
                  <a:lnTo>
                    <a:pt x="22" y="55"/>
                  </a:lnTo>
                  <a:lnTo>
                    <a:pt x="24" y="49"/>
                  </a:lnTo>
                  <a:lnTo>
                    <a:pt x="25" y="43"/>
                  </a:lnTo>
                  <a:lnTo>
                    <a:pt x="26" y="37"/>
                  </a:lnTo>
                  <a:lnTo>
                    <a:pt x="27" y="33"/>
                  </a:lnTo>
                  <a:lnTo>
                    <a:pt x="28" y="29"/>
                  </a:lnTo>
                  <a:lnTo>
                    <a:pt x="29" y="25"/>
                  </a:lnTo>
                  <a:lnTo>
                    <a:pt x="30" y="21"/>
                  </a:lnTo>
                  <a:lnTo>
                    <a:pt x="31" y="18"/>
                  </a:lnTo>
                  <a:lnTo>
                    <a:pt x="31" y="14"/>
                  </a:lnTo>
                  <a:lnTo>
                    <a:pt x="31" y="10"/>
                  </a:lnTo>
                  <a:lnTo>
                    <a:pt x="31" y="8"/>
                  </a:lnTo>
                  <a:lnTo>
                    <a:pt x="31" y="6"/>
                  </a:lnTo>
                  <a:lnTo>
                    <a:pt x="31" y="5"/>
                  </a:lnTo>
                  <a:lnTo>
                    <a:pt x="30" y="4"/>
                  </a:lnTo>
                  <a:lnTo>
                    <a:pt x="30" y="4"/>
                  </a:lnTo>
                  <a:lnTo>
                    <a:pt x="29" y="4"/>
                  </a:lnTo>
                  <a:lnTo>
                    <a:pt x="29" y="4"/>
                  </a:lnTo>
                  <a:lnTo>
                    <a:pt x="28" y="5"/>
                  </a:lnTo>
                  <a:lnTo>
                    <a:pt x="27" y="7"/>
                  </a:lnTo>
                  <a:lnTo>
                    <a:pt x="25" y="9"/>
                  </a:lnTo>
                  <a:lnTo>
                    <a:pt x="24" y="11"/>
                  </a:lnTo>
                  <a:lnTo>
                    <a:pt x="22" y="13"/>
                  </a:lnTo>
                  <a:lnTo>
                    <a:pt x="21" y="14"/>
                  </a:lnTo>
                </a:path>
              </a:pathLst>
            </a:custGeom>
            <a:solidFill>
              <a:schemeClr val="bg1"/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6222" name="Freeform 78"/>
            <p:cNvSpPr>
              <a:spLocks/>
            </p:cNvSpPr>
            <p:nvPr/>
          </p:nvSpPr>
          <p:spPr bwMode="auto">
            <a:xfrm>
              <a:off x="4104" y="1757"/>
              <a:ext cx="121" cy="203"/>
            </a:xfrm>
            <a:custGeom>
              <a:avLst/>
              <a:gdLst/>
              <a:ahLst/>
              <a:cxnLst>
                <a:cxn ang="0">
                  <a:pos x="7" y="19"/>
                </a:cxn>
                <a:cxn ang="0">
                  <a:pos x="29" y="11"/>
                </a:cxn>
                <a:cxn ang="0">
                  <a:pos x="51" y="3"/>
                </a:cxn>
                <a:cxn ang="0">
                  <a:pos x="60" y="6"/>
                </a:cxn>
                <a:cxn ang="0">
                  <a:pos x="66" y="17"/>
                </a:cxn>
                <a:cxn ang="0">
                  <a:pos x="69" y="26"/>
                </a:cxn>
                <a:cxn ang="0">
                  <a:pos x="70" y="35"/>
                </a:cxn>
                <a:cxn ang="0">
                  <a:pos x="72" y="44"/>
                </a:cxn>
                <a:cxn ang="0">
                  <a:pos x="75" y="51"/>
                </a:cxn>
                <a:cxn ang="0">
                  <a:pos x="80" y="59"/>
                </a:cxn>
                <a:cxn ang="0">
                  <a:pos x="88" y="70"/>
                </a:cxn>
                <a:cxn ang="0">
                  <a:pos x="95" y="84"/>
                </a:cxn>
                <a:cxn ang="0">
                  <a:pos x="97" y="96"/>
                </a:cxn>
                <a:cxn ang="0">
                  <a:pos x="99" y="101"/>
                </a:cxn>
                <a:cxn ang="0">
                  <a:pos x="102" y="106"/>
                </a:cxn>
                <a:cxn ang="0">
                  <a:pos x="106" y="111"/>
                </a:cxn>
                <a:cxn ang="0">
                  <a:pos x="109" y="115"/>
                </a:cxn>
                <a:cxn ang="0">
                  <a:pos x="112" y="124"/>
                </a:cxn>
                <a:cxn ang="0">
                  <a:pos x="115" y="140"/>
                </a:cxn>
                <a:cxn ang="0">
                  <a:pos x="118" y="163"/>
                </a:cxn>
                <a:cxn ang="0">
                  <a:pos x="120" y="179"/>
                </a:cxn>
                <a:cxn ang="0">
                  <a:pos x="112" y="182"/>
                </a:cxn>
                <a:cxn ang="0">
                  <a:pos x="106" y="184"/>
                </a:cxn>
                <a:cxn ang="0">
                  <a:pos x="100" y="186"/>
                </a:cxn>
                <a:cxn ang="0">
                  <a:pos x="96" y="188"/>
                </a:cxn>
                <a:cxn ang="0">
                  <a:pos x="92" y="189"/>
                </a:cxn>
                <a:cxn ang="0">
                  <a:pos x="87" y="191"/>
                </a:cxn>
                <a:cxn ang="0">
                  <a:pos x="83" y="192"/>
                </a:cxn>
                <a:cxn ang="0">
                  <a:pos x="80" y="194"/>
                </a:cxn>
                <a:cxn ang="0">
                  <a:pos x="75" y="196"/>
                </a:cxn>
                <a:cxn ang="0">
                  <a:pos x="72" y="198"/>
                </a:cxn>
                <a:cxn ang="0">
                  <a:pos x="68" y="200"/>
                </a:cxn>
                <a:cxn ang="0">
                  <a:pos x="63" y="202"/>
                </a:cxn>
                <a:cxn ang="0">
                  <a:pos x="59" y="198"/>
                </a:cxn>
                <a:cxn ang="0">
                  <a:pos x="51" y="192"/>
                </a:cxn>
                <a:cxn ang="0">
                  <a:pos x="47" y="187"/>
                </a:cxn>
                <a:cxn ang="0">
                  <a:pos x="44" y="181"/>
                </a:cxn>
                <a:cxn ang="0">
                  <a:pos x="40" y="171"/>
                </a:cxn>
                <a:cxn ang="0">
                  <a:pos x="38" y="160"/>
                </a:cxn>
                <a:cxn ang="0">
                  <a:pos x="36" y="152"/>
                </a:cxn>
                <a:cxn ang="0">
                  <a:pos x="34" y="144"/>
                </a:cxn>
                <a:cxn ang="0">
                  <a:pos x="30" y="138"/>
                </a:cxn>
                <a:cxn ang="0">
                  <a:pos x="27" y="136"/>
                </a:cxn>
                <a:cxn ang="0">
                  <a:pos x="23" y="134"/>
                </a:cxn>
                <a:cxn ang="0">
                  <a:pos x="19" y="133"/>
                </a:cxn>
                <a:cxn ang="0">
                  <a:pos x="13" y="132"/>
                </a:cxn>
                <a:cxn ang="0">
                  <a:pos x="6" y="132"/>
                </a:cxn>
              </a:cxnLst>
              <a:rect l="0" t="0" r="r" b="b"/>
              <a:pathLst>
                <a:path w="121" h="203">
                  <a:moveTo>
                    <a:pt x="0" y="23"/>
                  </a:moveTo>
                  <a:lnTo>
                    <a:pt x="7" y="19"/>
                  </a:lnTo>
                  <a:lnTo>
                    <a:pt x="14" y="17"/>
                  </a:lnTo>
                  <a:lnTo>
                    <a:pt x="29" y="11"/>
                  </a:lnTo>
                  <a:lnTo>
                    <a:pt x="44" y="6"/>
                  </a:lnTo>
                  <a:lnTo>
                    <a:pt x="51" y="3"/>
                  </a:lnTo>
                  <a:lnTo>
                    <a:pt x="58" y="0"/>
                  </a:lnTo>
                  <a:lnTo>
                    <a:pt x="60" y="6"/>
                  </a:lnTo>
                  <a:lnTo>
                    <a:pt x="63" y="11"/>
                  </a:lnTo>
                  <a:lnTo>
                    <a:pt x="66" y="17"/>
                  </a:lnTo>
                  <a:lnTo>
                    <a:pt x="68" y="23"/>
                  </a:lnTo>
                  <a:lnTo>
                    <a:pt x="69" y="26"/>
                  </a:lnTo>
                  <a:lnTo>
                    <a:pt x="69" y="29"/>
                  </a:lnTo>
                  <a:lnTo>
                    <a:pt x="70" y="35"/>
                  </a:lnTo>
                  <a:lnTo>
                    <a:pt x="71" y="41"/>
                  </a:lnTo>
                  <a:lnTo>
                    <a:pt x="72" y="44"/>
                  </a:lnTo>
                  <a:lnTo>
                    <a:pt x="73" y="46"/>
                  </a:lnTo>
                  <a:lnTo>
                    <a:pt x="75" y="51"/>
                  </a:lnTo>
                  <a:lnTo>
                    <a:pt x="77" y="55"/>
                  </a:lnTo>
                  <a:lnTo>
                    <a:pt x="80" y="59"/>
                  </a:lnTo>
                  <a:lnTo>
                    <a:pt x="83" y="63"/>
                  </a:lnTo>
                  <a:lnTo>
                    <a:pt x="88" y="70"/>
                  </a:lnTo>
                  <a:lnTo>
                    <a:pt x="94" y="78"/>
                  </a:lnTo>
                  <a:lnTo>
                    <a:pt x="95" y="84"/>
                  </a:lnTo>
                  <a:lnTo>
                    <a:pt x="96" y="90"/>
                  </a:lnTo>
                  <a:lnTo>
                    <a:pt x="97" y="96"/>
                  </a:lnTo>
                  <a:lnTo>
                    <a:pt x="98" y="98"/>
                  </a:lnTo>
                  <a:lnTo>
                    <a:pt x="99" y="101"/>
                  </a:lnTo>
                  <a:lnTo>
                    <a:pt x="100" y="104"/>
                  </a:lnTo>
                  <a:lnTo>
                    <a:pt x="102" y="106"/>
                  </a:lnTo>
                  <a:lnTo>
                    <a:pt x="105" y="109"/>
                  </a:lnTo>
                  <a:lnTo>
                    <a:pt x="106" y="111"/>
                  </a:lnTo>
                  <a:lnTo>
                    <a:pt x="108" y="113"/>
                  </a:lnTo>
                  <a:lnTo>
                    <a:pt x="109" y="115"/>
                  </a:lnTo>
                  <a:lnTo>
                    <a:pt x="110" y="117"/>
                  </a:lnTo>
                  <a:lnTo>
                    <a:pt x="112" y="124"/>
                  </a:lnTo>
                  <a:lnTo>
                    <a:pt x="113" y="132"/>
                  </a:lnTo>
                  <a:lnTo>
                    <a:pt x="115" y="140"/>
                  </a:lnTo>
                  <a:lnTo>
                    <a:pt x="116" y="147"/>
                  </a:lnTo>
                  <a:lnTo>
                    <a:pt x="118" y="163"/>
                  </a:lnTo>
                  <a:lnTo>
                    <a:pt x="119" y="171"/>
                  </a:lnTo>
                  <a:lnTo>
                    <a:pt x="120" y="179"/>
                  </a:lnTo>
                  <a:lnTo>
                    <a:pt x="116" y="181"/>
                  </a:lnTo>
                  <a:lnTo>
                    <a:pt x="112" y="182"/>
                  </a:lnTo>
                  <a:lnTo>
                    <a:pt x="109" y="183"/>
                  </a:lnTo>
                  <a:lnTo>
                    <a:pt x="106" y="184"/>
                  </a:lnTo>
                  <a:lnTo>
                    <a:pt x="103" y="185"/>
                  </a:lnTo>
                  <a:lnTo>
                    <a:pt x="100" y="186"/>
                  </a:lnTo>
                  <a:lnTo>
                    <a:pt x="98" y="187"/>
                  </a:lnTo>
                  <a:lnTo>
                    <a:pt x="96" y="188"/>
                  </a:lnTo>
                  <a:lnTo>
                    <a:pt x="94" y="188"/>
                  </a:lnTo>
                  <a:lnTo>
                    <a:pt x="92" y="189"/>
                  </a:lnTo>
                  <a:lnTo>
                    <a:pt x="89" y="190"/>
                  </a:lnTo>
                  <a:lnTo>
                    <a:pt x="87" y="191"/>
                  </a:lnTo>
                  <a:lnTo>
                    <a:pt x="85" y="192"/>
                  </a:lnTo>
                  <a:lnTo>
                    <a:pt x="83" y="192"/>
                  </a:lnTo>
                  <a:lnTo>
                    <a:pt x="82" y="193"/>
                  </a:lnTo>
                  <a:lnTo>
                    <a:pt x="80" y="194"/>
                  </a:lnTo>
                  <a:lnTo>
                    <a:pt x="78" y="195"/>
                  </a:lnTo>
                  <a:lnTo>
                    <a:pt x="75" y="196"/>
                  </a:lnTo>
                  <a:lnTo>
                    <a:pt x="74" y="197"/>
                  </a:lnTo>
                  <a:lnTo>
                    <a:pt x="72" y="198"/>
                  </a:lnTo>
                  <a:lnTo>
                    <a:pt x="70" y="199"/>
                  </a:lnTo>
                  <a:lnTo>
                    <a:pt x="68" y="200"/>
                  </a:lnTo>
                  <a:lnTo>
                    <a:pt x="65" y="201"/>
                  </a:lnTo>
                  <a:lnTo>
                    <a:pt x="63" y="202"/>
                  </a:lnTo>
                  <a:lnTo>
                    <a:pt x="61" y="200"/>
                  </a:lnTo>
                  <a:lnTo>
                    <a:pt x="59" y="198"/>
                  </a:lnTo>
                  <a:lnTo>
                    <a:pt x="55" y="195"/>
                  </a:lnTo>
                  <a:lnTo>
                    <a:pt x="51" y="192"/>
                  </a:lnTo>
                  <a:lnTo>
                    <a:pt x="49" y="189"/>
                  </a:lnTo>
                  <a:lnTo>
                    <a:pt x="47" y="187"/>
                  </a:lnTo>
                  <a:lnTo>
                    <a:pt x="45" y="184"/>
                  </a:lnTo>
                  <a:lnTo>
                    <a:pt x="44" y="181"/>
                  </a:lnTo>
                  <a:lnTo>
                    <a:pt x="42" y="176"/>
                  </a:lnTo>
                  <a:lnTo>
                    <a:pt x="40" y="171"/>
                  </a:lnTo>
                  <a:lnTo>
                    <a:pt x="39" y="165"/>
                  </a:lnTo>
                  <a:lnTo>
                    <a:pt x="38" y="160"/>
                  </a:lnTo>
                  <a:lnTo>
                    <a:pt x="37" y="156"/>
                  </a:lnTo>
                  <a:lnTo>
                    <a:pt x="36" y="152"/>
                  </a:lnTo>
                  <a:lnTo>
                    <a:pt x="35" y="148"/>
                  </a:lnTo>
                  <a:lnTo>
                    <a:pt x="34" y="144"/>
                  </a:lnTo>
                  <a:lnTo>
                    <a:pt x="32" y="141"/>
                  </a:lnTo>
                  <a:lnTo>
                    <a:pt x="30" y="138"/>
                  </a:lnTo>
                  <a:lnTo>
                    <a:pt x="28" y="137"/>
                  </a:lnTo>
                  <a:lnTo>
                    <a:pt x="27" y="136"/>
                  </a:lnTo>
                  <a:lnTo>
                    <a:pt x="25" y="135"/>
                  </a:lnTo>
                  <a:lnTo>
                    <a:pt x="23" y="134"/>
                  </a:lnTo>
                  <a:lnTo>
                    <a:pt x="21" y="133"/>
                  </a:lnTo>
                  <a:lnTo>
                    <a:pt x="19" y="133"/>
                  </a:lnTo>
                  <a:lnTo>
                    <a:pt x="16" y="133"/>
                  </a:lnTo>
                  <a:lnTo>
                    <a:pt x="13" y="132"/>
                  </a:lnTo>
                  <a:lnTo>
                    <a:pt x="10" y="132"/>
                  </a:lnTo>
                  <a:lnTo>
                    <a:pt x="6" y="132"/>
                  </a:lnTo>
                </a:path>
              </a:pathLst>
            </a:custGeom>
            <a:solidFill>
              <a:srgbClr val="FF0000"/>
            </a:solidFill>
            <a:ln w="12700" cap="rnd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6223" name="Freeform 79"/>
            <p:cNvSpPr>
              <a:spLocks/>
            </p:cNvSpPr>
            <p:nvPr/>
          </p:nvSpPr>
          <p:spPr bwMode="auto">
            <a:xfrm>
              <a:off x="4272" y="1693"/>
              <a:ext cx="137" cy="228"/>
            </a:xfrm>
            <a:custGeom>
              <a:avLst/>
              <a:gdLst/>
              <a:ahLst/>
              <a:cxnLst>
                <a:cxn ang="0">
                  <a:pos x="57" y="14"/>
                </a:cxn>
                <a:cxn ang="0">
                  <a:pos x="53" y="26"/>
                </a:cxn>
                <a:cxn ang="0">
                  <a:pos x="46" y="49"/>
                </a:cxn>
                <a:cxn ang="0">
                  <a:pos x="34" y="80"/>
                </a:cxn>
                <a:cxn ang="0">
                  <a:pos x="28" y="94"/>
                </a:cxn>
                <a:cxn ang="0">
                  <a:pos x="22" y="107"/>
                </a:cxn>
                <a:cxn ang="0">
                  <a:pos x="16" y="117"/>
                </a:cxn>
                <a:cxn ang="0">
                  <a:pos x="14" y="127"/>
                </a:cxn>
                <a:cxn ang="0">
                  <a:pos x="12" y="134"/>
                </a:cxn>
                <a:cxn ang="0">
                  <a:pos x="10" y="146"/>
                </a:cxn>
                <a:cxn ang="0">
                  <a:pos x="8" y="153"/>
                </a:cxn>
                <a:cxn ang="0">
                  <a:pos x="7" y="159"/>
                </a:cxn>
                <a:cxn ang="0">
                  <a:pos x="6" y="165"/>
                </a:cxn>
                <a:cxn ang="0">
                  <a:pos x="4" y="172"/>
                </a:cxn>
                <a:cxn ang="0">
                  <a:pos x="2" y="181"/>
                </a:cxn>
                <a:cxn ang="0">
                  <a:pos x="10" y="195"/>
                </a:cxn>
                <a:cxn ang="0">
                  <a:pos x="29" y="206"/>
                </a:cxn>
                <a:cxn ang="0">
                  <a:pos x="49" y="215"/>
                </a:cxn>
                <a:cxn ang="0">
                  <a:pos x="69" y="223"/>
                </a:cxn>
                <a:cxn ang="0">
                  <a:pos x="82" y="223"/>
                </a:cxn>
                <a:cxn ang="0">
                  <a:pos x="89" y="216"/>
                </a:cxn>
                <a:cxn ang="0">
                  <a:pos x="94" y="209"/>
                </a:cxn>
                <a:cxn ang="0">
                  <a:pos x="100" y="199"/>
                </a:cxn>
                <a:cxn ang="0">
                  <a:pos x="105" y="186"/>
                </a:cxn>
                <a:cxn ang="0">
                  <a:pos x="109" y="173"/>
                </a:cxn>
                <a:cxn ang="0">
                  <a:pos x="111" y="159"/>
                </a:cxn>
                <a:cxn ang="0">
                  <a:pos x="113" y="142"/>
                </a:cxn>
                <a:cxn ang="0">
                  <a:pos x="116" y="124"/>
                </a:cxn>
                <a:cxn ang="0">
                  <a:pos x="120" y="101"/>
                </a:cxn>
                <a:cxn ang="0">
                  <a:pos x="126" y="78"/>
                </a:cxn>
                <a:cxn ang="0">
                  <a:pos x="131" y="55"/>
                </a:cxn>
                <a:cxn ang="0">
                  <a:pos x="133" y="48"/>
                </a:cxn>
                <a:cxn ang="0">
                  <a:pos x="135" y="36"/>
                </a:cxn>
                <a:cxn ang="0">
                  <a:pos x="136" y="32"/>
                </a:cxn>
                <a:cxn ang="0">
                  <a:pos x="127" y="23"/>
                </a:cxn>
                <a:cxn ang="0">
                  <a:pos x="108" y="9"/>
                </a:cxn>
                <a:cxn ang="0">
                  <a:pos x="98" y="4"/>
                </a:cxn>
                <a:cxn ang="0">
                  <a:pos x="88" y="0"/>
                </a:cxn>
                <a:cxn ang="0">
                  <a:pos x="78" y="0"/>
                </a:cxn>
                <a:cxn ang="0">
                  <a:pos x="68" y="2"/>
                </a:cxn>
                <a:cxn ang="0">
                  <a:pos x="58" y="8"/>
                </a:cxn>
              </a:cxnLst>
              <a:rect l="0" t="0" r="r" b="b"/>
              <a:pathLst>
                <a:path w="137" h="228">
                  <a:moveTo>
                    <a:pt x="58" y="8"/>
                  </a:moveTo>
                  <a:lnTo>
                    <a:pt x="57" y="14"/>
                  </a:lnTo>
                  <a:lnTo>
                    <a:pt x="55" y="20"/>
                  </a:lnTo>
                  <a:lnTo>
                    <a:pt x="53" y="26"/>
                  </a:lnTo>
                  <a:lnTo>
                    <a:pt x="51" y="34"/>
                  </a:lnTo>
                  <a:lnTo>
                    <a:pt x="46" y="49"/>
                  </a:lnTo>
                  <a:lnTo>
                    <a:pt x="40" y="64"/>
                  </a:lnTo>
                  <a:lnTo>
                    <a:pt x="34" y="80"/>
                  </a:lnTo>
                  <a:lnTo>
                    <a:pt x="31" y="87"/>
                  </a:lnTo>
                  <a:lnTo>
                    <a:pt x="28" y="94"/>
                  </a:lnTo>
                  <a:lnTo>
                    <a:pt x="25" y="101"/>
                  </a:lnTo>
                  <a:lnTo>
                    <a:pt x="22" y="107"/>
                  </a:lnTo>
                  <a:lnTo>
                    <a:pt x="19" y="112"/>
                  </a:lnTo>
                  <a:lnTo>
                    <a:pt x="16" y="117"/>
                  </a:lnTo>
                  <a:lnTo>
                    <a:pt x="15" y="122"/>
                  </a:lnTo>
                  <a:lnTo>
                    <a:pt x="14" y="127"/>
                  </a:lnTo>
                  <a:lnTo>
                    <a:pt x="13" y="130"/>
                  </a:lnTo>
                  <a:lnTo>
                    <a:pt x="12" y="134"/>
                  </a:lnTo>
                  <a:lnTo>
                    <a:pt x="11" y="140"/>
                  </a:lnTo>
                  <a:lnTo>
                    <a:pt x="10" y="146"/>
                  </a:lnTo>
                  <a:lnTo>
                    <a:pt x="9" y="150"/>
                  </a:lnTo>
                  <a:lnTo>
                    <a:pt x="8" y="153"/>
                  </a:lnTo>
                  <a:lnTo>
                    <a:pt x="8" y="156"/>
                  </a:lnTo>
                  <a:lnTo>
                    <a:pt x="7" y="159"/>
                  </a:lnTo>
                  <a:lnTo>
                    <a:pt x="6" y="163"/>
                  </a:lnTo>
                  <a:lnTo>
                    <a:pt x="6" y="165"/>
                  </a:lnTo>
                  <a:lnTo>
                    <a:pt x="5" y="168"/>
                  </a:lnTo>
                  <a:lnTo>
                    <a:pt x="4" y="172"/>
                  </a:lnTo>
                  <a:lnTo>
                    <a:pt x="3" y="176"/>
                  </a:lnTo>
                  <a:lnTo>
                    <a:pt x="2" y="181"/>
                  </a:lnTo>
                  <a:lnTo>
                    <a:pt x="0" y="188"/>
                  </a:lnTo>
                  <a:lnTo>
                    <a:pt x="10" y="195"/>
                  </a:lnTo>
                  <a:lnTo>
                    <a:pt x="20" y="201"/>
                  </a:lnTo>
                  <a:lnTo>
                    <a:pt x="29" y="206"/>
                  </a:lnTo>
                  <a:lnTo>
                    <a:pt x="39" y="211"/>
                  </a:lnTo>
                  <a:lnTo>
                    <a:pt x="49" y="215"/>
                  </a:lnTo>
                  <a:lnTo>
                    <a:pt x="59" y="219"/>
                  </a:lnTo>
                  <a:lnTo>
                    <a:pt x="69" y="223"/>
                  </a:lnTo>
                  <a:lnTo>
                    <a:pt x="79" y="227"/>
                  </a:lnTo>
                  <a:lnTo>
                    <a:pt x="82" y="223"/>
                  </a:lnTo>
                  <a:lnTo>
                    <a:pt x="86" y="220"/>
                  </a:lnTo>
                  <a:lnTo>
                    <a:pt x="89" y="216"/>
                  </a:lnTo>
                  <a:lnTo>
                    <a:pt x="91" y="212"/>
                  </a:lnTo>
                  <a:lnTo>
                    <a:pt x="94" y="209"/>
                  </a:lnTo>
                  <a:lnTo>
                    <a:pt x="96" y="206"/>
                  </a:lnTo>
                  <a:lnTo>
                    <a:pt x="100" y="199"/>
                  </a:lnTo>
                  <a:lnTo>
                    <a:pt x="103" y="193"/>
                  </a:lnTo>
                  <a:lnTo>
                    <a:pt x="105" y="186"/>
                  </a:lnTo>
                  <a:lnTo>
                    <a:pt x="107" y="180"/>
                  </a:lnTo>
                  <a:lnTo>
                    <a:pt x="109" y="173"/>
                  </a:lnTo>
                  <a:lnTo>
                    <a:pt x="110" y="166"/>
                  </a:lnTo>
                  <a:lnTo>
                    <a:pt x="111" y="159"/>
                  </a:lnTo>
                  <a:lnTo>
                    <a:pt x="112" y="151"/>
                  </a:lnTo>
                  <a:lnTo>
                    <a:pt x="113" y="142"/>
                  </a:lnTo>
                  <a:lnTo>
                    <a:pt x="114" y="133"/>
                  </a:lnTo>
                  <a:lnTo>
                    <a:pt x="116" y="124"/>
                  </a:lnTo>
                  <a:lnTo>
                    <a:pt x="117" y="113"/>
                  </a:lnTo>
                  <a:lnTo>
                    <a:pt x="120" y="101"/>
                  </a:lnTo>
                  <a:lnTo>
                    <a:pt x="123" y="90"/>
                  </a:lnTo>
                  <a:lnTo>
                    <a:pt x="126" y="78"/>
                  </a:lnTo>
                  <a:lnTo>
                    <a:pt x="128" y="66"/>
                  </a:lnTo>
                  <a:lnTo>
                    <a:pt x="131" y="55"/>
                  </a:lnTo>
                  <a:lnTo>
                    <a:pt x="132" y="52"/>
                  </a:lnTo>
                  <a:lnTo>
                    <a:pt x="133" y="48"/>
                  </a:lnTo>
                  <a:lnTo>
                    <a:pt x="134" y="40"/>
                  </a:lnTo>
                  <a:lnTo>
                    <a:pt x="135" y="36"/>
                  </a:lnTo>
                  <a:lnTo>
                    <a:pt x="135" y="34"/>
                  </a:lnTo>
                  <a:lnTo>
                    <a:pt x="136" y="32"/>
                  </a:lnTo>
                  <a:lnTo>
                    <a:pt x="136" y="31"/>
                  </a:lnTo>
                  <a:lnTo>
                    <a:pt x="127" y="23"/>
                  </a:lnTo>
                  <a:lnTo>
                    <a:pt x="118" y="16"/>
                  </a:lnTo>
                  <a:lnTo>
                    <a:pt x="108" y="9"/>
                  </a:lnTo>
                  <a:lnTo>
                    <a:pt x="103" y="6"/>
                  </a:lnTo>
                  <a:lnTo>
                    <a:pt x="98" y="4"/>
                  </a:lnTo>
                  <a:lnTo>
                    <a:pt x="93" y="2"/>
                  </a:lnTo>
                  <a:lnTo>
                    <a:pt x="88" y="0"/>
                  </a:lnTo>
                  <a:lnTo>
                    <a:pt x="83" y="0"/>
                  </a:lnTo>
                  <a:lnTo>
                    <a:pt x="78" y="0"/>
                  </a:lnTo>
                  <a:lnTo>
                    <a:pt x="73" y="0"/>
                  </a:lnTo>
                  <a:lnTo>
                    <a:pt x="68" y="2"/>
                  </a:lnTo>
                  <a:lnTo>
                    <a:pt x="63" y="4"/>
                  </a:lnTo>
                  <a:lnTo>
                    <a:pt x="58" y="8"/>
                  </a:lnTo>
                </a:path>
              </a:pathLst>
            </a:custGeom>
            <a:solidFill>
              <a:srgbClr val="FF0000"/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6224" name="Freeform 80"/>
            <p:cNvSpPr>
              <a:spLocks/>
            </p:cNvSpPr>
            <p:nvPr/>
          </p:nvSpPr>
          <p:spPr bwMode="auto">
            <a:xfrm>
              <a:off x="4369" y="1721"/>
              <a:ext cx="91" cy="135"/>
            </a:xfrm>
            <a:custGeom>
              <a:avLst/>
              <a:gdLst/>
              <a:ahLst/>
              <a:cxnLst>
                <a:cxn ang="0">
                  <a:pos x="24" y="13"/>
                </a:cxn>
                <a:cxn ang="0">
                  <a:pos x="29" y="11"/>
                </a:cxn>
                <a:cxn ang="0">
                  <a:pos x="34" y="8"/>
                </a:cxn>
                <a:cxn ang="0">
                  <a:pos x="39" y="5"/>
                </a:cxn>
                <a:cxn ang="0">
                  <a:pos x="45" y="2"/>
                </a:cxn>
                <a:cxn ang="0">
                  <a:pos x="51" y="0"/>
                </a:cxn>
                <a:cxn ang="0">
                  <a:pos x="55" y="0"/>
                </a:cxn>
                <a:cxn ang="0">
                  <a:pos x="60" y="3"/>
                </a:cxn>
                <a:cxn ang="0">
                  <a:pos x="65" y="8"/>
                </a:cxn>
                <a:cxn ang="0">
                  <a:pos x="68" y="12"/>
                </a:cxn>
                <a:cxn ang="0">
                  <a:pos x="72" y="18"/>
                </a:cxn>
                <a:cxn ang="0">
                  <a:pos x="75" y="28"/>
                </a:cxn>
                <a:cxn ang="0">
                  <a:pos x="76" y="49"/>
                </a:cxn>
                <a:cxn ang="0">
                  <a:pos x="77" y="62"/>
                </a:cxn>
                <a:cxn ang="0">
                  <a:pos x="79" y="76"/>
                </a:cxn>
                <a:cxn ang="0">
                  <a:pos x="80" y="83"/>
                </a:cxn>
                <a:cxn ang="0">
                  <a:pos x="84" y="98"/>
                </a:cxn>
                <a:cxn ang="0">
                  <a:pos x="86" y="109"/>
                </a:cxn>
                <a:cxn ang="0">
                  <a:pos x="88" y="115"/>
                </a:cxn>
                <a:cxn ang="0">
                  <a:pos x="89" y="120"/>
                </a:cxn>
                <a:cxn ang="0">
                  <a:pos x="90" y="123"/>
                </a:cxn>
                <a:cxn ang="0">
                  <a:pos x="84" y="125"/>
                </a:cxn>
                <a:cxn ang="0">
                  <a:pos x="72" y="128"/>
                </a:cxn>
                <a:cxn ang="0">
                  <a:pos x="61" y="131"/>
                </a:cxn>
                <a:cxn ang="0">
                  <a:pos x="45" y="134"/>
                </a:cxn>
                <a:cxn ang="0">
                  <a:pos x="35" y="134"/>
                </a:cxn>
                <a:cxn ang="0">
                  <a:pos x="24" y="134"/>
                </a:cxn>
                <a:cxn ang="0">
                  <a:pos x="13" y="133"/>
                </a:cxn>
                <a:cxn ang="0">
                  <a:pos x="0" y="130"/>
                </a:cxn>
                <a:cxn ang="0">
                  <a:pos x="7" y="107"/>
                </a:cxn>
                <a:cxn ang="0">
                  <a:pos x="14" y="84"/>
                </a:cxn>
                <a:cxn ang="0">
                  <a:pos x="21" y="61"/>
                </a:cxn>
                <a:cxn ang="0">
                  <a:pos x="24" y="49"/>
                </a:cxn>
                <a:cxn ang="0">
                  <a:pos x="26" y="37"/>
                </a:cxn>
                <a:cxn ang="0">
                  <a:pos x="28" y="29"/>
                </a:cxn>
                <a:cxn ang="0">
                  <a:pos x="30" y="21"/>
                </a:cxn>
                <a:cxn ang="0">
                  <a:pos x="31" y="14"/>
                </a:cxn>
                <a:cxn ang="0">
                  <a:pos x="31" y="8"/>
                </a:cxn>
                <a:cxn ang="0">
                  <a:pos x="31" y="5"/>
                </a:cxn>
                <a:cxn ang="0">
                  <a:pos x="30" y="4"/>
                </a:cxn>
                <a:cxn ang="0">
                  <a:pos x="29" y="4"/>
                </a:cxn>
                <a:cxn ang="0">
                  <a:pos x="27" y="7"/>
                </a:cxn>
                <a:cxn ang="0">
                  <a:pos x="24" y="11"/>
                </a:cxn>
                <a:cxn ang="0">
                  <a:pos x="21" y="14"/>
                </a:cxn>
              </a:cxnLst>
              <a:rect l="0" t="0" r="r" b="b"/>
              <a:pathLst>
                <a:path w="91" h="135">
                  <a:moveTo>
                    <a:pt x="21" y="14"/>
                  </a:moveTo>
                  <a:lnTo>
                    <a:pt x="24" y="13"/>
                  </a:lnTo>
                  <a:lnTo>
                    <a:pt x="27" y="12"/>
                  </a:lnTo>
                  <a:lnTo>
                    <a:pt x="29" y="11"/>
                  </a:lnTo>
                  <a:lnTo>
                    <a:pt x="31" y="9"/>
                  </a:lnTo>
                  <a:lnTo>
                    <a:pt x="34" y="8"/>
                  </a:lnTo>
                  <a:lnTo>
                    <a:pt x="36" y="7"/>
                  </a:lnTo>
                  <a:lnTo>
                    <a:pt x="39" y="5"/>
                  </a:lnTo>
                  <a:lnTo>
                    <a:pt x="43" y="3"/>
                  </a:lnTo>
                  <a:lnTo>
                    <a:pt x="45" y="2"/>
                  </a:lnTo>
                  <a:lnTo>
                    <a:pt x="48" y="1"/>
                  </a:lnTo>
                  <a:lnTo>
                    <a:pt x="51" y="0"/>
                  </a:lnTo>
                  <a:lnTo>
                    <a:pt x="53" y="0"/>
                  </a:lnTo>
                  <a:lnTo>
                    <a:pt x="55" y="0"/>
                  </a:lnTo>
                  <a:lnTo>
                    <a:pt x="58" y="2"/>
                  </a:lnTo>
                  <a:lnTo>
                    <a:pt x="60" y="3"/>
                  </a:lnTo>
                  <a:lnTo>
                    <a:pt x="63" y="6"/>
                  </a:lnTo>
                  <a:lnTo>
                    <a:pt x="65" y="8"/>
                  </a:lnTo>
                  <a:lnTo>
                    <a:pt x="66" y="10"/>
                  </a:lnTo>
                  <a:lnTo>
                    <a:pt x="68" y="12"/>
                  </a:lnTo>
                  <a:lnTo>
                    <a:pt x="70" y="15"/>
                  </a:lnTo>
                  <a:lnTo>
                    <a:pt x="72" y="18"/>
                  </a:lnTo>
                  <a:lnTo>
                    <a:pt x="74" y="21"/>
                  </a:lnTo>
                  <a:lnTo>
                    <a:pt x="75" y="28"/>
                  </a:lnTo>
                  <a:lnTo>
                    <a:pt x="75" y="35"/>
                  </a:lnTo>
                  <a:lnTo>
                    <a:pt x="76" y="49"/>
                  </a:lnTo>
                  <a:lnTo>
                    <a:pt x="77" y="55"/>
                  </a:lnTo>
                  <a:lnTo>
                    <a:pt x="77" y="62"/>
                  </a:lnTo>
                  <a:lnTo>
                    <a:pt x="78" y="69"/>
                  </a:lnTo>
                  <a:lnTo>
                    <a:pt x="79" y="76"/>
                  </a:lnTo>
                  <a:lnTo>
                    <a:pt x="80" y="79"/>
                  </a:lnTo>
                  <a:lnTo>
                    <a:pt x="80" y="83"/>
                  </a:lnTo>
                  <a:lnTo>
                    <a:pt x="82" y="90"/>
                  </a:lnTo>
                  <a:lnTo>
                    <a:pt x="84" y="98"/>
                  </a:lnTo>
                  <a:lnTo>
                    <a:pt x="86" y="106"/>
                  </a:lnTo>
                  <a:lnTo>
                    <a:pt x="86" y="109"/>
                  </a:lnTo>
                  <a:lnTo>
                    <a:pt x="87" y="112"/>
                  </a:lnTo>
                  <a:lnTo>
                    <a:pt x="88" y="115"/>
                  </a:lnTo>
                  <a:lnTo>
                    <a:pt x="89" y="118"/>
                  </a:lnTo>
                  <a:lnTo>
                    <a:pt x="89" y="120"/>
                  </a:lnTo>
                  <a:lnTo>
                    <a:pt x="90" y="122"/>
                  </a:lnTo>
                  <a:lnTo>
                    <a:pt x="90" y="123"/>
                  </a:lnTo>
                  <a:lnTo>
                    <a:pt x="90" y="123"/>
                  </a:lnTo>
                  <a:lnTo>
                    <a:pt x="84" y="125"/>
                  </a:lnTo>
                  <a:lnTo>
                    <a:pt x="78" y="127"/>
                  </a:lnTo>
                  <a:lnTo>
                    <a:pt x="72" y="128"/>
                  </a:lnTo>
                  <a:lnTo>
                    <a:pt x="66" y="130"/>
                  </a:lnTo>
                  <a:lnTo>
                    <a:pt x="61" y="131"/>
                  </a:lnTo>
                  <a:lnTo>
                    <a:pt x="56" y="132"/>
                  </a:lnTo>
                  <a:lnTo>
                    <a:pt x="45" y="134"/>
                  </a:lnTo>
                  <a:lnTo>
                    <a:pt x="40" y="134"/>
                  </a:lnTo>
                  <a:lnTo>
                    <a:pt x="35" y="134"/>
                  </a:lnTo>
                  <a:lnTo>
                    <a:pt x="30" y="134"/>
                  </a:lnTo>
                  <a:lnTo>
                    <a:pt x="24" y="134"/>
                  </a:lnTo>
                  <a:lnTo>
                    <a:pt x="19" y="134"/>
                  </a:lnTo>
                  <a:lnTo>
                    <a:pt x="13" y="133"/>
                  </a:lnTo>
                  <a:lnTo>
                    <a:pt x="7" y="131"/>
                  </a:lnTo>
                  <a:lnTo>
                    <a:pt x="0" y="130"/>
                  </a:lnTo>
                  <a:lnTo>
                    <a:pt x="3" y="118"/>
                  </a:lnTo>
                  <a:lnTo>
                    <a:pt x="7" y="107"/>
                  </a:lnTo>
                  <a:lnTo>
                    <a:pt x="10" y="95"/>
                  </a:lnTo>
                  <a:lnTo>
                    <a:pt x="14" y="84"/>
                  </a:lnTo>
                  <a:lnTo>
                    <a:pt x="18" y="72"/>
                  </a:lnTo>
                  <a:lnTo>
                    <a:pt x="21" y="61"/>
                  </a:lnTo>
                  <a:lnTo>
                    <a:pt x="22" y="55"/>
                  </a:lnTo>
                  <a:lnTo>
                    <a:pt x="24" y="49"/>
                  </a:lnTo>
                  <a:lnTo>
                    <a:pt x="25" y="43"/>
                  </a:lnTo>
                  <a:lnTo>
                    <a:pt x="26" y="37"/>
                  </a:lnTo>
                  <a:lnTo>
                    <a:pt x="27" y="33"/>
                  </a:lnTo>
                  <a:lnTo>
                    <a:pt x="28" y="29"/>
                  </a:lnTo>
                  <a:lnTo>
                    <a:pt x="29" y="25"/>
                  </a:lnTo>
                  <a:lnTo>
                    <a:pt x="30" y="21"/>
                  </a:lnTo>
                  <a:lnTo>
                    <a:pt x="31" y="18"/>
                  </a:lnTo>
                  <a:lnTo>
                    <a:pt x="31" y="14"/>
                  </a:lnTo>
                  <a:lnTo>
                    <a:pt x="31" y="10"/>
                  </a:lnTo>
                  <a:lnTo>
                    <a:pt x="31" y="8"/>
                  </a:lnTo>
                  <a:lnTo>
                    <a:pt x="31" y="6"/>
                  </a:lnTo>
                  <a:lnTo>
                    <a:pt x="31" y="5"/>
                  </a:lnTo>
                  <a:lnTo>
                    <a:pt x="30" y="4"/>
                  </a:lnTo>
                  <a:lnTo>
                    <a:pt x="30" y="4"/>
                  </a:lnTo>
                  <a:lnTo>
                    <a:pt x="29" y="4"/>
                  </a:lnTo>
                  <a:lnTo>
                    <a:pt x="29" y="4"/>
                  </a:lnTo>
                  <a:lnTo>
                    <a:pt x="28" y="5"/>
                  </a:lnTo>
                  <a:lnTo>
                    <a:pt x="27" y="7"/>
                  </a:lnTo>
                  <a:lnTo>
                    <a:pt x="25" y="9"/>
                  </a:lnTo>
                  <a:lnTo>
                    <a:pt x="24" y="11"/>
                  </a:lnTo>
                  <a:lnTo>
                    <a:pt x="22" y="13"/>
                  </a:lnTo>
                  <a:lnTo>
                    <a:pt x="21" y="14"/>
                  </a:lnTo>
                </a:path>
              </a:pathLst>
            </a:custGeom>
            <a:solidFill>
              <a:schemeClr val="bg1"/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6225" name="Freeform 81"/>
            <p:cNvSpPr>
              <a:spLocks/>
            </p:cNvSpPr>
            <p:nvPr/>
          </p:nvSpPr>
          <p:spPr bwMode="auto">
            <a:xfrm>
              <a:off x="4440" y="1709"/>
              <a:ext cx="121" cy="203"/>
            </a:xfrm>
            <a:custGeom>
              <a:avLst/>
              <a:gdLst/>
              <a:ahLst/>
              <a:cxnLst>
                <a:cxn ang="0">
                  <a:pos x="7" y="19"/>
                </a:cxn>
                <a:cxn ang="0">
                  <a:pos x="29" y="11"/>
                </a:cxn>
                <a:cxn ang="0">
                  <a:pos x="51" y="3"/>
                </a:cxn>
                <a:cxn ang="0">
                  <a:pos x="60" y="6"/>
                </a:cxn>
                <a:cxn ang="0">
                  <a:pos x="66" y="17"/>
                </a:cxn>
                <a:cxn ang="0">
                  <a:pos x="69" y="26"/>
                </a:cxn>
                <a:cxn ang="0">
                  <a:pos x="70" y="35"/>
                </a:cxn>
                <a:cxn ang="0">
                  <a:pos x="72" y="44"/>
                </a:cxn>
                <a:cxn ang="0">
                  <a:pos x="75" y="51"/>
                </a:cxn>
                <a:cxn ang="0">
                  <a:pos x="80" y="59"/>
                </a:cxn>
                <a:cxn ang="0">
                  <a:pos x="88" y="70"/>
                </a:cxn>
                <a:cxn ang="0">
                  <a:pos x="95" y="84"/>
                </a:cxn>
                <a:cxn ang="0">
                  <a:pos x="97" y="96"/>
                </a:cxn>
                <a:cxn ang="0">
                  <a:pos x="99" y="101"/>
                </a:cxn>
                <a:cxn ang="0">
                  <a:pos x="102" y="106"/>
                </a:cxn>
                <a:cxn ang="0">
                  <a:pos x="106" y="111"/>
                </a:cxn>
                <a:cxn ang="0">
                  <a:pos x="109" y="115"/>
                </a:cxn>
                <a:cxn ang="0">
                  <a:pos x="112" y="124"/>
                </a:cxn>
                <a:cxn ang="0">
                  <a:pos x="115" y="140"/>
                </a:cxn>
                <a:cxn ang="0">
                  <a:pos x="118" y="163"/>
                </a:cxn>
                <a:cxn ang="0">
                  <a:pos x="120" y="179"/>
                </a:cxn>
                <a:cxn ang="0">
                  <a:pos x="112" y="182"/>
                </a:cxn>
                <a:cxn ang="0">
                  <a:pos x="106" y="184"/>
                </a:cxn>
                <a:cxn ang="0">
                  <a:pos x="100" y="186"/>
                </a:cxn>
                <a:cxn ang="0">
                  <a:pos x="96" y="188"/>
                </a:cxn>
                <a:cxn ang="0">
                  <a:pos x="92" y="189"/>
                </a:cxn>
                <a:cxn ang="0">
                  <a:pos x="87" y="191"/>
                </a:cxn>
                <a:cxn ang="0">
                  <a:pos x="83" y="192"/>
                </a:cxn>
                <a:cxn ang="0">
                  <a:pos x="80" y="194"/>
                </a:cxn>
                <a:cxn ang="0">
                  <a:pos x="75" y="196"/>
                </a:cxn>
                <a:cxn ang="0">
                  <a:pos x="72" y="198"/>
                </a:cxn>
                <a:cxn ang="0">
                  <a:pos x="68" y="200"/>
                </a:cxn>
                <a:cxn ang="0">
                  <a:pos x="63" y="202"/>
                </a:cxn>
                <a:cxn ang="0">
                  <a:pos x="59" y="198"/>
                </a:cxn>
                <a:cxn ang="0">
                  <a:pos x="51" y="192"/>
                </a:cxn>
                <a:cxn ang="0">
                  <a:pos x="47" y="187"/>
                </a:cxn>
                <a:cxn ang="0">
                  <a:pos x="44" y="181"/>
                </a:cxn>
                <a:cxn ang="0">
                  <a:pos x="40" y="171"/>
                </a:cxn>
                <a:cxn ang="0">
                  <a:pos x="38" y="160"/>
                </a:cxn>
                <a:cxn ang="0">
                  <a:pos x="36" y="152"/>
                </a:cxn>
                <a:cxn ang="0">
                  <a:pos x="34" y="144"/>
                </a:cxn>
                <a:cxn ang="0">
                  <a:pos x="30" y="138"/>
                </a:cxn>
                <a:cxn ang="0">
                  <a:pos x="27" y="136"/>
                </a:cxn>
                <a:cxn ang="0">
                  <a:pos x="23" y="134"/>
                </a:cxn>
                <a:cxn ang="0">
                  <a:pos x="19" y="133"/>
                </a:cxn>
                <a:cxn ang="0">
                  <a:pos x="13" y="132"/>
                </a:cxn>
                <a:cxn ang="0">
                  <a:pos x="6" y="132"/>
                </a:cxn>
              </a:cxnLst>
              <a:rect l="0" t="0" r="r" b="b"/>
              <a:pathLst>
                <a:path w="121" h="203">
                  <a:moveTo>
                    <a:pt x="0" y="23"/>
                  </a:moveTo>
                  <a:lnTo>
                    <a:pt x="7" y="19"/>
                  </a:lnTo>
                  <a:lnTo>
                    <a:pt x="14" y="17"/>
                  </a:lnTo>
                  <a:lnTo>
                    <a:pt x="29" y="11"/>
                  </a:lnTo>
                  <a:lnTo>
                    <a:pt x="44" y="6"/>
                  </a:lnTo>
                  <a:lnTo>
                    <a:pt x="51" y="3"/>
                  </a:lnTo>
                  <a:lnTo>
                    <a:pt x="58" y="0"/>
                  </a:lnTo>
                  <a:lnTo>
                    <a:pt x="60" y="6"/>
                  </a:lnTo>
                  <a:lnTo>
                    <a:pt x="63" y="11"/>
                  </a:lnTo>
                  <a:lnTo>
                    <a:pt x="66" y="17"/>
                  </a:lnTo>
                  <a:lnTo>
                    <a:pt x="68" y="23"/>
                  </a:lnTo>
                  <a:lnTo>
                    <a:pt x="69" y="26"/>
                  </a:lnTo>
                  <a:lnTo>
                    <a:pt x="69" y="29"/>
                  </a:lnTo>
                  <a:lnTo>
                    <a:pt x="70" y="35"/>
                  </a:lnTo>
                  <a:lnTo>
                    <a:pt x="71" y="41"/>
                  </a:lnTo>
                  <a:lnTo>
                    <a:pt x="72" y="44"/>
                  </a:lnTo>
                  <a:lnTo>
                    <a:pt x="73" y="46"/>
                  </a:lnTo>
                  <a:lnTo>
                    <a:pt x="75" y="51"/>
                  </a:lnTo>
                  <a:lnTo>
                    <a:pt x="77" y="55"/>
                  </a:lnTo>
                  <a:lnTo>
                    <a:pt x="80" y="59"/>
                  </a:lnTo>
                  <a:lnTo>
                    <a:pt x="83" y="63"/>
                  </a:lnTo>
                  <a:lnTo>
                    <a:pt x="88" y="70"/>
                  </a:lnTo>
                  <a:lnTo>
                    <a:pt x="94" y="78"/>
                  </a:lnTo>
                  <a:lnTo>
                    <a:pt x="95" y="84"/>
                  </a:lnTo>
                  <a:lnTo>
                    <a:pt x="96" y="90"/>
                  </a:lnTo>
                  <a:lnTo>
                    <a:pt x="97" y="96"/>
                  </a:lnTo>
                  <a:lnTo>
                    <a:pt x="98" y="98"/>
                  </a:lnTo>
                  <a:lnTo>
                    <a:pt x="99" y="101"/>
                  </a:lnTo>
                  <a:lnTo>
                    <a:pt x="100" y="104"/>
                  </a:lnTo>
                  <a:lnTo>
                    <a:pt x="102" y="106"/>
                  </a:lnTo>
                  <a:lnTo>
                    <a:pt x="105" y="109"/>
                  </a:lnTo>
                  <a:lnTo>
                    <a:pt x="106" y="111"/>
                  </a:lnTo>
                  <a:lnTo>
                    <a:pt x="108" y="113"/>
                  </a:lnTo>
                  <a:lnTo>
                    <a:pt x="109" y="115"/>
                  </a:lnTo>
                  <a:lnTo>
                    <a:pt x="110" y="117"/>
                  </a:lnTo>
                  <a:lnTo>
                    <a:pt x="112" y="124"/>
                  </a:lnTo>
                  <a:lnTo>
                    <a:pt x="113" y="132"/>
                  </a:lnTo>
                  <a:lnTo>
                    <a:pt x="115" y="140"/>
                  </a:lnTo>
                  <a:lnTo>
                    <a:pt x="116" y="147"/>
                  </a:lnTo>
                  <a:lnTo>
                    <a:pt x="118" y="163"/>
                  </a:lnTo>
                  <a:lnTo>
                    <a:pt x="119" y="171"/>
                  </a:lnTo>
                  <a:lnTo>
                    <a:pt x="120" y="179"/>
                  </a:lnTo>
                  <a:lnTo>
                    <a:pt x="116" y="181"/>
                  </a:lnTo>
                  <a:lnTo>
                    <a:pt x="112" y="182"/>
                  </a:lnTo>
                  <a:lnTo>
                    <a:pt x="109" y="183"/>
                  </a:lnTo>
                  <a:lnTo>
                    <a:pt x="106" y="184"/>
                  </a:lnTo>
                  <a:lnTo>
                    <a:pt x="103" y="185"/>
                  </a:lnTo>
                  <a:lnTo>
                    <a:pt x="100" y="186"/>
                  </a:lnTo>
                  <a:lnTo>
                    <a:pt x="98" y="187"/>
                  </a:lnTo>
                  <a:lnTo>
                    <a:pt x="96" y="188"/>
                  </a:lnTo>
                  <a:lnTo>
                    <a:pt x="94" y="188"/>
                  </a:lnTo>
                  <a:lnTo>
                    <a:pt x="92" y="189"/>
                  </a:lnTo>
                  <a:lnTo>
                    <a:pt x="89" y="190"/>
                  </a:lnTo>
                  <a:lnTo>
                    <a:pt x="87" y="191"/>
                  </a:lnTo>
                  <a:lnTo>
                    <a:pt x="85" y="192"/>
                  </a:lnTo>
                  <a:lnTo>
                    <a:pt x="83" y="192"/>
                  </a:lnTo>
                  <a:lnTo>
                    <a:pt x="82" y="193"/>
                  </a:lnTo>
                  <a:lnTo>
                    <a:pt x="80" y="194"/>
                  </a:lnTo>
                  <a:lnTo>
                    <a:pt x="78" y="195"/>
                  </a:lnTo>
                  <a:lnTo>
                    <a:pt x="75" y="196"/>
                  </a:lnTo>
                  <a:lnTo>
                    <a:pt x="74" y="197"/>
                  </a:lnTo>
                  <a:lnTo>
                    <a:pt x="72" y="198"/>
                  </a:lnTo>
                  <a:lnTo>
                    <a:pt x="70" y="199"/>
                  </a:lnTo>
                  <a:lnTo>
                    <a:pt x="68" y="200"/>
                  </a:lnTo>
                  <a:lnTo>
                    <a:pt x="65" y="201"/>
                  </a:lnTo>
                  <a:lnTo>
                    <a:pt x="63" y="202"/>
                  </a:lnTo>
                  <a:lnTo>
                    <a:pt x="61" y="200"/>
                  </a:lnTo>
                  <a:lnTo>
                    <a:pt x="59" y="198"/>
                  </a:lnTo>
                  <a:lnTo>
                    <a:pt x="55" y="195"/>
                  </a:lnTo>
                  <a:lnTo>
                    <a:pt x="51" y="192"/>
                  </a:lnTo>
                  <a:lnTo>
                    <a:pt x="49" y="189"/>
                  </a:lnTo>
                  <a:lnTo>
                    <a:pt x="47" y="187"/>
                  </a:lnTo>
                  <a:lnTo>
                    <a:pt x="45" y="184"/>
                  </a:lnTo>
                  <a:lnTo>
                    <a:pt x="44" y="181"/>
                  </a:lnTo>
                  <a:lnTo>
                    <a:pt x="42" y="176"/>
                  </a:lnTo>
                  <a:lnTo>
                    <a:pt x="40" y="171"/>
                  </a:lnTo>
                  <a:lnTo>
                    <a:pt x="39" y="165"/>
                  </a:lnTo>
                  <a:lnTo>
                    <a:pt x="38" y="160"/>
                  </a:lnTo>
                  <a:lnTo>
                    <a:pt x="37" y="156"/>
                  </a:lnTo>
                  <a:lnTo>
                    <a:pt x="36" y="152"/>
                  </a:lnTo>
                  <a:lnTo>
                    <a:pt x="35" y="148"/>
                  </a:lnTo>
                  <a:lnTo>
                    <a:pt x="34" y="144"/>
                  </a:lnTo>
                  <a:lnTo>
                    <a:pt x="32" y="141"/>
                  </a:lnTo>
                  <a:lnTo>
                    <a:pt x="30" y="138"/>
                  </a:lnTo>
                  <a:lnTo>
                    <a:pt x="28" y="137"/>
                  </a:lnTo>
                  <a:lnTo>
                    <a:pt x="27" y="136"/>
                  </a:lnTo>
                  <a:lnTo>
                    <a:pt x="25" y="135"/>
                  </a:lnTo>
                  <a:lnTo>
                    <a:pt x="23" y="134"/>
                  </a:lnTo>
                  <a:lnTo>
                    <a:pt x="21" y="133"/>
                  </a:lnTo>
                  <a:lnTo>
                    <a:pt x="19" y="133"/>
                  </a:lnTo>
                  <a:lnTo>
                    <a:pt x="16" y="133"/>
                  </a:lnTo>
                  <a:lnTo>
                    <a:pt x="13" y="132"/>
                  </a:lnTo>
                  <a:lnTo>
                    <a:pt x="10" y="132"/>
                  </a:lnTo>
                  <a:lnTo>
                    <a:pt x="6" y="132"/>
                  </a:lnTo>
                </a:path>
              </a:pathLst>
            </a:custGeom>
            <a:solidFill>
              <a:srgbClr val="FF0000"/>
            </a:solidFill>
            <a:ln w="12700" cap="rnd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6226" name="Freeform 82"/>
            <p:cNvSpPr>
              <a:spLocks/>
            </p:cNvSpPr>
            <p:nvPr/>
          </p:nvSpPr>
          <p:spPr bwMode="auto">
            <a:xfrm>
              <a:off x="4608" y="1693"/>
              <a:ext cx="137" cy="228"/>
            </a:xfrm>
            <a:custGeom>
              <a:avLst/>
              <a:gdLst/>
              <a:ahLst/>
              <a:cxnLst>
                <a:cxn ang="0">
                  <a:pos x="57" y="14"/>
                </a:cxn>
                <a:cxn ang="0">
                  <a:pos x="53" y="26"/>
                </a:cxn>
                <a:cxn ang="0">
                  <a:pos x="46" y="49"/>
                </a:cxn>
                <a:cxn ang="0">
                  <a:pos x="34" y="80"/>
                </a:cxn>
                <a:cxn ang="0">
                  <a:pos x="28" y="94"/>
                </a:cxn>
                <a:cxn ang="0">
                  <a:pos x="22" y="107"/>
                </a:cxn>
                <a:cxn ang="0">
                  <a:pos x="16" y="117"/>
                </a:cxn>
                <a:cxn ang="0">
                  <a:pos x="14" y="127"/>
                </a:cxn>
                <a:cxn ang="0">
                  <a:pos x="12" y="134"/>
                </a:cxn>
                <a:cxn ang="0">
                  <a:pos x="10" y="146"/>
                </a:cxn>
                <a:cxn ang="0">
                  <a:pos x="8" y="153"/>
                </a:cxn>
                <a:cxn ang="0">
                  <a:pos x="7" y="159"/>
                </a:cxn>
                <a:cxn ang="0">
                  <a:pos x="6" y="165"/>
                </a:cxn>
                <a:cxn ang="0">
                  <a:pos x="4" y="172"/>
                </a:cxn>
                <a:cxn ang="0">
                  <a:pos x="2" y="181"/>
                </a:cxn>
                <a:cxn ang="0">
                  <a:pos x="10" y="195"/>
                </a:cxn>
                <a:cxn ang="0">
                  <a:pos x="29" y="206"/>
                </a:cxn>
                <a:cxn ang="0">
                  <a:pos x="49" y="215"/>
                </a:cxn>
                <a:cxn ang="0">
                  <a:pos x="69" y="223"/>
                </a:cxn>
                <a:cxn ang="0">
                  <a:pos x="82" y="223"/>
                </a:cxn>
                <a:cxn ang="0">
                  <a:pos x="89" y="216"/>
                </a:cxn>
                <a:cxn ang="0">
                  <a:pos x="94" y="209"/>
                </a:cxn>
                <a:cxn ang="0">
                  <a:pos x="100" y="199"/>
                </a:cxn>
                <a:cxn ang="0">
                  <a:pos x="105" y="186"/>
                </a:cxn>
                <a:cxn ang="0">
                  <a:pos x="109" y="173"/>
                </a:cxn>
                <a:cxn ang="0">
                  <a:pos x="111" y="159"/>
                </a:cxn>
                <a:cxn ang="0">
                  <a:pos x="113" y="142"/>
                </a:cxn>
                <a:cxn ang="0">
                  <a:pos x="116" y="124"/>
                </a:cxn>
                <a:cxn ang="0">
                  <a:pos x="120" y="101"/>
                </a:cxn>
                <a:cxn ang="0">
                  <a:pos x="126" y="78"/>
                </a:cxn>
                <a:cxn ang="0">
                  <a:pos x="131" y="55"/>
                </a:cxn>
                <a:cxn ang="0">
                  <a:pos x="133" y="48"/>
                </a:cxn>
                <a:cxn ang="0">
                  <a:pos x="135" y="36"/>
                </a:cxn>
                <a:cxn ang="0">
                  <a:pos x="136" y="32"/>
                </a:cxn>
                <a:cxn ang="0">
                  <a:pos x="127" y="23"/>
                </a:cxn>
                <a:cxn ang="0">
                  <a:pos x="108" y="9"/>
                </a:cxn>
                <a:cxn ang="0">
                  <a:pos x="98" y="4"/>
                </a:cxn>
                <a:cxn ang="0">
                  <a:pos x="88" y="0"/>
                </a:cxn>
                <a:cxn ang="0">
                  <a:pos x="78" y="0"/>
                </a:cxn>
                <a:cxn ang="0">
                  <a:pos x="68" y="2"/>
                </a:cxn>
                <a:cxn ang="0">
                  <a:pos x="58" y="8"/>
                </a:cxn>
              </a:cxnLst>
              <a:rect l="0" t="0" r="r" b="b"/>
              <a:pathLst>
                <a:path w="137" h="228">
                  <a:moveTo>
                    <a:pt x="58" y="8"/>
                  </a:moveTo>
                  <a:lnTo>
                    <a:pt x="57" y="14"/>
                  </a:lnTo>
                  <a:lnTo>
                    <a:pt x="55" y="20"/>
                  </a:lnTo>
                  <a:lnTo>
                    <a:pt x="53" y="26"/>
                  </a:lnTo>
                  <a:lnTo>
                    <a:pt x="51" y="34"/>
                  </a:lnTo>
                  <a:lnTo>
                    <a:pt x="46" y="49"/>
                  </a:lnTo>
                  <a:lnTo>
                    <a:pt x="40" y="64"/>
                  </a:lnTo>
                  <a:lnTo>
                    <a:pt x="34" y="80"/>
                  </a:lnTo>
                  <a:lnTo>
                    <a:pt x="31" y="87"/>
                  </a:lnTo>
                  <a:lnTo>
                    <a:pt x="28" y="94"/>
                  </a:lnTo>
                  <a:lnTo>
                    <a:pt x="25" y="101"/>
                  </a:lnTo>
                  <a:lnTo>
                    <a:pt x="22" y="107"/>
                  </a:lnTo>
                  <a:lnTo>
                    <a:pt x="19" y="112"/>
                  </a:lnTo>
                  <a:lnTo>
                    <a:pt x="16" y="117"/>
                  </a:lnTo>
                  <a:lnTo>
                    <a:pt x="15" y="122"/>
                  </a:lnTo>
                  <a:lnTo>
                    <a:pt x="14" y="127"/>
                  </a:lnTo>
                  <a:lnTo>
                    <a:pt x="13" y="130"/>
                  </a:lnTo>
                  <a:lnTo>
                    <a:pt x="12" y="134"/>
                  </a:lnTo>
                  <a:lnTo>
                    <a:pt x="11" y="140"/>
                  </a:lnTo>
                  <a:lnTo>
                    <a:pt x="10" y="146"/>
                  </a:lnTo>
                  <a:lnTo>
                    <a:pt x="9" y="150"/>
                  </a:lnTo>
                  <a:lnTo>
                    <a:pt x="8" y="153"/>
                  </a:lnTo>
                  <a:lnTo>
                    <a:pt x="8" y="156"/>
                  </a:lnTo>
                  <a:lnTo>
                    <a:pt x="7" y="159"/>
                  </a:lnTo>
                  <a:lnTo>
                    <a:pt x="6" y="163"/>
                  </a:lnTo>
                  <a:lnTo>
                    <a:pt x="6" y="165"/>
                  </a:lnTo>
                  <a:lnTo>
                    <a:pt x="5" y="168"/>
                  </a:lnTo>
                  <a:lnTo>
                    <a:pt x="4" y="172"/>
                  </a:lnTo>
                  <a:lnTo>
                    <a:pt x="3" y="176"/>
                  </a:lnTo>
                  <a:lnTo>
                    <a:pt x="2" y="181"/>
                  </a:lnTo>
                  <a:lnTo>
                    <a:pt x="0" y="188"/>
                  </a:lnTo>
                  <a:lnTo>
                    <a:pt x="10" y="195"/>
                  </a:lnTo>
                  <a:lnTo>
                    <a:pt x="20" y="201"/>
                  </a:lnTo>
                  <a:lnTo>
                    <a:pt x="29" y="206"/>
                  </a:lnTo>
                  <a:lnTo>
                    <a:pt x="39" y="211"/>
                  </a:lnTo>
                  <a:lnTo>
                    <a:pt x="49" y="215"/>
                  </a:lnTo>
                  <a:lnTo>
                    <a:pt x="59" y="219"/>
                  </a:lnTo>
                  <a:lnTo>
                    <a:pt x="69" y="223"/>
                  </a:lnTo>
                  <a:lnTo>
                    <a:pt x="79" y="227"/>
                  </a:lnTo>
                  <a:lnTo>
                    <a:pt x="82" y="223"/>
                  </a:lnTo>
                  <a:lnTo>
                    <a:pt x="86" y="220"/>
                  </a:lnTo>
                  <a:lnTo>
                    <a:pt x="89" y="216"/>
                  </a:lnTo>
                  <a:lnTo>
                    <a:pt x="91" y="212"/>
                  </a:lnTo>
                  <a:lnTo>
                    <a:pt x="94" y="209"/>
                  </a:lnTo>
                  <a:lnTo>
                    <a:pt x="96" y="206"/>
                  </a:lnTo>
                  <a:lnTo>
                    <a:pt x="100" y="199"/>
                  </a:lnTo>
                  <a:lnTo>
                    <a:pt x="103" y="193"/>
                  </a:lnTo>
                  <a:lnTo>
                    <a:pt x="105" y="186"/>
                  </a:lnTo>
                  <a:lnTo>
                    <a:pt x="107" y="180"/>
                  </a:lnTo>
                  <a:lnTo>
                    <a:pt x="109" y="173"/>
                  </a:lnTo>
                  <a:lnTo>
                    <a:pt x="110" y="166"/>
                  </a:lnTo>
                  <a:lnTo>
                    <a:pt x="111" y="159"/>
                  </a:lnTo>
                  <a:lnTo>
                    <a:pt x="112" y="151"/>
                  </a:lnTo>
                  <a:lnTo>
                    <a:pt x="113" y="142"/>
                  </a:lnTo>
                  <a:lnTo>
                    <a:pt x="114" y="133"/>
                  </a:lnTo>
                  <a:lnTo>
                    <a:pt x="116" y="124"/>
                  </a:lnTo>
                  <a:lnTo>
                    <a:pt x="117" y="113"/>
                  </a:lnTo>
                  <a:lnTo>
                    <a:pt x="120" y="101"/>
                  </a:lnTo>
                  <a:lnTo>
                    <a:pt x="123" y="90"/>
                  </a:lnTo>
                  <a:lnTo>
                    <a:pt x="126" y="78"/>
                  </a:lnTo>
                  <a:lnTo>
                    <a:pt x="128" y="66"/>
                  </a:lnTo>
                  <a:lnTo>
                    <a:pt x="131" y="55"/>
                  </a:lnTo>
                  <a:lnTo>
                    <a:pt x="132" y="52"/>
                  </a:lnTo>
                  <a:lnTo>
                    <a:pt x="133" y="48"/>
                  </a:lnTo>
                  <a:lnTo>
                    <a:pt x="134" y="40"/>
                  </a:lnTo>
                  <a:lnTo>
                    <a:pt x="135" y="36"/>
                  </a:lnTo>
                  <a:lnTo>
                    <a:pt x="135" y="34"/>
                  </a:lnTo>
                  <a:lnTo>
                    <a:pt x="136" y="32"/>
                  </a:lnTo>
                  <a:lnTo>
                    <a:pt x="136" y="31"/>
                  </a:lnTo>
                  <a:lnTo>
                    <a:pt x="127" y="23"/>
                  </a:lnTo>
                  <a:lnTo>
                    <a:pt x="118" y="16"/>
                  </a:lnTo>
                  <a:lnTo>
                    <a:pt x="108" y="9"/>
                  </a:lnTo>
                  <a:lnTo>
                    <a:pt x="103" y="6"/>
                  </a:lnTo>
                  <a:lnTo>
                    <a:pt x="98" y="4"/>
                  </a:lnTo>
                  <a:lnTo>
                    <a:pt x="93" y="2"/>
                  </a:lnTo>
                  <a:lnTo>
                    <a:pt x="88" y="0"/>
                  </a:lnTo>
                  <a:lnTo>
                    <a:pt x="83" y="0"/>
                  </a:lnTo>
                  <a:lnTo>
                    <a:pt x="78" y="0"/>
                  </a:lnTo>
                  <a:lnTo>
                    <a:pt x="73" y="0"/>
                  </a:lnTo>
                  <a:lnTo>
                    <a:pt x="68" y="2"/>
                  </a:lnTo>
                  <a:lnTo>
                    <a:pt x="63" y="4"/>
                  </a:lnTo>
                  <a:lnTo>
                    <a:pt x="58" y="8"/>
                  </a:lnTo>
                </a:path>
              </a:pathLst>
            </a:custGeom>
            <a:solidFill>
              <a:srgbClr val="FF0000"/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6227" name="Freeform 83"/>
            <p:cNvSpPr>
              <a:spLocks/>
            </p:cNvSpPr>
            <p:nvPr/>
          </p:nvSpPr>
          <p:spPr bwMode="auto">
            <a:xfrm>
              <a:off x="4705" y="1721"/>
              <a:ext cx="91" cy="135"/>
            </a:xfrm>
            <a:custGeom>
              <a:avLst/>
              <a:gdLst/>
              <a:ahLst/>
              <a:cxnLst>
                <a:cxn ang="0">
                  <a:pos x="24" y="13"/>
                </a:cxn>
                <a:cxn ang="0">
                  <a:pos x="29" y="11"/>
                </a:cxn>
                <a:cxn ang="0">
                  <a:pos x="34" y="8"/>
                </a:cxn>
                <a:cxn ang="0">
                  <a:pos x="39" y="5"/>
                </a:cxn>
                <a:cxn ang="0">
                  <a:pos x="45" y="2"/>
                </a:cxn>
                <a:cxn ang="0">
                  <a:pos x="51" y="0"/>
                </a:cxn>
                <a:cxn ang="0">
                  <a:pos x="55" y="0"/>
                </a:cxn>
                <a:cxn ang="0">
                  <a:pos x="60" y="3"/>
                </a:cxn>
                <a:cxn ang="0">
                  <a:pos x="65" y="8"/>
                </a:cxn>
                <a:cxn ang="0">
                  <a:pos x="68" y="12"/>
                </a:cxn>
                <a:cxn ang="0">
                  <a:pos x="72" y="18"/>
                </a:cxn>
                <a:cxn ang="0">
                  <a:pos x="75" y="28"/>
                </a:cxn>
                <a:cxn ang="0">
                  <a:pos x="76" y="49"/>
                </a:cxn>
                <a:cxn ang="0">
                  <a:pos x="77" y="62"/>
                </a:cxn>
                <a:cxn ang="0">
                  <a:pos x="79" y="76"/>
                </a:cxn>
                <a:cxn ang="0">
                  <a:pos x="80" y="83"/>
                </a:cxn>
                <a:cxn ang="0">
                  <a:pos x="84" y="98"/>
                </a:cxn>
                <a:cxn ang="0">
                  <a:pos x="86" y="109"/>
                </a:cxn>
                <a:cxn ang="0">
                  <a:pos x="88" y="115"/>
                </a:cxn>
                <a:cxn ang="0">
                  <a:pos x="89" y="120"/>
                </a:cxn>
                <a:cxn ang="0">
                  <a:pos x="90" y="123"/>
                </a:cxn>
                <a:cxn ang="0">
                  <a:pos x="84" y="125"/>
                </a:cxn>
                <a:cxn ang="0">
                  <a:pos x="72" y="128"/>
                </a:cxn>
                <a:cxn ang="0">
                  <a:pos x="61" y="131"/>
                </a:cxn>
                <a:cxn ang="0">
                  <a:pos x="45" y="134"/>
                </a:cxn>
                <a:cxn ang="0">
                  <a:pos x="35" y="134"/>
                </a:cxn>
                <a:cxn ang="0">
                  <a:pos x="24" y="134"/>
                </a:cxn>
                <a:cxn ang="0">
                  <a:pos x="13" y="133"/>
                </a:cxn>
                <a:cxn ang="0">
                  <a:pos x="0" y="130"/>
                </a:cxn>
                <a:cxn ang="0">
                  <a:pos x="7" y="107"/>
                </a:cxn>
                <a:cxn ang="0">
                  <a:pos x="14" y="84"/>
                </a:cxn>
                <a:cxn ang="0">
                  <a:pos x="21" y="61"/>
                </a:cxn>
                <a:cxn ang="0">
                  <a:pos x="24" y="49"/>
                </a:cxn>
                <a:cxn ang="0">
                  <a:pos x="26" y="37"/>
                </a:cxn>
                <a:cxn ang="0">
                  <a:pos x="28" y="29"/>
                </a:cxn>
                <a:cxn ang="0">
                  <a:pos x="30" y="21"/>
                </a:cxn>
                <a:cxn ang="0">
                  <a:pos x="31" y="14"/>
                </a:cxn>
                <a:cxn ang="0">
                  <a:pos x="31" y="8"/>
                </a:cxn>
                <a:cxn ang="0">
                  <a:pos x="31" y="5"/>
                </a:cxn>
                <a:cxn ang="0">
                  <a:pos x="30" y="4"/>
                </a:cxn>
                <a:cxn ang="0">
                  <a:pos x="29" y="4"/>
                </a:cxn>
                <a:cxn ang="0">
                  <a:pos x="27" y="7"/>
                </a:cxn>
                <a:cxn ang="0">
                  <a:pos x="24" y="11"/>
                </a:cxn>
                <a:cxn ang="0">
                  <a:pos x="21" y="14"/>
                </a:cxn>
              </a:cxnLst>
              <a:rect l="0" t="0" r="r" b="b"/>
              <a:pathLst>
                <a:path w="91" h="135">
                  <a:moveTo>
                    <a:pt x="21" y="14"/>
                  </a:moveTo>
                  <a:lnTo>
                    <a:pt x="24" y="13"/>
                  </a:lnTo>
                  <a:lnTo>
                    <a:pt x="27" y="12"/>
                  </a:lnTo>
                  <a:lnTo>
                    <a:pt x="29" y="11"/>
                  </a:lnTo>
                  <a:lnTo>
                    <a:pt x="31" y="9"/>
                  </a:lnTo>
                  <a:lnTo>
                    <a:pt x="34" y="8"/>
                  </a:lnTo>
                  <a:lnTo>
                    <a:pt x="36" y="7"/>
                  </a:lnTo>
                  <a:lnTo>
                    <a:pt x="39" y="5"/>
                  </a:lnTo>
                  <a:lnTo>
                    <a:pt x="43" y="3"/>
                  </a:lnTo>
                  <a:lnTo>
                    <a:pt x="45" y="2"/>
                  </a:lnTo>
                  <a:lnTo>
                    <a:pt x="48" y="1"/>
                  </a:lnTo>
                  <a:lnTo>
                    <a:pt x="51" y="0"/>
                  </a:lnTo>
                  <a:lnTo>
                    <a:pt x="53" y="0"/>
                  </a:lnTo>
                  <a:lnTo>
                    <a:pt x="55" y="0"/>
                  </a:lnTo>
                  <a:lnTo>
                    <a:pt x="58" y="2"/>
                  </a:lnTo>
                  <a:lnTo>
                    <a:pt x="60" y="3"/>
                  </a:lnTo>
                  <a:lnTo>
                    <a:pt x="63" y="6"/>
                  </a:lnTo>
                  <a:lnTo>
                    <a:pt x="65" y="8"/>
                  </a:lnTo>
                  <a:lnTo>
                    <a:pt x="66" y="10"/>
                  </a:lnTo>
                  <a:lnTo>
                    <a:pt x="68" y="12"/>
                  </a:lnTo>
                  <a:lnTo>
                    <a:pt x="70" y="15"/>
                  </a:lnTo>
                  <a:lnTo>
                    <a:pt x="72" y="18"/>
                  </a:lnTo>
                  <a:lnTo>
                    <a:pt x="74" y="21"/>
                  </a:lnTo>
                  <a:lnTo>
                    <a:pt x="75" y="28"/>
                  </a:lnTo>
                  <a:lnTo>
                    <a:pt x="75" y="35"/>
                  </a:lnTo>
                  <a:lnTo>
                    <a:pt x="76" y="49"/>
                  </a:lnTo>
                  <a:lnTo>
                    <a:pt x="77" y="55"/>
                  </a:lnTo>
                  <a:lnTo>
                    <a:pt x="77" y="62"/>
                  </a:lnTo>
                  <a:lnTo>
                    <a:pt x="78" y="69"/>
                  </a:lnTo>
                  <a:lnTo>
                    <a:pt x="79" y="76"/>
                  </a:lnTo>
                  <a:lnTo>
                    <a:pt x="80" y="79"/>
                  </a:lnTo>
                  <a:lnTo>
                    <a:pt x="80" y="83"/>
                  </a:lnTo>
                  <a:lnTo>
                    <a:pt x="82" y="90"/>
                  </a:lnTo>
                  <a:lnTo>
                    <a:pt x="84" y="98"/>
                  </a:lnTo>
                  <a:lnTo>
                    <a:pt x="86" y="106"/>
                  </a:lnTo>
                  <a:lnTo>
                    <a:pt x="86" y="109"/>
                  </a:lnTo>
                  <a:lnTo>
                    <a:pt x="87" y="112"/>
                  </a:lnTo>
                  <a:lnTo>
                    <a:pt x="88" y="115"/>
                  </a:lnTo>
                  <a:lnTo>
                    <a:pt x="89" y="118"/>
                  </a:lnTo>
                  <a:lnTo>
                    <a:pt x="89" y="120"/>
                  </a:lnTo>
                  <a:lnTo>
                    <a:pt x="90" y="122"/>
                  </a:lnTo>
                  <a:lnTo>
                    <a:pt x="90" y="123"/>
                  </a:lnTo>
                  <a:lnTo>
                    <a:pt x="90" y="123"/>
                  </a:lnTo>
                  <a:lnTo>
                    <a:pt x="84" y="125"/>
                  </a:lnTo>
                  <a:lnTo>
                    <a:pt x="78" y="127"/>
                  </a:lnTo>
                  <a:lnTo>
                    <a:pt x="72" y="128"/>
                  </a:lnTo>
                  <a:lnTo>
                    <a:pt x="66" y="130"/>
                  </a:lnTo>
                  <a:lnTo>
                    <a:pt x="61" y="131"/>
                  </a:lnTo>
                  <a:lnTo>
                    <a:pt x="56" y="132"/>
                  </a:lnTo>
                  <a:lnTo>
                    <a:pt x="45" y="134"/>
                  </a:lnTo>
                  <a:lnTo>
                    <a:pt x="40" y="134"/>
                  </a:lnTo>
                  <a:lnTo>
                    <a:pt x="35" y="134"/>
                  </a:lnTo>
                  <a:lnTo>
                    <a:pt x="30" y="134"/>
                  </a:lnTo>
                  <a:lnTo>
                    <a:pt x="24" y="134"/>
                  </a:lnTo>
                  <a:lnTo>
                    <a:pt x="19" y="134"/>
                  </a:lnTo>
                  <a:lnTo>
                    <a:pt x="13" y="133"/>
                  </a:lnTo>
                  <a:lnTo>
                    <a:pt x="7" y="131"/>
                  </a:lnTo>
                  <a:lnTo>
                    <a:pt x="0" y="130"/>
                  </a:lnTo>
                  <a:lnTo>
                    <a:pt x="3" y="118"/>
                  </a:lnTo>
                  <a:lnTo>
                    <a:pt x="7" y="107"/>
                  </a:lnTo>
                  <a:lnTo>
                    <a:pt x="10" y="95"/>
                  </a:lnTo>
                  <a:lnTo>
                    <a:pt x="14" y="84"/>
                  </a:lnTo>
                  <a:lnTo>
                    <a:pt x="18" y="72"/>
                  </a:lnTo>
                  <a:lnTo>
                    <a:pt x="21" y="61"/>
                  </a:lnTo>
                  <a:lnTo>
                    <a:pt x="22" y="55"/>
                  </a:lnTo>
                  <a:lnTo>
                    <a:pt x="24" y="49"/>
                  </a:lnTo>
                  <a:lnTo>
                    <a:pt x="25" y="43"/>
                  </a:lnTo>
                  <a:lnTo>
                    <a:pt x="26" y="37"/>
                  </a:lnTo>
                  <a:lnTo>
                    <a:pt x="27" y="33"/>
                  </a:lnTo>
                  <a:lnTo>
                    <a:pt x="28" y="29"/>
                  </a:lnTo>
                  <a:lnTo>
                    <a:pt x="29" y="25"/>
                  </a:lnTo>
                  <a:lnTo>
                    <a:pt x="30" y="21"/>
                  </a:lnTo>
                  <a:lnTo>
                    <a:pt x="31" y="18"/>
                  </a:lnTo>
                  <a:lnTo>
                    <a:pt x="31" y="14"/>
                  </a:lnTo>
                  <a:lnTo>
                    <a:pt x="31" y="10"/>
                  </a:lnTo>
                  <a:lnTo>
                    <a:pt x="31" y="8"/>
                  </a:lnTo>
                  <a:lnTo>
                    <a:pt x="31" y="6"/>
                  </a:lnTo>
                  <a:lnTo>
                    <a:pt x="31" y="5"/>
                  </a:lnTo>
                  <a:lnTo>
                    <a:pt x="30" y="4"/>
                  </a:lnTo>
                  <a:lnTo>
                    <a:pt x="30" y="4"/>
                  </a:lnTo>
                  <a:lnTo>
                    <a:pt x="29" y="4"/>
                  </a:lnTo>
                  <a:lnTo>
                    <a:pt x="29" y="4"/>
                  </a:lnTo>
                  <a:lnTo>
                    <a:pt x="28" y="5"/>
                  </a:lnTo>
                  <a:lnTo>
                    <a:pt x="27" y="7"/>
                  </a:lnTo>
                  <a:lnTo>
                    <a:pt x="25" y="9"/>
                  </a:lnTo>
                  <a:lnTo>
                    <a:pt x="24" y="11"/>
                  </a:lnTo>
                  <a:lnTo>
                    <a:pt x="22" y="13"/>
                  </a:lnTo>
                  <a:lnTo>
                    <a:pt x="21" y="14"/>
                  </a:lnTo>
                </a:path>
              </a:pathLst>
            </a:custGeom>
            <a:solidFill>
              <a:schemeClr val="bg1"/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6228" name="Freeform 84"/>
            <p:cNvSpPr>
              <a:spLocks/>
            </p:cNvSpPr>
            <p:nvPr/>
          </p:nvSpPr>
          <p:spPr bwMode="auto">
            <a:xfrm>
              <a:off x="4776" y="1709"/>
              <a:ext cx="121" cy="203"/>
            </a:xfrm>
            <a:custGeom>
              <a:avLst/>
              <a:gdLst/>
              <a:ahLst/>
              <a:cxnLst>
                <a:cxn ang="0">
                  <a:pos x="7" y="19"/>
                </a:cxn>
                <a:cxn ang="0">
                  <a:pos x="29" y="11"/>
                </a:cxn>
                <a:cxn ang="0">
                  <a:pos x="51" y="3"/>
                </a:cxn>
                <a:cxn ang="0">
                  <a:pos x="60" y="6"/>
                </a:cxn>
                <a:cxn ang="0">
                  <a:pos x="66" y="17"/>
                </a:cxn>
                <a:cxn ang="0">
                  <a:pos x="69" y="26"/>
                </a:cxn>
                <a:cxn ang="0">
                  <a:pos x="70" y="35"/>
                </a:cxn>
                <a:cxn ang="0">
                  <a:pos x="72" y="44"/>
                </a:cxn>
                <a:cxn ang="0">
                  <a:pos x="75" y="51"/>
                </a:cxn>
                <a:cxn ang="0">
                  <a:pos x="80" y="59"/>
                </a:cxn>
                <a:cxn ang="0">
                  <a:pos x="88" y="70"/>
                </a:cxn>
                <a:cxn ang="0">
                  <a:pos x="95" y="84"/>
                </a:cxn>
                <a:cxn ang="0">
                  <a:pos x="97" y="96"/>
                </a:cxn>
                <a:cxn ang="0">
                  <a:pos x="99" y="101"/>
                </a:cxn>
                <a:cxn ang="0">
                  <a:pos x="102" y="106"/>
                </a:cxn>
                <a:cxn ang="0">
                  <a:pos x="106" y="111"/>
                </a:cxn>
                <a:cxn ang="0">
                  <a:pos x="109" y="115"/>
                </a:cxn>
                <a:cxn ang="0">
                  <a:pos x="112" y="124"/>
                </a:cxn>
                <a:cxn ang="0">
                  <a:pos x="115" y="140"/>
                </a:cxn>
                <a:cxn ang="0">
                  <a:pos x="118" y="163"/>
                </a:cxn>
                <a:cxn ang="0">
                  <a:pos x="120" y="179"/>
                </a:cxn>
                <a:cxn ang="0">
                  <a:pos x="112" y="182"/>
                </a:cxn>
                <a:cxn ang="0">
                  <a:pos x="106" y="184"/>
                </a:cxn>
                <a:cxn ang="0">
                  <a:pos x="100" y="186"/>
                </a:cxn>
                <a:cxn ang="0">
                  <a:pos x="96" y="188"/>
                </a:cxn>
                <a:cxn ang="0">
                  <a:pos x="92" y="189"/>
                </a:cxn>
                <a:cxn ang="0">
                  <a:pos x="87" y="191"/>
                </a:cxn>
                <a:cxn ang="0">
                  <a:pos x="83" y="192"/>
                </a:cxn>
                <a:cxn ang="0">
                  <a:pos x="80" y="194"/>
                </a:cxn>
                <a:cxn ang="0">
                  <a:pos x="75" y="196"/>
                </a:cxn>
                <a:cxn ang="0">
                  <a:pos x="72" y="198"/>
                </a:cxn>
                <a:cxn ang="0">
                  <a:pos x="68" y="200"/>
                </a:cxn>
                <a:cxn ang="0">
                  <a:pos x="63" y="202"/>
                </a:cxn>
                <a:cxn ang="0">
                  <a:pos x="59" y="198"/>
                </a:cxn>
                <a:cxn ang="0">
                  <a:pos x="51" y="192"/>
                </a:cxn>
                <a:cxn ang="0">
                  <a:pos x="47" y="187"/>
                </a:cxn>
                <a:cxn ang="0">
                  <a:pos x="44" y="181"/>
                </a:cxn>
                <a:cxn ang="0">
                  <a:pos x="40" y="171"/>
                </a:cxn>
                <a:cxn ang="0">
                  <a:pos x="38" y="160"/>
                </a:cxn>
                <a:cxn ang="0">
                  <a:pos x="36" y="152"/>
                </a:cxn>
                <a:cxn ang="0">
                  <a:pos x="34" y="144"/>
                </a:cxn>
                <a:cxn ang="0">
                  <a:pos x="30" y="138"/>
                </a:cxn>
                <a:cxn ang="0">
                  <a:pos x="27" y="136"/>
                </a:cxn>
                <a:cxn ang="0">
                  <a:pos x="23" y="134"/>
                </a:cxn>
                <a:cxn ang="0">
                  <a:pos x="19" y="133"/>
                </a:cxn>
                <a:cxn ang="0">
                  <a:pos x="13" y="132"/>
                </a:cxn>
                <a:cxn ang="0">
                  <a:pos x="6" y="132"/>
                </a:cxn>
              </a:cxnLst>
              <a:rect l="0" t="0" r="r" b="b"/>
              <a:pathLst>
                <a:path w="121" h="203">
                  <a:moveTo>
                    <a:pt x="0" y="23"/>
                  </a:moveTo>
                  <a:lnTo>
                    <a:pt x="7" y="19"/>
                  </a:lnTo>
                  <a:lnTo>
                    <a:pt x="14" y="17"/>
                  </a:lnTo>
                  <a:lnTo>
                    <a:pt x="29" y="11"/>
                  </a:lnTo>
                  <a:lnTo>
                    <a:pt x="44" y="6"/>
                  </a:lnTo>
                  <a:lnTo>
                    <a:pt x="51" y="3"/>
                  </a:lnTo>
                  <a:lnTo>
                    <a:pt x="58" y="0"/>
                  </a:lnTo>
                  <a:lnTo>
                    <a:pt x="60" y="6"/>
                  </a:lnTo>
                  <a:lnTo>
                    <a:pt x="63" y="11"/>
                  </a:lnTo>
                  <a:lnTo>
                    <a:pt x="66" y="17"/>
                  </a:lnTo>
                  <a:lnTo>
                    <a:pt x="68" y="23"/>
                  </a:lnTo>
                  <a:lnTo>
                    <a:pt x="69" y="26"/>
                  </a:lnTo>
                  <a:lnTo>
                    <a:pt x="69" y="29"/>
                  </a:lnTo>
                  <a:lnTo>
                    <a:pt x="70" y="35"/>
                  </a:lnTo>
                  <a:lnTo>
                    <a:pt x="71" y="41"/>
                  </a:lnTo>
                  <a:lnTo>
                    <a:pt x="72" y="44"/>
                  </a:lnTo>
                  <a:lnTo>
                    <a:pt x="73" y="46"/>
                  </a:lnTo>
                  <a:lnTo>
                    <a:pt x="75" y="51"/>
                  </a:lnTo>
                  <a:lnTo>
                    <a:pt x="77" y="55"/>
                  </a:lnTo>
                  <a:lnTo>
                    <a:pt x="80" y="59"/>
                  </a:lnTo>
                  <a:lnTo>
                    <a:pt x="83" y="63"/>
                  </a:lnTo>
                  <a:lnTo>
                    <a:pt x="88" y="70"/>
                  </a:lnTo>
                  <a:lnTo>
                    <a:pt x="94" y="78"/>
                  </a:lnTo>
                  <a:lnTo>
                    <a:pt x="95" y="84"/>
                  </a:lnTo>
                  <a:lnTo>
                    <a:pt x="96" y="90"/>
                  </a:lnTo>
                  <a:lnTo>
                    <a:pt x="97" y="96"/>
                  </a:lnTo>
                  <a:lnTo>
                    <a:pt x="98" y="98"/>
                  </a:lnTo>
                  <a:lnTo>
                    <a:pt x="99" y="101"/>
                  </a:lnTo>
                  <a:lnTo>
                    <a:pt x="100" y="104"/>
                  </a:lnTo>
                  <a:lnTo>
                    <a:pt x="102" y="106"/>
                  </a:lnTo>
                  <a:lnTo>
                    <a:pt x="105" y="109"/>
                  </a:lnTo>
                  <a:lnTo>
                    <a:pt x="106" y="111"/>
                  </a:lnTo>
                  <a:lnTo>
                    <a:pt x="108" y="113"/>
                  </a:lnTo>
                  <a:lnTo>
                    <a:pt x="109" y="115"/>
                  </a:lnTo>
                  <a:lnTo>
                    <a:pt x="110" y="117"/>
                  </a:lnTo>
                  <a:lnTo>
                    <a:pt x="112" y="124"/>
                  </a:lnTo>
                  <a:lnTo>
                    <a:pt x="113" y="132"/>
                  </a:lnTo>
                  <a:lnTo>
                    <a:pt x="115" y="140"/>
                  </a:lnTo>
                  <a:lnTo>
                    <a:pt x="116" y="147"/>
                  </a:lnTo>
                  <a:lnTo>
                    <a:pt x="118" y="163"/>
                  </a:lnTo>
                  <a:lnTo>
                    <a:pt x="119" y="171"/>
                  </a:lnTo>
                  <a:lnTo>
                    <a:pt x="120" y="179"/>
                  </a:lnTo>
                  <a:lnTo>
                    <a:pt x="116" y="181"/>
                  </a:lnTo>
                  <a:lnTo>
                    <a:pt x="112" y="182"/>
                  </a:lnTo>
                  <a:lnTo>
                    <a:pt x="109" y="183"/>
                  </a:lnTo>
                  <a:lnTo>
                    <a:pt x="106" y="184"/>
                  </a:lnTo>
                  <a:lnTo>
                    <a:pt x="103" y="185"/>
                  </a:lnTo>
                  <a:lnTo>
                    <a:pt x="100" y="186"/>
                  </a:lnTo>
                  <a:lnTo>
                    <a:pt x="98" y="187"/>
                  </a:lnTo>
                  <a:lnTo>
                    <a:pt x="96" y="188"/>
                  </a:lnTo>
                  <a:lnTo>
                    <a:pt x="94" y="188"/>
                  </a:lnTo>
                  <a:lnTo>
                    <a:pt x="92" y="189"/>
                  </a:lnTo>
                  <a:lnTo>
                    <a:pt x="89" y="190"/>
                  </a:lnTo>
                  <a:lnTo>
                    <a:pt x="87" y="191"/>
                  </a:lnTo>
                  <a:lnTo>
                    <a:pt x="85" y="192"/>
                  </a:lnTo>
                  <a:lnTo>
                    <a:pt x="83" y="192"/>
                  </a:lnTo>
                  <a:lnTo>
                    <a:pt x="82" y="193"/>
                  </a:lnTo>
                  <a:lnTo>
                    <a:pt x="80" y="194"/>
                  </a:lnTo>
                  <a:lnTo>
                    <a:pt x="78" y="195"/>
                  </a:lnTo>
                  <a:lnTo>
                    <a:pt x="75" y="196"/>
                  </a:lnTo>
                  <a:lnTo>
                    <a:pt x="74" y="197"/>
                  </a:lnTo>
                  <a:lnTo>
                    <a:pt x="72" y="198"/>
                  </a:lnTo>
                  <a:lnTo>
                    <a:pt x="70" y="199"/>
                  </a:lnTo>
                  <a:lnTo>
                    <a:pt x="68" y="200"/>
                  </a:lnTo>
                  <a:lnTo>
                    <a:pt x="65" y="201"/>
                  </a:lnTo>
                  <a:lnTo>
                    <a:pt x="63" y="202"/>
                  </a:lnTo>
                  <a:lnTo>
                    <a:pt x="61" y="200"/>
                  </a:lnTo>
                  <a:lnTo>
                    <a:pt x="59" y="198"/>
                  </a:lnTo>
                  <a:lnTo>
                    <a:pt x="55" y="195"/>
                  </a:lnTo>
                  <a:lnTo>
                    <a:pt x="51" y="192"/>
                  </a:lnTo>
                  <a:lnTo>
                    <a:pt x="49" y="189"/>
                  </a:lnTo>
                  <a:lnTo>
                    <a:pt x="47" y="187"/>
                  </a:lnTo>
                  <a:lnTo>
                    <a:pt x="45" y="184"/>
                  </a:lnTo>
                  <a:lnTo>
                    <a:pt x="44" y="181"/>
                  </a:lnTo>
                  <a:lnTo>
                    <a:pt x="42" y="176"/>
                  </a:lnTo>
                  <a:lnTo>
                    <a:pt x="40" y="171"/>
                  </a:lnTo>
                  <a:lnTo>
                    <a:pt x="39" y="165"/>
                  </a:lnTo>
                  <a:lnTo>
                    <a:pt x="38" y="160"/>
                  </a:lnTo>
                  <a:lnTo>
                    <a:pt x="37" y="156"/>
                  </a:lnTo>
                  <a:lnTo>
                    <a:pt x="36" y="152"/>
                  </a:lnTo>
                  <a:lnTo>
                    <a:pt x="35" y="148"/>
                  </a:lnTo>
                  <a:lnTo>
                    <a:pt x="34" y="144"/>
                  </a:lnTo>
                  <a:lnTo>
                    <a:pt x="32" y="141"/>
                  </a:lnTo>
                  <a:lnTo>
                    <a:pt x="30" y="138"/>
                  </a:lnTo>
                  <a:lnTo>
                    <a:pt x="28" y="137"/>
                  </a:lnTo>
                  <a:lnTo>
                    <a:pt x="27" y="136"/>
                  </a:lnTo>
                  <a:lnTo>
                    <a:pt x="25" y="135"/>
                  </a:lnTo>
                  <a:lnTo>
                    <a:pt x="23" y="134"/>
                  </a:lnTo>
                  <a:lnTo>
                    <a:pt x="21" y="133"/>
                  </a:lnTo>
                  <a:lnTo>
                    <a:pt x="19" y="133"/>
                  </a:lnTo>
                  <a:lnTo>
                    <a:pt x="16" y="133"/>
                  </a:lnTo>
                  <a:lnTo>
                    <a:pt x="13" y="132"/>
                  </a:lnTo>
                  <a:lnTo>
                    <a:pt x="10" y="132"/>
                  </a:lnTo>
                  <a:lnTo>
                    <a:pt x="6" y="132"/>
                  </a:lnTo>
                </a:path>
              </a:pathLst>
            </a:custGeom>
            <a:solidFill>
              <a:srgbClr val="FF0000"/>
            </a:solidFill>
            <a:ln w="12700" cap="rnd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fa-IR"/>
            </a:p>
          </p:txBody>
        </p:sp>
      </p:grpSp>
      <p:sp>
        <p:nvSpPr>
          <p:cNvPr id="6230" name="Freeform 86"/>
          <p:cNvSpPr>
            <a:spLocks/>
          </p:cNvSpPr>
          <p:nvPr/>
        </p:nvSpPr>
        <p:spPr bwMode="auto">
          <a:xfrm>
            <a:off x="1651000" y="3590925"/>
            <a:ext cx="425450" cy="392113"/>
          </a:xfrm>
          <a:custGeom>
            <a:avLst/>
            <a:gdLst/>
            <a:ahLst/>
            <a:cxnLst>
              <a:cxn ang="0">
                <a:pos x="55" y="1"/>
              </a:cxn>
              <a:cxn ang="0">
                <a:pos x="114" y="3"/>
              </a:cxn>
              <a:cxn ang="0">
                <a:pos x="174" y="5"/>
              </a:cxn>
              <a:cxn ang="0">
                <a:pos x="219" y="9"/>
              </a:cxn>
              <a:cxn ang="0">
                <a:pos x="248" y="13"/>
              </a:cxn>
              <a:cxn ang="0">
                <a:pos x="265" y="16"/>
              </a:cxn>
              <a:cxn ang="0">
                <a:pos x="267" y="19"/>
              </a:cxn>
              <a:cxn ang="0">
                <a:pos x="266" y="24"/>
              </a:cxn>
              <a:cxn ang="0">
                <a:pos x="262" y="34"/>
              </a:cxn>
              <a:cxn ang="0">
                <a:pos x="257" y="45"/>
              </a:cxn>
              <a:cxn ang="0">
                <a:pos x="249" y="71"/>
              </a:cxn>
              <a:cxn ang="0">
                <a:pos x="236" y="114"/>
              </a:cxn>
              <a:cxn ang="0">
                <a:pos x="228" y="135"/>
              </a:cxn>
              <a:cxn ang="0">
                <a:pos x="217" y="153"/>
              </a:cxn>
              <a:cxn ang="0">
                <a:pos x="204" y="169"/>
              </a:cxn>
              <a:cxn ang="0">
                <a:pos x="187" y="181"/>
              </a:cxn>
              <a:cxn ang="0">
                <a:pos x="165" y="189"/>
              </a:cxn>
              <a:cxn ang="0">
                <a:pos x="158" y="187"/>
              </a:cxn>
              <a:cxn ang="0">
                <a:pos x="148" y="186"/>
              </a:cxn>
              <a:cxn ang="0">
                <a:pos x="142" y="183"/>
              </a:cxn>
              <a:cxn ang="0">
                <a:pos x="138" y="178"/>
              </a:cxn>
              <a:cxn ang="0">
                <a:pos x="133" y="167"/>
              </a:cxn>
              <a:cxn ang="0">
                <a:pos x="128" y="151"/>
              </a:cxn>
              <a:cxn ang="0">
                <a:pos x="126" y="140"/>
              </a:cxn>
              <a:cxn ang="0">
                <a:pos x="125" y="135"/>
              </a:cxn>
              <a:cxn ang="0">
                <a:pos x="124" y="132"/>
              </a:cxn>
              <a:cxn ang="0">
                <a:pos x="119" y="137"/>
              </a:cxn>
              <a:cxn ang="0">
                <a:pos x="110" y="151"/>
              </a:cxn>
              <a:cxn ang="0">
                <a:pos x="105" y="166"/>
              </a:cxn>
              <a:cxn ang="0">
                <a:pos x="100" y="188"/>
              </a:cxn>
              <a:cxn ang="0">
                <a:pos x="96" y="210"/>
              </a:cxn>
              <a:cxn ang="0">
                <a:pos x="92" y="223"/>
              </a:cxn>
              <a:cxn ang="0">
                <a:pos x="87" y="234"/>
              </a:cxn>
              <a:cxn ang="0">
                <a:pos x="80" y="240"/>
              </a:cxn>
              <a:cxn ang="0">
                <a:pos x="71" y="243"/>
              </a:cxn>
              <a:cxn ang="0">
                <a:pos x="58" y="246"/>
              </a:cxn>
              <a:cxn ang="0">
                <a:pos x="55" y="245"/>
              </a:cxn>
              <a:cxn ang="0">
                <a:pos x="49" y="243"/>
              </a:cxn>
              <a:cxn ang="0">
                <a:pos x="40" y="239"/>
              </a:cxn>
              <a:cxn ang="0">
                <a:pos x="19" y="231"/>
              </a:cxn>
              <a:cxn ang="0">
                <a:pos x="10" y="225"/>
              </a:cxn>
              <a:cxn ang="0">
                <a:pos x="3" y="219"/>
              </a:cxn>
              <a:cxn ang="0">
                <a:pos x="0" y="213"/>
              </a:cxn>
              <a:cxn ang="0">
                <a:pos x="0" y="199"/>
              </a:cxn>
              <a:cxn ang="0">
                <a:pos x="1" y="184"/>
              </a:cxn>
              <a:cxn ang="0">
                <a:pos x="7" y="151"/>
              </a:cxn>
              <a:cxn ang="0">
                <a:pos x="17" y="119"/>
              </a:cxn>
              <a:cxn ang="0">
                <a:pos x="25" y="90"/>
              </a:cxn>
              <a:cxn ang="0">
                <a:pos x="30" y="78"/>
              </a:cxn>
              <a:cxn ang="0">
                <a:pos x="39" y="60"/>
              </a:cxn>
              <a:cxn ang="0">
                <a:pos x="42" y="47"/>
              </a:cxn>
              <a:cxn ang="0">
                <a:pos x="41" y="36"/>
              </a:cxn>
              <a:cxn ang="0">
                <a:pos x="38" y="25"/>
              </a:cxn>
              <a:cxn ang="0">
                <a:pos x="30" y="11"/>
              </a:cxn>
            </a:cxnLst>
            <a:rect l="0" t="0" r="r" b="b"/>
            <a:pathLst>
              <a:path w="268" h="247">
                <a:moveTo>
                  <a:pt x="25" y="0"/>
                </a:moveTo>
                <a:lnTo>
                  <a:pt x="55" y="1"/>
                </a:lnTo>
                <a:lnTo>
                  <a:pt x="84" y="2"/>
                </a:lnTo>
                <a:lnTo>
                  <a:pt x="114" y="3"/>
                </a:lnTo>
                <a:lnTo>
                  <a:pt x="144" y="3"/>
                </a:lnTo>
                <a:lnTo>
                  <a:pt x="174" y="5"/>
                </a:lnTo>
                <a:lnTo>
                  <a:pt x="204" y="7"/>
                </a:lnTo>
                <a:lnTo>
                  <a:pt x="219" y="9"/>
                </a:lnTo>
                <a:lnTo>
                  <a:pt x="233" y="11"/>
                </a:lnTo>
                <a:lnTo>
                  <a:pt x="248" y="13"/>
                </a:lnTo>
                <a:lnTo>
                  <a:pt x="263" y="16"/>
                </a:lnTo>
                <a:lnTo>
                  <a:pt x="265" y="16"/>
                </a:lnTo>
                <a:lnTo>
                  <a:pt x="266" y="18"/>
                </a:lnTo>
                <a:lnTo>
                  <a:pt x="267" y="19"/>
                </a:lnTo>
                <a:lnTo>
                  <a:pt x="267" y="20"/>
                </a:lnTo>
                <a:lnTo>
                  <a:pt x="266" y="24"/>
                </a:lnTo>
                <a:lnTo>
                  <a:pt x="264" y="29"/>
                </a:lnTo>
                <a:lnTo>
                  <a:pt x="262" y="34"/>
                </a:lnTo>
                <a:lnTo>
                  <a:pt x="259" y="39"/>
                </a:lnTo>
                <a:lnTo>
                  <a:pt x="257" y="45"/>
                </a:lnTo>
                <a:lnTo>
                  <a:pt x="255" y="49"/>
                </a:lnTo>
                <a:lnTo>
                  <a:pt x="249" y="71"/>
                </a:lnTo>
                <a:lnTo>
                  <a:pt x="243" y="93"/>
                </a:lnTo>
                <a:lnTo>
                  <a:pt x="236" y="114"/>
                </a:lnTo>
                <a:lnTo>
                  <a:pt x="232" y="125"/>
                </a:lnTo>
                <a:lnTo>
                  <a:pt x="228" y="135"/>
                </a:lnTo>
                <a:lnTo>
                  <a:pt x="223" y="144"/>
                </a:lnTo>
                <a:lnTo>
                  <a:pt x="217" y="153"/>
                </a:lnTo>
                <a:lnTo>
                  <a:pt x="211" y="161"/>
                </a:lnTo>
                <a:lnTo>
                  <a:pt x="204" y="169"/>
                </a:lnTo>
                <a:lnTo>
                  <a:pt x="196" y="175"/>
                </a:lnTo>
                <a:lnTo>
                  <a:pt x="187" y="181"/>
                </a:lnTo>
                <a:lnTo>
                  <a:pt x="176" y="185"/>
                </a:lnTo>
                <a:lnTo>
                  <a:pt x="165" y="189"/>
                </a:lnTo>
                <a:lnTo>
                  <a:pt x="162" y="188"/>
                </a:lnTo>
                <a:lnTo>
                  <a:pt x="158" y="187"/>
                </a:lnTo>
                <a:lnTo>
                  <a:pt x="151" y="186"/>
                </a:lnTo>
                <a:lnTo>
                  <a:pt x="148" y="186"/>
                </a:lnTo>
                <a:lnTo>
                  <a:pt x="145" y="185"/>
                </a:lnTo>
                <a:lnTo>
                  <a:pt x="142" y="183"/>
                </a:lnTo>
                <a:lnTo>
                  <a:pt x="140" y="181"/>
                </a:lnTo>
                <a:lnTo>
                  <a:pt x="138" y="178"/>
                </a:lnTo>
                <a:lnTo>
                  <a:pt x="137" y="175"/>
                </a:lnTo>
                <a:lnTo>
                  <a:pt x="133" y="167"/>
                </a:lnTo>
                <a:lnTo>
                  <a:pt x="131" y="159"/>
                </a:lnTo>
                <a:lnTo>
                  <a:pt x="128" y="151"/>
                </a:lnTo>
                <a:lnTo>
                  <a:pt x="126" y="143"/>
                </a:lnTo>
                <a:lnTo>
                  <a:pt x="126" y="140"/>
                </a:lnTo>
                <a:lnTo>
                  <a:pt x="125" y="137"/>
                </a:lnTo>
                <a:lnTo>
                  <a:pt x="125" y="135"/>
                </a:lnTo>
                <a:lnTo>
                  <a:pt x="125" y="133"/>
                </a:lnTo>
                <a:lnTo>
                  <a:pt x="124" y="132"/>
                </a:lnTo>
                <a:lnTo>
                  <a:pt x="124" y="131"/>
                </a:lnTo>
                <a:lnTo>
                  <a:pt x="119" y="137"/>
                </a:lnTo>
                <a:lnTo>
                  <a:pt x="114" y="144"/>
                </a:lnTo>
                <a:lnTo>
                  <a:pt x="110" y="151"/>
                </a:lnTo>
                <a:lnTo>
                  <a:pt x="107" y="158"/>
                </a:lnTo>
                <a:lnTo>
                  <a:pt x="105" y="166"/>
                </a:lnTo>
                <a:lnTo>
                  <a:pt x="103" y="173"/>
                </a:lnTo>
                <a:lnTo>
                  <a:pt x="100" y="188"/>
                </a:lnTo>
                <a:lnTo>
                  <a:pt x="97" y="203"/>
                </a:lnTo>
                <a:lnTo>
                  <a:pt x="96" y="210"/>
                </a:lnTo>
                <a:lnTo>
                  <a:pt x="94" y="216"/>
                </a:lnTo>
                <a:lnTo>
                  <a:pt x="92" y="223"/>
                </a:lnTo>
                <a:lnTo>
                  <a:pt x="90" y="228"/>
                </a:lnTo>
                <a:lnTo>
                  <a:pt x="87" y="234"/>
                </a:lnTo>
                <a:lnTo>
                  <a:pt x="83" y="238"/>
                </a:lnTo>
                <a:lnTo>
                  <a:pt x="80" y="240"/>
                </a:lnTo>
                <a:lnTo>
                  <a:pt x="78" y="241"/>
                </a:lnTo>
                <a:lnTo>
                  <a:pt x="71" y="243"/>
                </a:lnTo>
                <a:lnTo>
                  <a:pt x="64" y="244"/>
                </a:lnTo>
                <a:lnTo>
                  <a:pt x="58" y="246"/>
                </a:lnTo>
                <a:lnTo>
                  <a:pt x="57" y="245"/>
                </a:lnTo>
                <a:lnTo>
                  <a:pt x="55" y="245"/>
                </a:lnTo>
                <a:lnTo>
                  <a:pt x="53" y="244"/>
                </a:lnTo>
                <a:lnTo>
                  <a:pt x="49" y="243"/>
                </a:lnTo>
                <a:lnTo>
                  <a:pt x="45" y="241"/>
                </a:lnTo>
                <a:lnTo>
                  <a:pt x="40" y="239"/>
                </a:lnTo>
                <a:lnTo>
                  <a:pt x="29" y="235"/>
                </a:lnTo>
                <a:lnTo>
                  <a:pt x="19" y="231"/>
                </a:lnTo>
                <a:lnTo>
                  <a:pt x="14" y="228"/>
                </a:lnTo>
                <a:lnTo>
                  <a:pt x="10" y="225"/>
                </a:lnTo>
                <a:lnTo>
                  <a:pt x="6" y="222"/>
                </a:lnTo>
                <a:lnTo>
                  <a:pt x="3" y="219"/>
                </a:lnTo>
                <a:lnTo>
                  <a:pt x="1" y="216"/>
                </a:lnTo>
                <a:lnTo>
                  <a:pt x="0" y="213"/>
                </a:lnTo>
                <a:lnTo>
                  <a:pt x="0" y="206"/>
                </a:lnTo>
                <a:lnTo>
                  <a:pt x="0" y="199"/>
                </a:lnTo>
                <a:lnTo>
                  <a:pt x="0" y="191"/>
                </a:lnTo>
                <a:lnTo>
                  <a:pt x="1" y="184"/>
                </a:lnTo>
                <a:lnTo>
                  <a:pt x="4" y="168"/>
                </a:lnTo>
                <a:lnTo>
                  <a:pt x="7" y="151"/>
                </a:lnTo>
                <a:lnTo>
                  <a:pt x="12" y="135"/>
                </a:lnTo>
                <a:lnTo>
                  <a:pt x="17" y="119"/>
                </a:lnTo>
                <a:lnTo>
                  <a:pt x="21" y="104"/>
                </a:lnTo>
                <a:lnTo>
                  <a:pt x="25" y="90"/>
                </a:lnTo>
                <a:lnTo>
                  <a:pt x="27" y="84"/>
                </a:lnTo>
                <a:lnTo>
                  <a:pt x="30" y="78"/>
                </a:lnTo>
                <a:lnTo>
                  <a:pt x="36" y="66"/>
                </a:lnTo>
                <a:lnTo>
                  <a:pt x="39" y="60"/>
                </a:lnTo>
                <a:lnTo>
                  <a:pt x="41" y="53"/>
                </a:lnTo>
                <a:lnTo>
                  <a:pt x="42" y="47"/>
                </a:lnTo>
                <a:lnTo>
                  <a:pt x="42" y="41"/>
                </a:lnTo>
                <a:lnTo>
                  <a:pt x="41" y="36"/>
                </a:lnTo>
                <a:lnTo>
                  <a:pt x="39" y="30"/>
                </a:lnTo>
                <a:lnTo>
                  <a:pt x="38" y="25"/>
                </a:lnTo>
                <a:lnTo>
                  <a:pt x="35" y="20"/>
                </a:lnTo>
                <a:lnTo>
                  <a:pt x="30" y="11"/>
                </a:lnTo>
                <a:lnTo>
                  <a:pt x="25" y="0"/>
                </a:lnTo>
              </a:path>
            </a:pathLst>
          </a:custGeom>
          <a:solidFill>
            <a:srgbClr val="6699FF"/>
          </a:solidFill>
          <a:ln w="12700" cap="rnd" cmpd="sng">
            <a:solidFill>
              <a:schemeClr val="tx1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6232" name="Text Box 88"/>
          <p:cNvSpPr txBox="1">
            <a:spLocks noChangeArrowheads="1"/>
          </p:cNvSpPr>
          <p:nvPr/>
        </p:nvSpPr>
        <p:spPr bwMode="auto">
          <a:xfrm>
            <a:off x="1908175" y="4941888"/>
            <a:ext cx="6480175" cy="15541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b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Once upon a time there was an </a:t>
            </a:r>
            <a:r>
              <a:rPr lang="en-US" b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Iranian</a:t>
            </a:r>
            <a:r>
              <a:rPr lang="it-IT" b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rowing team</a:t>
            </a:r>
            <a:endParaRPr lang="fa-IR" b="1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r" rtl="1">
              <a:spcBef>
                <a:spcPct val="50000"/>
              </a:spcBef>
            </a:pPr>
            <a:r>
              <a:rPr lang="fa-IR" sz="3200">
                <a:cs typeface="Homa" pitchFamily="2" charset="-78"/>
              </a:rPr>
              <a:t>روزي  يك تيم قايقراني در ايران بود</a:t>
            </a:r>
            <a:endParaRPr lang="en-US" sz="3200">
              <a:cs typeface="Homa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ChangeArrowheads="1"/>
          </p:cNvSpPr>
          <p:nvPr/>
        </p:nvSpPr>
        <p:spPr bwMode="auto">
          <a:xfrm>
            <a:off x="1143000" y="2438400"/>
            <a:ext cx="6958013" cy="20415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just"/>
            <a:r>
              <a:rPr lang="it-IT" b="1">
                <a:latin typeface="Arial Unicode MS" pitchFamily="34" charset="-128"/>
                <a:cs typeface="Homa" pitchFamily="2" charset="-78"/>
              </a:rPr>
              <a:t>Currently the </a:t>
            </a:r>
            <a:r>
              <a:rPr lang="en-US" b="1">
                <a:latin typeface="Arial Unicode MS" pitchFamily="34" charset="-128"/>
                <a:cs typeface="Homa" pitchFamily="2" charset="-78"/>
              </a:rPr>
              <a:t>Iran</a:t>
            </a:r>
            <a:r>
              <a:rPr lang="it-IT" b="1">
                <a:latin typeface="Arial Unicode MS" pitchFamily="34" charset="-128"/>
                <a:cs typeface="Homa" pitchFamily="2" charset="-78"/>
              </a:rPr>
              <a:t>ian team is designing a new boat.</a:t>
            </a:r>
            <a:r>
              <a:rPr lang="it-IT" sz="1500" b="1">
                <a:latin typeface="Arial Unicode MS" pitchFamily="34" charset="-128"/>
                <a:cs typeface="Homa" pitchFamily="2" charset="-78"/>
              </a:rPr>
              <a:t> </a:t>
            </a:r>
            <a:endParaRPr lang="ar-SA" sz="1700" b="1">
              <a:latin typeface="Arial Unicode MS" pitchFamily="34" charset="-128"/>
              <a:cs typeface="Homa" pitchFamily="2" charset="-78"/>
            </a:endParaRPr>
          </a:p>
          <a:p>
            <a:pPr algn="just" rtl="1"/>
            <a:endParaRPr lang="fa-IR" sz="3000">
              <a:latin typeface="Arial Unicode MS" pitchFamily="34" charset="-128"/>
              <a:cs typeface="Homa" pitchFamily="2" charset="-78"/>
            </a:endParaRPr>
          </a:p>
          <a:p>
            <a:pPr algn="just" rtl="1"/>
            <a:r>
              <a:rPr lang="fa-IR" sz="2600">
                <a:latin typeface="Arial Unicode MS" pitchFamily="34" charset="-128"/>
                <a:cs typeface="Homa" pitchFamily="2" charset="-78"/>
              </a:rPr>
              <a:t>در حال حاضر تيم ايران در حال طراحي يك قايق جديد است.</a:t>
            </a:r>
            <a:endParaRPr lang="it-IT" sz="1000">
              <a:latin typeface="Arial Unicode MS" pitchFamily="34" charset="-128"/>
              <a:cs typeface="Homa" pitchFamily="2" charset="-78"/>
            </a:endParaRPr>
          </a:p>
          <a:p>
            <a:pPr eaLnBrk="0" hangingPunct="0"/>
            <a:endParaRPr lang="it-IT" b="1">
              <a:latin typeface="Arial Unicode MS" pitchFamily="34" charset="-128"/>
              <a:cs typeface="Homa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200" name="Group 8"/>
          <p:cNvGrpSpPr>
            <a:grpSpLocks/>
          </p:cNvGrpSpPr>
          <p:nvPr/>
        </p:nvGrpSpPr>
        <p:grpSpPr bwMode="auto">
          <a:xfrm>
            <a:off x="1905000" y="0"/>
            <a:ext cx="2586038" cy="4783138"/>
            <a:chOff x="1200" y="0"/>
            <a:chExt cx="1629" cy="3013"/>
          </a:xfrm>
        </p:grpSpPr>
        <p:sp>
          <p:nvSpPr>
            <p:cNvPr id="8194" name="Freeform 2"/>
            <p:cNvSpPr>
              <a:spLocks/>
            </p:cNvSpPr>
            <p:nvPr/>
          </p:nvSpPr>
          <p:spPr bwMode="auto">
            <a:xfrm>
              <a:off x="1701" y="0"/>
              <a:ext cx="510" cy="680"/>
            </a:xfrm>
            <a:custGeom>
              <a:avLst/>
              <a:gdLst/>
              <a:ahLst/>
              <a:cxnLst>
                <a:cxn ang="0">
                  <a:pos x="427" y="413"/>
                </a:cxn>
                <a:cxn ang="0">
                  <a:pos x="463" y="267"/>
                </a:cxn>
                <a:cxn ang="0">
                  <a:pos x="445" y="138"/>
                </a:cxn>
                <a:cxn ang="0">
                  <a:pos x="382" y="28"/>
                </a:cxn>
                <a:cxn ang="0">
                  <a:pos x="254" y="0"/>
                </a:cxn>
                <a:cxn ang="0">
                  <a:pos x="136" y="55"/>
                </a:cxn>
                <a:cxn ang="0">
                  <a:pos x="28" y="285"/>
                </a:cxn>
                <a:cxn ang="0">
                  <a:pos x="0" y="495"/>
                </a:cxn>
                <a:cxn ang="0">
                  <a:pos x="46" y="661"/>
                </a:cxn>
                <a:cxn ang="0">
                  <a:pos x="164" y="679"/>
                </a:cxn>
                <a:cxn ang="0">
                  <a:pos x="300" y="606"/>
                </a:cxn>
                <a:cxn ang="0">
                  <a:pos x="355" y="514"/>
                </a:cxn>
                <a:cxn ang="0">
                  <a:pos x="463" y="588"/>
                </a:cxn>
                <a:cxn ang="0">
                  <a:pos x="509" y="570"/>
                </a:cxn>
                <a:cxn ang="0">
                  <a:pos x="382" y="469"/>
                </a:cxn>
                <a:cxn ang="0">
                  <a:pos x="427" y="413"/>
                </a:cxn>
              </a:cxnLst>
              <a:rect l="0" t="0" r="r" b="b"/>
              <a:pathLst>
                <a:path w="510" h="680">
                  <a:moveTo>
                    <a:pt x="427" y="413"/>
                  </a:moveTo>
                  <a:lnTo>
                    <a:pt x="463" y="267"/>
                  </a:lnTo>
                  <a:lnTo>
                    <a:pt x="445" y="138"/>
                  </a:lnTo>
                  <a:lnTo>
                    <a:pt x="382" y="28"/>
                  </a:lnTo>
                  <a:lnTo>
                    <a:pt x="254" y="0"/>
                  </a:lnTo>
                  <a:lnTo>
                    <a:pt x="136" y="55"/>
                  </a:lnTo>
                  <a:lnTo>
                    <a:pt x="28" y="285"/>
                  </a:lnTo>
                  <a:lnTo>
                    <a:pt x="0" y="495"/>
                  </a:lnTo>
                  <a:lnTo>
                    <a:pt x="46" y="661"/>
                  </a:lnTo>
                  <a:lnTo>
                    <a:pt x="164" y="679"/>
                  </a:lnTo>
                  <a:lnTo>
                    <a:pt x="300" y="606"/>
                  </a:lnTo>
                  <a:lnTo>
                    <a:pt x="355" y="514"/>
                  </a:lnTo>
                  <a:lnTo>
                    <a:pt x="463" y="588"/>
                  </a:lnTo>
                  <a:lnTo>
                    <a:pt x="509" y="570"/>
                  </a:lnTo>
                  <a:lnTo>
                    <a:pt x="382" y="469"/>
                  </a:lnTo>
                  <a:lnTo>
                    <a:pt x="427" y="413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8195" name="Freeform 3"/>
            <p:cNvSpPr>
              <a:spLocks/>
            </p:cNvSpPr>
            <p:nvPr/>
          </p:nvSpPr>
          <p:spPr bwMode="auto">
            <a:xfrm>
              <a:off x="1490" y="696"/>
              <a:ext cx="439" cy="1113"/>
            </a:xfrm>
            <a:custGeom>
              <a:avLst/>
              <a:gdLst/>
              <a:ahLst/>
              <a:cxnLst>
                <a:cxn ang="0">
                  <a:pos x="410" y="73"/>
                </a:cxn>
                <a:cxn ang="0">
                  <a:pos x="354" y="11"/>
                </a:cxn>
                <a:cxn ang="0">
                  <a:pos x="299" y="0"/>
                </a:cxn>
                <a:cxn ang="0">
                  <a:pos x="224" y="22"/>
                </a:cxn>
                <a:cxn ang="0">
                  <a:pos x="169" y="115"/>
                </a:cxn>
                <a:cxn ang="0">
                  <a:pos x="112" y="271"/>
                </a:cxn>
                <a:cxn ang="0">
                  <a:pos x="74" y="406"/>
                </a:cxn>
                <a:cxn ang="0">
                  <a:pos x="37" y="552"/>
                </a:cxn>
                <a:cxn ang="0">
                  <a:pos x="9" y="697"/>
                </a:cxn>
                <a:cxn ang="0">
                  <a:pos x="0" y="832"/>
                </a:cxn>
                <a:cxn ang="0">
                  <a:pos x="0" y="926"/>
                </a:cxn>
                <a:cxn ang="0">
                  <a:pos x="37" y="1029"/>
                </a:cxn>
                <a:cxn ang="0">
                  <a:pos x="94" y="1081"/>
                </a:cxn>
                <a:cxn ang="0">
                  <a:pos x="196" y="1112"/>
                </a:cxn>
                <a:cxn ang="0">
                  <a:pos x="299" y="1112"/>
                </a:cxn>
                <a:cxn ang="0">
                  <a:pos x="382" y="1050"/>
                </a:cxn>
                <a:cxn ang="0">
                  <a:pos x="429" y="905"/>
                </a:cxn>
                <a:cxn ang="0">
                  <a:pos x="438" y="728"/>
                </a:cxn>
                <a:cxn ang="0">
                  <a:pos x="438" y="458"/>
                </a:cxn>
                <a:cxn ang="0">
                  <a:pos x="438" y="261"/>
                </a:cxn>
                <a:cxn ang="0">
                  <a:pos x="429" y="146"/>
                </a:cxn>
                <a:cxn ang="0">
                  <a:pos x="410" y="73"/>
                </a:cxn>
              </a:cxnLst>
              <a:rect l="0" t="0" r="r" b="b"/>
              <a:pathLst>
                <a:path w="439" h="1113">
                  <a:moveTo>
                    <a:pt x="410" y="73"/>
                  </a:moveTo>
                  <a:lnTo>
                    <a:pt x="354" y="11"/>
                  </a:lnTo>
                  <a:lnTo>
                    <a:pt x="299" y="0"/>
                  </a:lnTo>
                  <a:lnTo>
                    <a:pt x="224" y="22"/>
                  </a:lnTo>
                  <a:lnTo>
                    <a:pt x="169" y="115"/>
                  </a:lnTo>
                  <a:lnTo>
                    <a:pt x="112" y="271"/>
                  </a:lnTo>
                  <a:lnTo>
                    <a:pt x="74" y="406"/>
                  </a:lnTo>
                  <a:lnTo>
                    <a:pt x="37" y="552"/>
                  </a:lnTo>
                  <a:lnTo>
                    <a:pt x="9" y="697"/>
                  </a:lnTo>
                  <a:lnTo>
                    <a:pt x="0" y="832"/>
                  </a:lnTo>
                  <a:lnTo>
                    <a:pt x="0" y="926"/>
                  </a:lnTo>
                  <a:lnTo>
                    <a:pt x="37" y="1029"/>
                  </a:lnTo>
                  <a:lnTo>
                    <a:pt x="94" y="1081"/>
                  </a:lnTo>
                  <a:lnTo>
                    <a:pt x="196" y="1112"/>
                  </a:lnTo>
                  <a:lnTo>
                    <a:pt x="299" y="1112"/>
                  </a:lnTo>
                  <a:lnTo>
                    <a:pt x="382" y="1050"/>
                  </a:lnTo>
                  <a:lnTo>
                    <a:pt x="429" y="905"/>
                  </a:lnTo>
                  <a:lnTo>
                    <a:pt x="438" y="728"/>
                  </a:lnTo>
                  <a:lnTo>
                    <a:pt x="438" y="458"/>
                  </a:lnTo>
                  <a:lnTo>
                    <a:pt x="438" y="261"/>
                  </a:lnTo>
                  <a:lnTo>
                    <a:pt x="429" y="146"/>
                  </a:lnTo>
                  <a:lnTo>
                    <a:pt x="410" y="73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8196" name="Freeform 4"/>
            <p:cNvSpPr>
              <a:spLocks/>
            </p:cNvSpPr>
            <p:nvPr/>
          </p:nvSpPr>
          <p:spPr bwMode="auto">
            <a:xfrm>
              <a:off x="1889" y="730"/>
              <a:ext cx="343" cy="1057"/>
            </a:xfrm>
            <a:custGeom>
              <a:avLst/>
              <a:gdLst/>
              <a:ahLst/>
              <a:cxnLst>
                <a:cxn ang="0">
                  <a:pos x="46" y="0"/>
                </a:cxn>
                <a:cxn ang="0">
                  <a:pos x="92" y="14"/>
                </a:cxn>
                <a:cxn ang="0">
                  <a:pos x="156" y="110"/>
                </a:cxn>
                <a:cxn ang="0">
                  <a:pos x="228" y="248"/>
                </a:cxn>
                <a:cxn ang="0">
                  <a:pos x="301" y="385"/>
                </a:cxn>
                <a:cxn ang="0">
                  <a:pos x="342" y="473"/>
                </a:cxn>
                <a:cxn ang="0">
                  <a:pos x="328" y="509"/>
                </a:cxn>
                <a:cxn ang="0">
                  <a:pos x="301" y="577"/>
                </a:cxn>
                <a:cxn ang="0">
                  <a:pos x="192" y="660"/>
                </a:cxn>
                <a:cxn ang="0">
                  <a:pos x="105" y="716"/>
                </a:cxn>
                <a:cxn ang="0">
                  <a:pos x="64" y="771"/>
                </a:cxn>
                <a:cxn ang="0">
                  <a:pos x="79" y="816"/>
                </a:cxn>
                <a:cxn ang="0">
                  <a:pos x="100" y="890"/>
                </a:cxn>
                <a:cxn ang="0">
                  <a:pos x="159" y="945"/>
                </a:cxn>
                <a:cxn ang="0">
                  <a:pos x="200" y="968"/>
                </a:cxn>
                <a:cxn ang="0">
                  <a:pos x="197" y="1005"/>
                </a:cxn>
                <a:cxn ang="0">
                  <a:pos x="174" y="1056"/>
                </a:cxn>
                <a:cxn ang="0">
                  <a:pos x="110" y="1000"/>
                </a:cxn>
                <a:cxn ang="0">
                  <a:pos x="56" y="913"/>
                </a:cxn>
                <a:cxn ang="0">
                  <a:pos x="38" y="821"/>
                </a:cxn>
                <a:cxn ang="0">
                  <a:pos x="46" y="748"/>
                </a:cxn>
                <a:cxn ang="0">
                  <a:pos x="59" y="711"/>
                </a:cxn>
                <a:cxn ang="0">
                  <a:pos x="123" y="660"/>
                </a:cxn>
                <a:cxn ang="0">
                  <a:pos x="182" y="619"/>
                </a:cxn>
                <a:cxn ang="0">
                  <a:pos x="233" y="564"/>
                </a:cxn>
                <a:cxn ang="0">
                  <a:pos x="269" y="518"/>
                </a:cxn>
                <a:cxn ang="0">
                  <a:pos x="256" y="478"/>
                </a:cxn>
                <a:cxn ang="0">
                  <a:pos x="223" y="390"/>
                </a:cxn>
                <a:cxn ang="0">
                  <a:pos x="174" y="317"/>
                </a:cxn>
                <a:cxn ang="0">
                  <a:pos x="118" y="234"/>
                </a:cxn>
                <a:cxn ang="0">
                  <a:pos x="56" y="160"/>
                </a:cxn>
                <a:cxn ang="0">
                  <a:pos x="0" y="100"/>
                </a:cxn>
                <a:cxn ang="0">
                  <a:pos x="46" y="0"/>
                </a:cxn>
              </a:cxnLst>
              <a:rect l="0" t="0" r="r" b="b"/>
              <a:pathLst>
                <a:path w="343" h="1057">
                  <a:moveTo>
                    <a:pt x="46" y="0"/>
                  </a:moveTo>
                  <a:lnTo>
                    <a:pt x="92" y="14"/>
                  </a:lnTo>
                  <a:lnTo>
                    <a:pt x="156" y="110"/>
                  </a:lnTo>
                  <a:lnTo>
                    <a:pt x="228" y="248"/>
                  </a:lnTo>
                  <a:lnTo>
                    <a:pt x="301" y="385"/>
                  </a:lnTo>
                  <a:lnTo>
                    <a:pt x="342" y="473"/>
                  </a:lnTo>
                  <a:lnTo>
                    <a:pt x="328" y="509"/>
                  </a:lnTo>
                  <a:lnTo>
                    <a:pt x="301" y="577"/>
                  </a:lnTo>
                  <a:lnTo>
                    <a:pt x="192" y="660"/>
                  </a:lnTo>
                  <a:lnTo>
                    <a:pt x="105" y="716"/>
                  </a:lnTo>
                  <a:lnTo>
                    <a:pt x="64" y="771"/>
                  </a:lnTo>
                  <a:lnTo>
                    <a:pt x="79" y="816"/>
                  </a:lnTo>
                  <a:lnTo>
                    <a:pt x="100" y="890"/>
                  </a:lnTo>
                  <a:lnTo>
                    <a:pt x="159" y="945"/>
                  </a:lnTo>
                  <a:lnTo>
                    <a:pt x="200" y="968"/>
                  </a:lnTo>
                  <a:lnTo>
                    <a:pt x="197" y="1005"/>
                  </a:lnTo>
                  <a:lnTo>
                    <a:pt x="174" y="1056"/>
                  </a:lnTo>
                  <a:lnTo>
                    <a:pt x="110" y="1000"/>
                  </a:lnTo>
                  <a:lnTo>
                    <a:pt x="56" y="913"/>
                  </a:lnTo>
                  <a:lnTo>
                    <a:pt x="38" y="821"/>
                  </a:lnTo>
                  <a:lnTo>
                    <a:pt x="46" y="748"/>
                  </a:lnTo>
                  <a:lnTo>
                    <a:pt x="59" y="711"/>
                  </a:lnTo>
                  <a:lnTo>
                    <a:pt x="123" y="660"/>
                  </a:lnTo>
                  <a:lnTo>
                    <a:pt x="182" y="619"/>
                  </a:lnTo>
                  <a:lnTo>
                    <a:pt x="233" y="564"/>
                  </a:lnTo>
                  <a:lnTo>
                    <a:pt x="269" y="518"/>
                  </a:lnTo>
                  <a:lnTo>
                    <a:pt x="256" y="478"/>
                  </a:lnTo>
                  <a:lnTo>
                    <a:pt x="223" y="390"/>
                  </a:lnTo>
                  <a:lnTo>
                    <a:pt x="174" y="317"/>
                  </a:lnTo>
                  <a:lnTo>
                    <a:pt x="118" y="234"/>
                  </a:lnTo>
                  <a:lnTo>
                    <a:pt x="56" y="160"/>
                  </a:lnTo>
                  <a:lnTo>
                    <a:pt x="0" y="100"/>
                  </a:lnTo>
                  <a:lnTo>
                    <a:pt x="46" y="0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8197" name="Freeform 5"/>
            <p:cNvSpPr>
              <a:spLocks/>
            </p:cNvSpPr>
            <p:nvPr/>
          </p:nvSpPr>
          <p:spPr bwMode="auto">
            <a:xfrm>
              <a:off x="1200" y="1690"/>
              <a:ext cx="448" cy="1323"/>
            </a:xfrm>
            <a:custGeom>
              <a:avLst/>
              <a:gdLst/>
              <a:ahLst/>
              <a:cxnLst>
                <a:cxn ang="0">
                  <a:pos x="433" y="96"/>
                </a:cxn>
                <a:cxn ang="0">
                  <a:pos x="415" y="18"/>
                </a:cxn>
                <a:cxn ang="0">
                  <a:pos x="337" y="0"/>
                </a:cxn>
                <a:cxn ang="0">
                  <a:pos x="301" y="28"/>
                </a:cxn>
                <a:cxn ang="0">
                  <a:pos x="251" y="170"/>
                </a:cxn>
                <a:cxn ang="0">
                  <a:pos x="228" y="399"/>
                </a:cxn>
                <a:cxn ang="0">
                  <a:pos x="246" y="684"/>
                </a:cxn>
                <a:cxn ang="0">
                  <a:pos x="310" y="972"/>
                </a:cxn>
                <a:cxn ang="0">
                  <a:pos x="355" y="1106"/>
                </a:cxn>
                <a:cxn ang="0">
                  <a:pos x="337" y="1129"/>
                </a:cxn>
                <a:cxn ang="0">
                  <a:pos x="282" y="1138"/>
                </a:cxn>
                <a:cxn ang="0">
                  <a:pos x="128" y="1148"/>
                </a:cxn>
                <a:cxn ang="0">
                  <a:pos x="18" y="1189"/>
                </a:cxn>
                <a:cxn ang="0">
                  <a:pos x="0" y="1221"/>
                </a:cxn>
                <a:cxn ang="0">
                  <a:pos x="10" y="1272"/>
                </a:cxn>
                <a:cxn ang="0">
                  <a:pos x="100" y="1322"/>
                </a:cxn>
                <a:cxn ang="0">
                  <a:pos x="132" y="1290"/>
                </a:cxn>
                <a:cxn ang="0">
                  <a:pos x="146" y="1244"/>
                </a:cxn>
                <a:cxn ang="0">
                  <a:pos x="237" y="1212"/>
                </a:cxn>
                <a:cxn ang="0">
                  <a:pos x="333" y="1193"/>
                </a:cxn>
                <a:cxn ang="0">
                  <a:pos x="406" y="1202"/>
                </a:cxn>
                <a:cxn ang="0">
                  <a:pos x="447" y="1184"/>
                </a:cxn>
                <a:cxn ang="0">
                  <a:pos x="447" y="1156"/>
                </a:cxn>
                <a:cxn ang="0">
                  <a:pos x="396" y="1042"/>
                </a:cxn>
                <a:cxn ang="0">
                  <a:pos x="346" y="886"/>
                </a:cxn>
                <a:cxn ang="0">
                  <a:pos x="301" y="716"/>
                </a:cxn>
                <a:cxn ang="0">
                  <a:pos x="305" y="578"/>
                </a:cxn>
                <a:cxn ang="0">
                  <a:pos x="319" y="409"/>
                </a:cxn>
                <a:cxn ang="0">
                  <a:pos x="355" y="275"/>
                </a:cxn>
                <a:cxn ang="0">
                  <a:pos x="392" y="156"/>
                </a:cxn>
                <a:cxn ang="0">
                  <a:pos x="433" y="96"/>
                </a:cxn>
              </a:cxnLst>
              <a:rect l="0" t="0" r="r" b="b"/>
              <a:pathLst>
                <a:path w="448" h="1323">
                  <a:moveTo>
                    <a:pt x="433" y="96"/>
                  </a:moveTo>
                  <a:lnTo>
                    <a:pt x="415" y="18"/>
                  </a:lnTo>
                  <a:lnTo>
                    <a:pt x="337" y="0"/>
                  </a:lnTo>
                  <a:lnTo>
                    <a:pt x="301" y="28"/>
                  </a:lnTo>
                  <a:lnTo>
                    <a:pt x="251" y="170"/>
                  </a:lnTo>
                  <a:lnTo>
                    <a:pt x="228" y="399"/>
                  </a:lnTo>
                  <a:lnTo>
                    <a:pt x="246" y="684"/>
                  </a:lnTo>
                  <a:lnTo>
                    <a:pt x="310" y="972"/>
                  </a:lnTo>
                  <a:lnTo>
                    <a:pt x="355" y="1106"/>
                  </a:lnTo>
                  <a:lnTo>
                    <a:pt x="337" y="1129"/>
                  </a:lnTo>
                  <a:lnTo>
                    <a:pt x="282" y="1138"/>
                  </a:lnTo>
                  <a:lnTo>
                    <a:pt x="128" y="1148"/>
                  </a:lnTo>
                  <a:lnTo>
                    <a:pt x="18" y="1189"/>
                  </a:lnTo>
                  <a:lnTo>
                    <a:pt x="0" y="1221"/>
                  </a:lnTo>
                  <a:lnTo>
                    <a:pt x="10" y="1272"/>
                  </a:lnTo>
                  <a:lnTo>
                    <a:pt x="100" y="1322"/>
                  </a:lnTo>
                  <a:lnTo>
                    <a:pt x="132" y="1290"/>
                  </a:lnTo>
                  <a:lnTo>
                    <a:pt x="146" y="1244"/>
                  </a:lnTo>
                  <a:lnTo>
                    <a:pt x="237" y="1212"/>
                  </a:lnTo>
                  <a:lnTo>
                    <a:pt x="333" y="1193"/>
                  </a:lnTo>
                  <a:lnTo>
                    <a:pt x="406" y="1202"/>
                  </a:lnTo>
                  <a:lnTo>
                    <a:pt x="447" y="1184"/>
                  </a:lnTo>
                  <a:lnTo>
                    <a:pt x="447" y="1156"/>
                  </a:lnTo>
                  <a:lnTo>
                    <a:pt x="396" y="1042"/>
                  </a:lnTo>
                  <a:lnTo>
                    <a:pt x="346" y="886"/>
                  </a:lnTo>
                  <a:lnTo>
                    <a:pt x="301" y="716"/>
                  </a:lnTo>
                  <a:lnTo>
                    <a:pt x="305" y="578"/>
                  </a:lnTo>
                  <a:lnTo>
                    <a:pt x="319" y="409"/>
                  </a:lnTo>
                  <a:lnTo>
                    <a:pt x="355" y="275"/>
                  </a:lnTo>
                  <a:lnTo>
                    <a:pt x="392" y="156"/>
                  </a:lnTo>
                  <a:lnTo>
                    <a:pt x="433" y="96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8198" name="Freeform 6"/>
            <p:cNvSpPr>
              <a:spLocks/>
            </p:cNvSpPr>
            <p:nvPr/>
          </p:nvSpPr>
          <p:spPr bwMode="auto">
            <a:xfrm>
              <a:off x="1720" y="1706"/>
              <a:ext cx="497" cy="1291"/>
            </a:xfrm>
            <a:custGeom>
              <a:avLst/>
              <a:gdLst/>
              <a:ahLst/>
              <a:cxnLst>
                <a:cxn ang="0">
                  <a:pos x="192" y="238"/>
                </a:cxn>
                <a:cxn ang="0">
                  <a:pos x="141" y="68"/>
                </a:cxn>
                <a:cxn ang="0">
                  <a:pos x="92" y="4"/>
                </a:cxn>
                <a:cxn ang="0">
                  <a:pos x="38" y="0"/>
                </a:cxn>
                <a:cxn ang="0">
                  <a:pos x="10" y="49"/>
                </a:cxn>
                <a:cxn ang="0">
                  <a:pos x="0" y="96"/>
                </a:cxn>
                <a:cxn ang="0">
                  <a:pos x="28" y="174"/>
                </a:cxn>
                <a:cxn ang="0">
                  <a:pos x="110" y="280"/>
                </a:cxn>
                <a:cxn ang="0">
                  <a:pos x="141" y="381"/>
                </a:cxn>
                <a:cxn ang="0">
                  <a:pos x="156" y="495"/>
                </a:cxn>
                <a:cxn ang="0">
                  <a:pos x="169" y="656"/>
                </a:cxn>
                <a:cxn ang="0">
                  <a:pos x="174" y="808"/>
                </a:cxn>
                <a:cxn ang="0">
                  <a:pos x="138" y="950"/>
                </a:cxn>
                <a:cxn ang="0">
                  <a:pos x="92" y="1015"/>
                </a:cxn>
                <a:cxn ang="0">
                  <a:pos x="82" y="1070"/>
                </a:cxn>
                <a:cxn ang="0">
                  <a:pos x="105" y="1093"/>
                </a:cxn>
                <a:cxn ang="0">
                  <a:pos x="200" y="1124"/>
                </a:cxn>
                <a:cxn ang="0">
                  <a:pos x="283" y="1179"/>
                </a:cxn>
                <a:cxn ang="0">
                  <a:pos x="374" y="1262"/>
                </a:cxn>
                <a:cxn ang="0">
                  <a:pos x="447" y="1290"/>
                </a:cxn>
                <a:cxn ang="0">
                  <a:pos x="496" y="1262"/>
                </a:cxn>
                <a:cxn ang="0">
                  <a:pos x="493" y="1235"/>
                </a:cxn>
                <a:cxn ang="0">
                  <a:pos x="396" y="1166"/>
                </a:cxn>
                <a:cxn ang="0">
                  <a:pos x="278" y="1111"/>
                </a:cxn>
                <a:cxn ang="0">
                  <a:pos x="182" y="1074"/>
                </a:cxn>
                <a:cxn ang="0">
                  <a:pos x="169" y="1042"/>
                </a:cxn>
                <a:cxn ang="0">
                  <a:pos x="205" y="917"/>
                </a:cxn>
                <a:cxn ang="0">
                  <a:pos x="233" y="793"/>
                </a:cxn>
                <a:cxn ang="0">
                  <a:pos x="228" y="689"/>
                </a:cxn>
                <a:cxn ang="0">
                  <a:pos x="219" y="510"/>
                </a:cxn>
                <a:cxn ang="0">
                  <a:pos x="197" y="344"/>
                </a:cxn>
                <a:cxn ang="0">
                  <a:pos x="192" y="238"/>
                </a:cxn>
              </a:cxnLst>
              <a:rect l="0" t="0" r="r" b="b"/>
              <a:pathLst>
                <a:path w="497" h="1291">
                  <a:moveTo>
                    <a:pt x="192" y="238"/>
                  </a:moveTo>
                  <a:lnTo>
                    <a:pt x="141" y="68"/>
                  </a:lnTo>
                  <a:lnTo>
                    <a:pt x="92" y="4"/>
                  </a:lnTo>
                  <a:lnTo>
                    <a:pt x="38" y="0"/>
                  </a:lnTo>
                  <a:lnTo>
                    <a:pt x="10" y="49"/>
                  </a:lnTo>
                  <a:lnTo>
                    <a:pt x="0" y="96"/>
                  </a:lnTo>
                  <a:lnTo>
                    <a:pt x="28" y="174"/>
                  </a:lnTo>
                  <a:lnTo>
                    <a:pt x="110" y="280"/>
                  </a:lnTo>
                  <a:lnTo>
                    <a:pt x="141" y="381"/>
                  </a:lnTo>
                  <a:lnTo>
                    <a:pt x="156" y="495"/>
                  </a:lnTo>
                  <a:lnTo>
                    <a:pt x="169" y="656"/>
                  </a:lnTo>
                  <a:lnTo>
                    <a:pt x="174" y="808"/>
                  </a:lnTo>
                  <a:lnTo>
                    <a:pt x="138" y="950"/>
                  </a:lnTo>
                  <a:lnTo>
                    <a:pt x="92" y="1015"/>
                  </a:lnTo>
                  <a:lnTo>
                    <a:pt x="82" y="1070"/>
                  </a:lnTo>
                  <a:lnTo>
                    <a:pt x="105" y="1093"/>
                  </a:lnTo>
                  <a:lnTo>
                    <a:pt x="200" y="1124"/>
                  </a:lnTo>
                  <a:lnTo>
                    <a:pt x="283" y="1179"/>
                  </a:lnTo>
                  <a:lnTo>
                    <a:pt x="374" y="1262"/>
                  </a:lnTo>
                  <a:lnTo>
                    <a:pt x="447" y="1290"/>
                  </a:lnTo>
                  <a:lnTo>
                    <a:pt x="496" y="1262"/>
                  </a:lnTo>
                  <a:lnTo>
                    <a:pt x="493" y="1235"/>
                  </a:lnTo>
                  <a:lnTo>
                    <a:pt x="396" y="1166"/>
                  </a:lnTo>
                  <a:lnTo>
                    <a:pt x="278" y="1111"/>
                  </a:lnTo>
                  <a:lnTo>
                    <a:pt x="182" y="1074"/>
                  </a:lnTo>
                  <a:lnTo>
                    <a:pt x="169" y="1042"/>
                  </a:lnTo>
                  <a:lnTo>
                    <a:pt x="205" y="917"/>
                  </a:lnTo>
                  <a:lnTo>
                    <a:pt x="233" y="793"/>
                  </a:lnTo>
                  <a:lnTo>
                    <a:pt x="228" y="689"/>
                  </a:lnTo>
                  <a:lnTo>
                    <a:pt x="219" y="510"/>
                  </a:lnTo>
                  <a:lnTo>
                    <a:pt x="197" y="344"/>
                  </a:lnTo>
                  <a:lnTo>
                    <a:pt x="192" y="238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8199" name="Freeform 7"/>
            <p:cNvSpPr>
              <a:spLocks/>
            </p:cNvSpPr>
            <p:nvPr/>
          </p:nvSpPr>
          <p:spPr bwMode="auto">
            <a:xfrm>
              <a:off x="1618" y="721"/>
              <a:ext cx="1211" cy="799"/>
            </a:xfrm>
            <a:custGeom>
              <a:avLst/>
              <a:gdLst/>
              <a:ahLst/>
              <a:cxnLst>
                <a:cxn ang="0">
                  <a:pos x="214" y="129"/>
                </a:cxn>
                <a:cxn ang="0">
                  <a:pos x="132" y="36"/>
                </a:cxn>
                <a:cxn ang="0">
                  <a:pos x="64" y="0"/>
                </a:cxn>
                <a:cxn ang="0">
                  <a:pos x="19" y="5"/>
                </a:cxn>
                <a:cxn ang="0">
                  <a:pos x="0" y="73"/>
                </a:cxn>
                <a:cxn ang="0">
                  <a:pos x="37" y="156"/>
                </a:cxn>
                <a:cxn ang="0">
                  <a:pos x="146" y="225"/>
                </a:cxn>
                <a:cxn ang="0">
                  <a:pos x="341" y="339"/>
                </a:cxn>
                <a:cxn ang="0">
                  <a:pos x="551" y="505"/>
                </a:cxn>
                <a:cxn ang="0">
                  <a:pos x="760" y="596"/>
                </a:cxn>
                <a:cxn ang="0">
                  <a:pos x="888" y="666"/>
                </a:cxn>
                <a:cxn ang="0">
                  <a:pos x="978" y="762"/>
                </a:cxn>
                <a:cxn ang="0">
                  <a:pos x="1047" y="798"/>
                </a:cxn>
                <a:cxn ang="0">
                  <a:pos x="1170" y="785"/>
                </a:cxn>
                <a:cxn ang="0">
                  <a:pos x="1197" y="697"/>
                </a:cxn>
                <a:cxn ang="0">
                  <a:pos x="1210" y="588"/>
                </a:cxn>
                <a:cxn ang="0">
                  <a:pos x="1111" y="573"/>
                </a:cxn>
                <a:cxn ang="0">
                  <a:pos x="1024" y="629"/>
                </a:cxn>
                <a:cxn ang="0">
                  <a:pos x="932" y="614"/>
                </a:cxn>
                <a:cxn ang="0">
                  <a:pos x="755" y="550"/>
                </a:cxn>
                <a:cxn ang="0">
                  <a:pos x="596" y="436"/>
                </a:cxn>
                <a:cxn ang="0">
                  <a:pos x="487" y="376"/>
                </a:cxn>
                <a:cxn ang="0">
                  <a:pos x="323" y="270"/>
                </a:cxn>
                <a:cxn ang="0">
                  <a:pos x="237" y="169"/>
                </a:cxn>
                <a:cxn ang="0">
                  <a:pos x="214" y="129"/>
                </a:cxn>
              </a:cxnLst>
              <a:rect l="0" t="0" r="r" b="b"/>
              <a:pathLst>
                <a:path w="1211" h="799">
                  <a:moveTo>
                    <a:pt x="214" y="129"/>
                  </a:moveTo>
                  <a:lnTo>
                    <a:pt x="132" y="36"/>
                  </a:lnTo>
                  <a:lnTo>
                    <a:pt x="64" y="0"/>
                  </a:lnTo>
                  <a:lnTo>
                    <a:pt x="19" y="5"/>
                  </a:lnTo>
                  <a:lnTo>
                    <a:pt x="0" y="73"/>
                  </a:lnTo>
                  <a:lnTo>
                    <a:pt x="37" y="156"/>
                  </a:lnTo>
                  <a:lnTo>
                    <a:pt x="146" y="225"/>
                  </a:lnTo>
                  <a:lnTo>
                    <a:pt x="341" y="339"/>
                  </a:lnTo>
                  <a:lnTo>
                    <a:pt x="551" y="505"/>
                  </a:lnTo>
                  <a:lnTo>
                    <a:pt x="760" y="596"/>
                  </a:lnTo>
                  <a:lnTo>
                    <a:pt x="888" y="666"/>
                  </a:lnTo>
                  <a:lnTo>
                    <a:pt x="978" y="762"/>
                  </a:lnTo>
                  <a:lnTo>
                    <a:pt x="1047" y="798"/>
                  </a:lnTo>
                  <a:lnTo>
                    <a:pt x="1170" y="785"/>
                  </a:lnTo>
                  <a:lnTo>
                    <a:pt x="1197" y="697"/>
                  </a:lnTo>
                  <a:lnTo>
                    <a:pt x="1210" y="588"/>
                  </a:lnTo>
                  <a:lnTo>
                    <a:pt x="1111" y="573"/>
                  </a:lnTo>
                  <a:lnTo>
                    <a:pt x="1024" y="629"/>
                  </a:lnTo>
                  <a:lnTo>
                    <a:pt x="932" y="614"/>
                  </a:lnTo>
                  <a:lnTo>
                    <a:pt x="755" y="550"/>
                  </a:lnTo>
                  <a:lnTo>
                    <a:pt x="596" y="436"/>
                  </a:lnTo>
                  <a:lnTo>
                    <a:pt x="487" y="376"/>
                  </a:lnTo>
                  <a:lnTo>
                    <a:pt x="323" y="270"/>
                  </a:lnTo>
                  <a:lnTo>
                    <a:pt x="237" y="169"/>
                  </a:lnTo>
                  <a:lnTo>
                    <a:pt x="214" y="129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</p:grpSp>
      <p:grpSp>
        <p:nvGrpSpPr>
          <p:cNvPr id="8216" name="Group 24"/>
          <p:cNvGrpSpPr>
            <a:grpSpLocks/>
          </p:cNvGrpSpPr>
          <p:nvPr/>
        </p:nvGrpSpPr>
        <p:grpSpPr bwMode="auto">
          <a:xfrm>
            <a:off x="2749550" y="233363"/>
            <a:ext cx="4360863" cy="4314825"/>
            <a:chOff x="1732" y="147"/>
            <a:chExt cx="2747" cy="2718"/>
          </a:xfrm>
        </p:grpSpPr>
        <p:grpSp>
          <p:nvGrpSpPr>
            <p:cNvPr id="8208" name="Group 16"/>
            <p:cNvGrpSpPr>
              <a:grpSpLocks/>
            </p:cNvGrpSpPr>
            <p:nvPr/>
          </p:nvGrpSpPr>
          <p:grpSpPr bwMode="auto">
            <a:xfrm>
              <a:off x="2675" y="147"/>
              <a:ext cx="1804" cy="2718"/>
              <a:chOff x="2675" y="147"/>
              <a:chExt cx="1804" cy="2718"/>
            </a:xfrm>
          </p:grpSpPr>
          <p:sp>
            <p:nvSpPr>
              <p:cNvPr id="8201" name="Freeform 9"/>
              <p:cNvSpPr>
                <a:spLocks/>
              </p:cNvSpPr>
              <p:nvPr/>
            </p:nvSpPr>
            <p:spPr bwMode="auto">
              <a:xfrm>
                <a:off x="3475" y="147"/>
                <a:ext cx="548" cy="606"/>
              </a:xfrm>
              <a:custGeom>
                <a:avLst/>
                <a:gdLst/>
                <a:ahLst/>
                <a:cxnLst>
                  <a:cxn ang="0">
                    <a:pos x="146" y="412"/>
                  </a:cxn>
                  <a:cxn ang="0">
                    <a:pos x="101" y="302"/>
                  </a:cxn>
                  <a:cxn ang="0">
                    <a:pos x="64" y="165"/>
                  </a:cxn>
                  <a:cxn ang="0">
                    <a:pos x="74" y="92"/>
                  </a:cxn>
                  <a:cxn ang="0">
                    <a:pos x="110" y="37"/>
                  </a:cxn>
                  <a:cxn ang="0">
                    <a:pos x="210" y="0"/>
                  </a:cxn>
                  <a:cxn ang="0">
                    <a:pos x="328" y="27"/>
                  </a:cxn>
                  <a:cxn ang="0">
                    <a:pos x="420" y="100"/>
                  </a:cxn>
                  <a:cxn ang="0">
                    <a:pos x="466" y="165"/>
                  </a:cxn>
                  <a:cxn ang="0">
                    <a:pos x="520" y="274"/>
                  </a:cxn>
                  <a:cxn ang="0">
                    <a:pos x="547" y="367"/>
                  </a:cxn>
                  <a:cxn ang="0">
                    <a:pos x="547" y="458"/>
                  </a:cxn>
                  <a:cxn ang="0">
                    <a:pos x="510" y="568"/>
                  </a:cxn>
                  <a:cxn ang="0">
                    <a:pos x="456" y="586"/>
                  </a:cxn>
                  <a:cxn ang="0">
                    <a:pos x="384" y="605"/>
                  </a:cxn>
                  <a:cxn ang="0">
                    <a:pos x="310" y="586"/>
                  </a:cxn>
                  <a:cxn ang="0">
                    <a:pos x="228" y="541"/>
                  </a:cxn>
                  <a:cxn ang="0">
                    <a:pos x="182" y="486"/>
                  </a:cxn>
                  <a:cxn ang="0">
                    <a:pos x="74" y="577"/>
                  </a:cxn>
                  <a:cxn ang="0">
                    <a:pos x="37" y="577"/>
                  </a:cxn>
                  <a:cxn ang="0">
                    <a:pos x="10" y="531"/>
                  </a:cxn>
                  <a:cxn ang="0">
                    <a:pos x="0" y="504"/>
                  </a:cxn>
                  <a:cxn ang="0">
                    <a:pos x="156" y="440"/>
                  </a:cxn>
                  <a:cxn ang="0">
                    <a:pos x="146" y="412"/>
                  </a:cxn>
                </a:cxnLst>
                <a:rect l="0" t="0" r="r" b="b"/>
                <a:pathLst>
                  <a:path w="548" h="606">
                    <a:moveTo>
                      <a:pt x="146" y="412"/>
                    </a:moveTo>
                    <a:lnTo>
                      <a:pt x="101" y="302"/>
                    </a:lnTo>
                    <a:lnTo>
                      <a:pt x="64" y="165"/>
                    </a:lnTo>
                    <a:lnTo>
                      <a:pt x="74" y="92"/>
                    </a:lnTo>
                    <a:lnTo>
                      <a:pt x="110" y="37"/>
                    </a:lnTo>
                    <a:lnTo>
                      <a:pt x="210" y="0"/>
                    </a:lnTo>
                    <a:lnTo>
                      <a:pt x="328" y="27"/>
                    </a:lnTo>
                    <a:lnTo>
                      <a:pt x="420" y="100"/>
                    </a:lnTo>
                    <a:lnTo>
                      <a:pt x="466" y="165"/>
                    </a:lnTo>
                    <a:lnTo>
                      <a:pt x="520" y="274"/>
                    </a:lnTo>
                    <a:lnTo>
                      <a:pt x="547" y="367"/>
                    </a:lnTo>
                    <a:lnTo>
                      <a:pt x="547" y="458"/>
                    </a:lnTo>
                    <a:lnTo>
                      <a:pt x="510" y="568"/>
                    </a:lnTo>
                    <a:lnTo>
                      <a:pt x="456" y="586"/>
                    </a:lnTo>
                    <a:lnTo>
                      <a:pt x="384" y="605"/>
                    </a:lnTo>
                    <a:lnTo>
                      <a:pt x="310" y="586"/>
                    </a:lnTo>
                    <a:lnTo>
                      <a:pt x="228" y="541"/>
                    </a:lnTo>
                    <a:lnTo>
                      <a:pt x="182" y="486"/>
                    </a:lnTo>
                    <a:lnTo>
                      <a:pt x="74" y="577"/>
                    </a:lnTo>
                    <a:lnTo>
                      <a:pt x="37" y="577"/>
                    </a:lnTo>
                    <a:lnTo>
                      <a:pt x="10" y="531"/>
                    </a:lnTo>
                    <a:lnTo>
                      <a:pt x="0" y="504"/>
                    </a:lnTo>
                    <a:lnTo>
                      <a:pt x="156" y="440"/>
                    </a:lnTo>
                    <a:lnTo>
                      <a:pt x="146" y="412"/>
                    </a:lnTo>
                  </a:path>
                </a:pathLst>
              </a:custGeom>
              <a:solidFill>
                <a:srgbClr val="000000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8202" name="Freeform 10"/>
              <p:cNvSpPr>
                <a:spLocks/>
              </p:cNvSpPr>
              <p:nvPr/>
            </p:nvSpPr>
            <p:spPr bwMode="auto">
              <a:xfrm>
                <a:off x="2675" y="827"/>
                <a:ext cx="1267" cy="670"/>
              </a:xfrm>
              <a:custGeom>
                <a:avLst/>
                <a:gdLst/>
                <a:ahLst/>
                <a:cxnLst>
                  <a:cxn ang="0">
                    <a:pos x="1046" y="109"/>
                  </a:cxn>
                  <a:cxn ang="0">
                    <a:pos x="1138" y="28"/>
                  </a:cxn>
                  <a:cxn ang="0">
                    <a:pos x="1210" y="0"/>
                  </a:cxn>
                  <a:cxn ang="0">
                    <a:pos x="1256" y="9"/>
                  </a:cxn>
                  <a:cxn ang="0">
                    <a:pos x="1266" y="82"/>
                  </a:cxn>
                  <a:cxn ang="0">
                    <a:pos x="1220" y="155"/>
                  </a:cxn>
                  <a:cxn ang="0">
                    <a:pos x="1102" y="210"/>
                  </a:cxn>
                  <a:cxn ang="0">
                    <a:pos x="892" y="303"/>
                  </a:cxn>
                  <a:cxn ang="0">
                    <a:pos x="664" y="440"/>
                  </a:cxn>
                  <a:cxn ang="0">
                    <a:pos x="445" y="504"/>
                  </a:cxn>
                  <a:cxn ang="0">
                    <a:pos x="309" y="560"/>
                  </a:cxn>
                  <a:cxn ang="0">
                    <a:pos x="209" y="641"/>
                  </a:cxn>
                  <a:cxn ang="0">
                    <a:pos x="136" y="669"/>
                  </a:cxn>
                  <a:cxn ang="0">
                    <a:pos x="18" y="641"/>
                  </a:cxn>
                  <a:cxn ang="0">
                    <a:pos x="0" y="550"/>
                  </a:cxn>
                  <a:cxn ang="0">
                    <a:pos x="0" y="440"/>
                  </a:cxn>
                  <a:cxn ang="0">
                    <a:pos x="100" y="440"/>
                  </a:cxn>
                  <a:cxn ang="0">
                    <a:pos x="181" y="504"/>
                  </a:cxn>
                  <a:cxn ang="0">
                    <a:pos x="273" y="504"/>
                  </a:cxn>
                  <a:cxn ang="0">
                    <a:pos x="455" y="459"/>
                  </a:cxn>
                  <a:cxn ang="0">
                    <a:pos x="627" y="366"/>
                  </a:cxn>
                  <a:cxn ang="0">
                    <a:pos x="746" y="321"/>
                  </a:cxn>
                  <a:cxn ang="0">
                    <a:pos x="919" y="238"/>
                  </a:cxn>
                  <a:cxn ang="0">
                    <a:pos x="1020" y="147"/>
                  </a:cxn>
                  <a:cxn ang="0">
                    <a:pos x="1046" y="109"/>
                  </a:cxn>
                </a:cxnLst>
                <a:rect l="0" t="0" r="r" b="b"/>
                <a:pathLst>
                  <a:path w="1267" h="670">
                    <a:moveTo>
                      <a:pt x="1046" y="109"/>
                    </a:moveTo>
                    <a:lnTo>
                      <a:pt x="1138" y="28"/>
                    </a:lnTo>
                    <a:lnTo>
                      <a:pt x="1210" y="0"/>
                    </a:lnTo>
                    <a:lnTo>
                      <a:pt x="1256" y="9"/>
                    </a:lnTo>
                    <a:lnTo>
                      <a:pt x="1266" y="82"/>
                    </a:lnTo>
                    <a:lnTo>
                      <a:pt x="1220" y="155"/>
                    </a:lnTo>
                    <a:lnTo>
                      <a:pt x="1102" y="210"/>
                    </a:lnTo>
                    <a:lnTo>
                      <a:pt x="892" y="303"/>
                    </a:lnTo>
                    <a:lnTo>
                      <a:pt x="664" y="440"/>
                    </a:lnTo>
                    <a:lnTo>
                      <a:pt x="445" y="504"/>
                    </a:lnTo>
                    <a:lnTo>
                      <a:pt x="309" y="560"/>
                    </a:lnTo>
                    <a:lnTo>
                      <a:pt x="209" y="641"/>
                    </a:lnTo>
                    <a:lnTo>
                      <a:pt x="136" y="669"/>
                    </a:lnTo>
                    <a:lnTo>
                      <a:pt x="18" y="641"/>
                    </a:lnTo>
                    <a:lnTo>
                      <a:pt x="0" y="550"/>
                    </a:lnTo>
                    <a:lnTo>
                      <a:pt x="0" y="440"/>
                    </a:lnTo>
                    <a:lnTo>
                      <a:pt x="100" y="440"/>
                    </a:lnTo>
                    <a:lnTo>
                      <a:pt x="181" y="504"/>
                    </a:lnTo>
                    <a:lnTo>
                      <a:pt x="273" y="504"/>
                    </a:lnTo>
                    <a:lnTo>
                      <a:pt x="455" y="459"/>
                    </a:lnTo>
                    <a:lnTo>
                      <a:pt x="627" y="366"/>
                    </a:lnTo>
                    <a:lnTo>
                      <a:pt x="746" y="321"/>
                    </a:lnTo>
                    <a:lnTo>
                      <a:pt x="919" y="238"/>
                    </a:lnTo>
                    <a:lnTo>
                      <a:pt x="1020" y="147"/>
                    </a:lnTo>
                    <a:lnTo>
                      <a:pt x="1046" y="109"/>
                    </a:lnTo>
                  </a:path>
                </a:pathLst>
              </a:custGeom>
              <a:solidFill>
                <a:srgbClr val="000000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grpSp>
            <p:nvGrpSpPr>
              <p:cNvPr id="8207" name="Group 15"/>
              <p:cNvGrpSpPr>
                <a:grpSpLocks/>
              </p:cNvGrpSpPr>
              <p:nvPr/>
            </p:nvGrpSpPr>
            <p:grpSpPr bwMode="auto">
              <a:xfrm>
                <a:off x="3312" y="790"/>
                <a:ext cx="1167" cy="2075"/>
                <a:chOff x="3312" y="790"/>
                <a:chExt cx="1167" cy="2075"/>
              </a:xfrm>
            </p:grpSpPr>
            <p:sp>
              <p:nvSpPr>
                <p:cNvPr id="8203" name="Freeform 11"/>
                <p:cNvSpPr>
                  <a:spLocks/>
                </p:cNvSpPr>
                <p:nvPr/>
              </p:nvSpPr>
              <p:spPr bwMode="auto">
                <a:xfrm>
                  <a:off x="3841" y="790"/>
                  <a:ext cx="428" cy="983"/>
                </a:xfrm>
                <a:custGeom>
                  <a:avLst/>
                  <a:gdLst/>
                  <a:ahLst/>
                  <a:cxnLst>
                    <a:cxn ang="0">
                      <a:pos x="27" y="63"/>
                    </a:cxn>
                    <a:cxn ang="0">
                      <a:pos x="82" y="9"/>
                    </a:cxn>
                    <a:cxn ang="0">
                      <a:pos x="136" y="0"/>
                    </a:cxn>
                    <a:cxn ang="0">
                      <a:pos x="208" y="18"/>
                    </a:cxn>
                    <a:cxn ang="0">
                      <a:pos x="263" y="100"/>
                    </a:cxn>
                    <a:cxn ang="0">
                      <a:pos x="318" y="239"/>
                    </a:cxn>
                    <a:cxn ang="0">
                      <a:pos x="354" y="358"/>
                    </a:cxn>
                    <a:cxn ang="0">
                      <a:pos x="391" y="486"/>
                    </a:cxn>
                    <a:cxn ang="0">
                      <a:pos x="417" y="615"/>
                    </a:cxn>
                    <a:cxn ang="0">
                      <a:pos x="427" y="734"/>
                    </a:cxn>
                    <a:cxn ang="0">
                      <a:pos x="427" y="817"/>
                    </a:cxn>
                    <a:cxn ang="0">
                      <a:pos x="391" y="908"/>
                    </a:cxn>
                    <a:cxn ang="0">
                      <a:pos x="336" y="954"/>
                    </a:cxn>
                    <a:cxn ang="0">
                      <a:pos x="236" y="982"/>
                    </a:cxn>
                    <a:cxn ang="0">
                      <a:pos x="136" y="982"/>
                    </a:cxn>
                    <a:cxn ang="0">
                      <a:pos x="54" y="926"/>
                    </a:cxn>
                    <a:cxn ang="0">
                      <a:pos x="9" y="799"/>
                    </a:cxn>
                    <a:cxn ang="0">
                      <a:pos x="0" y="642"/>
                    </a:cxn>
                    <a:cxn ang="0">
                      <a:pos x="0" y="403"/>
                    </a:cxn>
                    <a:cxn ang="0">
                      <a:pos x="0" y="229"/>
                    </a:cxn>
                    <a:cxn ang="0">
                      <a:pos x="9" y="128"/>
                    </a:cxn>
                    <a:cxn ang="0">
                      <a:pos x="27" y="63"/>
                    </a:cxn>
                  </a:cxnLst>
                  <a:rect l="0" t="0" r="r" b="b"/>
                  <a:pathLst>
                    <a:path w="428" h="983">
                      <a:moveTo>
                        <a:pt x="27" y="63"/>
                      </a:moveTo>
                      <a:lnTo>
                        <a:pt x="82" y="9"/>
                      </a:lnTo>
                      <a:lnTo>
                        <a:pt x="136" y="0"/>
                      </a:lnTo>
                      <a:lnTo>
                        <a:pt x="208" y="18"/>
                      </a:lnTo>
                      <a:lnTo>
                        <a:pt x="263" y="100"/>
                      </a:lnTo>
                      <a:lnTo>
                        <a:pt x="318" y="239"/>
                      </a:lnTo>
                      <a:lnTo>
                        <a:pt x="354" y="358"/>
                      </a:lnTo>
                      <a:lnTo>
                        <a:pt x="391" y="486"/>
                      </a:lnTo>
                      <a:lnTo>
                        <a:pt x="417" y="615"/>
                      </a:lnTo>
                      <a:lnTo>
                        <a:pt x="427" y="734"/>
                      </a:lnTo>
                      <a:lnTo>
                        <a:pt x="427" y="817"/>
                      </a:lnTo>
                      <a:lnTo>
                        <a:pt x="391" y="908"/>
                      </a:lnTo>
                      <a:lnTo>
                        <a:pt x="336" y="954"/>
                      </a:lnTo>
                      <a:lnTo>
                        <a:pt x="236" y="982"/>
                      </a:lnTo>
                      <a:lnTo>
                        <a:pt x="136" y="982"/>
                      </a:lnTo>
                      <a:lnTo>
                        <a:pt x="54" y="926"/>
                      </a:lnTo>
                      <a:lnTo>
                        <a:pt x="9" y="799"/>
                      </a:lnTo>
                      <a:lnTo>
                        <a:pt x="0" y="642"/>
                      </a:lnTo>
                      <a:lnTo>
                        <a:pt x="0" y="403"/>
                      </a:lnTo>
                      <a:lnTo>
                        <a:pt x="0" y="229"/>
                      </a:lnTo>
                      <a:lnTo>
                        <a:pt x="9" y="128"/>
                      </a:lnTo>
                      <a:lnTo>
                        <a:pt x="27" y="63"/>
                      </a:lnTo>
                    </a:path>
                  </a:pathLst>
                </a:custGeom>
                <a:solidFill>
                  <a:srgbClr val="000000"/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fa-IR"/>
                </a:p>
              </p:txBody>
            </p:sp>
            <p:sp>
              <p:nvSpPr>
                <p:cNvPr id="8204" name="Freeform 12"/>
                <p:cNvSpPr>
                  <a:spLocks/>
                </p:cNvSpPr>
                <p:nvPr/>
              </p:nvSpPr>
              <p:spPr bwMode="auto">
                <a:xfrm>
                  <a:off x="4023" y="817"/>
                  <a:ext cx="456" cy="975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63" y="0"/>
                    </a:cxn>
                    <a:cxn ang="0">
                      <a:pos x="154" y="73"/>
                    </a:cxn>
                    <a:cxn ang="0">
                      <a:pos x="263" y="184"/>
                    </a:cxn>
                    <a:cxn ang="0">
                      <a:pos x="373" y="294"/>
                    </a:cxn>
                    <a:cxn ang="0">
                      <a:pos x="435" y="368"/>
                    </a:cxn>
                    <a:cxn ang="0">
                      <a:pos x="435" y="404"/>
                    </a:cxn>
                    <a:cxn ang="0">
                      <a:pos x="427" y="477"/>
                    </a:cxn>
                    <a:cxn ang="0">
                      <a:pos x="345" y="588"/>
                    </a:cxn>
                    <a:cxn ang="0">
                      <a:pos x="281" y="671"/>
                    </a:cxn>
                    <a:cxn ang="0">
                      <a:pos x="254" y="735"/>
                    </a:cxn>
                    <a:cxn ang="0">
                      <a:pos x="281" y="772"/>
                    </a:cxn>
                    <a:cxn ang="0">
                      <a:pos x="327" y="836"/>
                    </a:cxn>
                    <a:cxn ang="0">
                      <a:pos x="399" y="873"/>
                    </a:cxn>
                    <a:cxn ang="0">
                      <a:pos x="445" y="882"/>
                    </a:cxn>
                    <a:cxn ang="0">
                      <a:pos x="455" y="919"/>
                    </a:cxn>
                    <a:cxn ang="0">
                      <a:pos x="445" y="974"/>
                    </a:cxn>
                    <a:cxn ang="0">
                      <a:pos x="363" y="937"/>
                    </a:cxn>
                    <a:cxn ang="0">
                      <a:pos x="291" y="873"/>
                    </a:cxn>
                    <a:cxn ang="0">
                      <a:pos x="245" y="790"/>
                    </a:cxn>
                    <a:cxn ang="0">
                      <a:pos x="236" y="717"/>
                    </a:cxn>
                    <a:cxn ang="0">
                      <a:pos x="236" y="679"/>
                    </a:cxn>
                    <a:cxn ang="0">
                      <a:pos x="281" y="606"/>
                    </a:cxn>
                    <a:cxn ang="0">
                      <a:pos x="327" y="551"/>
                    </a:cxn>
                    <a:cxn ang="0">
                      <a:pos x="363" y="487"/>
                    </a:cxn>
                    <a:cxn ang="0">
                      <a:pos x="381" y="432"/>
                    </a:cxn>
                    <a:cxn ang="0">
                      <a:pos x="355" y="396"/>
                    </a:cxn>
                    <a:cxn ang="0">
                      <a:pos x="299" y="321"/>
                    </a:cxn>
                    <a:cxn ang="0">
                      <a:pos x="227" y="266"/>
                    </a:cxn>
                    <a:cxn ang="0">
                      <a:pos x="154" y="202"/>
                    </a:cxn>
                    <a:cxn ang="0">
                      <a:pos x="72" y="147"/>
                    </a:cxn>
                    <a:cxn ang="0">
                      <a:pos x="0" y="111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56" h="975">
                      <a:moveTo>
                        <a:pt x="18" y="0"/>
                      </a:moveTo>
                      <a:lnTo>
                        <a:pt x="63" y="0"/>
                      </a:lnTo>
                      <a:lnTo>
                        <a:pt x="154" y="73"/>
                      </a:lnTo>
                      <a:lnTo>
                        <a:pt x="263" y="184"/>
                      </a:lnTo>
                      <a:lnTo>
                        <a:pt x="373" y="294"/>
                      </a:lnTo>
                      <a:lnTo>
                        <a:pt x="435" y="368"/>
                      </a:lnTo>
                      <a:lnTo>
                        <a:pt x="435" y="404"/>
                      </a:lnTo>
                      <a:lnTo>
                        <a:pt x="427" y="477"/>
                      </a:lnTo>
                      <a:lnTo>
                        <a:pt x="345" y="588"/>
                      </a:lnTo>
                      <a:lnTo>
                        <a:pt x="281" y="671"/>
                      </a:lnTo>
                      <a:lnTo>
                        <a:pt x="254" y="735"/>
                      </a:lnTo>
                      <a:lnTo>
                        <a:pt x="281" y="772"/>
                      </a:lnTo>
                      <a:lnTo>
                        <a:pt x="327" y="836"/>
                      </a:lnTo>
                      <a:lnTo>
                        <a:pt x="399" y="873"/>
                      </a:lnTo>
                      <a:lnTo>
                        <a:pt x="445" y="882"/>
                      </a:lnTo>
                      <a:lnTo>
                        <a:pt x="455" y="919"/>
                      </a:lnTo>
                      <a:lnTo>
                        <a:pt x="445" y="974"/>
                      </a:lnTo>
                      <a:lnTo>
                        <a:pt x="363" y="937"/>
                      </a:lnTo>
                      <a:lnTo>
                        <a:pt x="291" y="873"/>
                      </a:lnTo>
                      <a:lnTo>
                        <a:pt x="245" y="790"/>
                      </a:lnTo>
                      <a:lnTo>
                        <a:pt x="236" y="717"/>
                      </a:lnTo>
                      <a:lnTo>
                        <a:pt x="236" y="679"/>
                      </a:lnTo>
                      <a:lnTo>
                        <a:pt x="281" y="606"/>
                      </a:lnTo>
                      <a:lnTo>
                        <a:pt x="327" y="551"/>
                      </a:lnTo>
                      <a:lnTo>
                        <a:pt x="363" y="487"/>
                      </a:lnTo>
                      <a:lnTo>
                        <a:pt x="381" y="432"/>
                      </a:lnTo>
                      <a:lnTo>
                        <a:pt x="355" y="396"/>
                      </a:lnTo>
                      <a:lnTo>
                        <a:pt x="299" y="321"/>
                      </a:lnTo>
                      <a:lnTo>
                        <a:pt x="227" y="266"/>
                      </a:lnTo>
                      <a:lnTo>
                        <a:pt x="154" y="202"/>
                      </a:lnTo>
                      <a:lnTo>
                        <a:pt x="72" y="147"/>
                      </a:lnTo>
                      <a:lnTo>
                        <a:pt x="0" y="111"/>
                      </a:lnTo>
                      <a:lnTo>
                        <a:pt x="18" y="0"/>
                      </a:lnTo>
                    </a:path>
                  </a:pathLst>
                </a:custGeom>
                <a:solidFill>
                  <a:srgbClr val="000000"/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fa-IR"/>
                </a:p>
              </p:txBody>
            </p:sp>
            <p:sp>
              <p:nvSpPr>
                <p:cNvPr id="8205" name="Freeform 13"/>
                <p:cNvSpPr>
                  <a:spLocks/>
                </p:cNvSpPr>
                <p:nvPr/>
              </p:nvSpPr>
              <p:spPr bwMode="auto">
                <a:xfrm>
                  <a:off x="3841" y="1523"/>
                  <a:ext cx="428" cy="1342"/>
                </a:xfrm>
                <a:custGeom>
                  <a:avLst/>
                  <a:gdLst/>
                  <a:ahLst/>
                  <a:cxnLst>
                    <a:cxn ang="0">
                      <a:pos x="254" y="74"/>
                    </a:cxn>
                    <a:cxn ang="0">
                      <a:pos x="290" y="0"/>
                    </a:cxn>
                    <a:cxn ang="0">
                      <a:pos x="372" y="0"/>
                    </a:cxn>
                    <a:cxn ang="0">
                      <a:pos x="399" y="38"/>
                    </a:cxn>
                    <a:cxn ang="0">
                      <a:pos x="417" y="184"/>
                    </a:cxn>
                    <a:cxn ang="0">
                      <a:pos x="391" y="414"/>
                    </a:cxn>
                    <a:cxn ang="0">
                      <a:pos x="309" y="689"/>
                    </a:cxn>
                    <a:cxn ang="0">
                      <a:pos x="182" y="956"/>
                    </a:cxn>
                    <a:cxn ang="0">
                      <a:pos x="108" y="1075"/>
                    </a:cxn>
                    <a:cxn ang="0">
                      <a:pos x="118" y="1102"/>
                    </a:cxn>
                    <a:cxn ang="0">
                      <a:pos x="172" y="1121"/>
                    </a:cxn>
                    <a:cxn ang="0">
                      <a:pos x="318" y="1166"/>
                    </a:cxn>
                    <a:cxn ang="0">
                      <a:pos x="417" y="1231"/>
                    </a:cxn>
                    <a:cxn ang="0">
                      <a:pos x="427" y="1267"/>
                    </a:cxn>
                    <a:cxn ang="0">
                      <a:pos x="409" y="1313"/>
                    </a:cxn>
                    <a:cxn ang="0">
                      <a:pos x="309" y="1341"/>
                    </a:cxn>
                    <a:cxn ang="0">
                      <a:pos x="281" y="1304"/>
                    </a:cxn>
                    <a:cxn ang="0">
                      <a:pos x="281" y="1259"/>
                    </a:cxn>
                    <a:cxn ang="0">
                      <a:pos x="200" y="1203"/>
                    </a:cxn>
                    <a:cxn ang="0">
                      <a:pos x="108" y="1166"/>
                    </a:cxn>
                    <a:cxn ang="0">
                      <a:pos x="36" y="1158"/>
                    </a:cxn>
                    <a:cxn ang="0">
                      <a:pos x="0" y="1130"/>
                    </a:cxn>
                    <a:cxn ang="0">
                      <a:pos x="9" y="1102"/>
                    </a:cxn>
                    <a:cxn ang="0">
                      <a:pos x="82" y="1001"/>
                    </a:cxn>
                    <a:cxn ang="0">
                      <a:pos x="164" y="863"/>
                    </a:cxn>
                    <a:cxn ang="0">
                      <a:pos x="245" y="707"/>
                    </a:cxn>
                    <a:cxn ang="0">
                      <a:pos x="272" y="570"/>
                    </a:cxn>
                    <a:cxn ang="0">
                      <a:pos x="300" y="404"/>
                    </a:cxn>
                    <a:cxn ang="0">
                      <a:pos x="290" y="267"/>
                    </a:cxn>
                    <a:cxn ang="0">
                      <a:pos x="281" y="139"/>
                    </a:cxn>
                    <a:cxn ang="0">
                      <a:pos x="254" y="74"/>
                    </a:cxn>
                  </a:cxnLst>
                  <a:rect l="0" t="0" r="r" b="b"/>
                  <a:pathLst>
                    <a:path w="428" h="1342">
                      <a:moveTo>
                        <a:pt x="254" y="74"/>
                      </a:moveTo>
                      <a:lnTo>
                        <a:pt x="290" y="0"/>
                      </a:lnTo>
                      <a:lnTo>
                        <a:pt x="372" y="0"/>
                      </a:lnTo>
                      <a:lnTo>
                        <a:pt x="399" y="38"/>
                      </a:lnTo>
                      <a:lnTo>
                        <a:pt x="417" y="184"/>
                      </a:lnTo>
                      <a:lnTo>
                        <a:pt x="391" y="414"/>
                      </a:lnTo>
                      <a:lnTo>
                        <a:pt x="309" y="689"/>
                      </a:lnTo>
                      <a:lnTo>
                        <a:pt x="182" y="956"/>
                      </a:lnTo>
                      <a:lnTo>
                        <a:pt x="108" y="1075"/>
                      </a:lnTo>
                      <a:lnTo>
                        <a:pt x="118" y="1102"/>
                      </a:lnTo>
                      <a:lnTo>
                        <a:pt x="172" y="1121"/>
                      </a:lnTo>
                      <a:lnTo>
                        <a:pt x="318" y="1166"/>
                      </a:lnTo>
                      <a:lnTo>
                        <a:pt x="417" y="1231"/>
                      </a:lnTo>
                      <a:lnTo>
                        <a:pt x="427" y="1267"/>
                      </a:lnTo>
                      <a:lnTo>
                        <a:pt x="409" y="1313"/>
                      </a:lnTo>
                      <a:lnTo>
                        <a:pt x="309" y="1341"/>
                      </a:lnTo>
                      <a:lnTo>
                        <a:pt x="281" y="1304"/>
                      </a:lnTo>
                      <a:lnTo>
                        <a:pt x="281" y="1259"/>
                      </a:lnTo>
                      <a:lnTo>
                        <a:pt x="200" y="1203"/>
                      </a:lnTo>
                      <a:lnTo>
                        <a:pt x="108" y="1166"/>
                      </a:lnTo>
                      <a:lnTo>
                        <a:pt x="36" y="1158"/>
                      </a:lnTo>
                      <a:lnTo>
                        <a:pt x="0" y="1130"/>
                      </a:lnTo>
                      <a:lnTo>
                        <a:pt x="9" y="1102"/>
                      </a:lnTo>
                      <a:lnTo>
                        <a:pt x="82" y="1001"/>
                      </a:lnTo>
                      <a:lnTo>
                        <a:pt x="164" y="863"/>
                      </a:lnTo>
                      <a:lnTo>
                        <a:pt x="245" y="707"/>
                      </a:lnTo>
                      <a:lnTo>
                        <a:pt x="272" y="570"/>
                      </a:lnTo>
                      <a:lnTo>
                        <a:pt x="300" y="404"/>
                      </a:lnTo>
                      <a:lnTo>
                        <a:pt x="290" y="267"/>
                      </a:lnTo>
                      <a:lnTo>
                        <a:pt x="281" y="139"/>
                      </a:lnTo>
                      <a:lnTo>
                        <a:pt x="254" y="74"/>
                      </a:lnTo>
                    </a:path>
                  </a:pathLst>
                </a:custGeom>
                <a:solidFill>
                  <a:srgbClr val="000000"/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fa-IR"/>
                </a:p>
              </p:txBody>
            </p:sp>
            <p:sp>
              <p:nvSpPr>
                <p:cNvPr id="8206" name="Freeform 14"/>
                <p:cNvSpPr>
                  <a:spLocks/>
                </p:cNvSpPr>
                <p:nvPr/>
              </p:nvSpPr>
              <p:spPr bwMode="auto">
                <a:xfrm>
                  <a:off x="3312" y="1642"/>
                  <a:ext cx="730" cy="1187"/>
                </a:xfrm>
                <a:custGeom>
                  <a:avLst/>
                  <a:gdLst/>
                  <a:ahLst/>
                  <a:cxnLst>
                    <a:cxn ang="0">
                      <a:pos x="510" y="212"/>
                    </a:cxn>
                    <a:cxn ang="0">
                      <a:pos x="593" y="56"/>
                    </a:cxn>
                    <a:cxn ang="0">
                      <a:pos x="657" y="0"/>
                    </a:cxn>
                    <a:cxn ang="0">
                      <a:pos x="711" y="10"/>
                    </a:cxn>
                    <a:cxn ang="0">
                      <a:pos x="729" y="65"/>
                    </a:cxn>
                    <a:cxn ang="0">
                      <a:pos x="729" y="111"/>
                    </a:cxn>
                    <a:cxn ang="0">
                      <a:pos x="683" y="184"/>
                    </a:cxn>
                    <a:cxn ang="0">
                      <a:pos x="583" y="267"/>
                    </a:cxn>
                    <a:cxn ang="0">
                      <a:pos x="529" y="359"/>
                    </a:cxn>
                    <a:cxn ang="0">
                      <a:pos x="492" y="469"/>
                    </a:cxn>
                    <a:cxn ang="0">
                      <a:pos x="447" y="625"/>
                    </a:cxn>
                    <a:cxn ang="0">
                      <a:pos x="410" y="772"/>
                    </a:cxn>
                    <a:cxn ang="0">
                      <a:pos x="419" y="919"/>
                    </a:cxn>
                    <a:cxn ang="0">
                      <a:pos x="447" y="992"/>
                    </a:cxn>
                    <a:cxn ang="0">
                      <a:pos x="447" y="1047"/>
                    </a:cxn>
                    <a:cxn ang="0">
                      <a:pos x="419" y="1065"/>
                    </a:cxn>
                    <a:cxn ang="0">
                      <a:pos x="319" y="1075"/>
                    </a:cxn>
                    <a:cxn ang="0">
                      <a:pos x="228" y="1112"/>
                    </a:cxn>
                    <a:cxn ang="0">
                      <a:pos x="118" y="1176"/>
                    </a:cxn>
                    <a:cxn ang="0">
                      <a:pos x="46" y="1186"/>
                    </a:cxn>
                    <a:cxn ang="0">
                      <a:pos x="0" y="1148"/>
                    </a:cxn>
                    <a:cxn ang="0">
                      <a:pos x="10" y="1121"/>
                    </a:cxn>
                    <a:cxn ang="0">
                      <a:pos x="118" y="1075"/>
                    </a:cxn>
                    <a:cxn ang="0">
                      <a:pos x="246" y="1047"/>
                    </a:cxn>
                    <a:cxn ang="0">
                      <a:pos x="346" y="1029"/>
                    </a:cxn>
                    <a:cxn ang="0">
                      <a:pos x="364" y="1002"/>
                    </a:cxn>
                    <a:cxn ang="0">
                      <a:pos x="355" y="873"/>
                    </a:cxn>
                    <a:cxn ang="0">
                      <a:pos x="355" y="744"/>
                    </a:cxn>
                    <a:cxn ang="0">
                      <a:pos x="383" y="643"/>
                    </a:cxn>
                    <a:cxn ang="0">
                      <a:pos x="428" y="469"/>
                    </a:cxn>
                    <a:cxn ang="0">
                      <a:pos x="483" y="313"/>
                    </a:cxn>
                    <a:cxn ang="0">
                      <a:pos x="510" y="212"/>
                    </a:cxn>
                  </a:cxnLst>
                  <a:rect l="0" t="0" r="r" b="b"/>
                  <a:pathLst>
                    <a:path w="730" h="1187">
                      <a:moveTo>
                        <a:pt x="510" y="212"/>
                      </a:moveTo>
                      <a:lnTo>
                        <a:pt x="593" y="56"/>
                      </a:lnTo>
                      <a:lnTo>
                        <a:pt x="657" y="0"/>
                      </a:lnTo>
                      <a:lnTo>
                        <a:pt x="711" y="10"/>
                      </a:lnTo>
                      <a:lnTo>
                        <a:pt x="729" y="65"/>
                      </a:lnTo>
                      <a:lnTo>
                        <a:pt x="729" y="111"/>
                      </a:lnTo>
                      <a:lnTo>
                        <a:pt x="683" y="184"/>
                      </a:lnTo>
                      <a:lnTo>
                        <a:pt x="583" y="267"/>
                      </a:lnTo>
                      <a:lnTo>
                        <a:pt x="529" y="359"/>
                      </a:lnTo>
                      <a:lnTo>
                        <a:pt x="492" y="469"/>
                      </a:lnTo>
                      <a:lnTo>
                        <a:pt x="447" y="625"/>
                      </a:lnTo>
                      <a:lnTo>
                        <a:pt x="410" y="772"/>
                      </a:lnTo>
                      <a:lnTo>
                        <a:pt x="419" y="919"/>
                      </a:lnTo>
                      <a:lnTo>
                        <a:pt x="447" y="992"/>
                      </a:lnTo>
                      <a:lnTo>
                        <a:pt x="447" y="1047"/>
                      </a:lnTo>
                      <a:lnTo>
                        <a:pt x="419" y="1065"/>
                      </a:lnTo>
                      <a:lnTo>
                        <a:pt x="319" y="1075"/>
                      </a:lnTo>
                      <a:lnTo>
                        <a:pt x="228" y="1112"/>
                      </a:lnTo>
                      <a:lnTo>
                        <a:pt x="118" y="1176"/>
                      </a:lnTo>
                      <a:lnTo>
                        <a:pt x="46" y="1186"/>
                      </a:lnTo>
                      <a:lnTo>
                        <a:pt x="0" y="1148"/>
                      </a:lnTo>
                      <a:lnTo>
                        <a:pt x="10" y="1121"/>
                      </a:lnTo>
                      <a:lnTo>
                        <a:pt x="118" y="1075"/>
                      </a:lnTo>
                      <a:lnTo>
                        <a:pt x="246" y="1047"/>
                      </a:lnTo>
                      <a:lnTo>
                        <a:pt x="346" y="1029"/>
                      </a:lnTo>
                      <a:lnTo>
                        <a:pt x="364" y="1002"/>
                      </a:lnTo>
                      <a:lnTo>
                        <a:pt x="355" y="873"/>
                      </a:lnTo>
                      <a:lnTo>
                        <a:pt x="355" y="744"/>
                      </a:lnTo>
                      <a:lnTo>
                        <a:pt x="383" y="643"/>
                      </a:lnTo>
                      <a:lnTo>
                        <a:pt x="428" y="469"/>
                      </a:lnTo>
                      <a:lnTo>
                        <a:pt x="483" y="313"/>
                      </a:lnTo>
                      <a:lnTo>
                        <a:pt x="510" y="212"/>
                      </a:lnTo>
                    </a:path>
                  </a:pathLst>
                </a:custGeom>
                <a:solidFill>
                  <a:srgbClr val="000000"/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fa-IR"/>
                </a:p>
              </p:txBody>
            </p:sp>
          </p:grpSp>
        </p:grpSp>
        <p:grpSp>
          <p:nvGrpSpPr>
            <p:cNvPr id="8213" name="Group 21"/>
            <p:cNvGrpSpPr>
              <a:grpSpLocks/>
            </p:cNvGrpSpPr>
            <p:nvPr/>
          </p:nvGrpSpPr>
          <p:grpSpPr bwMode="auto">
            <a:xfrm>
              <a:off x="1732" y="703"/>
              <a:ext cx="179" cy="559"/>
              <a:chOff x="1732" y="703"/>
              <a:chExt cx="179" cy="559"/>
            </a:xfrm>
          </p:grpSpPr>
          <p:sp>
            <p:nvSpPr>
              <p:cNvPr id="8209" name="Freeform 17"/>
              <p:cNvSpPr>
                <a:spLocks/>
              </p:cNvSpPr>
              <p:nvPr/>
            </p:nvSpPr>
            <p:spPr bwMode="auto">
              <a:xfrm>
                <a:off x="1816" y="703"/>
                <a:ext cx="78" cy="109"/>
              </a:xfrm>
              <a:custGeom>
                <a:avLst/>
                <a:gdLst/>
                <a:ahLst/>
                <a:cxnLst>
                  <a:cxn ang="0">
                    <a:pos x="15" y="0"/>
                  </a:cxn>
                  <a:cxn ang="0">
                    <a:pos x="25" y="0"/>
                  </a:cxn>
                  <a:cxn ang="0">
                    <a:pos x="34" y="0"/>
                  </a:cxn>
                  <a:cxn ang="0">
                    <a:pos x="42" y="0"/>
                  </a:cxn>
                  <a:cxn ang="0">
                    <a:pos x="49" y="0"/>
                  </a:cxn>
                  <a:cxn ang="0">
                    <a:pos x="55" y="0"/>
                  </a:cxn>
                  <a:cxn ang="0">
                    <a:pos x="60" y="0"/>
                  </a:cxn>
                  <a:cxn ang="0">
                    <a:pos x="65" y="0"/>
                  </a:cxn>
                  <a:cxn ang="0">
                    <a:pos x="69" y="1"/>
                  </a:cxn>
                  <a:cxn ang="0">
                    <a:pos x="72" y="3"/>
                  </a:cxn>
                  <a:cxn ang="0">
                    <a:pos x="74" y="5"/>
                  </a:cxn>
                  <a:cxn ang="0">
                    <a:pos x="76" y="9"/>
                  </a:cxn>
                  <a:cxn ang="0">
                    <a:pos x="76" y="13"/>
                  </a:cxn>
                  <a:cxn ang="0">
                    <a:pos x="76" y="18"/>
                  </a:cxn>
                  <a:cxn ang="0">
                    <a:pos x="76" y="25"/>
                  </a:cxn>
                  <a:cxn ang="0">
                    <a:pos x="74" y="32"/>
                  </a:cxn>
                  <a:cxn ang="0">
                    <a:pos x="73" y="38"/>
                  </a:cxn>
                  <a:cxn ang="0">
                    <a:pos x="73" y="40"/>
                  </a:cxn>
                  <a:cxn ang="0">
                    <a:pos x="73" y="43"/>
                  </a:cxn>
                  <a:cxn ang="0">
                    <a:pos x="72" y="49"/>
                  </a:cxn>
                  <a:cxn ang="0">
                    <a:pos x="71" y="58"/>
                  </a:cxn>
                  <a:cxn ang="0">
                    <a:pos x="70" y="70"/>
                  </a:cxn>
                  <a:cxn ang="0">
                    <a:pos x="68" y="81"/>
                  </a:cxn>
                  <a:cxn ang="0">
                    <a:pos x="66" y="91"/>
                  </a:cxn>
                  <a:cxn ang="0">
                    <a:pos x="64" y="97"/>
                  </a:cxn>
                  <a:cxn ang="0">
                    <a:pos x="63" y="100"/>
                  </a:cxn>
                  <a:cxn ang="0">
                    <a:pos x="62" y="102"/>
                  </a:cxn>
                  <a:cxn ang="0">
                    <a:pos x="60" y="104"/>
                  </a:cxn>
                  <a:cxn ang="0">
                    <a:pos x="57" y="105"/>
                  </a:cxn>
                  <a:cxn ang="0">
                    <a:pos x="52" y="107"/>
                  </a:cxn>
                  <a:cxn ang="0">
                    <a:pos x="49" y="108"/>
                  </a:cxn>
                  <a:cxn ang="0">
                    <a:pos x="47" y="108"/>
                  </a:cxn>
                  <a:cxn ang="0">
                    <a:pos x="46" y="108"/>
                  </a:cxn>
                  <a:cxn ang="0">
                    <a:pos x="44" y="107"/>
                  </a:cxn>
                  <a:cxn ang="0">
                    <a:pos x="39" y="106"/>
                  </a:cxn>
                  <a:cxn ang="0">
                    <a:pos x="33" y="102"/>
                  </a:cxn>
                  <a:cxn ang="0">
                    <a:pos x="26" y="97"/>
                  </a:cxn>
                  <a:cxn ang="0">
                    <a:pos x="23" y="95"/>
                  </a:cxn>
                  <a:cxn ang="0">
                    <a:pos x="21" y="92"/>
                  </a:cxn>
                  <a:cxn ang="0">
                    <a:pos x="19" y="91"/>
                  </a:cxn>
                  <a:cxn ang="0">
                    <a:pos x="13" y="67"/>
                  </a:cxn>
                  <a:cxn ang="0">
                    <a:pos x="7" y="42"/>
                  </a:cxn>
                  <a:cxn ang="0">
                    <a:pos x="5" y="36"/>
                  </a:cxn>
                  <a:cxn ang="0">
                    <a:pos x="3" y="28"/>
                  </a:cxn>
                  <a:cxn ang="0">
                    <a:pos x="1" y="24"/>
                  </a:cxn>
                  <a:cxn ang="0">
                    <a:pos x="0" y="21"/>
                  </a:cxn>
                  <a:cxn ang="0">
                    <a:pos x="0" y="20"/>
                  </a:cxn>
                  <a:cxn ang="0">
                    <a:pos x="0" y="18"/>
                  </a:cxn>
                  <a:cxn ang="0">
                    <a:pos x="1" y="11"/>
                  </a:cxn>
                  <a:cxn ang="0">
                    <a:pos x="1" y="7"/>
                  </a:cxn>
                  <a:cxn ang="0">
                    <a:pos x="2" y="3"/>
                  </a:cxn>
                  <a:cxn ang="0">
                    <a:pos x="4" y="1"/>
                  </a:cxn>
                  <a:cxn ang="0">
                    <a:pos x="7" y="0"/>
                  </a:cxn>
                  <a:cxn ang="0">
                    <a:pos x="9" y="0"/>
                  </a:cxn>
                  <a:cxn ang="0">
                    <a:pos x="10" y="0"/>
                  </a:cxn>
                </a:cxnLst>
                <a:rect l="0" t="0" r="r" b="b"/>
                <a:pathLst>
                  <a:path w="78" h="109">
                    <a:moveTo>
                      <a:pt x="10" y="0"/>
                    </a:moveTo>
                    <a:lnTo>
                      <a:pt x="15" y="0"/>
                    </a:lnTo>
                    <a:lnTo>
                      <a:pt x="20" y="0"/>
                    </a:lnTo>
                    <a:lnTo>
                      <a:pt x="25" y="0"/>
                    </a:lnTo>
                    <a:lnTo>
                      <a:pt x="29" y="0"/>
                    </a:lnTo>
                    <a:lnTo>
                      <a:pt x="34" y="0"/>
                    </a:lnTo>
                    <a:lnTo>
                      <a:pt x="38" y="0"/>
                    </a:lnTo>
                    <a:lnTo>
                      <a:pt x="42" y="0"/>
                    </a:lnTo>
                    <a:lnTo>
                      <a:pt x="45" y="0"/>
                    </a:lnTo>
                    <a:lnTo>
                      <a:pt x="49" y="0"/>
                    </a:lnTo>
                    <a:lnTo>
                      <a:pt x="52" y="0"/>
                    </a:lnTo>
                    <a:lnTo>
                      <a:pt x="55" y="0"/>
                    </a:lnTo>
                    <a:lnTo>
                      <a:pt x="58" y="0"/>
                    </a:lnTo>
                    <a:lnTo>
                      <a:pt x="60" y="0"/>
                    </a:lnTo>
                    <a:lnTo>
                      <a:pt x="63" y="0"/>
                    </a:lnTo>
                    <a:lnTo>
                      <a:pt x="65" y="0"/>
                    </a:lnTo>
                    <a:lnTo>
                      <a:pt x="67" y="1"/>
                    </a:lnTo>
                    <a:lnTo>
                      <a:pt x="69" y="1"/>
                    </a:lnTo>
                    <a:lnTo>
                      <a:pt x="70" y="2"/>
                    </a:lnTo>
                    <a:lnTo>
                      <a:pt x="72" y="3"/>
                    </a:lnTo>
                    <a:lnTo>
                      <a:pt x="73" y="4"/>
                    </a:lnTo>
                    <a:lnTo>
                      <a:pt x="74" y="5"/>
                    </a:lnTo>
                    <a:lnTo>
                      <a:pt x="75" y="7"/>
                    </a:lnTo>
                    <a:lnTo>
                      <a:pt x="76" y="9"/>
                    </a:lnTo>
                    <a:lnTo>
                      <a:pt x="76" y="11"/>
                    </a:lnTo>
                    <a:lnTo>
                      <a:pt x="76" y="13"/>
                    </a:lnTo>
                    <a:lnTo>
                      <a:pt x="77" y="15"/>
                    </a:lnTo>
                    <a:lnTo>
                      <a:pt x="76" y="18"/>
                    </a:lnTo>
                    <a:lnTo>
                      <a:pt x="76" y="21"/>
                    </a:lnTo>
                    <a:lnTo>
                      <a:pt x="76" y="25"/>
                    </a:lnTo>
                    <a:lnTo>
                      <a:pt x="75" y="28"/>
                    </a:lnTo>
                    <a:lnTo>
                      <a:pt x="74" y="32"/>
                    </a:lnTo>
                    <a:lnTo>
                      <a:pt x="73" y="37"/>
                    </a:lnTo>
                    <a:lnTo>
                      <a:pt x="73" y="38"/>
                    </a:lnTo>
                    <a:lnTo>
                      <a:pt x="73" y="39"/>
                    </a:lnTo>
                    <a:lnTo>
                      <a:pt x="73" y="40"/>
                    </a:lnTo>
                    <a:lnTo>
                      <a:pt x="73" y="41"/>
                    </a:lnTo>
                    <a:lnTo>
                      <a:pt x="73" y="43"/>
                    </a:lnTo>
                    <a:lnTo>
                      <a:pt x="73" y="44"/>
                    </a:lnTo>
                    <a:lnTo>
                      <a:pt x="72" y="49"/>
                    </a:lnTo>
                    <a:lnTo>
                      <a:pt x="72" y="53"/>
                    </a:lnTo>
                    <a:lnTo>
                      <a:pt x="71" y="58"/>
                    </a:lnTo>
                    <a:lnTo>
                      <a:pt x="70" y="64"/>
                    </a:lnTo>
                    <a:lnTo>
                      <a:pt x="70" y="70"/>
                    </a:lnTo>
                    <a:lnTo>
                      <a:pt x="69" y="75"/>
                    </a:lnTo>
                    <a:lnTo>
                      <a:pt x="68" y="81"/>
                    </a:lnTo>
                    <a:lnTo>
                      <a:pt x="67" y="86"/>
                    </a:lnTo>
                    <a:lnTo>
                      <a:pt x="66" y="91"/>
                    </a:lnTo>
                    <a:lnTo>
                      <a:pt x="65" y="95"/>
                    </a:lnTo>
                    <a:lnTo>
                      <a:pt x="64" y="97"/>
                    </a:lnTo>
                    <a:lnTo>
                      <a:pt x="63" y="99"/>
                    </a:lnTo>
                    <a:lnTo>
                      <a:pt x="63" y="100"/>
                    </a:lnTo>
                    <a:lnTo>
                      <a:pt x="62" y="101"/>
                    </a:lnTo>
                    <a:lnTo>
                      <a:pt x="62" y="102"/>
                    </a:lnTo>
                    <a:lnTo>
                      <a:pt x="61" y="103"/>
                    </a:lnTo>
                    <a:lnTo>
                      <a:pt x="60" y="104"/>
                    </a:lnTo>
                    <a:lnTo>
                      <a:pt x="59" y="104"/>
                    </a:lnTo>
                    <a:lnTo>
                      <a:pt x="57" y="105"/>
                    </a:lnTo>
                    <a:lnTo>
                      <a:pt x="54" y="106"/>
                    </a:lnTo>
                    <a:lnTo>
                      <a:pt x="52" y="107"/>
                    </a:lnTo>
                    <a:lnTo>
                      <a:pt x="50" y="107"/>
                    </a:lnTo>
                    <a:lnTo>
                      <a:pt x="49" y="108"/>
                    </a:lnTo>
                    <a:lnTo>
                      <a:pt x="48" y="108"/>
                    </a:lnTo>
                    <a:lnTo>
                      <a:pt x="47" y="108"/>
                    </a:lnTo>
                    <a:lnTo>
                      <a:pt x="47" y="108"/>
                    </a:lnTo>
                    <a:lnTo>
                      <a:pt x="46" y="108"/>
                    </a:lnTo>
                    <a:lnTo>
                      <a:pt x="46" y="108"/>
                    </a:lnTo>
                    <a:lnTo>
                      <a:pt x="44" y="107"/>
                    </a:lnTo>
                    <a:lnTo>
                      <a:pt x="42" y="107"/>
                    </a:lnTo>
                    <a:lnTo>
                      <a:pt x="39" y="106"/>
                    </a:lnTo>
                    <a:lnTo>
                      <a:pt x="37" y="105"/>
                    </a:lnTo>
                    <a:lnTo>
                      <a:pt x="33" y="102"/>
                    </a:lnTo>
                    <a:lnTo>
                      <a:pt x="28" y="99"/>
                    </a:lnTo>
                    <a:lnTo>
                      <a:pt x="26" y="97"/>
                    </a:lnTo>
                    <a:lnTo>
                      <a:pt x="25" y="96"/>
                    </a:lnTo>
                    <a:lnTo>
                      <a:pt x="23" y="95"/>
                    </a:lnTo>
                    <a:lnTo>
                      <a:pt x="22" y="93"/>
                    </a:lnTo>
                    <a:lnTo>
                      <a:pt x="21" y="92"/>
                    </a:lnTo>
                    <a:lnTo>
                      <a:pt x="20" y="92"/>
                    </a:lnTo>
                    <a:lnTo>
                      <a:pt x="19" y="91"/>
                    </a:lnTo>
                    <a:lnTo>
                      <a:pt x="19" y="91"/>
                    </a:lnTo>
                    <a:lnTo>
                      <a:pt x="13" y="67"/>
                    </a:lnTo>
                    <a:lnTo>
                      <a:pt x="10" y="55"/>
                    </a:lnTo>
                    <a:lnTo>
                      <a:pt x="7" y="42"/>
                    </a:lnTo>
                    <a:lnTo>
                      <a:pt x="6" y="39"/>
                    </a:lnTo>
                    <a:lnTo>
                      <a:pt x="5" y="36"/>
                    </a:lnTo>
                    <a:lnTo>
                      <a:pt x="4" y="32"/>
                    </a:lnTo>
                    <a:lnTo>
                      <a:pt x="3" y="28"/>
                    </a:lnTo>
                    <a:lnTo>
                      <a:pt x="2" y="25"/>
                    </a:lnTo>
                    <a:lnTo>
                      <a:pt x="1" y="24"/>
                    </a:lnTo>
                    <a:lnTo>
                      <a:pt x="1" y="23"/>
                    </a:lnTo>
                    <a:lnTo>
                      <a:pt x="0" y="21"/>
                    </a:lnTo>
                    <a:lnTo>
                      <a:pt x="0" y="21"/>
                    </a:lnTo>
                    <a:lnTo>
                      <a:pt x="0" y="20"/>
                    </a:lnTo>
                    <a:lnTo>
                      <a:pt x="0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1" y="11"/>
                    </a:lnTo>
                    <a:lnTo>
                      <a:pt x="1" y="9"/>
                    </a:lnTo>
                    <a:lnTo>
                      <a:pt x="1" y="7"/>
                    </a:lnTo>
                    <a:lnTo>
                      <a:pt x="1" y="5"/>
                    </a:lnTo>
                    <a:lnTo>
                      <a:pt x="2" y="3"/>
                    </a:lnTo>
                    <a:lnTo>
                      <a:pt x="3" y="2"/>
                    </a:lnTo>
                    <a:lnTo>
                      <a:pt x="4" y="1"/>
                    </a:lnTo>
                    <a:lnTo>
                      <a:pt x="6" y="1"/>
                    </a:lnTo>
                    <a:lnTo>
                      <a:pt x="7" y="0"/>
                    </a:lnTo>
                    <a:lnTo>
                      <a:pt x="8" y="0"/>
                    </a:lnTo>
                    <a:lnTo>
                      <a:pt x="9" y="0"/>
                    </a:lnTo>
                    <a:lnTo>
                      <a:pt x="10" y="0"/>
                    </a:lnTo>
                    <a:lnTo>
                      <a:pt x="10" y="0"/>
                    </a:lnTo>
                    <a:lnTo>
                      <a:pt x="10" y="0"/>
                    </a:lnTo>
                  </a:path>
                </a:pathLst>
              </a:custGeom>
              <a:solidFill>
                <a:srgbClr val="339933"/>
              </a:solidFill>
              <a:ln w="12700" cap="rnd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8210" name="Freeform 18"/>
              <p:cNvSpPr>
                <a:spLocks/>
              </p:cNvSpPr>
              <p:nvPr/>
            </p:nvSpPr>
            <p:spPr bwMode="auto">
              <a:xfrm>
                <a:off x="1732" y="808"/>
                <a:ext cx="153" cy="454"/>
              </a:xfrm>
              <a:custGeom>
                <a:avLst/>
                <a:gdLst/>
                <a:ahLst/>
                <a:cxnLst>
                  <a:cxn ang="0">
                    <a:pos x="110" y="3"/>
                  </a:cxn>
                  <a:cxn ang="0">
                    <a:pos x="111" y="10"/>
                  </a:cxn>
                  <a:cxn ang="0">
                    <a:pos x="110" y="20"/>
                  </a:cxn>
                  <a:cxn ang="0">
                    <a:pos x="107" y="34"/>
                  </a:cxn>
                  <a:cxn ang="0">
                    <a:pos x="99" y="54"/>
                  </a:cxn>
                  <a:cxn ang="0">
                    <a:pos x="97" y="63"/>
                  </a:cxn>
                  <a:cxn ang="0">
                    <a:pos x="89" y="82"/>
                  </a:cxn>
                  <a:cxn ang="0">
                    <a:pos x="80" y="100"/>
                  </a:cxn>
                  <a:cxn ang="0">
                    <a:pos x="73" y="119"/>
                  </a:cxn>
                  <a:cxn ang="0">
                    <a:pos x="67" y="140"/>
                  </a:cxn>
                  <a:cxn ang="0">
                    <a:pos x="60" y="161"/>
                  </a:cxn>
                  <a:cxn ang="0">
                    <a:pos x="49" y="193"/>
                  </a:cxn>
                  <a:cxn ang="0">
                    <a:pos x="35" y="234"/>
                  </a:cxn>
                  <a:cxn ang="0">
                    <a:pos x="24" y="273"/>
                  </a:cxn>
                  <a:cxn ang="0">
                    <a:pos x="15" y="298"/>
                  </a:cxn>
                  <a:cxn ang="0">
                    <a:pos x="12" y="316"/>
                  </a:cxn>
                  <a:cxn ang="0">
                    <a:pos x="8" y="328"/>
                  </a:cxn>
                  <a:cxn ang="0">
                    <a:pos x="3" y="339"/>
                  </a:cxn>
                  <a:cxn ang="0">
                    <a:pos x="0" y="348"/>
                  </a:cxn>
                  <a:cxn ang="0">
                    <a:pos x="0" y="354"/>
                  </a:cxn>
                  <a:cxn ang="0">
                    <a:pos x="2" y="360"/>
                  </a:cxn>
                  <a:cxn ang="0">
                    <a:pos x="4" y="366"/>
                  </a:cxn>
                  <a:cxn ang="0">
                    <a:pos x="9" y="373"/>
                  </a:cxn>
                  <a:cxn ang="0">
                    <a:pos x="18" y="387"/>
                  </a:cxn>
                  <a:cxn ang="0">
                    <a:pos x="32" y="408"/>
                  </a:cxn>
                  <a:cxn ang="0">
                    <a:pos x="46" y="424"/>
                  </a:cxn>
                  <a:cxn ang="0">
                    <a:pos x="51" y="429"/>
                  </a:cxn>
                  <a:cxn ang="0">
                    <a:pos x="61" y="443"/>
                  </a:cxn>
                  <a:cxn ang="0">
                    <a:pos x="67" y="449"/>
                  </a:cxn>
                  <a:cxn ang="0">
                    <a:pos x="75" y="453"/>
                  </a:cxn>
                  <a:cxn ang="0">
                    <a:pos x="86" y="446"/>
                  </a:cxn>
                  <a:cxn ang="0">
                    <a:pos x="94" y="435"/>
                  </a:cxn>
                  <a:cxn ang="0">
                    <a:pos x="105" y="417"/>
                  </a:cxn>
                  <a:cxn ang="0">
                    <a:pos x="111" y="406"/>
                  </a:cxn>
                  <a:cxn ang="0">
                    <a:pos x="118" y="394"/>
                  </a:cxn>
                  <a:cxn ang="0">
                    <a:pos x="128" y="382"/>
                  </a:cxn>
                  <a:cxn ang="0">
                    <a:pos x="137" y="372"/>
                  </a:cxn>
                  <a:cxn ang="0">
                    <a:pos x="145" y="355"/>
                  </a:cxn>
                  <a:cxn ang="0">
                    <a:pos x="150" y="329"/>
                  </a:cxn>
                  <a:cxn ang="0">
                    <a:pos x="152" y="303"/>
                  </a:cxn>
                  <a:cxn ang="0">
                    <a:pos x="152" y="275"/>
                  </a:cxn>
                  <a:cxn ang="0">
                    <a:pos x="150" y="248"/>
                  </a:cxn>
                  <a:cxn ang="0">
                    <a:pos x="145" y="207"/>
                  </a:cxn>
                  <a:cxn ang="0">
                    <a:pos x="138" y="153"/>
                  </a:cxn>
                  <a:cxn ang="0">
                    <a:pos x="139" y="124"/>
                  </a:cxn>
                  <a:cxn ang="0">
                    <a:pos x="143" y="96"/>
                  </a:cxn>
                  <a:cxn ang="0">
                    <a:pos x="147" y="70"/>
                  </a:cxn>
                  <a:cxn ang="0">
                    <a:pos x="150" y="47"/>
                  </a:cxn>
                  <a:cxn ang="0">
                    <a:pos x="150" y="32"/>
                  </a:cxn>
                  <a:cxn ang="0">
                    <a:pos x="148" y="23"/>
                  </a:cxn>
                  <a:cxn ang="0">
                    <a:pos x="146" y="16"/>
                  </a:cxn>
                  <a:cxn ang="0">
                    <a:pos x="141" y="10"/>
                  </a:cxn>
                  <a:cxn ang="0">
                    <a:pos x="135" y="5"/>
                  </a:cxn>
                  <a:cxn ang="0">
                    <a:pos x="126" y="2"/>
                  </a:cxn>
                  <a:cxn ang="0">
                    <a:pos x="115" y="0"/>
                  </a:cxn>
                </a:cxnLst>
                <a:rect l="0" t="0" r="r" b="b"/>
                <a:pathLst>
                  <a:path w="153" h="454">
                    <a:moveTo>
                      <a:pt x="109" y="0"/>
                    </a:moveTo>
                    <a:lnTo>
                      <a:pt x="110" y="3"/>
                    </a:lnTo>
                    <a:lnTo>
                      <a:pt x="110" y="7"/>
                    </a:lnTo>
                    <a:lnTo>
                      <a:pt x="111" y="10"/>
                    </a:lnTo>
                    <a:lnTo>
                      <a:pt x="111" y="13"/>
                    </a:lnTo>
                    <a:lnTo>
                      <a:pt x="110" y="20"/>
                    </a:lnTo>
                    <a:lnTo>
                      <a:pt x="109" y="27"/>
                    </a:lnTo>
                    <a:lnTo>
                      <a:pt x="107" y="34"/>
                    </a:lnTo>
                    <a:lnTo>
                      <a:pt x="104" y="41"/>
                    </a:lnTo>
                    <a:lnTo>
                      <a:pt x="99" y="54"/>
                    </a:lnTo>
                    <a:lnTo>
                      <a:pt x="98" y="59"/>
                    </a:lnTo>
                    <a:lnTo>
                      <a:pt x="97" y="63"/>
                    </a:lnTo>
                    <a:lnTo>
                      <a:pt x="93" y="73"/>
                    </a:lnTo>
                    <a:lnTo>
                      <a:pt x="89" y="82"/>
                    </a:lnTo>
                    <a:lnTo>
                      <a:pt x="85" y="91"/>
                    </a:lnTo>
                    <a:lnTo>
                      <a:pt x="80" y="100"/>
                    </a:lnTo>
                    <a:lnTo>
                      <a:pt x="76" y="110"/>
                    </a:lnTo>
                    <a:lnTo>
                      <a:pt x="73" y="119"/>
                    </a:lnTo>
                    <a:lnTo>
                      <a:pt x="70" y="129"/>
                    </a:lnTo>
                    <a:lnTo>
                      <a:pt x="67" y="140"/>
                    </a:lnTo>
                    <a:lnTo>
                      <a:pt x="64" y="151"/>
                    </a:lnTo>
                    <a:lnTo>
                      <a:pt x="60" y="161"/>
                    </a:lnTo>
                    <a:lnTo>
                      <a:pt x="57" y="172"/>
                    </a:lnTo>
                    <a:lnTo>
                      <a:pt x="49" y="193"/>
                    </a:lnTo>
                    <a:lnTo>
                      <a:pt x="41" y="214"/>
                    </a:lnTo>
                    <a:lnTo>
                      <a:pt x="35" y="234"/>
                    </a:lnTo>
                    <a:lnTo>
                      <a:pt x="30" y="254"/>
                    </a:lnTo>
                    <a:lnTo>
                      <a:pt x="24" y="273"/>
                    </a:lnTo>
                    <a:lnTo>
                      <a:pt x="17" y="292"/>
                    </a:lnTo>
                    <a:lnTo>
                      <a:pt x="15" y="298"/>
                    </a:lnTo>
                    <a:lnTo>
                      <a:pt x="14" y="304"/>
                    </a:lnTo>
                    <a:lnTo>
                      <a:pt x="12" y="316"/>
                    </a:lnTo>
                    <a:lnTo>
                      <a:pt x="10" y="322"/>
                    </a:lnTo>
                    <a:lnTo>
                      <a:pt x="8" y="328"/>
                    </a:lnTo>
                    <a:lnTo>
                      <a:pt x="6" y="333"/>
                    </a:lnTo>
                    <a:lnTo>
                      <a:pt x="3" y="339"/>
                    </a:lnTo>
                    <a:lnTo>
                      <a:pt x="1" y="345"/>
                    </a:lnTo>
                    <a:lnTo>
                      <a:pt x="0" y="348"/>
                    </a:lnTo>
                    <a:lnTo>
                      <a:pt x="0" y="351"/>
                    </a:lnTo>
                    <a:lnTo>
                      <a:pt x="0" y="354"/>
                    </a:lnTo>
                    <a:lnTo>
                      <a:pt x="0" y="357"/>
                    </a:lnTo>
                    <a:lnTo>
                      <a:pt x="2" y="360"/>
                    </a:lnTo>
                    <a:lnTo>
                      <a:pt x="3" y="363"/>
                    </a:lnTo>
                    <a:lnTo>
                      <a:pt x="4" y="366"/>
                    </a:lnTo>
                    <a:lnTo>
                      <a:pt x="7" y="370"/>
                    </a:lnTo>
                    <a:lnTo>
                      <a:pt x="9" y="373"/>
                    </a:lnTo>
                    <a:lnTo>
                      <a:pt x="12" y="378"/>
                    </a:lnTo>
                    <a:lnTo>
                      <a:pt x="18" y="387"/>
                    </a:lnTo>
                    <a:lnTo>
                      <a:pt x="25" y="397"/>
                    </a:lnTo>
                    <a:lnTo>
                      <a:pt x="32" y="408"/>
                    </a:lnTo>
                    <a:lnTo>
                      <a:pt x="40" y="417"/>
                    </a:lnTo>
                    <a:lnTo>
                      <a:pt x="46" y="424"/>
                    </a:lnTo>
                    <a:lnTo>
                      <a:pt x="49" y="427"/>
                    </a:lnTo>
                    <a:lnTo>
                      <a:pt x="51" y="429"/>
                    </a:lnTo>
                    <a:lnTo>
                      <a:pt x="56" y="436"/>
                    </a:lnTo>
                    <a:lnTo>
                      <a:pt x="61" y="443"/>
                    </a:lnTo>
                    <a:lnTo>
                      <a:pt x="64" y="446"/>
                    </a:lnTo>
                    <a:lnTo>
                      <a:pt x="67" y="449"/>
                    </a:lnTo>
                    <a:lnTo>
                      <a:pt x="71" y="451"/>
                    </a:lnTo>
                    <a:lnTo>
                      <a:pt x="75" y="453"/>
                    </a:lnTo>
                    <a:lnTo>
                      <a:pt x="81" y="450"/>
                    </a:lnTo>
                    <a:lnTo>
                      <a:pt x="86" y="446"/>
                    </a:lnTo>
                    <a:lnTo>
                      <a:pt x="90" y="441"/>
                    </a:lnTo>
                    <a:lnTo>
                      <a:pt x="94" y="435"/>
                    </a:lnTo>
                    <a:lnTo>
                      <a:pt x="101" y="423"/>
                    </a:lnTo>
                    <a:lnTo>
                      <a:pt x="105" y="417"/>
                    </a:lnTo>
                    <a:lnTo>
                      <a:pt x="109" y="412"/>
                    </a:lnTo>
                    <a:lnTo>
                      <a:pt x="111" y="406"/>
                    </a:lnTo>
                    <a:lnTo>
                      <a:pt x="115" y="400"/>
                    </a:lnTo>
                    <a:lnTo>
                      <a:pt x="118" y="394"/>
                    </a:lnTo>
                    <a:lnTo>
                      <a:pt x="123" y="388"/>
                    </a:lnTo>
                    <a:lnTo>
                      <a:pt x="128" y="382"/>
                    </a:lnTo>
                    <a:lnTo>
                      <a:pt x="133" y="376"/>
                    </a:lnTo>
                    <a:lnTo>
                      <a:pt x="137" y="372"/>
                    </a:lnTo>
                    <a:lnTo>
                      <a:pt x="142" y="368"/>
                    </a:lnTo>
                    <a:lnTo>
                      <a:pt x="145" y="355"/>
                    </a:lnTo>
                    <a:lnTo>
                      <a:pt x="148" y="343"/>
                    </a:lnTo>
                    <a:lnTo>
                      <a:pt x="150" y="329"/>
                    </a:lnTo>
                    <a:lnTo>
                      <a:pt x="152" y="316"/>
                    </a:lnTo>
                    <a:lnTo>
                      <a:pt x="152" y="303"/>
                    </a:lnTo>
                    <a:lnTo>
                      <a:pt x="152" y="289"/>
                    </a:lnTo>
                    <a:lnTo>
                      <a:pt x="152" y="275"/>
                    </a:lnTo>
                    <a:lnTo>
                      <a:pt x="151" y="262"/>
                    </a:lnTo>
                    <a:lnTo>
                      <a:pt x="150" y="248"/>
                    </a:lnTo>
                    <a:lnTo>
                      <a:pt x="148" y="234"/>
                    </a:lnTo>
                    <a:lnTo>
                      <a:pt x="145" y="207"/>
                    </a:lnTo>
                    <a:lnTo>
                      <a:pt x="141" y="179"/>
                    </a:lnTo>
                    <a:lnTo>
                      <a:pt x="138" y="153"/>
                    </a:lnTo>
                    <a:lnTo>
                      <a:pt x="138" y="139"/>
                    </a:lnTo>
                    <a:lnTo>
                      <a:pt x="139" y="124"/>
                    </a:lnTo>
                    <a:lnTo>
                      <a:pt x="141" y="110"/>
                    </a:lnTo>
                    <a:lnTo>
                      <a:pt x="143" y="96"/>
                    </a:lnTo>
                    <a:lnTo>
                      <a:pt x="145" y="83"/>
                    </a:lnTo>
                    <a:lnTo>
                      <a:pt x="147" y="70"/>
                    </a:lnTo>
                    <a:lnTo>
                      <a:pt x="149" y="58"/>
                    </a:lnTo>
                    <a:lnTo>
                      <a:pt x="150" y="47"/>
                    </a:lnTo>
                    <a:lnTo>
                      <a:pt x="150" y="37"/>
                    </a:lnTo>
                    <a:lnTo>
                      <a:pt x="150" y="32"/>
                    </a:lnTo>
                    <a:lnTo>
                      <a:pt x="149" y="28"/>
                    </a:lnTo>
                    <a:lnTo>
                      <a:pt x="148" y="23"/>
                    </a:lnTo>
                    <a:lnTo>
                      <a:pt x="147" y="20"/>
                    </a:lnTo>
                    <a:lnTo>
                      <a:pt x="146" y="16"/>
                    </a:lnTo>
                    <a:lnTo>
                      <a:pt x="144" y="13"/>
                    </a:lnTo>
                    <a:lnTo>
                      <a:pt x="141" y="10"/>
                    </a:lnTo>
                    <a:lnTo>
                      <a:pt x="138" y="7"/>
                    </a:lnTo>
                    <a:lnTo>
                      <a:pt x="135" y="5"/>
                    </a:lnTo>
                    <a:lnTo>
                      <a:pt x="131" y="4"/>
                    </a:lnTo>
                    <a:lnTo>
                      <a:pt x="126" y="2"/>
                    </a:lnTo>
                    <a:lnTo>
                      <a:pt x="121" y="1"/>
                    </a:lnTo>
                    <a:lnTo>
                      <a:pt x="115" y="0"/>
                    </a:lnTo>
                    <a:lnTo>
                      <a:pt x="109" y="0"/>
                    </a:lnTo>
                  </a:path>
                </a:pathLst>
              </a:custGeom>
              <a:solidFill>
                <a:schemeClr val="accent1"/>
              </a:solidFill>
              <a:ln w="12700" cap="rnd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8211" name="Freeform 19"/>
              <p:cNvSpPr>
                <a:spLocks/>
              </p:cNvSpPr>
              <p:nvPr/>
            </p:nvSpPr>
            <p:spPr bwMode="auto">
              <a:xfrm>
                <a:off x="1781" y="816"/>
                <a:ext cx="130" cy="225"/>
              </a:xfrm>
              <a:custGeom>
                <a:avLst/>
                <a:gdLst/>
                <a:ahLst/>
                <a:cxnLst>
                  <a:cxn ang="0">
                    <a:pos x="47" y="6"/>
                  </a:cxn>
                  <a:cxn ang="0">
                    <a:pos x="44" y="22"/>
                  </a:cxn>
                  <a:cxn ang="0">
                    <a:pos x="40" y="36"/>
                  </a:cxn>
                  <a:cxn ang="0">
                    <a:pos x="39" y="41"/>
                  </a:cxn>
                  <a:cxn ang="0">
                    <a:pos x="38" y="45"/>
                  </a:cxn>
                  <a:cxn ang="0">
                    <a:pos x="38" y="46"/>
                  </a:cxn>
                  <a:cxn ang="0">
                    <a:pos x="36" y="58"/>
                  </a:cxn>
                  <a:cxn ang="0">
                    <a:pos x="33" y="71"/>
                  </a:cxn>
                  <a:cxn ang="0">
                    <a:pos x="29" y="85"/>
                  </a:cxn>
                  <a:cxn ang="0">
                    <a:pos x="24" y="101"/>
                  </a:cxn>
                  <a:cxn ang="0">
                    <a:pos x="21" y="110"/>
                  </a:cxn>
                  <a:cxn ang="0">
                    <a:pos x="17" y="121"/>
                  </a:cxn>
                  <a:cxn ang="0">
                    <a:pos x="8" y="144"/>
                  </a:cxn>
                  <a:cxn ang="0">
                    <a:pos x="4" y="155"/>
                  </a:cxn>
                  <a:cxn ang="0">
                    <a:pos x="1" y="166"/>
                  </a:cxn>
                  <a:cxn ang="0">
                    <a:pos x="0" y="175"/>
                  </a:cxn>
                  <a:cxn ang="0">
                    <a:pos x="1" y="183"/>
                  </a:cxn>
                  <a:cxn ang="0">
                    <a:pos x="6" y="192"/>
                  </a:cxn>
                  <a:cxn ang="0">
                    <a:pos x="12" y="199"/>
                  </a:cxn>
                  <a:cxn ang="0">
                    <a:pos x="19" y="203"/>
                  </a:cxn>
                  <a:cxn ang="0">
                    <a:pos x="36" y="210"/>
                  </a:cxn>
                  <a:cxn ang="0">
                    <a:pos x="53" y="213"/>
                  </a:cxn>
                  <a:cxn ang="0">
                    <a:pos x="65" y="215"/>
                  </a:cxn>
                  <a:cxn ang="0">
                    <a:pos x="77" y="217"/>
                  </a:cxn>
                  <a:cxn ang="0">
                    <a:pos x="95" y="220"/>
                  </a:cxn>
                  <a:cxn ang="0">
                    <a:pos x="103" y="222"/>
                  </a:cxn>
                  <a:cxn ang="0">
                    <a:pos x="109" y="223"/>
                  </a:cxn>
                  <a:cxn ang="0">
                    <a:pos x="113" y="224"/>
                  </a:cxn>
                  <a:cxn ang="0">
                    <a:pos x="115" y="224"/>
                  </a:cxn>
                  <a:cxn ang="0">
                    <a:pos x="122" y="199"/>
                  </a:cxn>
                  <a:cxn ang="0">
                    <a:pos x="127" y="174"/>
                  </a:cxn>
                  <a:cxn ang="0">
                    <a:pos x="129" y="147"/>
                  </a:cxn>
                  <a:cxn ang="0">
                    <a:pos x="128" y="121"/>
                  </a:cxn>
                  <a:cxn ang="0">
                    <a:pos x="126" y="94"/>
                  </a:cxn>
                  <a:cxn ang="0">
                    <a:pos x="123" y="67"/>
                  </a:cxn>
                  <a:cxn ang="0">
                    <a:pos x="115" y="14"/>
                  </a:cxn>
                  <a:cxn ang="0">
                    <a:pos x="110" y="16"/>
                  </a:cxn>
                  <a:cxn ang="0">
                    <a:pos x="107" y="18"/>
                  </a:cxn>
                  <a:cxn ang="0">
                    <a:pos x="101" y="20"/>
                  </a:cxn>
                  <a:cxn ang="0">
                    <a:pos x="97" y="20"/>
                  </a:cxn>
                  <a:cxn ang="0">
                    <a:pos x="94" y="19"/>
                  </a:cxn>
                  <a:cxn ang="0">
                    <a:pos x="89" y="16"/>
                  </a:cxn>
                  <a:cxn ang="0">
                    <a:pos x="85" y="14"/>
                  </a:cxn>
                  <a:cxn ang="0">
                    <a:pos x="80" y="12"/>
                  </a:cxn>
                  <a:cxn ang="0">
                    <a:pos x="74" y="9"/>
                  </a:cxn>
                  <a:cxn ang="0">
                    <a:pos x="67" y="6"/>
                  </a:cxn>
                  <a:cxn ang="0">
                    <a:pos x="58" y="3"/>
                  </a:cxn>
                  <a:cxn ang="0">
                    <a:pos x="48" y="0"/>
                  </a:cxn>
                </a:cxnLst>
                <a:rect l="0" t="0" r="r" b="b"/>
                <a:pathLst>
                  <a:path w="130" h="225">
                    <a:moveTo>
                      <a:pt x="48" y="0"/>
                    </a:moveTo>
                    <a:lnTo>
                      <a:pt x="47" y="6"/>
                    </a:lnTo>
                    <a:lnTo>
                      <a:pt x="45" y="14"/>
                    </a:lnTo>
                    <a:lnTo>
                      <a:pt x="44" y="22"/>
                    </a:lnTo>
                    <a:lnTo>
                      <a:pt x="42" y="29"/>
                    </a:lnTo>
                    <a:lnTo>
                      <a:pt x="40" y="36"/>
                    </a:lnTo>
                    <a:lnTo>
                      <a:pt x="40" y="39"/>
                    </a:lnTo>
                    <a:lnTo>
                      <a:pt x="39" y="41"/>
                    </a:lnTo>
                    <a:lnTo>
                      <a:pt x="39" y="43"/>
                    </a:lnTo>
                    <a:lnTo>
                      <a:pt x="38" y="45"/>
                    </a:lnTo>
                    <a:lnTo>
                      <a:pt x="38" y="46"/>
                    </a:lnTo>
                    <a:lnTo>
                      <a:pt x="38" y="46"/>
                    </a:lnTo>
                    <a:lnTo>
                      <a:pt x="37" y="52"/>
                    </a:lnTo>
                    <a:lnTo>
                      <a:pt x="36" y="58"/>
                    </a:lnTo>
                    <a:lnTo>
                      <a:pt x="34" y="64"/>
                    </a:lnTo>
                    <a:lnTo>
                      <a:pt x="33" y="71"/>
                    </a:lnTo>
                    <a:lnTo>
                      <a:pt x="31" y="78"/>
                    </a:lnTo>
                    <a:lnTo>
                      <a:pt x="29" y="85"/>
                    </a:lnTo>
                    <a:lnTo>
                      <a:pt x="26" y="93"/>
                    </a:lnTo>
                    <a:lnTo>
                      <a:pt x="24" y="101"/>
                    </a:lnTo>
                    <a:lnTo>
                      <a:pt x="22" y="105"/>
                    </a:lnTo>
                    <a:lnTo>
                      <a:pt x="21" y="110"/>
                    </a:lnTo>
                    <a:lnTo>
                      <a:pt x="19" y="115"/>
                    </a:lnTo>
                    <a:lnTo>
                      <a:pt x="17" y="121"/>
                    </a:lnTo>
                    <a:lnTo>
                      <a:pt x="12" y="132"/>
                    </a:lnTo>
                    <a:lnTo>
                      <a:pt x="8" y="144"/>
                    </a:lnTo>
                    <a:lnTo>
                      <a:pt x="5" y="149"/>
                    </a:lnTo>
                    <a:lnTo>
                      <a:pt x="4" y="155"/>
                    </a:lnTo>
                    <a:lnTo>
                      <a:pt x="2" y="161"/>
                    </a:lnTo>
                    <a:lnTo>
                      <a:pt x="1" y="166"/>
                    </a:lnTo>
                    <a:lnTo>
                      <a:pt x="0" y="171"/>
                    </a:lnTo>
                    <a:lnTo>
                      <a:pt x="0" y="175"/>
                    </a:lnTo>
                    <a:lnTo>
                      <a:pt x="0" y="179"/>
                    </a:lnTo>
                    <a:lnTo>
                      <a:pt x="1" y="183"/>
                    </a:lnTo>
                    <a:lnTo>
                      <a:pt x="3" y="188"/>
                    </a:lnTo>
                    <a:lnTo>
                      <a:pt x="6" y="192"/>
                    </a:lnTo>
                    <a:lnTo>
                      <a:pt x="8" y="195"/>
                    </a:lnTo>
                    <a:lnTo>
                      <a:pt x="12" y="199"/>
                    </a:lnTo>
                    <a:lnTo>
                      <a:pt x="15" y="201"/>
                    </a:lnTo>
                    <a:lnTo>
                      <a:pt x="19" y="203"/>
                    </a:lnTo>
                    <a:lnTo>
                      <a:pt x="27" y="207"/>
                    </a:lnTo>
                    <a:lnTo>
                      <a:pt x="36" y="210"/>
                    </a:lnTo>
                    <a:lnTo>
                      <a:pt x="44" y="212"/>
                    </a:lnTo>
                    <a:lnTo>
                      <a:pt x="53" y="213"/>
                    </a:lnTo>
                    <a:lnTo>
                      <a:pt x="61" y="215"/>
                    </a:lnTo>
                    <a:lnTo>
                      <a:pt x="65" y="215"/>
                    </a:lnTo>
                    <a:lnTo>
                      <a:pt x="69" y="216"/>
                    </a:lnTo>
                    <a:lnTo>
                      <a:pt x="77" y="217"/>
                    </a:lnTo>
                    <a:lnTo>
                      <a:pt x="87" y="219"/>
                    </a:lnTo>
                    <a:lnTo>
                      <a:pt x="95" y="220"/>
                    </a:lnTo>
                    <a:lnTo>
                      <a:pt x="99" y="221"/>
                    </a:lnTo>
                    <a:lnTo>
                      <a:pt x="103" y="222"/>
                    </a:lnTo>
                    <a:lnTo>
                      <a:pt x="106" y="222"/>
                    </a:lnTo>
                    <a:lnTo>
                      <a:pt x="109" y="223"/>
                    </a:lnTo>
                    <a:lnTo>
                      <a:pt x="112" y="223"/>
                    </a:lnTo>
                    <a:lnTo>
                      <a:pt x="113" y="224"/>
                    </a:lnTo>
                    <a:lnTo>
                      <a:pt x="115" y="224"/>
                    </a:lnTo>
                    <a:lnTo>
                      <a:pt x="115" y="224"/>
                    </a:lnTo>
                    <a:lnTo>
                      <a:pt x="119" y="212"/>
                    </a:lnTo>
                    <a:lnTo>
                      <a:pt x="122" y="199"/>
                    </a:lnTo>
                    <a:lnTo>
                      <a:pt x="125" y="186"/>
                    </a:lnTo>
                    <a:lnTo>
                      <a:pt x="127" y="174"/>
                    </a:lnTo>
                    <a:lnTo>
                      <a:pt x="128" y="161"/>
                    </a:lnTo>
                    <a:lnTo>
                      <a:pt x="129" y="147"/>
                    </a:lnTo>
                    <a:lnTo>
                      <a:pt x="129" y="134"/>
                    </a:lnTo>
                    <a:lnTo>
                      <a:pt x="128" y="121"/>
                    </a:lnTo>
                    <a:lnTo>
                      <a:pt x="127" y="107"/>
                    </a:lnTo>
                    <a:lnTo>
                      <a:pt x="126" y="94"/>
                    </a:lnTo>
                    <a:lnTo>
                      <a:pt x="125" y="80"/>
                    </a:lnTo>
                    <a:lnTo>
                      <a:pt x="123" y="67"/>
                    </a:lnTo>
                    <a:lnTo>
                      <a:pt x="119" y="40"/>
                    </a:lnTo>
                    <a:lnTo>
                      <a:pt x="115" y="14"/>
                    </a:lnTo>
                    <a:lnTo>
                      <a:pt x="112" y="15"/>
                    </a:lnTo>
                    <a:lnTo>
                      <a:pt x="110" y="16"/>
                    </a:lnTo>
                    <a:lnTo>
                      <a:pt x="108" y="17"/>
                    </a:lnTo>
                    <a:lnTo>
                      <a:pt x="107" y="18"/>
                    </a:lnTo>
                    <a:lnTo>
                      <a:pt x="104" y="19"/>
                    </a:lnTo>
                    <a:lnTo>
                      <a:pt x="101" y="20"/>
                    </a:lnTo>
                    <a:lnTo>
                      <a:pt x="99" y="20"/>
                    </a:lnTo>
                    <a:lnTo>
                      <a:pt x="97" y="20"/>
                    </a:lnTo>
                    <a:lnTo>
                      <a:pt x="96" y="19"/>
                    </a:lnTo>
                    <a:lnTo>
                      <a:pt x="94" y="19"/>
                    </a:lnTo>
                    <a:lnTo>
                      <a:pt x="91" y="17"/>
                    </a:lnTo>
                    <a:lnTo>
                      <a:pt x="89" y="16"/>
                    </a:lnTo>
                    <a:lnTo>
                      <a:pt x="87" y="15"/>
                    </a:lnTo>
                    <a:lnTo>
                      <a:pt x="85" y="14"/>
                    </a:lnTo>
                    <a:lnTo>
                      <a:pt x="83" y="13"/>
                    </a:lnTo>
                    <a:lnTo>
                      <a:pt x="80" y="12"/>
                    </a:lnTo>
                    <a:lnTo>
                      <a:pt x="77" y="10"/>
                    </a:lnTo>
                    <a:lnTo>
                      <a:pt x="74" y="9"/>
                    </a:lnTo>
                    <a:lnTo>
                      <a:pt x="71" y="8"/>
                    </a:lnTo>
                    <a:lnTo>
                      <a:pt x="67" y="6"/>
                    </a:lnTo>
                    <a:lnTo>
                      <a:pt x="63" y="5"/>
                    </a:lnTo>
                    <a:lnTo>
                      <a:pt x="58" y="3"/>
                    </a:lnTo>
                    <a:lnTo>
                      <a:pt x="53" y="2"/>
                    </a:lnTo>
                    <a:lnTo>
                      <a:pt x="48" y="0"/>
                    </a:lnTo>
                  </a:path>
                </a:pathLst>
              </a:custGeom>
              <a:solidFill>
                <a:srgbClr val="FF0000"/>
              </a:solidFill>
              <a:ln w="12700" cap="rnd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8212" name="Freeform 20"/>
              <p:cNvSpPr>
                <a:spLocks/>
              </p:cNvSpPr>
              <p:nvPr/>
            </p:nvSpPr>
            <p:spPr bwMode="auto">
              <a:xfrm>
                <a:off x="1732" y="1023"/>
                <a:ext cx="148" cy="239"/>
              </a:xfrm>
              <a:custGeom>
                <a:avLst/>
                <a:gdLst/>
                <a:ahLst/>
                <a:cxnLst>
                  <a:cxn ang="0">
                    <a:pos x="42" y="26"/>
                  </a:cxn>
                  <a:cxn ang="0">
                    <a:pos x="33" y="45"/>
                  </a:cxn>
                  <a:cxn ang="0">
                    <a:pos x="23" y="72"/>
                  </a:cxn>
                  <a:cxn ang="0">
                    <a:pos x="11" y="101"/>
                  </a:cxn>
                  <a:cxn ang="0">
                    <a:pos x="0" y="131"/>
                  </a:cxn>
                  <a:cxn ang="0">
                    <a:pos x="8" y="153"/>
                  </a:cxn>
                  <a:cxn ang="0">
                    <a:pos x="23" y="170"/>
                  </a:cxn>
                  <a:cxn ang="0">
                    <a:pos x="39" y="189"/>
                  </a:cxn>
                  <a:cxn ang="0">
                    <a:pos x="53" y="215"/>
                  </a:cxn>
                  <a:cxn ang="0">
                    <a:pos x="70" y="232"/>
                  </a:cxn>
                  <a:cxn ang="0">
                    <a:pos x="82" y="238"/>
                  </a:cxn>
                  <a:cxn ang="0">
                    <a:pos x="95" y="219"/>
                  </a:cxn>
                  <a:cxn ang="0">
                    <a:pos x="113" y="185"/>
                  </a:cxn>
                  <a:cxn ang="0">
                    <a:pos x="126" y="166"/>
                  </a:cxn>
                  <a:cxn ang="0">
                    <a:pos x="136" y="156"/>
                  </a:cxn>
                  <a:cxn ang="0">
                    <a:pos x="140" y="150"/>
                  </a:cxn>
                  <a:cxn ang="0">
                    <a:pos x="142" y="145"/>
                  </a:cxn>
                  <a:cxn ang="0">
                    <a:pos x="144" y="139"/>
                  </a:cxn>
                  <a:cxn ang="0">
                    <a:pos x="146" y="132"/>
                  </a:cxn>
                  <a:cxn ang="0">
                    <a:pos x="147" y="129"/>
                  </a:cxn>
                  <a:cxn ang="0">
                    <a:pos x="145" y="120"/>
                  </a:cxn>
                  <a:cxn ang="0">
                    <a:pos x="144" y="114"/>
                  </a:cxn>
                  <a:cxn ang="0">
                    <a:pos x="143" y="108"/>
                  </a:cxn>
                  <a:cxn ang="0">
                    <a:pos x="140" y="100"/>
                  </a:cxn>
                  <a:cxn ang="0">
                    <a:pos x="140" y="93"/>
                  </a:cxn>
                  <a:cxn ang="0">
                    <a:pos x="142" y="81"/>
                  </a:cxn>
                  <a:cxn ang="0">
                    <a:pos x="141" y="76"/>
                  </a:cxn>
                  <a:cxn ang="0">
                    <a:pos x="137" y="75"/>
                  </a:cxn>
                  <a:cxn ang="0">
                    <a:pos x="137" y="72"/>
                  </a:cxn>
                  <a:cxn ang="0">
                    <a:pos x="139" y="71"/>
                  </a:cxn>
                  <a:cxn ang="0">
                    <a:pos x="140" y="64"/>
                  </a:cxn>
                  <a:cxn ang="0">
                    <a:pos x="143" y="48"/>
                  </a:cxn>
                  <a:cxn ang="0">
                    <a:pos x="146" y="33"/>
                  </a:cxn>
                  <a:cxn ang="0">
                    <a:pos x="145" y="23"/>
                  </a:cxn>
                  <a:cxn ang="0">
                    <a:pos x="140" y="17"/>
                  </a:cxn>
                  <a:cxn ang="0">
                    <a:pos x="129" y="13"/>
                  </a:cxn>
                  <a:cxn ang="0">
                    <a:pos x="113" y="12"/>
                  </a:cxn>
                  <a:cxn ang="0">
                    <a:pos x="84" y="13"/>
                  </a:cxn>
                  <a:cxn ang="0">
                    <a:pos x="70" y="13"/>
                  </a:cxn>
                  <a:cxn ang="0">
                    <a:pos x="60" y="11"/>
                  </a:cxn>
                  <a:cxn ang="0">
                    <a:pos x="53" y="9"/>
                  </a:cxn>
                  <a:cxn ang="0">
                    <a:pos x="50" y="8"/>
                  </a:cxn>
                  <a:cxn ang="0">
                    <a:pos x="49" y="6"/>
                  </a:cxn>
                  <a:cxn ang="0">
                    <a:pos x="51" y="0"/>
                  </a:cxn>
                </a:cxnLst>
                <a:rect l="0" t="0" r="r" b="b"/>
                <a:pathLst>
                  <a:path w="148" h="239">
                    <a:moveTo>
                      <a:pt x="51" y="0"/>
                    </a:moveTo>
                    <a:lnTo>
                      <a:pt x="47" y="13"/>
                    </a:lnTo>
                    <a:lnTo>
                      <a:pt x="42" y="26"/>
                    </a:lnTo>
                    <a:lnTo>
                      <a:pt x="39" y="33"/>
                    </a:lnTo>
                    <a:lnTo>
                      <a:pt x="36" y="39"/>
                    </a:lnTo>
                    <a:lnTo>
                      <a:pt x="33" y="45"/>
                    </a:lnTo>
                    <a:lnTo>
                      <a:pt x="29" y="51"/>
                    </a:lnTo>
                    <a:lnTo>
                      <a:pt x="26" y="62"/>
                    </a:lnTo>
                    <a:lnTo>
                      <a:pt x="23" y="72"/>
                    </a:lnTo>
                    <a:lnTo>
                      <a:pt x="19" y="81"/>
                    </a:lnTo>
                    <a:lnTo>
                      <a:pt x="15" y="91"/>
                    </a:lnTo>
                    <a:lnTo>
                      <a:pt x="11" y="101"/>
                    </a:lnTo>
                    <a:lnTo>
                      <a:pt x="7" y="111"/>
                    </a:lnTo>
                    <a:lnTo>
                      <a:pt x="3" y="120"/>
                    </a:lnTo>
                    <a:lnTo>
                      <a:pt x="0" y="131"/>
                    </a:lnTo>
                    <a:lnTo>
                      <a:pt x="2" y="140"/>
                    </a:lnTo>
                    <a:lnTo>
                      <a:pt x="5" y="147"/>
                    </a:lnTo>
                    <a:lnTo>
                      <a:pt x="8" y="153"/>
                    </a:lnTo>
                    <a:lnTo>
                      <a:pt x="12" y="159"/>
                    </a:lnTo>
                    <a:lnTo>
                      <a:pt x="17" y="165"/>
                    </a:lnTo>
                    <a:lnTo>
                      <a:pt x="23" y="170"/>
                    </a:lnTo>
                    <a:lnTo>
                      <a:pt x="29" y="175"/>
                    </a:lnTo>
                    <a:lnTo>
                      <a:pt x="36" y="180"/>
                    </a:lnTo>
                    <a:lnTo>
                      <a:pt x="39" y="189"/>
                    </a:lnTo>
                    <a:lnTo>
                      <a:pt x="43" y="197"/>
                    </a:lnTo>
                    <a:lnTo>
                      <a:pt x="48" y="206"/>
                    </a:lnTo>
                    <a:lnTo>
                      <a:pt x="53" y="215"/>
                    </a:lnTo>
                    <a:lnTo>
                      <a:pt x="59" y="222"/>
                    </a:lnTo>
                    <a:lnTo>
                      <a:pt x="66" y="229"/>
                    </a:lnTo>
                    <a:lnTo>
                      <a:pt x="70" y="232"/>
                    </a:lnTo>
                    <a:lnTo>
                      <a:pt x="74" y="234"/>
                    </a:lnTo>
                    <a:lnTo>
                      <a:pt x="78" y="236"/>
                    </a:lnTo>
                    <a:lnTo>
                      <a:pt x="82" y="238"/>
                    </a:lnTo>
                    <a:lnTo>
                      <a:pt x="86" y="234"/>
                    </a:lnTo>
                    <a:lnTo>
                      <a:pt x="89" y="229"/>
                    </a:lnTo>
                    <a:lnTo>
                      <a:pt x="95" y="219"/>
                    </a:lnTo>
                    <a:lnTo>
                      <a:pt x="101" y="208"/>
                    </a:lnTo>
                    <a:lnTo>
                      <a:pt x="107" y="197"/>
                    </a:lnTo>
                    <a:lnTo>
                      <a:pt x="113" y="185"/>
                    </a:lnTo>
                    <a:lnTo>
                      <a:pt x="119" y="175"/>
                    </a:lnTo>
                    <a:lnTo>
                      <a:pt x="122" y="170"/>
                    </a:lnTo>
                    <a:lnTo>
                      <a:pt x="126" y="166"/>
                    </a:lnTo>
                    <a:lnTo>
                      <a:pt x="131" y="161"/>
                    </a:lnTo>
                    <a:lnTo>
                      <a:pt x="135" y="158"/>
                    </a:lnTo>
                    <a:lnTo>
                      <a:pt x="136" y="156"/>
                    </a:lnTo>
                    <a:lnTo>
                      <a:pt x="137" y="154"/>
                    </a:lnTo>
                    <a:lnTo>
                      <a:pt x="139" y="152"/>
                    </a:lnTo>
                    <a:lnTo>
                      <a:pt x="140" y="150"/>
                    </a:lnTo>
                    <a:lnTo>
                      <a:pt x="140" y="149"/>
                    </a:lnTo>
                    <a:lnTo>
                      <a:pt x="141" y="147"/>
                    </a:lnTo>
                    <a:lnTo>
                      <a:pt x="142" y="145"/>
                    </a:lnTo>
                    <a:lnTo>
                      <a:pt x="142" y="143"/>
                    </a:lnTo>
                    <a:lnTo>
                      <a:pt x="143" y="141"/>
                    </a:lnTo>
                    <a:lnTo>
                      <a:pt x="144" y="139"/>
                    </a:lnTo>
                    <a:lnTo>
                      <a:pt x="145" y="136"/>
                    </a:lnTo>
                    <a:lnTo>
                      <a:pt x="146" y="134"/>
                    </a:lnTo>
                    <a:lnTo>
                      <a:pt x="146" y="132"/>
                    </a:lnTo>
                    <a:lnTo>
                      <a:pt x="147" y="130"/>
                    </a:lnTo>
                    <a:lnTo>
                      <a:pt x="147" y="129"/>
                    </a:lnTo>
                    <a:lnTo>
                      <a:pt x="147" y="129"/>
                    </a:lnTo>
                    <a:lnTo>
                      <a:pt x="146" y="125"/>
                    </a:lnTo>
                    <a:lnTo>
                      <a:pt x="146" y="123"/>
                    </a:lnTo>
                    <a:lnTo>
                      <a:pt x="145" y="120"/>
                    </a:lnTo>
                    <a:lnTo>
                      <a:pt x="145" y="119"/>
                    </a:lnTo>
                    <a:lnTo>
                      <a:pt x="145" y="116"/>
                    </a:lnTo>
                    <a:lnTo>
                      <a:pt x="144" y="114"/>
                    </a:lnTo>
                    <a:lnTo>
                      <a:pt x="144" y="112"/>
                    </a:lnTo>
                    <a:lnTo>
                      <a:pt x="143" y="110"/>
                    </a:lnTo>
                    <a:lnTo>
                      <a:pt x="143" y="108"/>
                    </a:lnTo>
                    <a:lnTo>
                      <a:pt x="142" y="106"/>
                    </a:lnTo>
                    <a:lnTo>
                      <a:pt x="141" y="103"/>
                    </a:lnTo>
                    <a:lnTo>
                      <a:pt x="140" y="100"/>
                    </a:lnTo>
                    <a:lnTo>
                      <a:pt x="139" y="99"/>
                    </a:lnTo>
                    <a:lnTo>
                      <a:pt x="139" y="97"/>
                    </a:lnTo>
                    <a:lnTo>
                      <a:pt x="140" y="93"/>
                    </a:lnTo>
                    <a:lnTo>
                      <a:pt x="141" y="89"/>
                    </a:lnTo>
                    <a:lnTo>
                      <a:pt x="142" y="85"/>
                    </a:lnTo>
                    <a:lnTo>
                      <a:pt x="142" y="81"/>
                    </a:lnTo>
                    <a:lnTo>
                      <a:pt x="142" y="80"/>
                    </a:lnTo>
                    <a:lnTo>
                      <a:pt x="142" y="78"/>
                    </a:lnTo>
                    <a:lnTo>
                      <a:pt x="141" y="76"/>
                    </a:lnTo>
                    <a:lnTo>
                      <a:pt x="140" y="76"/>
                    </a:lnTo>
                    <a:lnTo>
                      <a:pt x="139" y="75"/>
                    </a:lnTo>
                    <a:lnTo>
                      <a:pt x="137" y="75"/>
                    </a:lnTo>
                    <a:lnTo>
                      <a:pt x="137" y="73"/>
                    </a:lnTo>
                    <a:lnTo>
                      <a:pt x="137" y="73"/>
                    </a:lnTo>
                    <a:lnTo>
                      <a:pt x="137" y="72"/>
                    </a:lnTo>
                    <a:lnTo>
                      <a:pt x="138" y="72"/>
                    </a:lnTo>
                    <a:lnTo>
                      <a:pt x="139" y="72"/>
                    </a:lnTo>
                    <a:lnTo>
                      <a:pt x="139" y="71"/>
                    </a:lnTo>
                    <a:lnTo>
                      <a:pt x="140" y="69"/>
                    </a:lnTo>
                    <a:lnTo>
                      <a:pt x="140" y="66"/>
                    </a:lnTo>
                    <a:lnTo>
                      <a:pt x="140" y="64"/>
                    </a:lnTo>
                    <a:lnTo>
                      <a:pt x="140" y="62"/>
                    </a:lnTo>
                    <a:lnTo>
                      <a:pt x="142" y="55"/>
                    </a:lnTo>
                    <a:lnTo>
                      <a:pt x="143" y="48"/>
                    </a:lnTo>
                    <a:lnTo>
                      <a:pt x="145" y="41"/>
                    </a:lnTo>
                    <a:lnTo>
                      <a:pt x="145" y="37"/>
                    </a:lnTo>
                    <a:lnTo>
                      <a:pt x="146" y="33"/>
                    </a:lnTo>
                    <a:lnTo>
                      <a:pt x="146" y="30"/>
                    </a:lnTo>
                    <a:lnTo>
                      <a:pt x="145" y="26"/>
                    </a:lnTo>
                    <a:lnTo>
                      <a:pt x="145" y="23"/>
                    </a:lnTo>
                    <a:lnTo>
                      <a:pt x="144" y="21"/>
                    </a:lnTo>
                    <a:lnTo>
                      <a:pt x="142" y="19"/>
                    </a:lnTo>
                    <a:lnTo>
                      <a:pt x="140" y="17"/>
                    </a:lnTo>
                    <a:lnTo>
                      <a:pt x="137" y="15"/>
                    </a:lnTo>
                    <a:lnTo>
                      <a:pt x="133" y="14"/>
                    </a:lnTo>
                    <a:lnTo>
                      <a:pt x="129" y="13"/>
                    </a:lnTo>
                    <a:lnTo>
                      <a:pt x="124" y="13"/>
                    </a:lnTo>
                    <a:lnTo>
                      <a:pt x="119" y="12"/>
                    </a:lnTo>
                    <a:lnTo>
                      <a:pt x="113" y="12"/>
                    </a:lnTo>
                    <a:lnTo>
                      <a:pt x="102" y="12"/>
                    </a:lnTo>
                    <a:lnTo>
                      <a:pt x="90" y="13"/>
                    </a:lnTo>
                    <a:lnTo>
                      <a:pt x="84" y="13"/>
                    </a:lnTo>
                    <a:lnTo>
                      <a:pt x="79" y="13"/>
                    </a:lnTo>
                    <a:lnTo>
                      <a:pt x="74" y="13"/>
                    </a:lnTo>
                    <a:lnTo>
                      <a:pt x="70" y="13"/>
                    </a:lnTo>
                    <a:lnTo>
                      <a:pt x="66" y="12"/>
                    </a:lnTo>
                    <a:lnTo>
                      <a:pt x="63" y="12"/>
                    </a:lnTo>
                    <a:lnTo>
                      <a:pt x="60" y="11"/>
                    </a:lnTo>
                    <a:lnTo>
                      <a:pt x="57" y="10"/>
                    </a:lnTo>
                    <a:lnTo>
                      <a:pt x="55" y="10"/>
                    </a:lnTo>
                    <a:lnTo>
                      <a:pt x="53" y="9"/>
                    </a:lnTo>
                    <a:lnTo>
                      <a:pt x="52" y="9"/>
                    </a:lnTo>
                    <a:lnTo>
                      <a:pt x="51" y="9"/>
                    </a:lnTo>
                    <a:lnTo>
                      <a:pt x="50" y="8"/>
                    </a:lnTo>
                    <a:lnTo>
                      <a:pt x="49" y="8"/>
                    </a:lnTo>
                    <a:lnTo>
                      <a:pt x="49" y="8"/>
                    </a:lnTo>
                    <a:lnTo>
                      <a:pt x="49" y="6"/>
                    </a:lnTo>
                    <a:lnTo>
                      <a:pt x="50" y="4"/>
                    </a:lnTo>
                    <a:lnTo>
                      <a:pt x="50" y="2"/>
                    </a:lnTo>
                    <a:lnTo>
                      <a:pt x="51" y="0"/>
                    </a:lnTo>
                  </a:path>
                </a:pathLst>
              </a:custGeom>
              <a:solidFill>
                <a:srgbClr val="FF0000"/>
              </a:solidFill>
              <a:ln w="12700" cap="rnd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</p:grpSp>
        <p:sp>
          <p:nvSpPr>
            <p:cNvPr id="8214" name="Freeform 22"/>
            <p:cNvSpPr>
              <a:spLocks/>
            </p:cNvSpPr>
            <p:nvPr/>
          </p:nvSpPr>
          <p:spPr bwMode="auto">
            <a:xfrm>
              <a:off x="3931" y="805"/>
              <a:ext cx="216" cy="586"/>
            </a:xfrm>
            <a:custGeom>
              <a:avLst/>
              <a:gdLst/>
              <a:ahLst/>
              <a:cxnLst>
                <a:cxn ang="0">
                  <a:pos x="35" y="1"/>
                </a:cxn>
                <a:cxn ang="0">
                  <a:pos x="81" y="1"/>
                </a:cxn>
                <a:cxn ang="0">
                  <a:pos x="115" y="4"/>
                </a:cxn>
                <a:cxn ang="0">
                  <a:pos x="133" y="13"/>
                </a:cxn>
                <a:cxn ang="0">
                  <a:pos x="126" y="37"/>
                </a:cxn>
                <a:cxn ang="0">
                  <a:pos x="120" y="53"/>
                </a:cxn>
                <a:cxn ang="0">
                  <a:pos x="118" y="66"/>
                </a:cxn>
                <a:cxn ang="0">
                  <a:pos x="109" y="100"/>
                </a:cxn>
                <a:cxn ang="0">
                  <a:pos x="116" y="129"/>
                </a:cxn>
                <a:cxn ang="0">
                  <a:pos x="131" y="158"/>
                </a:cxn>
                <a:cxn ang="0">
                  <a:pos x="160" y="202"/>
                </a:cxn>
                <a:cxn ang="0">
                  <a:pos x="174" y="231"/>
                </a:cxn>
                <a:cxn ang="0">
                  <a:pos x="181" y="266"/>
                </a:cxn>
                <a:cxn ang="0">
                  <a:pos x="182" y="300"/>
                </a:cxn>
                <a:cxn ang="0">
                  <a:pos x="183" y="333"/>
                </a:cxn>
                <a:cxn ang="0">
                  <a:pos x="186" y="375"/>
                </a:cxn>
                <a:cxn ang="0">
                  <a:pos x="193" y="417"/>
                </a:cxn>
                <a:cxn ang="0">
                  <a:pos x="203" y="450"/>
                </a:cxn>
                <a:cxn ang="0">
                  <a:pos x="211" y="462"/>
                </a:cxn>
                <a:cxn ang="0">
                  <a:pos x="215" y="469"/>
                </a:cxn>
                <a:cxn ang="0">
                  <a:pos x="179" y="556"/>
                </a:cxn>
                <a:cxn ang="0">
                  <a:pos x="158" y="579"/>
                </a:cxn>
                <a:cxn ang="0">
                  <a:pos x="148" y="569"/>
                </a:cxn>
                <a:cxn ang="0">
                  <a:pos x="135" y="559"/>
                </a:cxn>
                <a:cxn ang="0">
                  <a:pos x="126" y="551"/>
                </a:cxn>
                <a:cxn ang="0">
                  <a:pos x="116" y="544"/>
                </a:cxn>
                <a:cxn ang="0">
                  <a:pos x="114" y="542"/>
                </a:cxn>
                <a:cxn ang="0">
                  <a:pos x="105" y="535"/>
                </a:cxn>
                <a:cxn ang="0">
                  <a:pos x="91" y="526"/>
                </a:cxn>
                <a:cxn ang="0">
                  <a:pos x="56" y="511"/>
                </a:cxn>
                <a:cxn ang="0">
                  <a:pos x="41" y="506"/>
                </a:cxn>
                <a:cxn ang="0">
                  <a:pos x="40" y="482"/>
                </a:cxn>
                <a:cxn ang="0">
                  <a:pos x="46" y="462"/>
                </a:cxn>
                <a:cxn ang="0">
                  <a:pos x="56" y="435"/>
                </a:cxn>
                <a:cxn ang="0">
                  <a:pos x="60" y="395"/>
                </a:cxn>
                <a:cxn ang="0">
                  <a:pos x="62" y="340"/>
                </a:cxn>
                <a:cxn ang="0">
                  <a:pos x="62" y="273"/>
                </a:cxn>
                <a:cxn ang="0">
                  <a:pos x="64" y="232"/>
                </a:cxn>
                <a:cxn ang="0">
                  <a:pos x="68" y="191"/>
                </a:cxn>
                <a:cxn ang="0">
                  <a:pos x="77" y="140"/>
                </a:cxn>
                <a:cxn ang="0">
                  <a:pos x="74" y="111"/>
                </a:cxn>
                <a:cxn ang="0">
                  <a:pos x="59" y="91"/>
                </a:cxn>
                <a:cxn ang="0">
                  <a:pos x="29" y="60"/>
                </a:cxn>
                <a:cxn ang="0">
                  <a:pos x="12" y="41"/>
                </a:cxn>
                <a:cxn ang="0">
                  <a:pos x="0" y="19"/>
                </a:cxn>
                <a:cxn ang="0">
                  <a:pos x="6" y="7"/>
                </a:cxn>
                <a:cxn ang="0">
                  <a:pos x="16" y="6"/>
                </a:cxn>
              </a:cxnLst>
              <a:rect l="0" t="0" r="r" b="b"/>
              <a:pathLst>
                <a:path w="216" h="586">
                  <a:moveTo>
                    <a:pt x="5" y="10"/>
                  </a:moveTo>
                  <a:lnTo>
                    <a:pt x="20" y="4"/>
                  </a:lnTo>
                  <a:lnTo>
                    <a:pt x="35" y="1"/>
                  </a:lnTo>
                  <a:lnTo>
                    <a:pt x="49" y="0"/>
                  </a:lnTo>
                  <a:lnTo>
                    <a:pt x="65" y="1"/>
                  </a:lnTo>
                  <a:lnTo>
                    <a:pt x="81" y="1"/>
                  </a:lnTo>
                  <a:lnTo>
                    <a:pt x="97" y="3"/>
                  </a:lnTo>
                  <a:lnTo>
                    <a:pt x="106" y="3"/>
                  </a:lnTo>
                  <a:lnTo>
                    <a:pt x="115" y="4"/>
                  </a:lnTo>
                  <a:lnTo>
                    <a:pt x="125" y="5"/>
                  </a:lnTo>
                  <a:lnTo>
                    <a:pt x="135" y="5"/>
                  </a:lnTo>
                  <a:lnTo>
                    <a:pt x="133" y="13"/>
                  </a:lnTo>
                  <a:lnTo>
                    <a:pt x="131" y="20"/>
                  </a:lnTo>
                  <a:lnTo>
                    <a:pt x="127" y="34"/>
                  </a:lnTo>
                  <a:lnTo>
                    <a:pt x="126" y="37"/>
                  </a:lnTo>
                  <a:lnTo>
                    <a:pt x="125" y="41"/>
                  </a:lnTo>
                  <a:lnTo>
                    <a:pt x="122" y="47"/>
                  </a:lnTo>
                  <a:lnTo>
                    <a:pt x="120" y="53"/>
                  </a:lnTo>
                  <a:lnTo>
                    <a:pt x="119" y="54"/>
                  </a:lnTo>
                  <a:lnTo>
                    <a:pt x="119" y="55"/>
                  </a:lnTo>
                  <a:lnTo>
                    <a:pt x="118" y="66"/>
                  </a:lnTo>
                  <a:lnTo>
                    <a:pt x="115" y="78"/>
                  </a:lnTo>
                  <a:lnTo>
                    <a:pt x="112" y="88"/>
                  </a:lnTo>
                  <a:lnTo>
                    <a:pt x="109" y="100"/>
                  </a:lnTo>
                  <a:lnTo>
                    <a:pt x="110" y="110"/>
                  </a:lnTo>
                  <a:lnTo>
                    <a:pt x="113" y="120"/>
                  </a:lnTo>
                  <a:lnTo>
                    <a:pt x="116" y="129"/>
                  </a:lnTo>
                  <a:lnTo>
                    <a:pt x="121" y="139"/>
                  </a:lnTo>
                  <a:lnTo>
                    <a:pt x="126" y="148"/>
                  </a:lnTo>
                  <a:lnTo>
                    <a:pt x="131" y="158"/>
                  </a:lnTo>
                  <a:lnTo>
                    <a:pt x="143" y="176"/>
                  </a:lnTo>
                  <a:lnTo>
                    <a:pt x="154" y="194"/>
                  </a:lnTo>
                  <a:lnTo>
                    <a:pt x="160" y="202"/>
                  </a:lnTo>
                  <a:lnTo>
                    <a:pt x="166" y="212"/>
                  </a:lnTo>
                  <a:lnTo>
                    <a:pt x="170" y="221"/>
                  </a:lnTo>
                  <a:lnTo>
                    <a:pt x="174" y="231"/>
                  </a:lnTo>
                  <a:lnTo>
                    <a:pt x="178" y="240"/>
                  </a:lnTo>
                  <a:lnTo>
                    <a:pt x="180" y="251"/>
                  </a:lnTo>
                  <a:lnTo>
                    <a:pt x="181" y="266"/>
                  </a:lnTo>
                  <a:lnTo>
                    <a:pt x="181" y="279"/>
                  </a:lnTo>
                  <a:lnTo>
                    <a:pt x="181" y="290"/>
                  </a:lnTo>
                  <a:lnTo>
                    <a:pt x="182" y="300"/>
                  </a:lnTo>
                  <a:lnTo>
                    <a:pt x="182" y="310"/>
                  </a:lnTo>
                  <a:lnTo>
                    <a:pt x="182" y="318"/>
                  </a:lnTo>
                  <a:lnTo>
                    <a:pt x="183" y="333"/>
                  </a:lnTo>
                  <a:lnTo>
                    <a:pt x="184" y="346"/>
                  </a:lnTo>
                  <a:lnTo>
                    <a:pt x="185" y="359"/>
                  </a:lnTo>
                  <a:lnTo>
                    <a:pt x="186" y="375"/>
                  </a:lnTo>
                  <a:lnTo>
                    <a:pt x="187" y="383"/>
                  </a:lnTo>
                  <a:lnTo>
                    <a:pt x="188" y="393"/>
                  </a:lnTo>
                  <a:lnTo>
                    <a:pt x="193" y="417"/>
                  </a:lnTo>
                  <a:lnTo>
                    <a:pt x="199" y="441"/>
                  </a:lnTo>
                  <a:lnTo>
                    <a:pt x="200" y="445"/>
                  </a:lnTo>
                  <a:lnTo>
                    <a:pt x="203" y="450"/>
                  </a:lnTo>
                  <a:lnTo>
                    <a:pt x="205" y="455"/>
                  </a:lnTo>
                  <a:lnTo>
                    <a:pt x="208" y="458"/>
                  </a:lnTo>
                  <a:lnTo>
                    <a:pt x="211" y="462"/>
                  </a:lnTo>
                  <a:lnTo>
                    <a:pt x="213" y="466"/>
                  </a:lnTo>
                  <a:lnTo>
                    <a:pt x="214" y="468"/>
                  </a:lnTo>
                  <a:lnTo>
                    <a:pt x="215" y="469"/>
                  </a:lnTo>
                  <a:lnTo>
                    <a:pt x="203" y="498"/>
                  </a:lnTo>
                  <a:lnTo>
                    <a:pt x="191" y="527"/>
                  </a:lnTo>
                  <a:lnTo>
                    <a:pt x="179" y="556"/>
                  </a:lnTo>
                  <a:lnTo>
                    <a:pt x="167" y="585"/>
                  </a:lnTo>
                  <a:lnTo>
                    <a:pt x="162" y="582"/>
                  </a:lnTo>
                  <a:lnTo>
                    <a:pt x="158" y="579"/>
                  </a:lnTo>
                  <a:lnTo>
                    <a:pt x="154" y="576"/>
                  </a:lnTo>
                  <a:lnTo>
                    <a:pt x="151" y="573"/>
                  </a:lnTo>
                  <a:lnTo>
                    <a:pt x="148" y="569"/>
                  </a:lnTo>
                  <a:lnTo>
                    <a:pt x="144" y="566"/>
                  </a:lnTo>
                  <a:lnTo>
                    <a:pt x="140" y="562"/>
                  </a:lnTo>
                  <a:lnTo>
                    <a:pt x="135" y="559"/>
                  </a:lnTo>
                  <a:lnTo>
                    <a:pt x="133" y="556"/>
                  </a:lnTo>
                  <a:lnTo>
                    <a:pt x="130" y="554"/>
                  </a:lnTo>
                  <a:lnTo>
                    <a:pt x="126" y="551"/>
                  </a:lnTo>
                  <a:lnTo>
                    <a:pt x="123" y="548"/>
                  </a:lnTo>
                  <a:lnTo>
                    <a:pt x="119" y="546"/>
                  </a:lnTo>
                  <a:lnTo>
                    <a:pt x="116" y="544"/>
                  </a:lnTo>
                  <a:lnTo>
                    <a:pt x="115" y="542"/>
                  </a:lnTo>
                  <a:lnTo>
                    <a:pt x="114" y="542"/>
                  </a:lnTo>
                  <a:lnTo>
                    <a:pt x="114" y="542"/>
                  </a:lnTo>
                  <a:lnTo>
                    <a:pt x="112" y="539"/>
                  </a:lnTo>
                  <a:lnTo>
                    <a:pt x="109" y="537"/>
                  </a:lnTo>
                  <a:lnTo>
                    <a:pt x="105" y="535"/>
                  </a:lnTo>
                  <a:lnTo>
                    <a:pt x="101" y="532"/>
                  </a:lnTo>
                  <a:lnTo>
                    <a:pt x="96" y="529"/>
                  </a:lnTo>
                  <a:lnTo>
                    <a:pt x="91" y="526"/>
                  </a:lnTo>
                  <a:lnTo>
                    <a:pt x="79" y="520"/>
                  </a:lnTo>
                  <a:lnTo>
                    <a:pt x="67" y="515"/>
                  </a:lnTo>
                  <a:lnTo>
                    <a:pt x="56" y="511"/>
                  </a:lnTo>
                  <a:lnTo>
                    <a:pt x="50" y="509"/>
                  </a:lnTo>
                  <a:lnTo>
                    <a:pt x="45" y="507"/>
                  </a:lnTo>
                  <a:lnTo>
                    <a:pt x="41" y="506"/>
                  </a:lnTo>
                  <a:lnTo>
                    <a:pt x="37" y="505"/>
                  </a:lnTo>
                  <a:lnTo>
                    <a:pt x="39" y="490"/>
                  </a:lnTo>
                  <a:lnTo>
                    <a:pt x="40" y="482"/>
                  </a:lnTo>
                  <a:lnTo>
                    <a:pt x="42" y="476"/>
                  </a:lnTo>
                  <a:lnTo>
                    <a:pt x="44" y="469"/>
                  </a:lnTo>
                  <a:lnTo>
                    <a:pt x="46" y="462"/>
                  </a:lnTo>
                  <a:lnTo>
                    <a:pt x="49" y="455"/>
                  </a:lnTo>
                  <a:lnTo>
                    <a:pt x="53" y="448"/>
                  </a:lnTo>
                  <a:lnTo>
                    <a:pt x="56" y="435"/>
                  </a:lnTo>
                  <a:lnTo>
                    <a:pt x="58" y="421"/>
                  </a:lnTo>
                  <a:lnTo>
                    <a:pt x="59" y="408"/>
                  </a:lnTo>
                  <a:lnTo>
                    <a:pt x="60" y="395"/>
                  </a:lnTo>
                  <a:lnTo>
                    <a:pt x="61" y="381"/>
                  </a:lnTo>
                  <a:lnTo>
                    <a:pt x="62" y="368"/>
                  </a:lnTo>
                  <a:lnTo>
                    <a:pt x="62" y="340"/>
                  </a:lnTo>
                  <a:lnTo>
                    <a:pt x="61" y="314"/>
                  </a:lnTo>
                  <a:lnTo>
                    <a:pt x="61" y="286"/>
                  </a:lnTo>
                  <a:lnTo>
                    <a:pt x="62" y="273"/>
                  </a:lnTo>
                  <a:lnTo>
                    <a:pt x="62" y="259"/>
                  </a:lnTo>
                  <a:lnTo>
                    <a:pt x="63" y="245"/>
                  </a:lnTo>
                  <a:lnTo>
                    <a:pt x="64" y="232"/>
                  </a:lnTo>
                  <a:lnTo>
                    <a:pt x="65" y="218"/>
                  </a:lnTo>
                  <a:lnTo>
                    <a:pt x="66" y="203"/>
                  </a:lnTo>
                  <a:lnTo>
                    <a:pt x="68" y="191"/>
                  </a:lnTo>
                  <a:lnTo>
                    <a:pt x="70" y="178"/>
                  </a:lnTo>
                  <a:lnTo>
                    <a:pt x="75" y="153"/>
                  </a:lnTo>
                  <a:lnTo>
                    <a:pt x="77" y="140"/>
                  </a:lnTo>
                  <a:lnTo>
                    <a:pt x="80" y="126"/>
                  </a:lnTo>
                  <a:lnTo>
                    <a:pt x="77" y="119"/>
                  </a:lnTo>
                  <a:lnTo>
                    <a:pt x="74" y="111"/>
                  </a:lnTo>
                  <a:lnTo>
                    <a:pt x="69" y="104"/>
                  </a:lnTo>
                  <a:lnTo>
                    <a:pt x="65" y="98"/>
                  </a:lnTo>
                  <a:lnTo>
                    <a:pt x="59" y="91"/>
                  </a:lnTo>
                  <a:lnTo>
                    <a:pt x="54" y="85"/>
                  </a:lnTo>
                  <a:lnTo>
                    <a:pt x="41" y="73"/>
                  </a:lnTo>
                  <a:lnTo>
                    <a:pt x="29" y="60"/>
                  </a:lnTo>
                  <a:lnTo>
                    <a:pt x="23" y="55"/>
                  </a:lnTo>
                  <a:lnTo>
                    <a:pt x="18" y="48"/>
                  </a:lnTo>
                  <a:lnTo>
                    <a:pt x="12" y="41"/>
                  </a:lnTo>
                  <a:lnTo>
                    <a:pt x="8" y="34"/>
                  </a:lnTo>
                  <a:lnTo>
                    <a:pt x="3" y="26"/>
                  </a:lnTo>
                  <a:lnTo>
                    <a:pt x="0" y="19"/>
                  </a:lnTo>
                  <a:lnTo>
                    <a:pt x="2" y="13"/>
                  </a:lnTo>
                  <a:lnTo>
                    <a:pt x="3" y="9"/>
                  </a:lnTo>
                  <a:lnTo>
                    <a:pt x="6" y="7"/>
                  </a:lnTo>
                  <a:lnTo>
                    <a:pt x="8" y="6"/>
                  </a:lnTo>
                  <a:lnTo>
                    <a:pt x="12" y="6"/>
                  </a:lnTo>
                  <a:lnTo>
                    <a:pt x="16" y="6"/>
                  </a:lnTo>
                  <a:lnTo>
                    <a:pt x="21" y="5"/>
                  </a:lnTo>
                  <a:lnTo>
                    <a:pt x="27" y="3"/>
                  </a:lnTo>
                </a:path>
              </a:pathLst>
            </a:custGeom>
            <a:solidFill>
              <a:schemeClr val="bg1"/>
            </a:solidFill>
            <a:ln w="12700" cap="rnd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8215" name="Oval 23"/>
            <p:cNvSpPr>
              <a:spLocks noChangeArrowheads="1"/>
            </p:cNvSpPr>
            <p:nvPr/>
          </p:nvSpPr>
          <p:spPr bwMode="auto">
            <a:xfrm>
              <a:off x="3990" y="1158"/>
              <a:ext cx="114" cy="114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</p:grpSp>
      <p:sp>
        <p:nvSpPr>
          <p:cNvPr id="8218" name="Text Box 26"/>
          <p:cNvSpPr txBox="1">
            <a:spLocks noChangeArrowheads="1"/>
          </p:cNvSpPr>
          <p:nvPr/>
        </p:nvSpPr>
        <p:spPr bwMode="auto">
          <a:xfrm>
            <a:off x="827088" y="5229225"/>
            <a:ext cx="7488237" cy="15525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r>
              <a:rPr lang="en-US" b="1">
                <a:latin typeface="Arial Unicode MS" pitchFamily="34" charset="-128"/>
                <a:cs typeface="Homa" pitchFamily="2" charset="-78"/>
              </a:rPr>
              <a:t>Iranian</a:t>
            </a:r>
            <a:r>
              <a:rPr lang="it-IT" b="1">
                <a:latin typeface="Arial Unicode MS" pitchFamily="34" charset="-128"/>
                <a:cs typeface="Homa" pitchFamily="2" charset="-78"/>
              </a:rPr>
              <a:t> team and Japan agreed to do an annual rowing race. Each team should contain 8 men.</a:t>
            </a:r>
            <a:endParaRPr lang="en-US" b="1">
              <a:latin typeface="Arial Unicode MS" pitchFamily="34" charset="-128"/>
              <a:cs typeface="Homa" pitchFamily="2" charset="-78"/>
            </a:endParaRPr>
          </a:p>
          <a:p>
            <a:pPr algn="r" rtl="1"/>
            <a:r>
              <a:rPr lang="fa-IR">
                <a:latin typeface="Arial Unicode MS" pitchFamily="34" charset="-128"/>
                <a:cs typeface="Homa" pitchFamily="2" charset="-78"/>
              </a:rPr>
              <a:t>تيم ايران و ژاپن براي برگزاري مسابقات ساليانه به توافق رسيدند. هر تيم شامل هشت نفر بود</a:t>
            </a:r>
            <a:endParaRPr lang="en-US">
              <a:latin typeface="Arial Unicode MS" pitchFamily="34" charset="-128"/>
              <a:cs typeface="Homa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1331913" y="2349500"/>
            <a:ext cx="6408737" cy="3378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r>
              <a:rPr lang="it-IT" b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Both teams worked really hard to get in the best shape. The day the race started both teams were in similar condition. ....the Japanese won by 1 mile.</a:t>
            </a:r>
            <a:endParaRPr lang="fa-IR" b="1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it-IT" b="1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r" rtl="1"/>
            <a:r>
              <a:rPr lang="fa-IR">
                <a:cs typeface="Homa" pitchFamily="2" charset="-78"/>
              </a:rPr>
              <a:t>هر دو تيم براي رسيدن به بهترين نتيجه بشدت تلاش كرده بودند. در روز مسابقه، هر دو تيم در شرايط مساوي مسابقه را شروع كردند و...</a:t>
            </a:r>
          </a:p>
          <a:p>
            <a:pPr algn="r" rtl="1"/>
            <a:r>
              <a:rPr lang="fa-IR">
                <a:cs typeface="Homa" pitchFamily="2" charset="-78"/>
              </a:rPr>
              <a:t> تيم ژاپن با اختلاف يك مايل برنده شد.</a:t>
            </a:r>
            <a:endParaRPr lang="en-US">
              <a:cs typeface="Homa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Freeform 2"/>
          <p:cNvSpPr>
            <a:spLocks/>
          </p:cNvSpPr>
          <p:nvPr/>
        </p:nvSpPr>
        <p:spPr bwMode="auto">
          <a:xfrm>
            <a:off x="-152400" y="22225"/>
            <a:ext cx="9255125" cy="6950075"/>
          </a:xfrm>
          <a:custGeom>
            <a:avLst/>
            <a:gdLst/>
            <a:ahLst/>
            <a:cxnLst>
              <a:cxn ang="0">
                <a:pos x="187" y="3514"/>
              </a:cxn>
              <a:cxn ang="0">
                <a:pos x="187" y="3507"/>
              </a:cxn>
              <a:cxn ang="0">
                <a:pos x="206" y="3507"/>
              </a:cxn>
              <a:cxn ang="0">
                <a:pos x="328" y="3329"/>
              </a:cxn>
              <a:cxn ang="0">
                <a:pos x="562" y="3001"/>
              </a:cxn>
              <a:cxn ang="0">
                <a:pos x="693" y="2766"/>
              </a:cxn>
              <a:cxn ang="0">
                <a:pos x="965" y="2531"/>
              </a:cxn>
              <a:cxn ang="0">
                <a:pos x="1274" y="2274"/>
              </a:cxn>
              <a:cxn ang="0">
                <a:pos x="1537" y="2010"/>
              </a:cxn>
              <a:cxn ang="0">
                <a:pos x="1771" y="1911"/>
              </a:cxn>
              <a:cxn ang="0">
                <a:pos x="1996" y="1768"/>
              </a:cxn>
              <a:cxn ang="0">
                <a:pos x="2240" y="1547"/>
              </a:cxn>
              <a:cxn ang="0">
                <a:pos x="2455" y="1290"/>
              </a:cxn>
              <a:cxn ang="0">
                <a:pos x="2624" y="1105"/>
              </a:cxn>
              <a:cxn ang="0">
                <a:pos x="2746" y="955"/>
              </a:cxn>
              <a:cxn ang="0">
                <a:pos x="2896" y="784"/>
              </a:cxn>
              <a:cxn ang="0">
                <a:pos x="2961" y="663"/>
              </a:cxn>
              <a:cxn ang="0">
                <a:pos x="3083" y="549"/>
              </a:cxn>
              <a:cxn ang="0">
                <a:pos x="3102" y="499"/>
              </a:cxn>
              <a:cxn ang="0">
                <a:pos x="3196" y="464"/>
              </a:cxn>
              <a:cxn ang="0">
                <a:pos x="3224" y="385"/>
              </a:cxn>
              <a:cxn ang="0">
                <a:pos x="3280" y="371"/>
              </a:cxn>
              <a:cxn ang="0">
                <a:pos x="3355" y="285"/>
              </a:cxn>
              <a:cxn ang="0">
                <a:pos x="3374" y="235"/>
              </a:cxn>
              <a:cxn ang="0">
                <a:pos x="3411" y="200"/>
              </a:cxn>
              <a:cxn ang="0">
                <a:pos x="3552" y="79"/>
              </a:cxn>
              <a:cxn ang="0">
                <a:pos x="3655" y="0"/>
              </a:cxn>
              <a:cxn ang="0">
                <a:pos x="4030" y="0"/>
              </a:cxn>
              <a:cxn ang="0">
                <a:pos x="4564" y="15"/>
              </a:cxn>
              <a:cxn ang="0">
                <a:pos x="4845" y="22"/>
              </a:cxn>
              <a:cxn ang="0">
                <a:pos x="5670" y="36"/>
              </a:cxn>
              <a:cxn ang="0">
                <a:pos x="5820" y="79"/>
              </a:cxn>
              <a:cxn ang="0">
                <a:pos x="5801" y="321"/>
              </a:cxn>
              <a:cxn ang="0">
                <a:pos x="5417" y="1077"/>
              </a:cxn>
              <a:cxn ang="0">
                <a:pos x="5332" y="1447"/>
              </a:cxn>
              <a:cxn ang="0">
                <a:pos x="5089" y="1946"/>
              </a:cxn>
              <a:cxn ang="0">
                <a:pos x="4732" y="2438"/>
              </a:cxn>
              <a:cxn ang="0">
                <a:pos x="4554" y="2659"/>
              </a:cxn>
              <a:cxn ang="0">
                <a:pos x="4433" y="2794"/>
              </a:cxn>
              <a:cxn ang="0">
                <a:pos x="4236" y="2937"/>
              </a:cxn>
              <a:cxn ang="0">
                <a:pos x="4011" y="3094"/>
              </a:cxn>
              <a:cxn ang="0">
                <a:pos x="3842" y="3222"/>
              </a:cxn>
              <a:cxn ang="0">
                <a:pos x="3767" y="3251"/>
              </a:cxn>
              <a:cxn ang="0">
                <a:pos x="3608" y="3372"/>
              </a:cxn>
              <a:cxn ang="0">
                <a:pos x="3364" y="3557"/>
              </a:cxn>
              <a:cxn ang="0">
                <a:pos x="3214" y="3657"/>
              </a:cxn>
              <a:cxn ang="0">
                <a:pos x="2914" y="3835"/>
              </a:cxn>
              <a:cxn ang="0">
                <a:pos x="2821" y="3921"/>
              </a:cxn>
              <a:cxn ang="0">
                <a:pos x="2708" y="4063"/>
              </a:cxn>
              <a:cxn ang="0">
                <a:pos x="2511" y="4220"/>
              </a:cxn>
              <a:cxn ang="0">
                <a:pos x="2474" y="4298"/>
              </a:cxn>
              <a:cxn ang="0">
                <a:pos x="2427" y="4348"/>
              </a:cxn>
              <a:cxn ang="0">
                <a:pos x="2165" y="4355"/>
              </a:cxn>
              <a:cxn ang="0">
                <a:pos x="1021" y="4306"/>
              </a:cxn>
              <a:cxn ang="0">
                <a:pos x="0" y="4177"/>
              </a:cxn>
              <a:cxn ang="0">
                <a:pos x="9" y="4035"/>
              </a:cxn>
              <a:cxn ang="0">
                <a:pos x="19" y="3885"/>
              </a:cxn>
              <a:cxn ang="0">
                <a:pos x="37" y="3714"/>
              </a:cxn>
              <a:cxn ang="0">
                <a:pos x="141" y="3628"/>
              </a:cxn>
            </a:cxnLst>
            <a:rect l="0" t="0" r="r" b="b"/>
            <a:pathLst>
              <a:path w="5830" h="4378">
                <a:moveTo>
                  <a:pt x="112" y="3657"/>
                </a:moveTo>
                <a:lnTo>
                  <a:pt x="141" y="3593"/>
                </a:lnTo>
                <a:lnTo>
                  <a:pt x="169" y="3550"/>
                </a:lnTo>
                <a:lnTo>
                  <a:pt x="187" y="3514"/>
                </a:lnTo>
                <a:lnTo>
                  <a:pt x="187" y="3500"/>
                </a:lnTo>
                <a:lnTo>
                  <a:pt x="197" y="3493"/>
                </a:lnTo>
                <a:lnTo>
                  <a:pt x="197" y="3493"/>
                </a:lnTo>
                <a:lnTo>
                  <a:pt x="187" y="3507"/>
                </a:lnTo>
                <a:lnTo>
                  <a:pt x="187" y="3521"/>
                </a:lnTo>
                <a:lnTo>
                  <a:pt x="187" y="3521"/>
                </a:lnTo>
                <a:lnTo>
                  <a:pt x="197" y="3521"/>
                </a:lnTo>
                <a:lnTo>
                  <a:pt x="206" y="3507"/>
                </a:lnTo>
                <a:lnTo>
                  <a:pt x="225" y="3486"/>
                </a:lnTo>
                <a:lnTo>
                  <a:pt x="253" y="3450"/>
                </a:lnTo>
                <a:lnTo>
                  <a:pt x="291" y="3393"/>
                </a:lnTo>
                <a:lnTo>
                  <a:pt x="328" y="3329"/>
                </a:lnTo>
                <a:lnTo>
                  <a:pt x="356" y="3258"/>
                </a:lnTo>
                <a:lnTo>
                  <a:pt x="422" y="3172"/>
                </a:lnTo>
                <a:lnTo>
                  <a:pt x="497" y="3087"/>
                </a:lnTo>
                <a:lnTo>
                  <a:pt x="562" y="3001"/>
                </a:lnTo>
                <a:lnTo>
                  <a:pt x="637" y="2916"/>
                </a:lnTo>
                <a:lnTo>
                  <a:pt x="656" y="2866"/>
                </a:lnTo>
                <a:lnTo>
                  <a:pt x="665" y="2816"/>
                </a:lnTo>
                <a:lnTo>
                  <a:pt x="693" y="2766"/>
                </a:lnTo>
                <a:lnTo>
                  <a:pt x="740" y="2716"/>
                </a:lnTo>
                <a:lnTo>
                  <a:pt x="797" y="2680"/>
                </a:lnTo>
                <a:lnTo>
                  <a:pt x="843" y="2638"/>
                </a:lnTo>
                <a:lnTo>
                  <a:pt x="965" y="2531"/>
                </a:lnTo>
                <a:lnTo>
                  <a:pt x="1096" y="2424"/>
                </a:lnTo>
                <a:lnTo>
                  <a:pt x="1153" y="2381"/>
                </a:lnTo>
                <a:lnTo>
                  <a:pt x="1209" y="2338"/>
                </a:lnTo>
                <a:lnTo>
                  <a:pt x="1274" y="2274"/>
                </a:lnTo>
                <a:lnTo>
                  <a:pt x="1340" y="2210"/>
                </a:lnTo>
                <a:lnTo>
                  <a:pt x="1471" y="2075"/>
                </a:lnTo>
                <a:lnTo>
                  <a:pt x="1509" y="2039"/>
                </a:lnTo>
                <a:lnTo>
                  <a:pt x="1537" y="2010"/>
                </a:lnTo>
                <a:lnTo>
                  <a:pt x="1593" y="1982"/>
                </a:lnTo>
                <a:lnTo>
                  <a:pt x="1659" y="1960"/>
                </a:lnTo>
                <a:lnTo>
                  <a:pt x="1715" y="1939"/>
                </a:lnTo>
                <a:lnTo>
                  <a:pt x="1771" y="1911"/>
                </a:lnTo>
                <a:lnTo>
                  <a:pt x="1827" y="1882"/>
                </a:lnTo>
                <a:lnTo>
                  <a:pt x="1874" y="1854"/>
                </a:lnTo>
                <a:lnTo>
                  <a:pt x="1959" y="1797"/>
                </a:lnTo>
                <a:lnTo>
                  <a:pt x="1996" y="1768"/>
                </a:lnTo>
                <a:lnTo>
                  <a:pt x="2043" y="1732"/>
                </a:lnTo>
                <a:lnTo>
                  <a:pt x="2090" y="1690"/>
                </a:lnTo>
                <a:lnTo>
                  <a:pt x="2146" y="1633"/>
                </a:lnTo>
                <a:lnTo>
                  <a:pt x="2240" y="1547"/>
                </a:lnTo>
                <a:lnTo>
                  <a:pt x="2287" y="1504"/>
                </a:lnTo>
                <a:lnTo>
                  <a:pt x="2324" y="1454"/>
                </a:lnTo>
                <a:lnTo>
                  <a:pt x="2390" y="1369"/>
                </a:lnTo>
                <a:lnTo>
                  <a:pt x="2455" y="1290"/>
                </a:lnTo>
                <a:lnTo>
                  <a:pt x="2502" y="1241"/>
                </a:lnTo>
                <a:lnTo>
                  <a:pt x="2549" y="1198"/>
                </a:lnTo>
                <a:lnTo>
                  <a:pt x="2586" y="1155"/>
                </a:lnTo>
                <a:lnTo>
                  <a:pt x="2624" y="1105"/>
                </a:lnTo>
                <a:lnTo>
                  <a:pt x="2652" y="1069"/>
                </a:lnTo>
                <a:lnTo>
                  <a:pt x="2671" y="1027"/>
                </a:lnTo>
                <a:lnTo>
                  <a:pt x="2708" y="991"/>
                </a:lnTo>
                <a:lnTo>
                  <a:pt x="2746" y="955"/>
                </a:lnTo>
                <a:lnTo>
                  <a:pt x="2783" y="920"/>
                </a:lnTo>
                <a:lnTo>
                  <a:pt x="2821" y="877"/>
                </a:lnTo>
                <a:lnTo>
                  <a:pt x="2858" y="834"/>
                </a:lnTo>
                <a:lnTo>
                  <a:pt x="2896" y="784"/>
                </a:lnTo>
                <a:lnTo>
                  <a:pt x="2924" y="742"/>
                </a:lnTo>
                <a:lnTo>
                  <a:pt x="2933" y="734"/>
                </a:lnTo>
                <a:lnTo>
                  <a:pt x="2933" y="727"/>
                </a:lnTo>
                <a:lnTo>
                  <a:pt x="2961" y="663"/>
                </a:lnTo>
                <a:lnTo>
                  <a:pt x="2980" y="613"/>
                </a:lnTo>
                <a:lnTo>
                  <a:pt x="3018" y="578"/>
                </a:lnTo>
                <a:lnTo>
                  <a:pt x="3046" y="563"/>
                </a:lnTo>
                <a:lnTo>
                  <a:pt x="3083" y="549"/>
                </a:lnTo>
                <a:lnTo>
                  <a:pt x="3092" y="521"/>
                </a:lnTo>
                <a:lnTo>
                  <a:pt x="3102" y="506"/>
                </a:lnTo>
                <a:lnTo>
                  <a:pt x="3102" y="499"/>
                </a:lnTo>
                <a:lnTo>
                  <a:pt x="3102" y="499"/>
                </a:lnTo>
                <a:lnTo>
                  <a:pt x="3121" y="499"/>
                </a:lnTo>
                <a:lnTo>
                  <a:pt x="3139" y="499"/>
                </a:lnTo>
                <a:lnTo>
                  <a:pt x="3167" y="485"/>
                </a:lnTo>
                <a:lnTo>
                  <a:pt x="3196" y="464"/>
                </a:lnTo>
                <a:lnTo>
                  <a:pt x="3214" y="435"/>
                </a:lnTo>
                <a:lnTo>
                  <a:pt x="3224" y="407"/>
                </a:lnTo>
                <a:lnTo>
                  <a:pt x="3224" y="392"/>
                </a:lnTo>
                <a:lnTo>
                  <a:pt x="3224" y="385"/>
                </a:lnTo>
                <a:lnTo>
                  <a:pt x="3233" y="385"/>
                </a:lnTo>
                <a:lnTo>
                  <a:pt x="3242" y="385"/>
                </a:lnTo>
                <a:lnTo>
                  <a:pt x="3261" y="385"/>
                </a:lnTo>
                <a:lnTo>
                  <a:pt x="3280" y="371"/>
                </a:lnTo>
                <a:lnTo>
                  <a:pt x="3299" y="350"/>
                </a:lnTo>
                <a:lnTo>
                  <a:pt x="3308" y="335"/>
                </a:lnTo>
                <a:lnTo>
                  <a:pt x="3327" y="314"/>
                </a:lnTo>
                <a:lnTo>
                  <a:pt x="3355" y="285"/>
                </a:lnTo>
                <a:lnTo>
                  <a:pt x="3364" y="257"/>
                </a:lnTo>
                <a:lnTo>
                  <a:pt x="3374" y="235"/>
                </a:lnTo>
                <a:lnTo>
                  <a:pt x="3374" y="235"/>
                </a:lnTo>
                <a:lnTo>
                  <a:pt x="3374" y="235"/>
                </a:lnTo>
                <a:lnTo>
                  <a:pt x="3374" y="235"/>
                </a:lnTo>
                <a:lnTo>
                  <a:pt x="3383" y="228"/>
                </a:lnTo>
                <a:lnTo>
                  <a:pt x="3402" y="214"/>
                </a:lnTo>
                <a:lnTo>
                  <a:pt x="3411" y="200"/>
                </a:lnTo>
                <a:lnTo>
                  <a:pt x="3411" y="186"/>
                </a:lnTo>
                <a:lnTo>
                  <a:pt x="3477" y="121"/>
                </a:lnTo>
                <a:lnTo>
                  <a:pt x="3514" y="100"/>
                </a:lnTo>
                <a:lnTo>
                  <a:pt x="3552" y="79"/>
                </a:lnTo>
                <a:lnTo>
                  <a:pt x="3580" y="43"/>
                </a:lnTo>
                <a:lnTo>
                  <a:pt x="3617" y="22"/>
                </a:lnTo>
                <a:lnTo>
                  <a:pt x="3636" y="0"/>
                </a:lnTo>
                <a:lnTo>
                  <a:pt x="3655" y="0"/>
                </a:lnTo>
                <a:lnTo>
                  <a:pt x="3683" y="0"/>
                </a:lnTo>
                <a:lnTo>
                  <a:pt x="3702" y="0"/>
                </a:lnTo>
                <a:lnTo>
                  <a:pt x="3730" y="0"/>
                </a:lnTo>
                <a:lnTo>
                  <a:pt x="4030" y="0"/>
                </a:lnTo>
                <a:lnTo>
                  <a:pt x="4320" y="7"/>
                </a:lnTo>
                <a:lnTo>
                  <a:pt x="4423" y="7"/>
                </a:lnTo>
                <a:lnTo>
                  <a:pt x="4508" y="15"/>
                </a:lnTo>
                <a:lnTo>
                  <a:pt x="4564" y="15"/>
                </a:lnTo>
                <a:lnTo>
                  <a:pt x="4629" y="22"/>
                </a:lnTo>
                <a:lnTo>
                  <a:pt x="4686" y="22"/>
                </a:lnTo>
                <a:lnTo>
                  <a:pt x="4751" y="22"/>
                </a:lnTo>
                <a:lnTo>
                  <a:pt x="4845" y="22"/>
                </a:lnTo>
                <a:lnTo>
                  <a:pt x="4957" y="22"/>
                </a:lnTo>
                <a:lnTo>
                  <a:pt x="5304" y="7"/>
                </a:lnTo>
                <a:lnTo>
                  <a:pt x="5641" y="15"/>
                </a:lnTo>
                <a:lnTo>
                  <a:pt x="5670" y="36"/>
                </a:lnTo>
                <a:lnTo>
                  <a:pt x="5707" y="43"/>
                </a:lnTo>
                <a:lnTo>
                  <a:pt x="5773" y="64"/>
                </a:lnTo>
                <a:lnTo>
                  <a:pt x="5801" y="72"/>
                </a:lnTo>
                <a:lnTo>
                  <a:pt x="5820" y="79"/>
                </a:lnTo>
                <a:lnTo>
                  <a:pt x="5820" y="79"/>
                </a:lnTo>
                <a:lnTo>
                  <a:pt x="5829" y="164"/>
                </a:lnTo>
                <a:lnTo>
                  <a:pt x="5820" y="243"/>
                </a:lnTo>
                <a:lnTo>
                  <a:pt x="5801" y="321"/>
                </a:lnTo>
                <a:lnTo>
                  <a:pt x="5763" y="399"/>
                </a:lnTo>
                <a:lnTo>
                  <a:pt x="5613" y="692"/>
                </a:lnTo>
                <a:lnTo>
                  <a:pt x="5435" y="977"/>
                </a:lnTo>
                <a:lnTo>
                  <a:pt x="5417" y="1077"/>
                </a:lnTo>
                <a:lnTo>
                  <a:pt x="5398" y="1184"/>
                </a:lnTo>
                <a:lnTo>
                  <a:pt x="5379" y="1290"/>
                </a:lnTo>
                <a:lnTo>
                  <a:pt x="5351" y="1390"/>
                </a:lnTo>
                <a:lnTo>
                  <a:pt x="5332" y="1447"/>
                </a:lnTo>
                <a:lnTo>
                  <a:pt x="5295" y="1511"/>
                </a:lnTo>
                <a:lnTo>
                  <a:pt x="5267" y="1576"/>
                </a:lnTo>
                <a:lnTo>
                  <a:pt x="5239" y="1633"/>
                </a:lnTo>
                <a:lnTo>
                  <a:pt x="5089" y="1946"/>
                </a:lnTo>
                <a:lnTo>
                  <a:pt x="4920" y="2238"/>
                </a:lnTo>
                <a:lnTo>
                  <a:pt x="4864" y="2317"/>
                </a:lnTo>
                <a:lnTo>
                  <a:pt x="4807" y="2381"/>
                </a:lnTo>
                <a:lnTo>
                  <a:pt x="4732" y="2438"/>
                </a:lnTo>
                <a:lnTo>
                  <a:pt x="4657" y="2502"/>
                </a:lnTo>
                <a:lnTo>
                  <a:pt x="4620" y="2552"/>
                </a:lnTo>
                <a:lnTo>
                  <a:pt x="4583" y="2602"/>
                </a:lnTo>
                <a:lnTo>
                  <a:pt x="4554" y="2659"/>
                </a:lnTo>
                <a:lnTo>
                  <a:pt x="4536" y="2695"/>
                </a:lnTo>
                <a:lnTo>
                  <a:pt x="4517" y="2716"/>
                </a:lnTo>
                <a:lnTo>
                  <a:pt x="4470" y="2759"/>
                </a:lnTo>
                <a:lnTo>
                  <a:pt x="4433" y="2794"/>
                </a:lnTo>
                <a:lnTo>
                  <a:pt x="4367" y="2844"/>
                </a:lnTo>
                <a:lnTo>
                  <a:pt x="4320" y="2887"/>
                </a:lnTo>
                <a:lnTo>
                  <a:pt x="4273" y="2916"/>
                </a:lnTo>
                <a:lnTo>
                  <a:pt x="4236" y="2937"/>
                </a:lnTo>
                <a:lnTo>
                  <a:pt x="4189" y="2958"/>
                </a:lnTo>
                <a:lnTo>
                  <a:pt x="4142" y="2994"/>
                </a:lnTo>
                <a:lnTo>
                  <a:pt x="4067" y="3044"/>
                </a:lnTo>
                <a:lnTo>
                  <a:pt x="4011" y="3094"/>
                </a:lnTo>
                <a:lnTo>
                  <a:pt x="3955" y="3144"/>
                </a:lnTo>
                <a:lnTo>
                  <a:pt x="3917" y="3172"/>
                </a:lnTo>
                <a:lnTo>
                  <a:pt x="3880" y="3194"/>
                </a:lnTo>
                <a:lnTo>
                  <a:pt x="3842" y="3222"/>
                </a:lnTo>
                <a:lnTo>
                  <a:pt x="3823" y="3229"/>
                </a:lnTo>
                <a:lnTo>
                  <a:pt x="3814" y="3229"/>
                </a:lnTo>
                <a:lnTo>
                  <a:pt x="3795" y="3236"/>
                </a:lnTo>
                <a:lnTo>
                  <a:pt x="3767" y="3251"/>
                </a:lnTo>
                <a:lnTo>
                  <a:pt x="3739" y="3272"/>
                </a:lnTo>
                <a:lnTo>
                  <a:pt x="3711" y="3293"/>
                </a:lnTo>
                <a:lnTo>
                  <a:pt x="3664" y="3329"/>
                </a:lnTo>
                <a:lnTo>
                  <a:pt x="3608" y="3372"/>
                </a:lnTo>
                <a:lnTo>
                  <a:pt x="3533" y="3443"/>
                </a:lnTo>
                <a:lnTo>
                  <a:pt x="3449" y="3507"/>
                </a:lnTo>
                <a:lnTo>
                  <a:pt x="3411" y="3529"/>
                </a:lnTo>
                <a:lnTo>
                  <a:pt x="3364" y="3557"/>
                </a:lnTo>
                <a:lnTo>
                  <a:pt x="3346" y="3586"/>
                </a:lnTo>
                <a:lnTo>
                  <a:pt x="3317" y="3607"/>
                </a:lnTo>
                <a:lnTo>
                  <a:pt x="3261" y="3636"/>
                </a:lnTo>
                <a:lnTo>
                  <a:pt x="3214" y="3657"/>
                </a:lnTo>
                <a:lnTo>
                  <a:pt x="3149" y="3707"/>
                </a:lnTo>
                <a:lnTo>
                  <a:pt x="3074" y="3757"/>
                </a:lnTo>
                <a:lnTo>
                  <a:pt x="2999" y="3807"/>
                </a:lnTo>
                <a:lnTo>
                  <a:pt x="2914" y="3835"/>
                </a:lnTo>
                <a:lnTo>
                  <a:pt x="2896" y="3849"/>
                </a:lnTo>
                <a:lnTo>
                  <a:pt x="2868" y="3871"/>
                </a:lnTo>
                <a:lnTo>
                  <a:pt x="2839" y="3899"/>
                </a:lnTo>
                <a:lnTo>
                  <a:pt x="2821" y="3921"/>
                </a:lnTo>
                <a:lnTo>
                  <a:pt x="2802" y="3949"/>
                </a:lnTo>
                <a:lnTo>
                  <a:pt x="2783" y="3985"/>
                </a:lnTo>
                <a:lnTo>
                  <a:pt x="2746" y="4028"/>
                </a:lnTo>
                <a:lnTo>
                  <a:pt x="2708" y="4063"/>
                </a:lnTo>
                <a:lnTo>
                  <a:pt x="2633" y="4142"/>
                </a:lnTo>
                <a:lnTo>
                  <a:pt x="2586" y="4177"/>
                </a:lnTo>
                <a:lnTo>
                  <a:pt x="2540" y="4199"/>
                </a:lnTo>
                <a:lnTo>
                  <a:pt x="2511" y="4220"/>
                </a:lnTo>
                <a:lnTo>
                  <a:pt x="2493" y="4249"/>
                </a:lnTo>
                <a:lnTo>
                  <a:pt x="2474" y="4270"/>
                </a:lnTo>
                <a:lnTo>
                  <a:pt x="2474" y="4284"/>
                </a:lnTo>
                <a:lnTo>
                  <a:pt x="2474" y="4298"/>
                </a:lnTo>
                <a:lnTo>
                  <a:pt x="2474" y="4298"/>
                </a:lnTo>
                <a:lnTo>
                  <a:pt x="2465" y="4306"/>
                </a:lnTo>
                <a:lnTo>
                  <a:pt x="2446" y="4313"/>
                </a:lnTo>
                <a:lnTo>
                  <a:pt x="2427" y="4348"/>
                </a:lnTo>
                <a:lnTo>
                  <a:pt x="2390" y="4370"/>
                </a:lnTo>
                <a:lnTo>
                  <a:pt x="2343" y="4377"/>
                </a:lnTo>
                <a:lnTo>
                  <a:pt x="2287" y="4377"/>
                </a:lnTo>
                <a:lnTo>
                  <a:pt x="2165" y="4355"/>
                </a:lnTo>
                <a:lnTo>
                  <a:pt x="2109" y="4341"/>
                </a:lnTo>
                <a:lnTo>
                  <a:pt x="2052" y="4334"/>
                </a:lnTo>
                <a:lnTo>
                  <a:pt x="1537" y="4313"/>
                </a:lnTo>
                <a:lnTo>
                  <a:pt x="1021" y="4306"/>
                </a:lnTo>
                <a:lnTo>
                  <a:pt x="506" y="4306"/>
                </a:lnTo>
                <a:lnTo>
                  <a:pt x="0" y="4306"/>
                </a:lnTo>
                <a:lnTo>
                  <a:pt x="0" y="4234"/>
                </a:lnTo>
                <a:lnTo>
                  <a:pt x="0" y="4177"/>
                </a:lnTo>
                <a:lnTo>
                  <a:pt x="0" y="4127"/>
                </a:lnTo>
                <a:lnTo>
                  <a:pt x="9" y="4085"/>
                </a:lnTo>
                <a:lnTo>
                  <a:pt x="9" y="4056"/>
                </a:lnTo>
                <a:lnTo>
                  <a:pt x="9" y="4035"/>
                </a:lnTo>
                <a:lnTo>
                  <a:pt x="9" y="3992"/>
                </a:lnTo>
                <a:lnTo>
                  <a:pt x="9" y="3956"/>
                </a:lnTo>
                <a:lnTo>
                  <a:pt x="9" y="3914"/>
                </a:lnTo>
                <a:lnTo>
                  <a:pt x="19" y="3885"/>
                </a:lnTo>
                <a:lnTo>
                  <a:pt x="19" y="3849"/>
                </a:lnTo>
                <a:lnTo>
                  <a:pt x="28" y="3799"/>
                </a:lnTo>
                <a:lnTo>
                  <a:pt x="28" y="3742"/>
                </a:lnTo>
                <a:lnTo>
                  <a:pt x="37" y="3714"/>
                </a:lnTo>
                <a:lnTo>
                  <a:pt x="56" y="3678"/>
                </a:lnTo>
                <a:lnTo>
                  <a:pt x="84" y="3657"/>
                </a:lnTo>
                <a:lnTo>
                  <a:pt x="112" y="3636"/>
                </a:lnTo>
                <a:lnTo>
                  <a:pt x="141" y="3628"/>
                </a:lnTo>
                <a:lnTo>
                  <a:pt x="150" y="3628"/>
                </a:lnTo>
                <a:lnTo>
                  <a:pt x="159" y="3628"/>
                </a:lnTo>
                <a:lnTo>
                  <a:pt x="159" y="3614"/>
                </a:lnTo>
              </a:path>
            </a:pathLst>
          </a:custGeom>
          <a:solidFill>
            <a:srgbClr val="6699FF"/>
          </a:solidFill>
          <a:ln w="12700" cap="rnd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12291" name="Freeform 3"/>
          <p:cNvSpPr>
            <a:spLocks/>
          </p:cNvSpPr>
          <p:nvPr/>
        </p:nvSpPr>
        <p:spPr bwMode="auto">
          <a:xfrm>
            <a:off x="3505200" y="163513"/>
            <a:ext cx="5614988" cy="666750"/>
          </a:xfrm>
          <a:custGeom>
            <a:avLst/>
            <a:gdLst/>
            <a:ahLst/>
            <a:cxnLst>
              <a:cxn ang="0">
                <a:pos x="153" y="2"/>
              </a:cxn>
              <a:cxn ang="0">
                <a:pos x="324" y="1"/>
              </a:cxn>
              <a:cxn ang="0">
                <a:pos x="586" y="10"/>
              </a:cxn>
              <a:cxn ang="0">
                <a:pos x="927" y="15"/>
              </a:cxn>
              <a:cxn ang="0">
                <a:pos x="1421" y="16"/>
              </a:cxn>
              <a:cxn ang="0">
                <a:pos x="1916" y="27"/>
              </a:cxn>
              <a:cxn ang="0">
                <a:pos x="2996" y="24"/>
              </a:cxn>
              <a:cxn ang="0">
                <a:pos x="3326" y="22"/>
              </a:cxn>
              <a:cxn ang="0">
                <a:pos x="3417" y="12"/>
              </a:cxn>
              <a:cxn ang="0">
                <a:pos x="3462" y="12"/>
              </a:cxn>
              <a:cxn ang="0">
                <a:pos x="3508" y="19"/>
              </a:cxn>
              <a:cxn ang="0">
                <a:pos x="3530" y="34"/>
              </a:cxn>
              <a:cxn ang="0">
                <a:pos x="3536" y="46"/>
              </a:cxn>
              <a:cxn ang="0">
                <a:pos x="3536" y="71"/>
              </a:cxn>
              <a:cxn ang="0">
                <a:pos x="3530" y="122"/>
              </a:cxn>
              <a:cxn ang="0">
                <a:pos x="3519" y="198"/>
              </a:cxn>
              <a:cxn ang="0">
                <a:pos x="3508" y="248"/>
              </a:cxn>
              <a:cxn ang="0">
                <a:pos x="3502" y="271"/>
              </a:cxn>
              <a:cxn ang="0">
                <a:pos x="3502" y="307"/>
              </a:cxn>
              <a:cxn ang="0">
                <a:pos x="3513" y="361"/>
              </a:cxn>
              <a:cxn ang="0">
                <a:pos x="3508" y="382"/>
              </a:cxn>
              <a:cxn ang="0">
                <a:pos x="3490" y="394"/>
              </a:cxn>
              <a:cxn ang="0">
                <a:pos x="3417" y="400"/>
              </a:cxn>
              <a:cxn ang="0">
                <a:pos x="3183" y="403"/>
              </a:cxn>
              <a:cxn ang="0">
                <a:pos x="2916" y="409"/>
              </a:cxn>
              <a:cxn ang="0">
                <a:pos x="2786" y="419"/>
              </a:cxn>
              <a:cxn ang="0">
                <a:pos x="2450" y="419"/>
              </a:cxn>
              <a:cxn ang="0">
                <a:pos x="2183" y="418"/>
              </a:cxn>
              <a:cxn ang="0">
                <a:pos x="1870" y="413"/>
              </a:cxn>
              <a:cxn ang="0">
                <a:pos x="1637" y="402"/>
              </a:cxn>
              <a:cxn ang="0">
                <a:pos x="1381" y="378"/>
              </a:cxn>
              <a:cxn ang="0">
                <a:pos x="1268" y="356"/>
              </a:cxn>
              <a:cxn ang="0">
                <a:pos x="1057" y="332"/>
              </a:cxn>
              <a:cxn ang="0">
                <a:pos x="796" y="321"/>
              </a:cxn>
              <a:cxn ang="0">
                <a:pos x="534" y="321"/>
              </a:cxn>
              <a:cxn ang="0">
                <a:pos x="148" y="328"/>
              </a:cxn>
              <a:cxn ang="0">
                <a:pos x="57" y="272"/>
              </a:cxn>
              <a:cxn ang="0">
                <a:pos x="34" y="197"/>
              </a:cxn>
              <a:cxn ang="0">
                <a:pos x="17" y="165"/>
              </a:cxn>
              <a:cxn ang="0">
                <a:pos x="6" y="142"/>
              </a:cxn>
              <a:cxn ang="0">
                <a:pos x="0" y="131"/>
              </a:cxn>
              <a:cxn ang="0">
                <a:pos x="6" y="80"/>
              </a:cxn>
              <a:cxn ang="0">
                <a:pos x="23" y="32"/>
              </a:cxn>
              <a:cxn ang="0">
                <a:pos x="68" y="14"/>
              </a:cxn>
              <a:cxn ang="0">
                <a:pos x="68" y="8"/>
              </a:cxn>
            </a:cxnLst>
            <a:rect l="0" t="0" r="r" b="b"/>
            <a:pathLst>
              <a:path w="3537" h="420">
                <a:moveTo>
                  <a:pt x="68" y="8"/>
                </a:moveTo>
                <a:lnTo>
                  <a:pt x="114" y="5"/>
                </a:lnTo>
                <a:lnTo>
                  <a:pt x="153" y="2"/>
                </a:lnTo>
                <a:lnTo>
                  <a:pt x="199" y="1"/>
                </a:lnTo>
                <a:lnTo>
                  <a:pt x="239" y="0"/>
                </a:lnTo>
                <a:lnTo>
                  <a:pt x="324" y="1"/>
                </a:lnTo>
                <a:lnTo>
                  <a:pt x="415" y="2"/>
                </a:lnTo>
                <a:lnTo>
                  <a:pt x="500" y="6"/>
                </a:lnTo>
                <a:lnTo>
                  <a:pt x="586" y="10"/>
                </a:lnTo>
                <a:lnTo>
                  <a:pt x="671" y="13"/>
                </a:lnTo>
                <a:lnTo>
                  <a:pt x="756" y="16"/>
                </a:lnTo>
                <a:lnTo>
                  <a:pt x="927" y="15"/>
                </a:lnTo>
                <a:lnTo>
                  <a:pt x="1091" y="14"/>
                </a:lnTo>
                <a:lnTo>
                  <a:pt x="1256" y="15"/>
                </a:lnTo>
                <a:lnTo>
                  <a:pt x="1421" y="16"/>
                </a:lnTo>
                <a:lnTo>
                  <a:pt x="1586" y="18"/>
                </a:lnTo>
                <a:lnTo>
                  <a:pt x="1751" y="22"/>
                </a:lnTo>
                <a:lnTo>
                  <a:pt x="1916" y="27"/>
                </a:lnTo>
                <a:lnTo>
                  <a:pt x="2081" y="32"/>
                </a:lnTo>
                <a:lnTo>
                  <a:pt x="2689" y="27"/>
                </a:lnTo>
                <a:lnTo>
                  <a:pt x="2996" y="24"/>
                </a:lnTo>
                <a:lnTo>
                  <a:pt x="3297" y="24"/>
                </a:lnTo>
                <a:lnTo>
                  <a:pt x="3314" y="24"/>
                </a:lnTo>
                <a:lnTo>
                  <a:pt x="3326" y="22"/>
                </a:lnTo>
                <a:lnTo>
                  <a:pt x="3354" y="19"/>
                </a:lnTo>
                <a:lnTo>
                  <a:pt x="3388" y="15"/>
                </a:lnTo>
                <a:lnTo>
                  <a:pt x="3417" y="12"/>
                </a:lnTo>
                <a:lnTo>
                  <a:pt x="3434" y="11"/>
                </a:lnTo>
                <a:lnTo>
                  <a:pt x="3451" y="11"/>
                </a:lnTo>
                <a:lnTo>
                  <a:pt x="3462" y="12"/>
                </a:lnTo>
                <a:lnTo>
                  <a:pt x="3479" y="13"/>
                </a:lnTo>
                <a:lnTo>
                  <a:pt x="3490" y="16"/>
                </a:lnTo>
                <a:lnTo>
                  <a:pt x="3508" y="19"/>
                </a:lnTo>
                <a:lnTo>
                  <a:pt x="3519" y="25"/>
                </a:lnTo>
                <a:lnTo>
                  <a:pt x="3530" y="32"/>
                </a:lnTo>
                <a:lnTo>
                  <a:pt x="3530" y="34"/>
                </a:lnTo>
                <a:lnTo>
                  <a:pt x="3536" y="37"/>
                </a:lnTo>
                <a:lnTo>
                  <a:pt x="3536" y="41"/>
                </a:lnTo>
                <a:lnTo>
                  <a:pt x="3536" y="46"/>
                </a:lnTo>
                <a:lnTo>
                  <a:pt x="3536" y="51"/>
                </a:lnTo>
                <a:lnTo>
                  <a:pt x="3536" y="56"/>
                </a:lnTo>
                <a:lnTo>
                  <a:pt x="3536" y="71"/>
                </a:lnTo>
                <a:lnTo>
                  <a:pt x="3536" y="86"/>
                </a:lnTo>
                <a:lnTo>
                  <a:pt x="3536" y="103"/>
                </a:lnTo>
                <a:lnTo>
                  <a:pt x="3530" y="122"/>
                </a:lnTo>
                <a:lnTo>
                  <a:pt x="3530" y="141"/>
                </a:lnTo>
                <a:lnTo>
                  <a:pt x="3525" y="180"/>
                </a:lnTo>
                <a:lnTo>
                  <a:pt x="3519" y="198"/>
                </a:lnTo>
                <a:lnTo>
                  <a:pt x="3513" y="217"/>
                </a:lnTo>
                <a:lnTo>
                  <a:pt x="3513" y="233"/>
                </a:lnTo>
                <a:lnTo>
                  <a:pt x="3508" y="248"/>
                </a:lnTo>
                <a:lnTo>
                  <a:pt x="3502" y="261"/>
                </a:lnTo>
                <a:lnTo>
                  <a:pt x="3502" y="266"/>
                </a:lnTo>
                <a:lnTo>
                  <a:pt x="3502" y="271"/>
                </a:lnTo>
                <a:lnTo>
                  <a:pt x="3502" y="279"/>
                </a:lnTo>
                <a:lnTo>
                  <a:pt x="3502" y="288"/>
                </a:lnTo>
                <a:lnTo>
                  <a:pt x="3502" y="307"/>
                </a:lnTo>
                <a:lnTo>
                  <a:pt x="3508" y="326"/>
                </a:lnTo>
                <a:lnTo>
                  <a:pt x="3513" y="344"/>
                </a:lnTo>
                <a:lnTo>
                  <a:pt x="3513" y="361"/>
                </a:lnTo>
                <a:lnTo>
                  <a:pt x="3513" y="369"/>
                </a:lnTo>
                <a:lnTo>
                  <a:pt x="3513" y="376"/>
                </a:lnTo>
                <a:lnTo>
                  <a:pt x="3508" y="382"/>
                </a:lnTo>
                <a:lnTo>
                  <a:pt x="3502" y="387"/>
                </a:lnTo>
                <a:lnTo>
                  <a:pt x="3496" y="391"/>
                </a:lnTo>
                <a:lnTo>
                  <a:pt x="3490" y="394"/>
                </a:lnTo>
                <a:lnTo>
                  <a:pt x="3473" y="397"/>
                </a:lnTo>
                <a:lnTo>
                  <a:pt x="3445" y="399"/>
                </a:lnTo>
                <a:lnTo>
                  <a:pt x="3417" y="400"/>
                </a:lnTo>
                <a:lnTo>
                  <a:pt x="3377" y="401"/>
                </a:lnTo>
                <a:lnTo>
                  <a:pt x="3286" y="402"/>
                </a:lnTo>
                <a:lnTo>
                  <a:pt x="3183" y="403"/>
                </a:lnTo>
                <a:lnTo>
                  <a:pt x="3075" y="404"/>
                </a:lnTo>
                <a:lnTo>
                  <a:pt x="2967" y="406"/>
                </a:lnTo>
                <a:lnTo>
                  <a:pt x="2916" y="409"/>
                </a:lnTo>
                <a:lnTo>
                  <a:pt x="2871" y="411"/>
                </a:lnTo>
                <a:lnTo>
                  <a:pt x="2825" y="415"/>
                </a:lnTo>
                <a:lnTo>
                  <a:pt x="2786" y="419"/>
                </a:lnTo>
                <a:lnTo>
                  <a:pt x="2666" y="419"/>
                </a:lnTo>
                <a:lnTo>
                  <a:pt x="2552" y="419"/>
                </a:lnTo>
                <a:lnTo>
                  <a:pt x="2450" y="419"/>
                </a:lnTo>
                <a:lnTo>
                  <a:pt x="2354" y="419"/>
                </a:lnTo>
                <a:lnTo>
                  <a:pt x="2268" y="419"/>
                </a:lnTo>
                <a:lnTo>
                  <a:pt x="2183" y="418"/>
                </a:lnTo>
                <a:lnTo>
                  <a:pt x="2024" y="417"/>
                </a:lnTo>
                <a:lnTo>
                  <a:pt x="1944" y="416"/>
                </a:lnTo>
                <a:lnTo>
                  <a:pt x="1870" y="413"/>
                </a:lnTo>
                <a:lnTo>
                  <a:pt x="1796" y="410"/>
                </a:lnTo>
                <a:lnTo>
                  <a:pt x="1717" y="406"/>
                </a:lnTo>
                <a:lnTo>
                  <a:pt x="1637" y="402"/>
                </a:lnTo>
                <a:lnTo>
                  <a:pt x="1558" y="395"/>
                </a:lnTo>
                <a:lnTo>
                  <a:pt x="1472" y="387"/>
                </a:lnTo>
                <a:lnTo>
                  <a:pt x="1381" y="378"/>
                </a:lnTo>
                <a:lnTo>
                  <a:pt x="1342" y="370"/>
                </a:lnTo>
                <a:lnTo>
                  <a:pt x="1308" y="363"/>
                </a:lnTo>
                <a:lnTo>
                  <a:pt x="1268" y="356"/>
                </a:lnTo>
                <a:lnTo>
                  <a:pt x="1228" y="350"/>
                </a:lnTo>
                <a:lnTo>
                  <a:pt x="1143" y="340"/>
                </a:lnTo>
                <a:lnTo>
                  <a:pt x="1057" y="332"/>
                </a:lnTo>
                <a:lnTo>
                  <a:pt x="972" y="326"/>
                </a:lnTo>
                <a:lnTo>
                  <a:pt x="887" y="323"/>
                </a:lnTo>
                <a:lnTo>
                  <a:pt x="796" y="321"/>
                </a:lnTo>
                <a:lnTo>
                  <a:pt x="711" y="320"/>
                </a:lnTo>
                <a:lnTo>
                  <a:pt x="620" y="320"/>
                </a:lnTo>
                <a:lnTo>
                  <a:pt x="534" y="321"/>
                </a:lnTo>
                <a:lnTo>
                  <a:pt x="370" y="324"/>
                </a:lnTo>
                <a:lnTo>
                  <a:pt x="216" y="327"/>
                </a:lnTo>
                <a:lnTo>
                  <a:pt x="148" y="328"/>
                </a:lnTo>
                <a:lnTo>
                  <a:pt x="80" y="328"/>
                </a:lnTo>
                <a:lnTo>
                  <a:pt x="63" y="300"/>
                </a:lnTo>
                <a:lnTo>
                  <a:pt x="57" y="272"/>
                </a:lnTo>
                <a:lnTo>
                  <a:pt x="51" y="242"/>
                </a:lnTo>
                <a:lnTo>
                  <a:pt x="40" y="213"/>
                </a:lnTo>
                <a:lnTo>
                  <a:pt x="34" y="197"/>
                </a:lnTo>
                <a:lnTo>
                  <a:pt x="23" y="180"/>
                </a:lnTo>
                <a:lnTo>
                  <a:pt x="23" y="173"/>
                </a:lnTo>
                <a:lnTo>
                  <a:pt x="17" y="165"/>
                </a:lnTo>
                <a:lnTo>
                  <a:pt x="11" y="158"/>
                </a:lnTo>
                <a:lnTo>
                  <a:pt x="11" y="149"/>
                </a:lnTo>
                <a:lnTo>
                  <a:pt x="6" y="142"/>
                </a:lnTo>
                <a:lnTo>
                  <a:pt x="6" y="136"/>
                </a:lnTo>
                <a:lnTo>
                  <a:pt x="0" y="132"/>
                </a:lnTo>
                <a:lnTo>
                  <a:pt x="0" y="131"/>
                </a:lnTo>
                <a:lnTo>
                  <a:pt x="0" y="131"/>
                </a:lnTo>
                <a:lnTo>
                  <a:pt x="6" y="105"/>
                </a:lnTo>
                <a:lnTo>
                  <a:pt x="6" y="80"/>
                </a:lnTo>
                <a:lnTo>
                  <a:pt x="11" y="55"/>
                </a:lnTo>
                <a:lnTo>
                  <a:pt x="17" y="43"/>
                </a:lnTo>
                <a:lnTo>
                  <a:pt x="23" y="32"/>
                </a:lnTo>
                <a:lnTo>
                  <a:pt x="34" y="25"/>
                </a:lnTo>
                <a:lnTo>
                  <a:pt x="57" y="17"/>
                </a:lnTo>
                <a:lnTo>
                  <a:pt x="68" y="14"/>
                </a:lnTo>
                <a:lnTo>
                  <a:pt x="74" y="11"/>
                </a:lnTo>
                <a:lnTo>
                  <a:pt x="74" y="9"/>
                </a:lnTo>
                <a:lnTo>
                  <a:pt x="68" y="8"/>
                </a:lnTo>
              </a:path>
            </a:pathLst>
          </a:custGeom>
          <a:solidFill>
            <a:schemeClr val="bg1"/>
          </a:solidFill>
          <a:ln w="12700" cap="rnd" cmpd="sng">
            <a:solidFill>
              <a:schemeClr val="tx1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5562600" y="228600"/>
            <a:ext cx="24511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3200">
                <a:latin typeface="Arial Unicode MS" pitchFamily="34" charset="-128"/>
                <a:cs typeface="Homa" pitchFamily="2" charset="-78"/>
              </a:rPr>
              <a:t>FINISH </a:t>
            </a:r>
            <a:r>
              <a:rPr lang="fa-IR" sz="3200">
                <a:latin typeface="Arial Unicode MS" pitchFamily="34" charset="-128"/>
                <a:cs typeface="Homa" pitchFamily="2" charset="-78"/>
              </a:rPr>
              <a:t>پايان</a:t>
            </a:r>
            <a:r>
              <a:rPr lang="ar-SA" sz="3200">
                <a:latin typeface="Arial Unicode MS" pitchFamily="34" charset="-128"/>
                <a:cs typeface="Homa" pitchFamily="2" charset="-78"/>
              </a:rPr>
              <a:t> </a:t>
            </a:r>
            <a:endParaRPr lang="en-US" sz="3200">
              <a:latin typeface="Arial Unicode MS" pitchFamily="34" charset="-128"/>
              <a:cs typeface="Homa" pitchFamily="2" charset="-78"/>
            </a:endParaRPr>
          </a:p>
        </p:txBody>
      </p:sp>
      <p:sp>
        <p:nvSpPr>
          <p:cNvPr id="12293" name="Line 5"/>
          <p:cNvSpPr>
            <a:spLocks noChangeShapeType="1"/>
          </p:cNvSpPr>
          <p:nvPr/>
        </p:nvSpPr>
        <p:spPr bwMode="auto">
          <a:xfrm flipH="1">
            <a:off x="3733800" y="0"/>
            <a:ext cx="1588" cy="1981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12294" name="Line 6"/>
          <p:cNvSpPr>
            <a:spLocks noChangeShapeType="1"/>
          </p:cNvSpPr>
          <p:nvPr/>
        </p:nvSpPr>
        <p:spPr bwMode="auto">
          <a:xfrm>
            <a:off x="8686800" y="0"/>
            <a:ext cx="1588" cy="2286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12295" name="Freeform 7"/>
          <p:cNvSpPr>
            <a:spLocks/>
          </p:cNvSpPr>
          <p:nvPr/>
        </p:nvSpPr>
        <p:spPr bwMode="auto">
          <a:xfrm>
            <a:off x="3286125" y="1147763"/>
            <a:ext cx="2343150" cy="1787525"/>
          </a:xfrm>
          <a:custGeom>
            <a:avLst/>
            <a:gdLst/>
            <a:ahLst/>
            <a:cxnLst>
              <a:cxn ang="0">
                <a:pos x="61" y="1019"/>
              </a:cxn>
              <a:cxn ang="0">
                <a:pos x="106" y="954"/>
              </a:cxn>
              <a:cxn ang="0">
                <a:pos x="127" y="896"/>
              </a:cxn>
              <a:cxn ang="0">
                <a:pos x="170" y="849"/>
              </a:cxn>
              <a:cxn ang="0">
                <a:pos x="186" y="835"/>
              </a:cxn>
              <a:cxn ang="0">
                <a:pos x="267" y="714"/>
              </a:cxn>
              <a:cxn ang="0">
                <a:pos x="392" y="584"/>
              </a:cxn>
              <a:cxn ang="0">
                <a:pos x="585" y="420"/>
              </a:cxn>
              <a:cxn ang="0">
                <a:pos x="710" y="325"/>
              </a:cxn>
              <a:cxn ang="0">
                <a:pos x="784" y="267"/>
              </a:cxn>
              <a:cxn ang="0">
                <a:pos x="892" y="184"/>
              </a:cxn>
              <a:cxn ang="0">
                <a:pos x="1050" y="103"/>
              </a:cxn>
              <a:cxn ang="0">
                <a:pos x="1161" y="41"/>
              </a:cxn>
              <a:cxn ang="0">
                <a:pos x="1218" y="18"/>
              </a:cxn>
              <a:cxn ang="0">
                <a:pos x="1296" y="13"/>
              </a:cxn>
              <a:cxn ang="0">
                <a:pos x="1416" y="11"/>
              </a:cxn>
              <a:cxn ang="0">
                <a:pos x="1466" y="25"/>
              </a:cxn>
              <a:cxn ang="0">
                <a:pos x="1395" y="144"/>
              </a:cxn>
              <a:cxn ang="0">
                <a:pos x="1331" y="240"/>
              </a:cxn>
              <a:cxn ang="0">
                <a:pos x="1211" y="384"/>
              </a:cxn>
              <a:cxn ang="0">
                <a:pos x="1064" y="509"/>
              </a:cxn>
              <a:cxn ang="0">
                <a:pos x="991" y="575"/>
              </a:cxn>
              <a:cxn ang="0">
                <a:pos x="961" y="608"/>
              </a:cxn>
              <a:cxn ang="0">
                <a:pos x="944" y="622"/>
              </a:cxn>
              <a:cxn ang="0">
                <a:pos x="925" y="633"/>
              </a:cxn>
              <a:cxn ang="0">
                <a:pos x="876" y="669"/>
              </a:cxn>
              <a:cxn ang="0">
                <a:pos x="824" y="712"/>
              </a:cxn>
              <a:cxn ang="0">
                <a:pos x="743" y="779"/>
              </a:cxn>
              <a:cxn ang="0">
                <a:pos x="635" y="875"/>
              </a:cxn>
              <a:cxn ang="0">
                <a:pos x="576" y="934"/>
              </a:cxn>
              <a:cxn ang="0">
                <a:pos x="545" y="967"/>
              </a:cxn>
              <a:cxn ang="0">
                <a:pos x="474" y="1021"/>
              </a:cxn>
              <a:cxn ang="0">
                <a:pos x="385" y="1078"/>
              </a:cxn>
              <a:cxn ang="0">
                <a:pos x="326" y="1093"/>
              </a:cxn>
              <a:cxn ang="0">
                <a:pos x="219" y="1109"/>
              </a:cxn>
              <a:cxn ang="0">
                <a:pos x="158" y="1123"/>
              </a:cxn>
              <a:cxn ang="0">
                <a:pos x="127" y="1122"/>
              </a:cxn>
              <a:cxn ang="0">
                <a:pos x="123" y="1118"/>
              </a:cxn>
              <a:cxn ang="0">
                <a:pos x="106" y="1123"/>
              </a:cxn>
              <a:cxn ang="0">
                <a:pos x="61" y="1120"/>
              </a:cxn>
              <a:cxn ang="0">
                <a:pos x="14" y="1120"/>
              </a:cxn>
              <a:cxn ang="0">
                <a:pos x="0" y="1122"/>
              </a:cxn>
              <a:cxn ang="0">
                <a:pos x="24" y="1095"/>
              </a:cxn>
              <a:cxn ang="0">
                <a:pos x="40" y="1075"/>
              </a:cxn>
              <a:cxn ang="0">
                <a:pos x="64" y="1042"/>
              </a:cxn>
              <a:cxn ang="0">
                <a:pos x="92" y="1003"/>
              </a:cxn>
              <a:cxn ang="0">
                <a:pos x="104" y="983"/>
              </a:cxn>
            </a:cxnLst>
            <a:rect l="0" t="0" r="r" b="b"/>
            <a:pathLst>
              <a:path w="1476" h="1126">
                <a:moveTo>
                  <a:pt x="28" y="1051"/>
                </a:moveTo>
                <a:lnTo>
                  <a:pt x="45" y="1033"/>
                </a:lnTo>
                <a:lnTo>
                  <a:pt x="61" y="1019"/>
                </a:lnTo>
                <a:lnTo>
                  <a:pt x="87" y="988"/>
                </a:lnTo>
                <a:lnTo>
                  <a:pt x="97" y="972"/>
                </a:lnTo>
                <a:lnTo>
                  <a:pt x="106" y="954"/>
                </a:lnTo>
                <a:lnTo>
                  <a:pt x="116" y="934"/>
                </a:lnTo>
                <a:lnTo>
                  <a:pt x="123" y="909"/>
                </a:lnTo>
                <a:lnTo>
                  <a:pt x="127" y="896"/>
                </a:lnTo>
                <a:lnTo>
                  <a:pt x="137" y="884"/>
                </a:lnTo>
                <a:lnTo>
                  <a:pt x="158" y="860"/>
                </a:lnTo>
                <a:lnTo>
                  <a:pt x="170" y="849"/>
                </a:lnTo>
                <a:lnTo>
                  <a:pt x="177" y="842"/>
                </a:lnTo>
                <a:lnTo>
                  <a:pt x="184" y="837"/>
                </a:lnTo>
                <a:lnTo>
                  <a:pt x="186" y="835"/>
                </a:lnTo>
                <a:lnTo>
                  <a:pt x="205" y="797"/>
                </a:lnTo>
                <a:lnTo>
                  <a:pt x="231" y="757"/>
                </a:lnTo>
                <a:lnTo>
                  <a:pt x="267" y="714"/>
                </a:lnTo>
                <a:lnTo>
                  <a:pt x="304" y="671"/>
                </a:lnTo>
                <a:lnTo>
                  <a:pt x="347" y="628"/>
                </a:lnTo>
                <a:lnTo>
                  <a:pt x="392" y="584"/>
                </a:lnTo>
                <a:lnTo>
                  <a:pt x="489" y="499"/>
                </a:lnTo>
                <a:lnTo>
                  <a:pt x="538" y="458"/>
                </a:lnTo>
                <a:lnTo>
                  <a:pt x="585" y="420"/>
                </a:lnTo>
                <a:lnTo>
                  <a:pt x="630" y="384"/>
                </a:lnTo>
                <a:lnTo>
                  <a:pt x="673" y="352"/>
                </a:lnTo>
                <a:lnTo>
                  <a:pt x="710" y="325"/>
                </a:lnTo>
                <a:lnTo>
                  <a:pt x="741" y="299"/>
                </a:lnTo>
                <a:lnTo>
                  <a:pt x="767" y="281"/>
                </a:lnTo>
                <a:lnTo>
                  <a:pt x="784" y="267"/>
                </a:lnTo>
                <a:lnTo>
                  <a:pt x="819" y="236"/>
                </a:lnTo>
                <a:lnTo>
                  <a:pt x="854" y="207"/>
                </a:lnTo>
                <a:lnTo>
                  <a:pt x="892" y="184"/>
                </a:lnTo>
                <a:lnTo>
                  <a:pt x="930" y="162"/>
                </a:lnTo>
                <a:lnTo>
                  <a:pt x="1010" y="123"/>
                </a:lnTo>
                <a:lnTo>
                  <a:pt x="1050" y="103"/>
                </a:lnTo>
                <a:lnTo>
                  <a:pt x="1093" y="81"/>
                </a:lnTo>
                <a:lnTo>
                  <a:pt x="1126" y="63"/>
                </a:lnTo>
                <a:lnTo>
                  <a:pt x="1161" y="41"/>
                </a:lnTo>
                <a:lnTo>
                  <a:pt x="1180" y="32"/>
                </a:lnTo>
                <a:lnTo>
                  <a:pt x="1197" y="23"/>
                </a:lnTo>
                <a:lnTo>
                  <a:pt x="1218" y="18"/>
                </a:lnTo>
                <a:lnTo>
                  <a:pt x="1237" y="14"/>
                </a:lnTo>
                <a:lnTo>
                  <a:pt x="1265" y="13"/>
                </a:lnTo>
                <a:lnTo>
                  <a:pt x="1296" y="13"/>
                </a:lnTo>
                <a:lnTo>
                  <a:pt x="1357" y="13"/>
                </a:lnTo>
                <a:lnTo>
                  <a:pt x="1385" y="13"/>
                </a:lnTo>
                <a:lnTo>
                  <a:pt x="1416" y="11"/>
                </a:lnTo>
                <a:lnTo>
                  <a:pt x="1447" y="7"/>
                </a:lnTo>
                <a:lnTo>
                  <a:pt x="1475" y="0"/>
                </a:lnTo>
                <a:lnTo>
                  <a:pt x="1466" y="25"/>
                </a:lnTo>
                <a:lnTo>
                  <a:pt x="1456" y="50"/>
                </a:lnTo>
                <a:lnTo>
                  <a:pt x="1428" y="99"/>
                </a:lnTo>
                <a:lnTo>
                  <a:pt x="1395" y="144"/>
                </a:lnTo>
                <a:lnTo>
                  <a:pt x="1359" y="184"/>
                </a:lnTo>
                <a:lnTo>
                  <a:pt x="1348" y="213"/>
                </a:lnTo>
                <a:lnTo>
                  <a:pt x="1331" y="240"/>
                </a:lnTo>
                <a:lnTo>
                  <a:pt x="1296" y="290"/>
                </a:lnTo>
                <a:lnTo>
                  <a:pt x="1256" y="339"/>
                </a:lnTo>
                <a:lnTo>
                  <a:pt x="1211" y="384"/>
                </a:lnTo>
                <a:lnTo>
                  <a:pt x="1161" y="427"/>
                </a:lnTo>
                <a:lnTo>
                  <a:pt x="1112" y="469"/>
                </a:lnTo>
                <a:lnTo>
                  <a:pt x="1064" y="509"/>
                </a:lnTo>
                <a:lnTo>
                  <a:pt x="1017" y="548"/>
                </a:lnTo>
                <a:lnTo>
                  <a:pt x="1003" y="563"/>
                </a:lnTo>
                <a:lnTo>
                  <a:pt x="991" y="575"/>
                </a:lnTo>
                <a:lnTo>
                  <a:pt x="982" y="586"/>
                </a:lnTo>
                <a:lnTo>
                  <a:pt x="972" y="595"/>
                </a:lnTo>
                <a:lnTo>
                  <a:pt x="961" y="608"/>
                </a:lnTo>
                <a:lnTo>
                  <a:pt x="953" y="615"/>
                </a:lnTo>
                <a:lnTo>
                  <a:pt x="949" y="618"/>
                </a:lnTo>
                <a:lnTo>
                  <a:pt x="944" y="622"/>
                </a:lnTo>
                <a:lnTo>
                  <a:pt x="939" y="624"/>
                </a:lnTo>
                <a:lnTo>
                  <a:pt x="935" y="628"/>
                </a:lnTo>
                <a:lnTo>
                  <a:pt x="925" y="633"/>
                </a:lnTo>
                <a:lnTo>
                  <a:pt x="911" y="642"/>
                </a:lnTo>
                <a:lnTo>
                  <a:pt x="890" y="658"/>
                </a:lnTo>
                <a:lnTo>
                  <a:pt x="876" y="669"/>
                </a:lnTo>
                <a:lnTo>
                  <a:pt x="861" y="682"/>
                </a:lnTo>
                <a:lnTo>
                  <a:pt x="843" y="696"/>
                </a:lnTo>
                <a:lnTo>
                  <a:pt x="824" y="712"/>
                </a:lnTo>
                <a:lnTo>
                  <a:pt x="800" y="732"/>
                </a:lnTo>
                <a:lnTo>
                  <a:pt x="774" y="754"/>
                </a:lnTo>
                <a:lnTo>
                  <a:pt x="743" y="779"/>
                </a:lnTo>
                <a:lnTo>
                  <a:pt x="710" y="808"/>
                </a:lnTo>
                <a:lnTo>
                  <a:pt x="675" y="840"/>
                </a:lnTo>
                <a:lnTo>
                  <a:pt x="635" y="875"/>
                </a:lnTo>
                <a:lnTo>
                  <a:pt x="621" y="887"/>
                </a:lnTo>
                <a:lnTo>
                  <a:pt x="607" y="902"/>
                </a:lnTo>
                <a:lnTo>
                  <a:pt x="576" y="934"/>
                </a:lnTo>
                <a:lnTo>
                  <a:pt x="564" y="947"/>
                </a:lnTo>
                <a:lnTo>
                  <a:pt x="552" y="959"/>
                </a:lnTo>
                <a:lnTo>
                  <a:pt x="545" y="967"/>
                </a:lnTo>
                <a:lnTo>
                  <a:pt x="543" y="970"/>
                </a:lnTo>
                <a:lnTo>
                  <a:pt x="510" y="995"/>
                </a:lnTo>
                <a:lnTo>
                  <a:pt x="474" y="1021"/>
                </a:lnTo>
                <a:lnTo>
                  <a:pt x="439" y="1046"/>
                </a:lnTo>
                <a:lnTo>
                  <a:pt x="404" y="1069"/>
                </a:lnTo>
                <a:lnTo>
                  <a:pt x="385" y="1078"/>
                </a:lnTo>
                <a:lnTo>
                  <a:pt x="366" y="1086"/>
                </a:lnTo>
                <a:lnTo>
                  <a:pt x="347" y="1089"/>
                </a:lnTo>
                <a:lnTo>
                  <a:pt x="326" y="1093"/>
                </a:lnTo>
                <a:lnTo>
                  <a:pt x="286" y="1098"/>
                </a:lnTo>
                <a:lnTo>
                  <a:pt x="243" y="1104"/>
                </a:lnTo>
                <a:lnTo>
                  <a:pt x="219" y="1109"/>
                </a:lnTo>
                <a:lnTo>
                  <a:pt x="201" y="1116"/>
                </a:lnTo>
                <a:lnTo>
                  <a:pt x="182" y="1122"/>
                </a:lnTo>
                <a:lnTo>
                  <a:pt x="158" y="1123"/>
                </a:lnTo>
                <a:lnTo>
                  <a:pt x="146" y="1123"/>
                </a:lnTo>
                <a:lnTo>
                  <a:pt x="139" y="1123"/>
                </a:lnTo>
                <a:lnTo>
                  <a:pt x="127" y="1122"/>
                </a:lnTo>
                <a:lnTo>
                  <a:pt x="123" y="1120"/>
                </a:lnTo>
                <a:lnTo>
                  <a:pt x="123" y="1118"/>
                </a:lnTo>
                <a:lnTo>
                  <a:pt x="123" y="1118"/>
                </a:lnTo>
                <a:lnTo>
                  <a:pt x="120" y="1118"/>
                </a:lnTo>
                <a:lnTo>
                  <a:pt x="113" y="1120"/>
                </a:lnTo>
                <a:lnTo>
                  <a:pt x="106" y="1123"/>
                </a:lnTo>
                <a:lnTo>
                  <a:pt x="97" y="1125"/>
                </a:lnTo>
                <a:lnTo>
                  <a:pt x="80" y="1122"/>
                </a:lnTo>
                <a:lnTo>
                  <a:pt x="61" y="1120"/>
                </a:lnTo>
                <a:lnTo>
                  <a:pt x="42" y="1120"/>
                </a:lnTo>
                <a:lnTo>
                  <a:pt x="24" y="1120"/>
                </a:lnTo>
                <a:lnTo>
                  <a:pt x="14" y="1120"/>
                </a:lnTo>
                <a:lnTo>
                  <a:pt x="7" y="1122"/>
                </a:lnTo>
                <a:lnTo>
                  <a:pt x="2" y="1122"/>
                </a:lnTo>
                <a:lnTo>
                  <a:pt x="0" y="1122"/>
                </a:lnTo>
                <a:lnTo>
                  <a:pt x="7" y="1113"/>
                </a:lnTo>
                <a:lnTo>
                  <a:pt x="14" y="1105"/>
                </a:lnTo>
                <a:lnTo>
                  <a:pt x="24" y="1095"/>
                </a:lnTo>
                <a:lnTo>
                  <a:pt x="31" y="1087"/>
                </a:lnTo>
                <a:lnTo>
                  <a:pt x="35" y="1082"/>
                </a:lnTo>
                <a:lnTo>
                  <a:pt x="40" y="1075"/>
                </a:lnTo>
                <a:lnTo>
                  <a:pt x="47" y="1066"/>
                </a:lnTo>
                <a:lnTo>
                  <a:pt x="57" y="1051"/>
                </a:lnTo>
                <a:lnTo>
                  <a:pt x="64" y="1042"/>
                </a:lnTo>
                <a:lnTo>
                  <a:pt x="73" y="1030"/>
                </a:lnTo>
                <a:lnTo>
                  <a:pt x="83" y="1017"/>
                </a:lnTo>
                <a:lnTo>
                  <a:pt x="92" y="1003"/>
                </a:lnTo>
                <a:lnTo>
                  <a:pt x="97" y="995"/>
                </a:lnTo>
                <a:lnTo>
                  <a:pt x="101" y="988"/>
                </a:lnTo>
                <a:lnTo>
                  <a:pt x="104" y="983"/>
                </a:lnTo>
                <a:lnTo>
                  <a:pt x="106" y="979"/>
                </a:lnTo>
              </a:path>
            </a:pathLst>
          </a:custGeom>
          <a:solidFill>
            <a:srgbClr val="FFCC00"/>
          </a:solidFill>
          <a:ln w="12700" cap="rnd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12296" name="Oval 8"/>
          <p:cNvSpPr>
            <a:spLocks noChangeArrowheads="1"/>
          </p:cNvSpPr>
          <p:nvPr/>
        </p:nvSpPr>
        <p:spPr bwMode="auto">
          <a:xfrm>
            <a:off x="3429000" y="2743200"/>
            <a:ext cx="228600" cy="1524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grpSp>
        <p:nvGrpSpPr>
          <p:cNvPr id="12304" name="Group 16"/>
          <p:cNvGrpSpPr>
            <a:grpSpLocks/>
          </p:cNvGrpSpPr>
          <p:nvPr/>
        </p:nvGrpSpPr>
        <p:grpSpPr bwMode="auto">
          <a:xfrm>
            <a:off x="4883150" y="911225"/>
            <a:ext cx="1166813" cy="566738"/>
            <a:chOff x="3076" y="574"/>
            <a:chExt cx="735" cy="357"/>
          </a:xfrm>
        </p:grpSpPr>
        <p:sp>
          <p:nvSpPr>
            <p:cNvPr id="12297" name="Oval 9"/>
            <p:cNvSpPr>
              <a:spLocks noChangeArrowheads="1"/>
            </p:cNvSpPr>
            <p:nvPr/>
          </p:nvSpPr>
          <p:spPr bwMode="auto">
            <a:xfrm>
              <a:off x="3265" y="769"/>
              <a:ext cx="142" cy="94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grpSp>
          <p:nvGrpSpPr>
            <p:cNvPr id="12301" name="Group 13"/>
            <p:cNvGrpSpPr>
              <a:grpSpLocks/>
            </p:cNvGrpSpPr>
            <p:nvPr/>
          </p:nvGrpSpPr>
          <p:grpSpPr bwMode="auto">
            <a:xfrm>
              <a:off x="3076" y="574"/>
              <a:ext cx="735" cy="357"/>
              <a:chOff x="3076" y="574"/>
              <a:chExt cx="735" cy="357"/>
            </a:xfrm>
          </p:grpSpPr>
          <p:sp>
            <p:nvSpPr>
              <p:cNvPr id="12298" name="Line 10"/>
              <p:cNvSpPr>
                <a:spLocks noChangeShapeType="1"/>
              </p:cNvSpPr>
              <p:nvPr/>
            </p:nvSpPr>
            <p:spPr bwMode="auto">
              <a:xfrm>
                <a:off x="3168" y="624"/>
                <a:ext cx="528" cy="24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12299" name="Freeform 11"/>
              <p:cNvSpPr>
                <a:spLocks/>
              </p:cNvSpPr>
              <p:nvPr/>
            </p:nvSpPr>
            <p:spPr bwMode="auto">
              <a:xfrm>
                <a:off x="3648" y="828"/>
                <a:ext cx="163" cy="103"/>
              </a:xfrm>
              <a:custGeom>
                <a:avLst/>
                <a:gdLst/>
                <a:ahLst/>
                <a:cxnLst>
                  <a:cxn ang="0">
                    <a:pos x="4" y="22"/>
                  </a:cxn>
                  <a:cxn ang="0">
                    <a:pos x="10" y="28"/>
                  </a:cxn>
                  <a:cxn ang="0">
                    <a:pos x="15" y="34"/>
                  </a:cxn>
                  <a:cxn ang="0">
                    <a:pos x="20" y="38"/>
                  </a:cxn>
                  <a:cxn ang="0">
                    <a:pos x="23" y="42"/>
                  </a:cxn>
                  <a:cxn ang="0">
                    <a:pos x="27" y="46"/>
                  </a:cxn>
                  <a:cxn ang="0">
                    <a:pos x="30" y="49"/>
                  </a:cxn>
                  <a:cxn ang="0">
                    <a:pos x="34" y="52"/>
                  </a:cxn>
                  <a:cxn ang="0">
                    <a:pos x="38" y="56"/>
                  </a:cxn>
                  <a:cxn ang="0">
                    <a:pos x="44" y="60"/>
                  </a:cxn>
                  <a:cxn ang="0">
                    <a:pos x="51" y="64"/>
                  </a:cxn>
                  <a:cxn ang="0">
                    <a:pos x="56" y="69"/>
                  </a:cxn>
                  <a:cxn ang="0">
                    <a:pos x="58" y="73"/>
                  </a:cxn>
                  <a:cxn ang="0">
                    <a:pos x="61" y="77"/>
                  </a:cxn>
                  <a:cxn ang="0">
                    <a:pos x="63" y="81"/>
                  </a:cxn>
                  <a:cxn ang="0">
                    <a:pos x="66" y="85"/>
                  </a:cxn>
                  <a:cxn ang="0">
                    <a:pos x="69" y="87"/>
                  </a:cxn>
                  <a:cxn ang="0">
                    <a:pos x="73" y="88"/>
                  </a:cxn>
                  <a:cxn ang="0">
                    <a:pos x="79" y="90"/>
                  </a:cxn>
                  <a:cxn ang="0">
                    <a:pos x="86" y="91"/>
                  </a:cxn>
                  <a:cxn ang="0">
                    <a:pos x="91" y="93"/>
                  </a:cxn>
                  <a:cxn ang="0">
                    <a:pos x="98" y="95"/>
                  </a:cxn>
                  <a:cxn ang="0">
                    <a:pos x="105" y="97"/>
                  </a:cxn>
                  <a:cxn ang="0">
                    <a:pos x="110" y="99"/>
                  </a:cxn>
                  <a:cxn ang="0">
                    <a:pos x="116" y="101"/>
                  </a:cxn>
                  <a:cxn ang="0">
                    <a:pos x="119" y="102"/>
                  </a:cxn>
                  <a:cxn ang="0">
                    <a:pos x="120" y="102"/>
                  </a:cxn>
                  <a:cxn ang="0">
                    <a:pos x="127" y="100"/>
                  </a:cxn>
                  <a:cxn ang="0">
                    <a:pos x="132" y="98"/>
                  </a:cxn>
                  <a:cxn ang="0">
                    <a:pos x="136" y="97"/>
                  </a:cxn>
                  <a:cxn ang="0">
                    <a:pos x="141" y="94"/>
                  </a:cxn>
                  <a:cxn ang="0">
                    <a:pos x="143" y="91"/>
                  </a:cxn>
                  <a:cxn ang="0">
                    <a:pos x="146" y="87"/>
                  </a:cxn>
                  <a:cxn ang="0">
                    <a:pos x="148" y="82"/>
                  </a:cxn>
                  <a:cxn ang="0">
                    <a:pos x="151" y="76"/>
                  </a:cxn>
                  <a:cxn ang="0">
                    <a:pos x="154" y="67"/>
                  </a:cxn>
                  <a:cxn ang="0">
                    <a:pos x="158" y="56"/>
                  </a:cxn>
                  <a:cxn ang="0">
                    <a:pos x="159" y="50"/>
                  </a:cxn>
                  <a:cxn ang="0">
                    <a:pos x="161" y="46"/>
                  </a:cxn>
                  <a:cxn ang="0">
                    <a:pos x="162" y="43"/>
                  </a:cxn>
                  <a:cxn ang="0">
                    <a:pos x="162" y="42"/>
                  </a:cxn>
                  <a:cxn ang="0">
                    <a:pos x="157" y="32"/>
                  </a:cxn>
                  <a:cxn ang="0">
                    <a:pos x="150" y="24"/>
                  </a:cxn>
                  <a:cxn ang="0">
                    <a:pos x="142" y="18"/>
                  </a:cxn>
                  <a:cxn ang="0">
                    <a:pos x="133" y="12"/>
                  </a:cxn>
                  <a:cxn ang="0">
                    <a:pos x="123" y="8"/>
                  </a:cxn>
                  <a:cxn ang="0">
                    <a:pos x="112" y="5"/>
                  </a:cxn>
                  <a:cxn ang="0">
                    <a:pos x="90" y="0"/>
                  </a:cxn>
                  <a:cxn ang="0">
                    <a:pos x="75" y="1"/>
                  </a:cxn>
                  <a:cxn ang="0">
                    <a:pos x="63" y="1"/>
                  </a:cxn>
                  <a:cxn ang="0">
                    <a:pos x="53" y="1"/>
                  </a:cxn>
                  <a:cxn ang="0">
                    <a:pos x="45" y="1"/>
                  </a:cxn>
                  <a:cxn ang="0">
                    <a:pos x="38" y="1"/>
                  </a:cxn>
                  <a:cxn ang="0">
                    <a:pos x="33" y="1"/>
                  </a:cxn>
                  <a:cxn ang="0">
                    <a:pos x="28" y="0"/>
                  </a:cxn>
                  <a:cxn ang="0">
                    <a:pos x="22" y="0"/>
                  </a:cxn>
                  <a:cxn ang="0">
                    <a:pos x="17" y="2"/>
                  </a:cxn>
                  <a:cxn ang="0">
                    <a:pos x="14" y="4"/>
                  </a:cxn>
                  <a:cxn ang="0">
                    <a:pos x="11" y="7"/>
                  </a:cxn>
                  <a:cxn ang="0">
                    <a:pos x="7" y="11"/>
                  </a:cxn>
                  <a:cxn ang="0">
                    <a:pos x="3" y="15"/>
                  </a:cxn>
                </a:cxnLst>
                <a:rect l="0" t="0" r="r" b="b"/>
                <a:pathLst>
                  <a:path w="163" h="103">
                    <a:moveTo>
                      <a:pt x="0" y="18"/>
                    </a:moveTo>
                    <a:lnTo>
                      <a:pt x="4" y="22"/>
                    </a:lnTo>
                    <a:lnTo>
                      <a:pt x="7" y="25"/>
                    </a:lnTo>
                    <a:lnTo>
                      <a:pt x="10" y="28"/>
                    </a:lnTo>
                    <a:lnTo>
                      <a:pt x="13" y="31"/>
                    </a:lnTo>
                    <a:lnTo>
                      <a:pt x="15" y="34"/>
                    </a:lnTo>
                    <a:lnTo>
                      <a:pt x="17" y="36"/>
                    </a:lnTo>
                    <a:lnTo>
                      <a:pt x="20" y="38"/>
                    </a:lnTo>
                    <a:lnTo>
                      <a:pt x="21" y="40"/>
                    </a:lnTo>
                    <a:lnTo>
                      <a:pt x="23" y="42"/>
                    </a:lnTo>
                    <a:lnTo>
                      <a:pt x="24" y="43"/>
                    </a:lnTo>
                    <a:lnTo>
                      <a:pt x="27" y="46"/>
                    </a:lnTo>
                    <a:lnTo>
                      <a:pt x="29" y="48"/>
                    </a:lnTo>
                    <a:lnTo>
                      <a:pt x="30" y="49"/>
                    </a:lnTo>
                    <a:lnTo>
                      <a:pt x="32" y="51"/>
                    </a:lnTo>
                    <a:lnTo>
                      <a:pt x="34" y="52"/>
                    </a:lnTo>
                    <a:lnTo>
                      <a:pt x="35" y="54"/>
                    </a:lnTo>
                    <a:lnTo>
                      <a:pt x="38" y="56"/>
                    </a:lnTo>
                    <a:lnTo>
                      <a:pt x="41" y="57"/>
                    </a:lnTo>
                    <a:lnTo>
                      <a:pt x="44" y="60"/>
                    </a:lnTo>
                    <a:lnTo>
                      <a:pt x="49" y="63"/>
                    </a:lnTo>
                    <a:lnTo>
                      <a:pt x="51" y="64"/>
                    </a:lnTo>
                    <a:lnTo>
                      <a:pt x="54" y="66"/>
                    </a:lnTo>
                    <a:lnTo>
                      <a:pt x="56" y="69"/>
                    </a:lnTo>
                    <a:lnTo>
                      <a:pt x="57" y="71"/>
                    </a:lnTo>
                    <a:lnTo>
                      <a:pt x="58" y="73"/>
                    </a:lnTo>
                    <a:lnTo>
                      <a:pt x="60" y="75"/>
                    </a:lnTo>
                    <a:lnTo>
                      <a:pt x="61" y="77"/>
                    </a:lnTo>
                    <a:lnTo>
                      <a:pt x="62" y="78"/>
                    </a:lnTo>
                    <a:lnTo>
                      <a:pt x="63" y="81"/>
                    </a:lnTo>
                    <a:lnTo>
                      <a:pt x="65" y="83"/>
                    </a:lnTo>
                    <a:lnTo>
                      <a:pt x="66" y="85"/>
                    </a:lnTo>
                    <a:lnTo>
                      <a:pt x="68" y="86"/>
                    </a:lnTo>
                    <a:lnTo>
                      <a:pt x="69" y="87"/>
                    </a:lnTo>
                    <a:lnTo>
                      <a:pt x="71" y="87"/>
                    </a:lnTo>
                    <a:lnTo>
                      <a:pt x="73" y="88"/>
                    </a:lnTo>
                    <a:lnTo>
                      <a:pt x="76" y="89"/>
                    </a:lnTo>
                    <a:lnTo>
                      <a:pt x="79" y="90"/>
                    </a:lnTo>
                    <a:lnTo>
                      <a:pt x="83" y="90"/>
                    </a:lnTo>
                    <a:lnTo>
                      <a:pt x="86" y="91"/>
                    </a:lnTo>
                    <a:lnTo>
                      <a:pt x="88" y="92"/>
                    </a:lnTo>
                    <a:lnTo>
                      <a:pt x="91" y="93"/>
                    </a:lnTo>
                    <a:lnTo>
                      <a:pt x="95" y="94"/>
                    </a:lnTo>
                    <a:lnTo>
                      <a:pt x="98" y="95"/>
                    </a:lnTo>
                    <a:lnTo>
                      <a:pt x="102" y="96"/>
                    </a:lnTo>
                    <a:lnTo>
                      <a:pt x="105" y="97"/>
                    </a:lnTo>
                    <a:lnTo>
                      <a:pt x="107" y="98"/>
                    </a:lnTo>
                    <a:lnTo>
                      <a:pt x="110" y="99"/>
                    </a:lnTo>
                    <a:lnTo>
                      <a:pt x="113" y="100"/>
                    </a:lnTo>
                    <a:lnTo>
                      <a:pt x="116" y="101"/>
                    </a:lnTo>
                    <a:lnTo>
                      <a:pt x="118" y="101"/>
                    </a:lnTo>
                    <a:lnTo>
                      <a:pt x="119" y="102"/>
                    </a:lnTo>
                    <a:lnTo>
                      <a:pt x="120" y="102"/>
                    </a:lnTo>
                    <a:lnTo>
                      <a:pt x="120" y="102"/>
                    </a:lnTo>
                    <a:lnTo>
                      <a:pt x="124" y="101"/>
                    </a:lnTo>
                    <a:lnTo>
                      <a:pt x="127" y="100"/>
                    </a:lnTo>
                    <a:lnTo>
                      <a:pt x="129" y="99"/>
                    </a:lnTo>
                    <a:lnTo>
                      <a:pt x="132" y="98"/>
                    </a:lnTo>
                    <a:lnTo>
                      <a:pt x="134" y="98"/>
                    </a:lnTo>
                    <a:lnTo>
                      <a:pt x="136" y="97"/>
                    </a:lnTo>
                    <a:lnTo>
                      <a:pt x="139" y="95"/>
                    </a:lnTo>
                    <a:lnTo>
                      <a:pt x="141" y="94"/>
                    </a:lnTo>
                    <a:lnTo>
                      <a:pt x="142" y="93"/>
                    </a:lnTo>
                    <a:lnTo>
                      <a:pt x="143" y="91"/>
                    </a:lnTo>
                    <a:lnTo>
                      <a:pt x="144" y="90"/>
                    </a:lnTo>
                    <a:lnTo>
                      <a:pt x="146" y="87"/>
                    </a:lnTo>
                    <a:lnTo>
                      <a:pt x="147" y="85"/>
                    </a:lnTo>
                    <a:lnTo>
                      <a:pt x="148" y="82"/>
                    </a:lnTo>
                    <a:lnTo>
                      <a:pt x="150" y="78"/>
                    </a:lnTo>
                    <a:lnTo>
                      <a:pt x="151" y="76"/>
                    </a:lnTo>
                    <a:lnTo>
                      <a:pt x="152" y="73"/>
                    </a:lnTo>
                    <a:lnTo>
                      <a:pt x="154" y="67"/>
                    </a:lnTo>
                    <a:lnTo>
                      <a:pt x="156" y="61"/>
                    </a:lnTo>
                    <a:lnTo>
                      <a:pt x="158" y="56"/>
                    </a:lnTo>
                    <a:lnTo>
                      <a:pt x="159" y="53"/>
                    </a:lnTo>
                    <a:lnTo>
                      <a:pt x="159" y="50"/>
                    </a:lnTo>
                    <a:lnTo>
                      <a:pt x="160" y="48"/>
                    </a:lnTo>
                    <a:lnTo>
                      <a:pt x="161" y="46"/>
                    </a:lnTo>
                    <a:lnTo>
                      <a:pt x="161" y="44"/>
                    </a:lnTo>
                    <a:lnTo>
                      <a:pt x="162" y="43"/>
                    </a:lnTo>
                    <a:lnTo>
                      <a:pt x="162" y="42"/>
                    </a:lnTo>
                    <a:lnTo>
                      <a:pt x="162" y="42"/>
                    </a:lnTo>
                    <a:lnTo>
                      <a:pt x="160" y="37"/>
                    </a:lnTo>
                    <a:lnTo>
                      <a:pt x="157" y="32"/>
                    </a:lnTo>
                    <a:lnTo>
                      <a:pt x="154" y="28"/>
                    </a:lnTo>
                    <a:lnTo>
                      <a:pt x="150" y="24"/>
                    </a:lnTo>
                    <a:lnTo>
                      <a:pt x="147" y="21"/>
                    </a:lnTo>
                    <a:lnTo>
                      <a:pt x="142" y="18"/>
                    </a:lnTo>
                    <a:lnTo>
                      <a:pt x="138" y="15"/>
                    </a:lnTo>
                    <a:lnTo>
                      <a:pt x="133" y="12"/>
                    </a:lnTo>
                    <a:lnTo>
                      <a:pt x="128" y="10"/>
                    </a:lnTo>
                    <a:lnTo>
                      <a:pt x="123" y="8"/>
                    </a:lnTo>
                    <a:lnTo>
                      <a:pt x="118" y="7"/>
                    </a:lnTo>
                    <a:lnTo>
                      <a:pt x="112" y="5"/>
                    </a:lnTo>
                    <a:lnTo>
                      <a:pt x="101" y="2"/>
                    </a:lnTo>
                    <a:lnTo>
                      <a:pt x="90" y="0"/>
                    </a:lnTo>
                    <a:lnTo>
                      <a:pt x="82" y="1"/>
                    </a:lnTo>
                    <a:lnTo>
                      <a:pt x="75" y="1"/>
                    </a:lnTo>
                    <a:lnTo>
                      <a:pt x="69" y="1"/>
                    </a:lnTo>
                    <a:lnTo>
                      <a:pt x="63" y="1"/>
                    </a:lnTo>
                    <a:lnTo>
                      <a:pt x="58" y="1"/>
                    </a:lnTo>
                    <a:lnTo>
                      <a:pt x="53" y="1"/>
                    </a:lnTo>
                    <a:lnTo>
                      <a:pt x="49" y="1"/>
                    </a:lnTo>
                    <a:lnTo>
                      <a:pt x="45" y="1"/>
                    </a:lnTo>
                    <a:lnTo>
                      <a:pt x="41" y="1"/>
                    </a:lnTo>
                    <a:lnTo>
                      <a:pt x="38" y="1"/>
                    </a:lnTo>
                    <a:lnTo>
                      <a:pt x="35" y="1"/>
                    </a:lnTo>
                    <a:lnTo>
                      <a:pt x="33" y="1"/>
                    </a:lnTo>
                    <a:lnTo>
                      <a:pt x="30" y="0"/>
                    </a:lnTo>
                    <a:lnTo>
                      <a:pt x="28" y="0"/>
                    </a:lnTo>
                    <a:lnTo>
                      <a:pt x="25" y="0"/>
                    </a:lnTo>
                    <a:lnTo>
                      <a:pt x="22" y="0"/>
                    </a:lnTo>
                    <a:lnTo>
                      <a:pt x="20" y="1"/>
                    </a:lnTo>
                    <a:lnTo>
                      <a:pt x="17" y="2"/>
                    </a:lnTo>
                    <a:lnTo>
                      <a:pt x="15" y="3"/>
                    </a:lnTo>
                    <a:lnTo>
                      <a:pt x="14" y="4"/>
                    </a:lnTo>
                    <a:lnTo>
                      <a:pt x="12" y="6"/>
                    </a:lnTo>
                    <a:lnTo>
                      <a:pt x="11" y="7"/>
                    </a:lnTo>
                    <a:lnTo>
                      <a:pt x="9" y="9"/>
                    </a:lnTo>
                    <a:lnTo>
                      <a:pt x="7" y="11"/>
                    </a:lnTo>
                    <a:lnTo>
                      <a:pt x="5" y="13"/>
                    </a:lnTo>
                    <a:lnTo>
                      <a:pt x="3" y="15"/>
                    </a:lnTo>
                    <a:lnTo>
                      <a:pt x="0" y="18"/>
                    </a:lnTo>
                  </a:path>
                </a:pathLst>
              </a:custGeom>
              <a:solidFill>
                <a:schemeClr val="tx1"/>
              </a:solidFill>
              <a:ln w="12700" cap="rnd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12300" name="Freeform 12"/>
              <p:cNvSpPr>
                <a:spLocks/>
              </p:cNvSpPr>
              <p:nvPr/>
            </p:nvSpPr>
            <p:spPr bwMode="auto">
              <a:xfrm>
                <a:off x="3076" y="574"/>
                <a:ext cx="159" cy="101"/>
              </a:xfrm>
              <a:custGeom>
                <a:avLst/>
                <a:gdLst/>
                <a:ahLst/>
                <a:cxnLst>
                  <a:cxn ang="0">
                    <a:pos x="153" y="86"/>
                  </a:cxn>
                  <a:cxn ang="0">
                    <a:pos x="144" y="87"/>
                  </a:cxn>
                  <a:cxn ang="0">
                    <a:pos x="137" y="89"/>
                  </a:cxn>
                  <a:cxn ang="0">
                    <a:pos x="131" y="90"/>
                  </a:cxn>
                  <a:cxn ang="0">
                    <a:pos x="124" y="91"/>
                  </a:cxn>
                  <a:cxn ang="0">
                    <a:pos x="118" y="92"/>
                  </a:cxn>
                  <a:cxn ang="0">
                    <a:pos x="111" y="93"/>
                  </a:cxn>
                  <a:cxn ang="0">
                    <a:pos x="106" y="93"/>
                  </a:cxn>
                  <a:cxn ang="0">
                    <a:pos x="100" y="93"/>
                  </a:cxn>
                  <a:cxn ang="0">
                    <a:pos x="95" y="93"/>
                  </a:cxn>
                  <a:cxn ang="0">
                    <a:pos x="89" y="92"/>
                  </a:cxn>
                  <a:cxn ang="0">
                    <a:pos x="83" y="93"/>
                  </a:cxn>
                  <a:cxn ang="0">
                    <a:pos x="76" y="96"/>
                  </a:cxn>
                  <a:cxn ang="0">
                    <a:pos x="70" y="98"/>
                  </a:cxn>
                  <a:cxn ang="0">
                    <a:pos x="66" y="100"/>
                  </a:cxn>
                  <a:cxn ang="0">
                    <a:pos x="62" y="100"/>
                  </a:cxn>
                  <a:cxn ang="0">
                    <a:pos x="58" y="99"/>
                  </a:cxn>
                  <a:cxn ang="0">
                    <a:pos x="52" y="96"/>
                  </a:cxn>
                  <a:cxn ang="0">
                    <a:pos x="46" y="94"/>
                  </a:cxn>
                  <a:cxn ang="0">
                    <a:pos x="41" y="92"/>
                  </a:cxn>
                  <a:cxn ang="0">
                    <a:pos x="34" y="89"/>
                  </a:cxn>
                  <a:cxn ang="0">
                    <a:pos x="28" y="87"/>
                  </a:cxn>
                  <a:cxn ang="0">
                    <a:pos x="22" y="85"/>
                  </a:cxn>
                  <a:cxn ang="0">
                    <a:pos x="16" y="83"/>
                  </a:cxn>
                  <a:cxn ang="0">
                    <a:pos x="13" y="82"/>
                  </a:cxn>
                  <a:cxn ang="0">
                    <a:pos x="12" y="82"/>
                  </a:cxn>
                  <a:cxn ang="0">
                    <a:pos x="8" y="77"/>
                  </a:cxn>
                  <a:cxn ang="0">
                    <a:pos x="5" y="72"/>
                  </a:cxn>
                  <a:cxn ang="0">
                    <a:pos x="2" y="69"/>
                  </a:cxn>
                  <a:cxn ang="0">
                    <a:pos x="0" y="64"/>
                  </a:cxn>
                  <a:cxn ang="0">
                    <a:pos x="0" y="60"/>
                  </a:cxn>
                  <a:cxn ang="0">
                    <a:pos x="0" y="55"/>
                  </a:cxn>
                  <a:cxn ang="0">
                    <a:pos x="1" y="49"/>
                  </a:cxn>
                  <a:cxn ang="0">
                    <a:pos x="3" y="42"/>
                  </a:cxn>
                  <a:cxn ang="0">
                    <a:pos x="5" y="34"/>
                  </a:cxn>
                  <a:cxn ang="0">
                    <a:pos x="9" y="22"/>
                  </a:cxn>
                  <a:cxn ang="0">
                    <a:pos x="10" y="17"/>
                  </a:cxn>
                  <a:cxn ang="0">
                    <a:pos x="12" y="13"/>
                  </a:cxn>
                  <a:cxn ang="0">
                    <a:pos x="13" y="10"/>
                  </a:cxn>
                  <a:cxn ang="0">
                    <a:pos x="13" y="9"/>
                  </a:cxn>
                  <a:cxn ang="0">
                    <a:pos x="18" y="6"/>
                  </a:cxn>
                  <a:cxn ang="0">
                    <a:pos x="28" y="2"/>
                  </a:cxn>
                  <a:cxn ang="0">
                    <a:pos x="38" y="0"/>
                  </a:cxn>
                  <a:cxn ang="0">
                    <a:pos x="48" y="1"/>
                  </a:cxn>
                  <a:cxn ang="0">
                    <a:pos x="59" y="3"/>
                  </a:cxn>
                  <a:cxn ang="0">
                    <a:pos x="70" y="6"/>
                  </a:cxn>
                  <a:cxn ang="0">
                    <a:pos x="86" y="13"/>
                  </a:cxn>
                  <a:cxn ang="0">
                    <a:pos x="102" y="22"/>
                  </a:cxn>
                  <a:cxn ang="0">
                    <a:pos x="112" y="30"/>
                  </a:cxn>
                  <a:cxn ang="0">
                    <a:pos x="121" y="37"/>
                  </a:cxn>
                  <a:cxn ang="0">
                    <a:pos x="129" y="43"/>
                  </a:cxn>
                  <a:cxn ang="0">
                    <a:pos x="135" y="47"/>
                  </a:cxn>
                  <a:cxn ang="0">
                    <a:pos x="140" y="50"/>
                  </a:cxn>
                  <a:cxn ang="0">
                    <a:pos x="146" y="54"/>
                  </a:cxn>
                  <a:cxn ang="0">
                    <a:pos x="151" y="58"/>
                  </a:cxn>
                  <a:cxn ang="0">
                    <a:pos x="154" y="62"/>
                  </a:cxn>
                  <a:cxn ang="0">
                    <a:pos x="155" y="64"/>
                  </a:cxn>
                  <a:cxn ang="0">
                    <a:pos x="156" y="68"/>
                  </a:cxn>
                  <a:cxn ang="0">
                    <a:pos x="156" y="72"/>
                  </a:cxn>
                  <a:cxn ang="0">
                    <a:pos x="157" y="78"/>
                  </a:cxn>
                  <a:cxn ang="0">
                    <a:pos x="158" y="85"/>
                  </a:cxn>
                </a:cxnLst>
                <a:rect l="0" t="0" r="r" b="b"/>
                <a:pathLst>
                  <a:path w="159" h="101">
                    <a:moveTo>
                      <a:pt x="158" y="85"/>
                    </a:moveTo>
                    <a:lnTo>
                      <a:pt x="153" y="86"/>
                    </a:lnTo>
                    <a:lnTo>
                      <a:pt x="148" y="87"/>
                    </a:lnTo>
                    <a:lnTo>
                      <a:pt x="144" y="87"/>
                    </a:lnTo>
                    <a:lnTo>
                      <a:pt x="140" y="88"/>
                    </a:lnTo>
                    <a:lnTo>
                      <a:pt x="137" y="89"/>
                    </a:lnTo>
                    <a:lnTo>
                      <a:pt x="133" y="89"/>
                    </a:lnTo>
                    <a:lnTo>
                      <a:pt x="131" y="90"/>
                    </a:lnTo>
                    <a:lnTo>
                      <a:pt x="128" y="90"/>
                    </a:lnTo>
                    <a:lnTo>
                      <a:pt x="124" y="91"/>
                    </a:lnTo>
                    <a:lnTo>
                      <a:pt x="121" y="92"/>
                    </a:lnTo>
                    <a:lnTo>
                      <a:pt x="118" y="92"/>
                    </a:lnTo>
                    <a:lnTo>
                      <a:pt x="115" y="93"/>
                    </a:lnTo>
                    <a:lnTo>
                      <a:pt x="111" y="93"/>
                    </a:lnTo>
                    <a:lnTo>
                      <a:pt x="108" y="93"/>
                    </a:lnTo>
                    <a:lnTo>
                      <a:pt x="106" y="93"/>
                    </a:lnTo>
                    <a:lnTo>
                      <a:pt x="102" y="93"/>
                    </a:lnTo>
                    <a:lnTo>
                      <a:pt x="100" y="93"/>
                    </a:lnTo>
                    <a:lnTo>
                      <a:pt x="98" y="93"/>
                    </a:lnTo>
                    <a:lnTo>
                      <a:pt x="95" y="93"/>
                    </a:lnTo>
                    <a:lnTo>
                      <a:pt x="93" y="92"/>
                    </a:lnTo>
                    <a:lnTo>
                      <a:pt x="89" y="92"/>
                    </a:lnTo>
                    <a:lnTo>
                      <a:pt x="86" y="92"/>
                    </a:lnTo>
                    <a:lnTo>
                      <a:pt x="83" y="93"/>
                    </a:lnTo>
                    <a:lnTo>
                      <a:pt x="81" y="94"/>
                    </a:lnTo>
                    <a:lnTo>
                      <a:pt x="76" y="96"/>
                    </a:lnTo>
                    <a:lnTo>
                      <a:pt x="73" y="97"/>
                    </a:lnTo>
                    <a:lnTo>
                      <a:pt x="70" y="98"/>
                    </a:lnTo>
                    <a:lnTo>
                      <a:pt x="67" y="99"/>
                    </a:lnTo>
                    <a:lnTo>
                      <a:pt x="66" y="100"/>
                    </a:lnTo>
                    <a:lnTo>
                      <a:pt x="64" y="100"/>
                    </a:lnTo>
                    <a:lnTo>
                      <a:pt x="62" y="100"/>
                    </a:lnTo>
                    <a:lnTo>
                      <a:pt x="60" y="99"/>
                    </a:lnTo>
                    <a:lnTo>
                      <a:pt x="58" y="99"/>
                    </a:lnTo>
                    <a:lnTo>
                      <a:pt x="56" y="98"/>
                    </a:lnTo>
                    <a:lnTo>
                      <a:pt x="52" y="96"/>
                    </a:lnTo>
                    <a:lnTo>
                      <a:pt x="48" y="95"/>
                    </a:lnTo>
                    <a:lnTo>
                      <a:pt x="46" y="94"/>
                    </a:lnTo>
                    <a:lnTo>
                      <a:pt x="43" y="93"/>
                    </a:lnTo>
                    <a:lnTo>
                      <a:pt x="41" y="92"/>
                    </a:lnTo>
                    <a:lnTo>
                      <a:pt x="37" y="91"/>
                    </a:lnTo>
                    <a:lnTo>
                      <a:pt x="34" y="89"/>
                    </a:lnTo>
                    <a:lnTo>
                      <a:pt x="30" y="88"/>
                    </a:lnTo>
                    <a:lnTo>
                      <a:pt x="28" y="87"/>
                    </a:lnTo>
                    <a:lnTo>
                      <a:pt x="25" y="86"/>
                    </a:lnTo>
                    <a:lnTo>
                      <a:pt x="22" y="85"/>
                    </a:lnTo>
                    <a:lnTo>
                      <a:pt x="19" y="84"/>
                    </a:lnTo>
                    <a:lnTo>
                      <a:pt x="16" y="83"/>
                    </a:lnTo>
                    <a:lnTo>
                      <a:pt x="14" y="83"/>
                    </a:lnTo>
                    <a:lnTo>
                      <a:pt x="13" y="82"/>
                    </a:lnTo>
                    <a:lnTo>
                      <a:pt x="12" y="82"/>
                    </a:lnTo>
                    <a:lnTo>
                      <a:pt x="12" y="82"/>
                    </a:lnTo>
                    <a:lnTo>
                      <a:pt x="10" y="79"/>
                    </a:lnTo>
                    <a:lnTo>
                      <a:pt x="8" y="77"/>
                    </a:lnTo>
                    <a:lnTo>
                      <a:pt x="6" y="74"/>
                    </a:lnTo>
                    <a:lnTo>
                      <a:pt x="5" y="72"/>
                    </a:lnTo>
                    <a:lnTo>
                      <a:pt x="3" y="70"/>
                    </a:lnTo>
                    <a:lnTo>
                      <a:pt x="2" y="69"/>
                    </a:lnTo>
                    <a:lnTo>
                      <a:pt x="1" y="65"/>
                    </a:lnTo>
                    <a:lnTo>
                      <a:pt x="0" y="64"/>
                    </a:lnTo>
                    <a:lnTo>
                      <a:pt x="0" y="62"/>
                    </a:lnTo>
                    <a:lnTo>
                      <a:pt x="0" y="60"/>
                    </a:lnTo>
                    <a:lnTo>
                      <a:pt x="0" y="58"/>
                    </a:lnTo>
                    <a:lnTo>
                      <a:pt x="0" y="55"/>
                    </a:lnTo>
                    <a:lnTo>
                      <a:pt x="0" y="52"/>
                    </a:lnTo>
                    <a:lnTo>
                      <a:pt x="1" y="49"/>
                    </a:lnTo>
                    <a:lnTo>
                      <a:pt x="2" y="45"/>
                    </a:lnTo>
                    <a:lnTo>
                      <a:pt x="3" y="42"/>
                    </a:lnTo>
                    <a:lnTo>
                      <a:pt x="3" y="40"/>
                    </a:lnTo>
                    <a:lnTo>
                      <a:pt x="5" y="34"/>
                    </a:lnTo>
                    <a:lnTo>
                      <a:pt x="7" y="28"/>
                    </a:lnTo>
                    <a:lnTo>
                      <a:pt x="9" y="22"/>
                    </a:lnTo>
                    <a:lnTo>
                      <a:pt x="10" y="19"/>
                    </a:lnTo>
                    <a:lnTo>
                      <a:pt x="10" y="17"/>
                    </a:lnTo>
                    <a:lnTo>
                      <a:pt x="11" y="15"/>
                    </a:lnTo>
                    <a:lnTo>
                      <a:pt x="12" y="13"/>
                    </a:lnTo>
                    <a:lnTo>
                      <a:pt x="12" y="11"/>
                    </a:lnTo>
                    <a:lnTo>
                      <a:pt x="13" y="10"/>
                    </a:lnTo>
                    <a:lnTo>
                      <a:pt x="13" y="9"/>
                    </a:lnTo>
                    <a:lnTo>
                      <a:pt x="13" y="9"/>
                    </a:lnTo>
                    <a:lnTo>
                      <a:pt x="15" y="7"/>
                    </a:lnTo>
                    <a:lnTo>
                      <a:pt x="18" y="6"/>
                    </a:lnTo>
                    <a:lnTo>
                      <a:pt x="23" y="4"/>
                    </a:lnTo>
                    <a:lnTo>
                      <a:pt x="28" y="2"/>
                    </a:lnTo>
                    <a:lnTo>
                      <a:pt x="33" y="1"/>
                    </a:lnTo>
                    <a:lnTo>
                      <a:pt x="38" y="0"/>
                    </a:lnTo>
                    <a:lnTo>
                      <a:pt x="43" y="0"/>
                    </a:lnTo>
                    <a:lnTo>
                      <a:pt x="48" y="1"/>
                    </a:lnTo>
                    <a:lnTo>
                      <a:pt x="54" y="2"/>
                    </a:lnTo>
                    <a:lnTo>
                      <a:pt x="59" y="3"/>
                    </a:lnTo>
                    <a:lnTo>
                      <a:pt x="65" y="4"/>
                    </a:lnTo>
                    <a:lnTo>
                      <a:pt x="70" y="6"/>
                    </a:lnTo>
                    <a:lnTo>
                      <a:pt x="75" y="8"/>
                    </a:lnTo>
                    <a:lnTo>
                      <a:pt x="86" y="13"/>
                    </a:lnTo>
                    <a:lnTo>
                      <a:pt x="96" y="17"/>
                    </a:lnTo>
                    <a:lnTo>
                      <a:pt x="102" y="22"/>
                    </a:lnTo>
                    <a:lnTo>
                      <a:pt x="107" y="26"/>
                    </a:lnTo>
                    <a:lnTo>
                      <a:pt x="112" y="30"/>
                    </a:lnTo>
                    <a:lnTo>
                      <a:pt x="117" y="34"/>
                    </a:lnTo>
                    <a:lnTo>
                      <a:pt x="121" y="37"/>
                    </a:lnTo>
                    <a:lnTo>
                      <a:pt x="125" y="40"/>
                    </a:lnTo>
                    <a:lnTo>
                      <a:pt x="129" y="43"/>
                    </a:lnTo>
                    <a:lnTo>
                      <a:pt x="132" y="45"/>
                    </a:lnTo>
                    <a:lnTo>
                      <a:pt x="135" y="47"/>
                    </a:lnTo>
                    <a:lnTo>
                      <a:pt x="138" y="49"/>
                    </a:lnTo>
                    <a:lnTo>
                      <a:pt x="140" y="50"/>
                    </a:lnTo>
                    <a:lnTo>
                      <a:pt x="142" y="52"/>
                    </a:lnTo>
                    <a:lnTo>
                      <a:pt x="146" y="54"/>
                    </a:lnTo>
                    <a:lnTo>
                      <a:pt x="149" y="56"/>
                    </a:lnTo>
                    <a:lnTo>
                      <a:pt x="151" y="58"/>
                    </a:lnTo>
                    <a:lnTo>
                      <a:pt x="153" y="60"/>
                    </a:lnTo>
                    <a:lnTo>
                      <a:pt x="154" y="62"/>
                    </a:lnTo>
                    <a:lnTo>
                      <a:pt x="155" y="63"/>
                    </a:lnTo>
                    <a:lnTo>
                      <a:pt x="155" y="64"/>
                    </a:lnTo>
                    <a:lnTo>
                      <a:pt x="155" y="66"/>
                    </a:lnTo>
                    <a:lnTo>
                      <a:pt x="156" y="68"/>
                    </a:lnTo>
                    <a:lnTo>
                      <a:pt x="156" y="70"/>
                    </a:lnTo>
                    <a:lnTo>
                      <a:pt x="156" y="72"/>
                    </a:lnTo>
                    <a:lnTo>
                      <a:pt x="157" y="75"/>
                    </a:lnTo>
                    <a:lnTo>
                      <a:pt x="157" y="78"/>
                    </a:lnTo>
                    <a:lnTo>
                      <a:pt x="158" y="81"/>
                    </a:lnTo>
                    <a:lnTo>
                      <a:pt x="158" y="85"/>
                    </a:lnTo>
                  </a:path>
                </a:pathLst>
              </a:custGeom>
              <a:solidFill>
                <a:schemeClr val="tx1"/>
              </a:solidFill>
              <a:ln w="12700" cap="rnd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</p:grpSp>
        <p:sp>
          <p:nvSpPr>
            <p:cNvPr id="12302" name="Freeform 14"/>
            <p:cNvSpPr>
              <a:spLocks/>
            </p:cNvSpPr>
            <p:nvPr/>
          </p:nvSpPr>
          <p:spPr bwMode="auto">
            <a:xfrm>
              <a:off x="3244" y="666"/>
              <a:ext cx="49" cy="138"/>
            </a:xfrm>
            <a:custGeom>
              <a:avLst/>
              <a:gdLst/>
              <a:ahLst/>
              <a:cxnLst>
                <a:cxn ang="0">
                  <a:pos x="28" y="117"/>
                </a:cxn>
                <a:cxn ang="0">
                  <a:pos x="21" y="111"/>
                </a:cxn>
                <a:cxn ang="0">
                  <a:pos x="16" y="104"/>
                </a:cxn>
                <a:cxn ang="0">
                  <a:pos x="11" y="96"/>
                </a:cxn>
                <a:cxn ang="0">
                  <a:pos x="7" y="88"/>
                </a:cxn>
                <a:cxn ang="0">
                  <a:pos x="4" y="79"/>
                </a:cxn>
                <a:cxn ang="0">
                  <a:pos x="2" y="70"/>
                </a:cxn>
                <a:cxn ang="0">
                  <a:pos x="1" y="60"/>
                </a:cxn>
                <a:cxn ang="0">
                  <a:pos x="1" y="51"/>
                </a:cxn>
                <a:cxn ang="0">
                  <a:pos x="2" y="42"/>
                </a:cxn>
                <a:cxn ang="0">
                  <a:pos x="4" y="34"/>
                </a:cxn>
                <a:cxn ang="0">
                  <a:pos x="8" y="26"/>
                </a:cxn>
                <a:cxn ang="0">
                  <a:pos x="12" y="18"/>
                </a:cxn>
                <a:cxn ang="0">
                  <a:pos x="18" y="12"/>
                </a:cxn>
                <a:cxn ang="0">
                  <a:pos x="25" y="6"/>
                </a:cxn>
                <a:cxn ang="0">
                  <a:pos x="33" y="2"/>
                </a:cxn>
                <a:cxn ang="0">
                  <a:pos x="40" y="3"/>
                </a:cxn>
                <a:cxn ang="0">
                  <a:pos x="43" y="7"/>
                </a:cxn>
                <a:cxn ang="0">
                  <a:pos x="45" y="12"/>
                </a:cxn>
                <a:cxn ang="0">
                  <a:pos x="46" y="15"/>
                </a:cxn>
                <a:cxn ang="0">
                  <a:pos x="47" y="18"/>
                </a:cxn>
                <a:cxn ang="0">
                  <a:pos x="48" y="21"/>
                </a:cxn>
                <a:cxn ang="0">
                  <a:pos x="47" y="23"/>
                </a:cxn>
                <a:cxn ang="0">
                  <a:pos x="46" y="27"/>
                </a:cxn>
                <a:cxn ang="0">
                  <a:pos x="44" y="31"/>
                </a:cxn>
                <a:cxn ang="0">
                  <a:pos x="40" y="37"/>
                </a:cxn>
                <a:cxn ang="0">
                  <a:pos x="36" y="44"/>
                </a:cxn>
                <a:cxn ang="0">
                  <a:pos x="32" y="54"/>
                </a:cxn>
                <a:cxn ang="0">
                  <a:pos x="33" y="69"/>
                </a:cxn>
                <a:cxn ang="0">
                  <a:pos x="34" y="82"/>
                </a:cxn>
                <a:cxn ang="0">
                  <a:pos x="36" y="94"/>
                </a:cxn>
                <a:cxn ang="0">
                  <a:pos x="37" y="104"/>
                </a:cxn>
                <a:cxn ang="0">
                  <a:pos x="38" y="113"/>
                </a:cxn>
                <a:cxn ang="0">
                  <a:pos x="39" y="120"/>
                </a:cxn>
                <a:cxn ang="0">
                  <a:pos x="40" y="126"/>
                </a:cxn>
                <a:cxn ang="0">
                  <a:pos x="41" y="131"/>
                </a:cxn>
                <a:cxn ang="0">
                  <a:pos x="41" y="134"/>
                </a:cxn>
                <a:cxn ang="0">
                  <a:pos x="41" y="136"/>
                </a:cxn>
                <a:cxn ang="0">
                  <a:pos x="41" y="137"/>
                </a:cxn>
                <a:cxn ang="0">
                  <a:pos x="40" y="136"/>
                </a:cxn>
                <a:cxn ang="0">
                  <a:pos x="39" y="134"/>
                </a:cxn>
                <a:cxn ang="0">
                  <a:pos x="37" y="131"/>
                </a:cxn>
                <a:cxn ang="0">
                  <a:pos x="35" y="126"/>
                </a:cxn>
                <a:cxn ang="0">
                  <a:pos x="32" y="120"/>
                </a:cxn>
              </a:cxnLst>
              <a:rect l="0" t="0" r="r" b="b"/>
              <a:pathLst>
                <a:path w="49" h="138">
                  <a:moveTo>
                    <a:pt x="32" y="120"/>
                  </a:moveTo>
                  <a:lnTo>
                    <a:pt x="28" y="117"/>
                  </a:lnTo>
                  <a:lnTo>
                    <a:pt x="25" y="114"/>
                  </a:lnTo>
                  <a:lnTo>
                    <a:pt x="21" y="111"/>
                  </a:lnTo>
                  <a:lnTo>
                    <a:pt x="18" y="108"/>
                  </a:lnTo>
                  <a:lnTo>
                    <a:pt x="16" y="104"/>
                  </a:lnTo>
                  <a:lnTo>
                    <a:pt x="13" y="100"/>
                  </a:lnTo>
                  <a:lnTo>
                    <a:pt x="11" y="96"/>
                  </a:lnTo>
                  <a:lnTo>
                    <a:pt x="9" y="92"/>
                  </a:lnTo>
                  <a:lnTo>
                    <a:pt x="7" y="88"/>
                  </a:lnTo>
                  <a:lnTo>
                    <a:pt x="5" y="83"/>
                  </a:lnTo>
                  <a:lnTo>
                    <a:pt x="4" y="79"/>
                  </a:lnTo>
                  <a:lnTo>
                    <a:pt x="2" y="74"/>
                  </a:lnTo>
                  <a:lnTo>
                    <a:pt x="2" y="70"/>
                  </a:lnTo>
                  <a:lnTo>
                    <a:pt x="1" y="65"/>
                  </a:lnTo>
                  <a:lnTo>
                    <a:pt x="1" y="60"/>
                  </a:lnTo>
                  <a:lnTo>
                    <a:pt x="0" y="56"/>
                  </a:lnTo>
                  <a:lnTo>
                    <a:pt x="1" y="51"/>
                  </a:lnTo>
                  <a:lnTo>
                    <a:pt x="1" y="47"/>
                  </a:lnTo>
                  <a:lnTo>
                    <a:pt x="2" y="42"/>
                  </a:lnTo>
                  <a:lnTo>
                    <a:pt x="3" y="38"/>
                  </a:lnTo>
                  <a:lnTo>
                    <a:pt x="4" y="34"/>
                  </a:lnTo>
                  <a:lnTo>
                    <a:pt x="6" y="30"/>
                  </a:lnTo>
                  <a:lnTo>
                    <a:pt x="8" y="26"/>
                  </a:lnTo>
                  <a:lnTo>
                    <a:pt x="10" y="22"/>
                  </a:lnTo>
                  <a:lnTo>
                    <a:pt x="12" y="18"/>
                  </a:lnTo>
                  <a:lnTo>
                    <a:pt x="15" y="15"/>
                  </a:lnTo>
                  <a:lnTo>
                    <a:pt x="18" y="12"/>
                  </a:lnTo>
                  <a:lnTo>
                    <a:pt x="21" y="9"/>
                  </a:lnTo>
                  <a:lnTo>
                    <a:pt x="25" y="6"/>
                  </a:lnTo>
                  <a:lnTo>
                    <a:pt x="29" y="4"/>
                  </a:lnTo>
                  <a:lnTo>
                    <a:pt x="33" y="2"/>
                  </a:lnTo>
                  <a:lnTo>
                    <a:pt x="38" y="0"/>
                  </a:lnTo>
                  <a:lnTo>
                    <a:pt x="40" y="3"/>
                  </a:lnTo>
                  <a:lnTo>
                    <a:pt x="41" y="5"/>
                  </a:lnTo>
                  <a:lnTo>
                    <a:pt x="43" y="7"/>
                  </a:lnTo>
                  <a:lnTo>
                    <a:pt x="44" y="10"/>
                  </a:lnTo>
                  <a:lnTo>
                    <a:pt x="45" y="12"/>
                  </a:lnTo>
                  <a:lnTo>
                    <a:pt x="46" y="13"/>
                  </a:lnTo>
                  <a:lnTo>
                    <a:pt x="46" y="15"/>
                  </a:lnTo>
                  <a:lnTo>
                    <a:pt x="47" y="17"/>
                  </a:lnTo>
                  <a:lnTo>
                    <a:pt x="47" y="18"/>
                  </a:lnTo>
                  <a:lnTo>
                    <a:pt x="47" y="19"/>
                  </a:lnTo>
                  <a:lnTo>
                    <a:pt x="48" y="21"/>
                  </a:lnTo>
                  <a:lnTo>
                    <a:pt x="47" y="22"/>
                  </a:lnTo>
                  <a:lnTo>
                    <a:pt x="47" y="23"/>
                  </a:lnTo>
                  <a:lnTo>
                    <a:pt x="47" y="24"/>
                  </a:lnTo>
                  <a:lnTo>
                    <a:pt x="46" y="27"/>
                  </a:lnTo>
                  <a:lnTo>
                    <a:pt x="45" y="29"/>
                  </a:lnTo>
                  <a:lnTo>
                    <a:pt x="44" y="31"/>
                  </a:lnTo>
                  <a:lnTo>
                    <a:pt x="42" y="34"/>
                  </a:lnTo>
                  <a:lnTo>
                    <a:pt x="40" y="37"/>
                  </a:lnTo>
                  <a:lnTo>
                    <a:pt x="38" y="40"/>
                  </a:lnTo>
                  <a:lnTo>
                    <a:pt x="36" y="44"/>
                  </a:lnTo>
                  <a:lnTo>
                    <a:pt x="34" y="48"/>
                  </a:lnTo>
                  <a:lnTo>
                    <a:pt x="32" y="54"/>
                  </a:lnTo>
                  <a:lnTo>
                    <a:pt x="33" y="61"/>
                  </a:lnTo>
                  <a:lnTo>
                    <a:pt x="33" y="69"/>
                  </a:lnTo>
                  <a:lnTo>
                    <a:pt x="34" y="75"/>
                  </a:lnTo>
                  <a:lnTo>
                    <a:pt x="34" y="82"/>
                  </a:lnTo>
                  <a:lnTo>
                    <a:pt x="35" y="88"/>
                  </a:lnTo>
                  <a:lnTo>
                    <a:pt x="36" y="94"/>
                  </a:lnTo>
                  <a:lnTo>
                    <a:pt x="36" y="99"/>
                  </a:lnTo>
                  <a:lnTo>
                    <a:pt x="37" y="104"/>
                  </a:lnTo>
                  <a:lnTo>
                    <a:pt x="38" y="108"/>
                  </a:lnTo>
                  <a:lnTo>
                    <a:pt x="38" y="113"/>
                  </a:lnTo>
                  <a:lnTo>
                    <a:pt x="39" y="117"/>
                  </a:lnTo>
                  <a:lnTo>
                    <a:pt x="39" y="120"/>
                  </a:lnTo>
                  <a:lnTo>
                    <a:pt x="40" y="123"/>
                  </a:lnTo>
                  <a:lnTo>
                    <a:pt x="40" y="126"/>
                  </a:lnTo>
                  <a:lnTo>
                    <a:pt x="41" y="129"/>
                  </a:lnTo>
                  <a:lnTo>
                    <a:pt x="41" y="131"/>
                  </a:lnTo>
                  <a:lnTo>
                    <a:pt x="41" y="133"/>
                  </a:lnTo>
                  <a:lnTo>
                    <a:pt x="41" y="134"/>
                  </a:lnTo>
                  <a:lnTo>
                    <a:pt x="41" y="135"/>
                  </a:lnTo>
                  <a:lnTo>
                    <a:pt x="41" y="136"/>
                  </a:lnTo>
                  <a:lnTo>
                    <a:pt x="41" y="137"/>
                  </a:lnTo>
                  <a:lnTo>
                    <a:pt x="41" y="137"/>
                  </a:lnTo>
                  <a:lnTo>
                    <a:pt x="41" y="137"/>
                  </a:lnTo>
                  <a:lnTo>
                    <a:pt x="40" y="136"/>
                  </a:lnTo>
                  <a:lnTo>
                    <a:pt x="40" y="135"/>
                  </a:lnTo>
                  <a:lnTo>
                    <a:pt x="39" y="134"/>
                  </a:lnTo>
                  <a:lnTo>
                    <a:pt x="38" y="133"/>
                  </a:lnTo>
                  <a:lnTo>
                    <a:pt x="37" y="131"/>
                  </a:lnTo>
                  <a:lnTo>
                    <a:pt x="36" y="129"/>
                  </a:lnTo>
                  <a:lnTo>
                    <a:pt x="35" y="126"/>
                  </a:lnTo>
                  <a:lnTo>
                    <a:pt x="34" y="123"/>
                  </a:lnTo>
                  <a:lnTo>
                    <a:pt x="32" y="120"/>
                  </a:lnTo>
                </a:path>
              </a:pathLst>
            </a:custGeom>
            <a:solidFill>
              <a:schemeClr val="tx1"/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12303" name="Freeform 15"/>
            <p:cNvSpPr>
              <a:spLocks/>
            </p:cNvSpPr>
            <p:nvPr/>
          </p:nvSpPr>
          <p:spPr bwMode="auto">
            <a:xfrm>
              <a:off x="3402" y="796"/>
              <a:ext cx="146" cy="57"/>
            </a:xfrm>
            <a:custGeom>
              <a:avLst/>
              <a:gdLst/>
              <a:ahLst/>
              <a:cxnLst>
                <a:cxn ang="0">
                  <a:pos x="18" y="21"/>
                </a:cxn>
                <a:cxn ang="0">
                  <a:pos x="28" y="24"/>
                </a:cxn>
                <a:cxn ang="0">
                  <a:pos x="36" y="26"/>
                </a:cxn>
                <a:cxn ang="0">
                  <a:pos x="42" y="28"/>
                </a:cxn>
                <a:cxn ang="0">
                  <a:pos x="48" y="29"/>
                </a:cxn>
                <a:cxn ang="0">
                  <a:pos x="54" y="31"/>
                </a:cxn>
                <a:cxn ang="0">
                  <a:pos x="60" y="32"/>
                </a:cxn>
                <a:cxn ang="0">
                  <a:pos x="66" y="32"/>
                </a:cxn>
                <a:cxn ang="0">
                  <a:pos x="72" y="31"/>
                </a:cxn>
                <a:cxn ang="0">
                  <a:pos x="78" y="30"/>
                </a:cxn>
                <a:cxn ang="0">
                  <a:pos x="84" y="29"/>
                </a:cxn>
                <a:cxn ang="0">
                  <a:pos x="92" y="28"/>
                </a:cxn>
                <a:cxn ang="0">
                  <a:pos x="102" y="27"/>
                </a:cxn>
                <a:cxn ang="0">
                  <a:pos x="110" y="24"/>
                </a:cxn>
                <a:cxn ang="0">
                  <a:pos x="118" y="16"/>
                </a:cxn>
                <a:cxn ang="0">
                  <a:pos x="122" y="11"/>
                </a:cxn>
                <a:cxn ang="0">
                  <a:pos x="127" y="6"/>
                </a:cxn>
                <a:cxn ang="0">
                  <a:pos x="132" y="3"/>
                </a:cxn>
                <a:cxn ang="0">
                  <a:pos x="135" y="1"/>
                </a:cxn>
                <a:cxn ang="0">
                  <a:pos x="138" y="0"/>
                </a:cxn>
                <a:cxn ang="0">
                  <a:pos x="140" y="0"/>
                </a:cxn>
                <a:cxn ang="0">
                  <a:pos x="142" y="0"/>
                </a:cxn>
                <a:cxn ang="0">
                  <a:pos x="143" y="1"/>
                </a:cxn>
                <a:cxn ang="0">
                  <a:pos x="145" y="3"/>
                </a:cxn>
                <a:cxn ang="0">
                  <a:pos x="145" y="6"/>
                </a:cxn>
                <a:cxn ang="0">
                  <a:pos x="144" y="10"/>
                </a:cxn>
                <a:cxn ang="0">
                  <a:pos x="141" y="15"/>
                </a:cxn>
                <a:cxn ang="0">
                  <a:pos x="138" y="20"/>
                </a:cxn>
                <a:cxn ang="0">
                  <a:pos x="134" y="28"/>
                </a:cxn>
                <a:cxn ang="0">
                  <a:pos x="129" y="34"/>
                </a:cxn>
                <a:cxn ang="0">
                  <a:pos x="124" y="39"/>
                </a:cxn>
                <a:cxn ang="0">
                  <a:pos x="118" y="44"/>
                </a:cxn>
                <a:cxn ang="0">
                  <a:pos x="112" y="47"/>
                </a:cxn>
                <a:cxn ang="0">
                  <a:pos x="105" y="51"/>
                </a:cxn>
                <a:cxn ang="0">
                  <a:pos x="90" y="56"/>
                </a:cxn>
                <a:cxn ang="0">
                  <a:pos x="78" y="54"/>
                </a:cxn>
                <a:cxn ang="0">
                  <a:pos x="68" y="52"/>
                </a:cxn>
                <a:cxn ang="0">
                  <a:pos x="60" y="49"/>
                </a:cxn>
                <a:cxn ang="0">
                  <a:pos x="48" y="46"/>
                </a:cxn>
                <a:cxn ang="0">
                  <a:pos x="40" y="43"/>
                </a:cxn>
                <a:cxn ang="0">
                  <a:pos x="32" y="39"/>
                </a:cxn>
                <a:cxn ang="0">
                  <a:pos x="23" y="35"/>
                </a:cxn>
                <a:cxn ang="0">
                  <a:pos x="17" y="31"/>
                </a:cxn>
                <a:cxn ang="0">
                  <a:pos x="13" y="31"/>
                </a:cxn>
                <a:cxn ang="0">
                  <a:pos x="8" y="30"/>
                </a:cxn>
                <a:cxn ang="0">
                  <a:pos x="4" y="29"/>
                </a:cxn>
                <a:cxn ang="0">
                  <a:pos x="2" y="28"/>
                </a:cxn>
                <a:cxn ang="0">
                  <a:pos x="1" y="27"/>
                </a:cxn>
                <a:cxn ang="0">
                  <a:pos x="0" y="25"/>
                </a:cxn>
                <a:cxn ang="0">
                  <a:pos x="0" y="24"/>
                </a:cxn>
                <a:cxn ang="0">
                  <a:pos x="4" y="22"/>
                </a:cxn>
                <a:cxn ang="0">
                  <a:pos x="8" y="21"/>
                </a:cxn>
                <a:cxn ang="0">
                  <a:pos x="12" y="20"/>
                </a:cxn>
              </a:cxnLst>
              <a:rect l="0" t="0" r="r" b="b"/>
              <a:pathLst>
                <a:path w="146" h="57">
                  <a:moveTo>
                    <a:pt x="12" y="20"/>
                  </a:moveTo>
                  <a:lnTo>
                    <a:pt x="18" y="21"/>
                  </a:lnTo>
                  <a:lnTo>
                    <a:pt x="23" y="23"/>
                  </a:lnTo>
                  <a:lnTo>
                    <a:pt x="28" y="24"/>
                  </a:lnTo>
                  <a:lnTo>
                    <a:pt x="32" y="25"/>
                  </a:lnTo>
                  <a:lnTo>
                    <a:pt x="36" y="26"/>
                  </a:lnTo>
                  <a:lnTo>
                    <a:pt x="39" y="27"/>
                  </a:lnTo>
                  <a:lnTo>
                    <a:pt x="42" y="28"/>
                  </a:lnTo>
                  <a:lnTo>
                    <a:pt x="45" y="29"/>
                  </a:lnTo>
                  <a:lnTo>
                    <a:pt x="48" y="29"/>
                  </a:lnTo>
                  <a:lnTo>
                    <a:pt x="50" y="30"/>
                  </a:lnTo>
                  <a:lnTo>
                    <a:pt x="54" y="31"/>
                  </a:lnTo>
                  <a:lnTo>
                    <a:pt x="57" y="32"/>
                  </a:lnTo>
                  <a:lnTo>
                    <a:pt x="60" y="32"/>
                  </a:lnTo>
                  <a:lnTo>
                    <a:pt x="63" y="32"/>
                  </a:lnTo>
                  <a:lnTo>
                    <a:pt x="66" y="32"/>
                  </a:lnTo>
                  <a:lnTo>
                    <a:pt x="70" y="31"/>
                  </a:lnTo>
                  <a:lnTo>
                    <a:pt x="72" y="31"/>
                  </a:lnTo>
                  <a:lnTo>
                    <a:pt x="75" y="31"/>
                  </a:lnTo>
                  <a:lnTo>
                    <a:pt x="78" y="30"/>
                  </a:lnTo>
                  <a:lnTo>
                    <a:pt x="81" y="30"/>
                  </a:lnTo>
                  <a:lnTo>
                    <a:pt x="84" y="29"/>
                  </a:lnTo>
                  <a:lnTo>
                    <a:pt x="88" y="29"/>
                  </a:lnTo>
                  <a:lnTo>
                    <a:pt x="92" y="28"/>
                  </a:lnTo>
                  <a:lnTo>
                    <a:pt x="97" y="27"/>
                  </a:lnTo>
                  <a:lnTo>
                    <a:pt x="102" y="27"/>
                  </a:lnTo>
                  <a:lnTo>
                    <a:pt x="108" y="26"/>
                  </a:lnTo>
                  <a:lnTo>
                    <a:pt x="110" y="24"/>
                  </a:lnTo>
                  <a:lnTo>
                    <a:pt x="113" y="21"/>
                  </a:lnTo>
                  <a:lnTo>
                    <a:pt x="118" y="16"/>
                  </a:lnTo>
                  <a:lnTo>
                    <a:pt x="120" y="13"/>
                  </a:lnTo>
                  <a:lnTo>
                    <a:pt x="122" y="11"/>
                  </a:lnTo>
                  <a:lnTo>
                    <a:pt x="125" y="9"/>
                  </a:lnTo>
                  <a:lnTo>
                    <a:pt x="127" y="6"/>
                  </a:lnTo>
                  <a:lnTo>
                    <a:pt x="130" y="5"/>
                  </a:lnTo>
                  <a:lnTo>
                    <a:pt x="132" y="3"/>
                  </a:lnTo>
                  <a:lnTo>
                    <a:pt x="135" y="2"/>
                  </a:lnTo>
                  <a:lnTo>
                    <a:pt x="135" y="1"/>
                  </a:lnTo>
                  <a:lnTo>
                    <a:pt x="137" y="1"/>
                  </a:lnTo>
                  <a:lnTo>
                    <a:pt x="138" y="0"/>
                  </a:lnTo>
                  <a:lnTo>
                    <a:pt x="139" y="0"/>
                  </a:lnTo>
                  <a:lnTo>
                    <a:pt x="140" y="0"/>
                  </a:lnTo>
                  <a:lnTo>
                    <a:pt x="141" y="0"/>
                  </a:lnTo>
                  <a:lnTo>
                    <a:pt x="142" y="0"/>
                  </a:lnTo>
                  <a:lnTo>
                    <a:pt x="142" y="1"/>
                  </a:lnTo>
                  <a:lnTo>
                    <a:pt x="143" y="1"/>
                  </a:lnTo>
                  <a:lnTo>
                    <a:pt x="144" y="2"/>
                  </a:lnTo>
                  <a:lnTo>
                    <a:pt x="145" y="3"/>
                  </a:lnTo>
                  <a:lnTo>
                    <a:pt x="145" y="4"/>
                  </a:lnTo>
                  <a:lnTo>
                    <a:pt x="145" y="6"/>
                  </a:lnTo>
                  <a:lnTo>
                    <a:pt x="145" y="8"/>
                  </a:lnTo>
                  <a:lnTo>
                    <a:pt x="144" y="10"/>
                  </a:lnTo>
                  <a:lnTo>
                    <a:pt x="142" y="13"/>
                  </a:lnTo>
                  <a:lnTo>
                    <a:pt x="141" y="15"/>
                  </a:lnTo>
                  <a:lnTo>
                    <a:pt x="139" y="18"/>
                  </a:lnTo>
                  <a:lnTo>
                    <a:pt x="138" y="20"/>
                  </a:lnTo>
                  <a:lnTo>
                    <a:pt x="136" y="24"/>
                  </a:lnTo>
                  <a:lnTo>
                    <a:pt x="134" y="28"/>
                  </a:lnTo>
                  <a:lnTo>
                    <a:pt x="131" y="31"/>
                  </a:lnTo>
                  <a:lnTo>
                    <a:pt x="129" y="34"/>
                  </a:lnTo>
                  <a:lnTo>
                    <a:pt x="126" y="37"/>
                  </a:lnTo>
                  <a:lnTo>
                    <a:pt x="124" y="39"/>
                  </a:lnTo>
                  <a:lnTo>
                    <a:pt x="121" y="41"/>
                  </a:lnTo>
                  <a:lnTo>
                    <a:pt x="118" y="44"/>
                  </a:lnTo>
                  <a:lnTo>
                    <a:pt x="115" y="46"/>
                  </a:lnTo>
                  <a:lnTo>
                    <a:pt x="112" y="47"/>
                  </a:lnTo>
                  <a:lnTo>
                    <a:pt x="109" y="49"/>
                  </a:lnTo>
                  <a:lnTo>
                    <a:pt x="105" y="51"/>
                  </a:lnTo>
                  <a:lnTo>
                    <a:pt x="98" y="53"/>
                  </a:lnTo>
                  <a:lnTo>
                    <a:pt x="90" y="56"/>
                  </a:lnTo>
                  <a:lnTo>
                    <a:pt x="84" y="55"/>
                  </a:lnTo>
                  <a:lnTo>
                    <a:pt x="78" y="54"/>
                  </a:lnTo>
                  <a:lnTo>
                    <a:pt x="73" y="53"/>
                  </a:lnTo>
                  <a:lnTo>
                    <a:pt x="68" y="52"/>
                  </a:lnTo>
                  <a:lnTo>
                    <a:pt x="64" y="51"/>
                  </a:lnTo>
                  <a:lnTo>
                    <a:pt x="60" y="49"/>
                  </a:lnTo>
                  <a:lnTo>
                    <a:pt x="52" y="47"/>
                  </a:lnTo>
                  <a:lnTo>
                    <a:pt x="48" y="46"/>
                  </a:lnTo>
                  <a:lnTo>
                    <a:pt x="44" y="44"/>
                  </a:lnTo>
                  <a:lnTo>
                    <a:pt x="40" y="43"/>
                  </a:lnTo>
                  <a:lnTo>
                    <a:pt x="36" y="41"/>
                  </a:lnTo>
                  <a:lnTo>
                    <a:pt x="32" y="39"/>
                  </a:lnTo>
                  <a:lnTo>
                    <a:pt x="28" y="37"/>
                  </a:lnTo>
                  <a:lnTo>
                    <a:pt x="23" y="35"/>
                  </a:lnTo>
                  <a:lnTo>
                    <a:pt x="18" y="32"/>
                  </a:lnTo>
                  <a:lnTo>
                    <a:pt x="17" y="31"/>
                  </a:lnTo>
                  <a:lnTo>
                    <a:pt x="16" y="31"/>
                  </a:lnTo>
                  <a:lnTo>
                    <a:pt x="13" y="31"/>
                  </a:lnTo>
                  <a:lnTo>
                    <a:pt x="11" y="30"/>
                  </a:lnTo>
                  <a:lnTo>
                    <a:pt x="8" y="30"/>
                  </a:lnTo>
                  <a:lnTo>
                    <a:pt x="5" y="30"/>
                  </a:lnTo>
                  <a:lnTo>
                    <a:pt x="4" y="29"/>
                  </a:lnTo>
                  <a:lnTo>
                    <a:pt x="3" y="29"/>
                  </a:lnTo>
                  <a:lnTo>
                    <a:pt x="2" y="28"/>
                  </a:lnTo>
                  <a:lnTo>
                    <a:pt x="1" y="28"/>
                  </a:lnTo>
                  <a:lnTo>
                    <a:pt x="1" y="27"/>
                  </a:lnTo>
                  <a:lnTo>
                    <a:pt x="0" y="26"/>
                  </a:lnTo>
                  <a:lnTo>
                    <a:pt x="0" y="25"/>
                  </a:lnTo>
                  <a:lnTo>
                    <a:pt x="0" y="25"/>
                  </a:lnTo>
                  <a:lnTo>
                    <a:pt x="0" y="24"/>
                  </a:lnTo>
                  <a:lnTo>
                    <a:pt x="2" y="23"/>
                  </a:lnTo>
                  <a:lnTo>
                    <a:pt x="4" y="22"/>
                  </a:lnTo>
                  <a:lnTo>
                    <a:pt x="6" y="22"/>
                  </a:lnTo>
                  <a:lnTo>
                    <a:pt x="8" y="21"/>
                  </a:lnTo>
                  <a:lnTo>
                    <a:pt x="10" y="21"/>
                  </a:lnTo>
                  <a:lnTo>
                    <a:pt x="12" y="20"/>
                  </a:lnTo>
                </a:path>
              </a:pathLst>
            </a:custGeom>
            <a:solidFill>
              <a:schemeClr val="tx1"/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</p:grpSp>
      <p:grpSp>
        <p:nvGrpSpPr>
          <p:cNvPr id="12312" name="Group 24"/>
          <p:cNvGrpSpPr>
            <a:grpSpLocks/>
          </p:cNvGrpSpPr>
          <p:nvPr/>
        </p:nvGrpSpPr>
        <p:grpSpPr bwMode="auto">
          <a:xfrm>
            <a:off x="4654550" y="1139825"/>
            <a:ext cx="1166813" cy="566738"/>
            <a:chOff x="2932" y="718"/>
            <a:chExt cx="735" cy="357"/>
          </a:xfrm>
        </p:grpSpPr>
        <p:sp>
          <p:nvSpPr>
            <p:cNvPr id="12305" name="Oval 17"/>
            <p:cNvSpPr>
              <a:spLocks noChangeArrowheads="1"/>
            </p:cNvSpPr>
            <p:nvPr/>
          </p:nvSpPr>
          <p:spPr bwMode="auto">
            <a:xfrm>
              <a:off x="3121" y="913"/>
              <a:ext cx="142" cy="94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grpSp>
          <p:nvGrpSpPr>
            <p:cNvPr id="12309" name="Group 21"/>
            <p:cNvGrpSpPr>
              <a:grpSpLocks/>
            </p:cNvGrpSpPr>
            <p:nvPr/>
          </p:nvGrpSpPr>
          <p:grpSpPr bwMode="auto">
            <a:xfrm>
              <a:off x="2932" y="718"/>
              <a:ext cx="735" cy="357"/>
              <a:chOff x="2932" y="718"/>
              <a:chExt cx="735" cy="357"/>
            </a:xfrm>
          </p:grpSpPr>
          <p:sp>
            <p:nvSpPr>
              <p:cNvPr id="12306" name="Line 18"/>
              <p:cNvSpPr>
                <a:spLocks noChangeShapeType="1"/>
              </p:cNvSpPr>
              <p:nvPr/>
            </p:nvSpPr>
            <p:spPr bwMode="auto">
              <a:xfrm>
                <a:off x="3024" y="768"/>
                <a:ext cx="528" cy="24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12307" name="Freeform 19"/>
              <p:cNvSpPr>
                <a:spLocks/>
              </p:cNvSpPr>
              <p:nvPr/>
            </p:nvSpPr>
            <p:spPr bwMode="auto">
              <a:xfrm>
                <a:off x="3504" y="972"/>
                <a:ext cx="163" cy="103"/>
              </a:xfrm>
              <a:custGeom>
                <a:avLst/>
                <a:gdLst/>
                <a:ahLst/>
                <a:cxnLst>
                  <a:cxn ang="0">
                    <a:pos x="4" y="22"/>
                  </a:cxn>
                  <a:cxn ang="0">
                    <a:pos x="10" y="28"/>
                  </a:cxn>
                  <a:cxn ang="0">
                    <a:pos x="15" y="34"/>
                  </a:cxn>
                  <a:cxn ang="0">
                    <a:pos x="20" y="38"/>
                  </a:cxn>
                  <a:cxn ang="0">
                    <a:pos x="23" y="42"/>
                  </a:cxn>
                  <a:cxn ang="0">
                    <a:pos x="27" y="46"/>
                  </a:cxn>
                  <a:cxn ang="0">
                    <a:pos x="30" y="49"/>
                  </a:cxn>
                  <a:cxn ang="0">
                    <a:pos x="34" y="52"/>
                  </a:cxn>
                  <a:cxn ang="0">
                    <a:pos x="38" y="56"/>
                  </a:cxn>
                  <a:cxn ang="0">
                    <a:pos x="44" y="60"/>
                  </a:cxn>
                  <a:cxn ang="0">
                    <a:pos x="51" y="64"/>
                  </a:cxn>
                  <a:cxn ang="0">
                    <a:pos x="56" y="69"/>
                  </a:cxn>
                  <a:cxn ang="0">
                    <a:pos x="58" y="73"/>
                  </a:cxn>
                  <a:cxn ang="0">
                    <a:pos x="61" y="77"/>
                  </a:cxn>
                  <a:cxn ang="0">
                    <a:pos x="63" y="81"/>
                  </a:cxn>
                  <a:cxn ang="0">
                    <a:pos x="66" y="85"/>
                  </a:cxn>
                  <a:cxn ang="0">
                    <a:pos x="69" y="87"/>
                  </a:cxn>
                  <a:cxn ang="0">
                    <a:pos x="73" y="88"/>
                  </a:cxn>
                  <a:cxn ang="0">
                    <a:pos x="79" y="90"/>
                  </a:cxn>
                  <a:cxn ang="0">
                    <a:pos x="86" y="91"/>
                  </a:cxn>
                  <a:cxn ang="0">
                    <a:pos x="91" y="93"/>
                  </a:cxn>
                  <a:cxn ang="0">
                    <a:pos x="98" y="95"/>
                  </a:cxn>
                  <a:cxn ang="0">
                    <a:pos x="105" y="97"/>
                  </a:cxn>
                  <a:cxn ang="0">
                    <a:pos x="110" y="99"/>
                  </a:cxn>
                  <a:cxn ang="0">
                    <a:pos x="116" y="101"/>
                  </a:cxn>
                  <a:cxn ang="0">
                    <a:pos x="119" y="102"/>
                  </a:cxn>
                  <a:cxn ang="0">
                    <a:pos x="120" y="102"/>
                  </a:cxn>
                  <a:cxn ang="0">
                    <a:pos x="127" y="100"/>
                  </a:cxn>
                  <a:cxn ang="0">
                    <a:pos x="132" y="98"/>
                  </a:cxn>
                  <a:cxn ang="0">
                    <a:pos x="136" y="97"/>
                  </a:cxn>
                  <a:cxn ang="0">
                    <a:pos x="141" y="94"/>
                  </a:cxn>
                  <a:cxn ang="0">
                    <a:pos x="143" y="91"/>
                  </a:cxn>
                  <a:cxn ang="0">
                    <a:pos x="146" y="87"/>
                  </a:cxn>
                  <a:cxn ang="0">
                    <a:pos x="148" y="82"/>
                  </a:cxn>
                  <a:cxn ang="0">
                    <a:pos x="151" y="76"/>
                  </a:cxn>
                  <a:cxn ang="0">
                    <a:pos x="154" y="67"/>
                  </a:cxn>
                  <a:cxn ang="0">
                    <a:pos x="158" y="56"/>
                  </a:cxn>
                  <a:cxn ang="0">
                    <a:pos x="159" y="50"/>
                  </a:cxn>
                  <a:cxn ang="0">
                    <a:pos x="161" y="46"/>
                  </a:cxn>
                  <a:cxn ang="0">
                    <a:pos x="162" y="43"/>
                  </a:cxn>
                  <a:cxn ang="0">
                    <a:pos x="162" y="42"/>
                  </a:cxn>
                  <a:cxn ang="0">
                    <a:pos x="157" y="32"/>
                  </a:cxn>
                  <a:cxn ang="0">
                    <a:pos x="150" y="24"/>
                  </a:cxn>
                  <a:cxn ang="0">
                    <a:pos x="142" y="18"/>
                  </a:cxn>
                  <a:cxn ang="0">
                    <a:pos x="133" y="12"/>
                  </a:cxn>
                  <a:cxn ang="0">
                    <a:pos x="123" y="8"/>
                  </a:cxn>
                  <a:cxn ang="0">
                    <a:pos x="112" y="5"/>
                  </a:cxn>
                  <a:cxn ang="0">
                    <a:pos x="90" y="0"/>
                  </a:cxn>
                  <a:cxn ang="0">
                    <a:pos x="75" y="1"/>
                  </a:cxn>
                  <a:cxn ang="0">
                    <a:pos x="63" y="1"/>
                  </a:cxn>
                  <a:cxn ang="0">
                    <a:pos x="53" y="1"/>
                  </a:cxn>
                  <a:cxn ang="0">
                    <a:pos x="45" y="1"/>
                  </a:cxn>
                  <a:cxn ang="0">
                    <a:pos x="38" y="1"/>
                  </a:cxn>
                  <a:cxn ang="0">
                    <a:pos x="33" y="1"/>
                  </a:cxn>
                  <a:cxn ang="0">
                    <a:pos x="28" y="0"/>
                  </a:cxn>
                  <a:cxn ang="0">
                    <a:pos x="22" y="0"/>
                  </a:cxn>
                  <a:cxn ang="0">
                    <a:pos x="17" y="2"/>
                  </a:cxn>
                  <a:cxn ang="0">
                    <a:pos x="14" y="4"/>
                  </a:cxn>
                  <a:cxn ang="0">
                    <a:pos x="11" y="7"/>
                  </a:cxn>
                  <a:cxn ang="0">
                    <a:pos x="7" y="11"/>
                  </a:cxn>
                  <a:cxn ang="0">
                    <a:pos x="3" y="15"/>
                  </a:cxn>
                </a:cxnLst>
                <a:rect l="0" t="0" r="r" b="b"/>
                <a:pathLst>
                  <a:path w="163" h="103">
                    <a:moveTo>
                      <a:pt x="0" y="18"/>
                    </a:moveTo>
                    <a:lnTo>
                      <a:pt x="4" y="22"/>
                    </a:lnTo>
                    <a:lnTo>
                      <a:pt x="7" y="25"/>
                    </a:lnTo>
                    <a:lnTo>
                      <a:pt x="10" y="28"/>
                    </a:lnTo>
                    <a:lnTo>
                      <a:pt x="13" y="31"/>
                    </a:lnTo>
                    <a:lnTo>
                      <a:pt x="15" y="34"/>
                    </a:lnTo>
                    <a:lnTo>
                      <a:pt x="17" y="36"/>
                    </a:lnTo>
                    <a:lnTo>
                      <a:pt x="20" y="38"/>
                    </a:lnTo>
                    <a:lnTo>
                      <a:pt x="21" y="40"/>
                    </a:lnTo>
                    <a:lnTo>
                      <a:pt x="23" y="42"/>
                    </a:lnTo>
                    <a:lnTo>
                      <a:pt x="24" y="43"/>
                    </a:lnTo>
                    <a:lnTo>
                      <a:pt x="27" y="46"/>
                    </a:lnTo>
                    <a:lnTo>
                      <a:pt x="29" y="48"/>
                    </a:lnTo>
                    <a:lnTo>
                      <a:pt x="30" y="49"/>
                    </a:lnTo>
                    <a:lnTo>
                      <a:pt x="32" y="51"/>
                    </a:lnTo>
                    <a:lnTo>
                      <a:pt x="34" y="52"/>
                    </a:lnTo>
                    <a:lnTo>
                      <a:pt x="35" y="54"/>
                    </a:lnTo>
                    <a:lnTo>
                      <a:pt x="38" y="56"/>
                    </a:lnTo>
                    <a:lnTo>
                      <a:pt x="41" y="57"/>
                    </a:lnTo>
                    <a:lnTo>
                      <a:pt x="44" y="60"/>
                    </a:lnTo>
                    <a:lnTo>
                      <a:pt x="49" y="63"/>
                    </a:lnTo>
                    <a:lnTo>
                      <a:pt x="51" y="64"/>
                    </a:lnTo>
                    <a:lnTo>
                      <a:pt x="54" y="66"/>
                    </a:lnTo>
                    <a:lnTo>
                      <a:pt x="56" y="69"/>
                    </a:lnTo>
                    <a:lnTo>
                      <a:pt x="57" y="71"/>
                    </a:lnTo>
                    <a:lnTo>
                      <a:pt x="58" y="73"/>
                    </a:lnTo>
                    <a:lnTo>
                      <a:pt x="60" y="75"/>
                    </a:lnTo>
                    <a:lnTo>
                      <a:pt x="61" y="77"/>
                    </a:lnTo>
                    <a:lnTo>
                      <a:pt x="62" y="78"/>
                    </a:lnTo>
                    <a:lnTo>
                      <a:pt x="63" y="81"/>
                    </a:lnTo>
                    <a:lnTo>
                      <a:pt x="65" y="83"/>
                    </a:lnTo>
                    <a:lnTo>
                      <a:pt x="66" y="85"/>
                    </a:lnTo>
                    <a:lnTo>
                      <a:pt x="68" y="86"/>
                    </a:lnTo>
                    <a:lnTo>
                      <a:pt x="69" y="87"/>
                    </a:lnTo>
                    <a:lnTo>
                      <a:pt x="71" y="87"/>
                    </a:lnTo>
                    <a:lnTo>
                      <a:pt x="73" y="88"/>
                    </a:lnTo>
                    <a:lnTo>
                      <a:pt x="76" y="89"/>
                    </a:lnTo>
                    <a:lnTo>
                      <a:pt x="79" y="90"/>
                    </a:lnTo>
                    <a:lnTo>
                      <a:pt x="83" y="90"/>
                    </a:lnTo>
                    <a:lnTo>
                      <a:pt x="86" y="91"/>
                    </a:lnTo>
                    <a:lnTo>
                      <a:pt x="88" y="92"/>
                    </a:lnTo>
                    <a:lnTo>
                      <a:pt x="91" y="93"/>
                    </a:lnTo>
                    <a:lnTo>
                      <a:pt x="95" y="94"/>
                    </a:lnTo>
                    <a:lnTo>
                      <a:pt x="98" y="95"/>
                    </a:lnTo>
                    <a:lnTo>
                      <a:pt x="102" y="96"/>
                    </a:lnTo>
                    <a:lnTo>
                      <a:pt x="105" y="97"/>
                    </a:lnTo>
                    <a:lnTo>
                      <a:pt x="107" y="98"/>
                    </a:lnTo>
                    <a:lnTo>
                      <a:pt x="110" y="99"/>
                    </a:lnTo>
                    <a:lnTo>
                      <a:pt x="113" y="100"/>
                    </a:lnTo>
                    <a:lnTo>
                      <a:pt x="116" y="101"/>
                    </a:lnTo>
                    <a:lnTo>
                      <a:pt x="118" y="101"/>
                    </a:lnTo>
                    <a:lnTo>
                      <a:pt x="119" y="102"/>
                    </a:lnTo>
                    <a:lnTo>
                      <a:pt x="120" y="102"/>
                    </a:lnTo>
                    <a:lnTo>
                      <a:pt x="120" y="102"/>
                    </a:lnTo>
                    <a:lnTo>
                      <a:pt x="124" y="101"/>
                    </a:lnTo>
                    <a:lnTo>
                      <a:pt x="127" y="100"/>
                    </a:lnTo>
                    <a:lnTo>
                      <a:pt x="129" y="99"/>
                    </a:lnTo>
                    <a:lnTo>
                      <a:pt x="132" y="98"/>
                    </a:lnTo>
                    <a:lnTo>
                      <a:pt x="134" y="98"/>
                    </a:lnTo>
                    <a:lnTo>
                      <a:pt x="136" y="97"/>
                    </a:lnTo>
                    <a:lnTo>
                      <a:pt x="139" y="95"/>
                    </a:lnTo>
                    <a:lnTo>
                      <a:pt x="141" y="94"/>
                    </a:lnTo>
                    <a:lnTo>
                      <a:pt x="142" y="93"/>
                    </a:lnTo>
                    <a:lnTo>
                      <a:pt x="143" y="91"/>
                    </a:lnTo>
                    <a:lnTo>
                      <a:pt x="144" y="90"/>
                    </a:lnTo>
                    <a:lnTo>
                      <a:pt x="146" y="87"/>
                    </a:lnTo>
                    <a:lnTo>
                      <a:pt x="147" y="85"/>
                    </a:lnTo>
                    <a:lnTo>
                      <a:pt x="148" y="82"/>
                    </a:lnTo>
                    <a:lnTo>
                      <a:pt x="150" y="78"/>
                    </a:lnTo>
                    <a:lnTo>
                      <a:pt x="151" y="76"/>
                    </a:lnTo>
                    <a:lnTo>
                      <a:pt x="152" y="73"/>
                    </a:lnTo>
                    <a:lnTo>
                      <a:pt x="154" y="67"/>
                    </a:lnTo>
                    <a:lnTo>
                      <a:pt x="156" y="61"/>
                    </a:lnTo>
                    <a:lnTo>
                      <a:pt x="158" y="56"/>
                    </a:lnTo>
                    <a:lnTo>
                      <a:pt x="159" y="53"/>
                    </a:lnTo>
                    <a:lnTo>
                      <a:pt x="159" y="50"/>
                    </a:lnTo>
                    <a:lnTo>
                      <a:pt x="160" y="48"/>
                    </a:lnTo>
                    <a:lnTo>
                      <a:pt x="161" y="46"/>
                    </a:lnTo>
                    <a:lnTo>
                      <a:pt x="161" y="44"/>
                    </a:lnTo>
                    <a:lnTo>
                      <a:pt x="162" y="43"/>
                    </a:lnTo>
                    <a:lnTo>
                      <a:pt x="162" y="42"/>
                    </a:lnTo>
                    <a:lnTo>
                      <a:pt x="162" y="42"/>
                    </a:lnTo>
                    <a:lnTo>
                      <a:pt x="160" y="37"/>
                    </a:lnTo>
                    <a:lnTo>
                      <a:pt x="157" y="32"/>
                    </a:lnTo>
                    <a:lnTo>
                      <a:pt x="154" y="28"/>
                    </a:lnTo>
                    <a:lnTo>
                      <a:pt x="150" y="24"/>
                    </a:lnTo>
                    <a:lnTo>
                      <a:pt x="147" y="21"/>
                    </a:lnTo>
                    <a:lnTo>
                      <a:pt x="142" y="18"/>
                    </a:lnTo>
                    <a:lnTo>
                      <a:pt x="138" y="15"/>
                    </a:lnTo>
                    <a:lnTo>
                      <a:pt x="133" y="12"/>
                    </a:lnTo>
                    <a:lnTo>
                      <a:pt x="128" y="10"/>
                    </a:lnTo>
                    <a:lnTo>
                      <a:pt x="123" y="8"/>
                    </a:lnTo>
                    <a:lnTo>
                      <a:pt x="118" y="7"/>
                    </a:lnTo>
                    <a:lnTo>
                      <a:pt x="112" y="5"/>
                    </a:lnTo>
                    <a:lnTo>
                      <a:pt x="101" y="2"/>
                    </a:lnTo>
                    <a:lnTo>
                      <a:pt x="90" y="0"/>
                    </a:lnTo>
                    <a:lnTo>
                      <a:pt x="82" y="1"/>
                    </a:lnTo>
                    <a:lnTo>
                      <a:pt x="75" y="1"/>
                    </a:lnTo>
                    <a:lnTo>
                      <a:pt x="69" y="1"/>
                    </a:lnTo>
                    <a:lnTo>
                      <a:pt x="63" y="1"/>
                    </a:lnTo>
                    <a:lnTo>
                      <a:pt x="58" y="1"/>
                    </a:lnTo>
                    <a:lnTo>
                      <a:pt x="53" y="1"/>
                    </a:lnTo>
                    <a:lnTo>
                      <a:pt x="49" y="1"/>
                    </a:lnTo>
                    <a:lnTo>
                      <a:pt x="45" y="1"/>
                    </a:lnTo>
                    <a:lnTo>
                      <a:pt x="41" y="1"/>
                    </a:lnTo>
                    <a:lnTo>
                      <a:pt x="38" y="1"/>
                    </a:lnTo>
                    <a:lnTo>
                      <a:pt x="35" y="1"/>
                    </a:lnTo>
                    <a:lnTo>
                      <a:pt x="33" y="1"/>
                    </a:lnTo>
                    <a:lnTo>
                      <a:pt x="30" y="0"/>
                    </a:lnTo>
                    <a:lnTo>
                      <a:pt x="28" y="0"/>
                    </a:lnTo>
                    <a:lnTo>
                      <a:pt x="25" y="0"/>
                    </a:lnTo>
                    <a:lnTo>
                      <a:pt x="22" y="0"/>
                    </a:lnTo>
                    <a:lnTo>
                      <a:pt x="20" y="1"/>
                    </a:lnTo>
                    <a:lnTo>
                      <a:pt x="17" y="2"/>
                    </a:lnTo>
                    <a:lnTo>
                      <a:pt x="15" y="3"/>
                    </a:lnTo>
                    <a:lnTo>
                      <a:pt x="14" y="4"/>
                    </a:lnTo>
                    <a:lnTo>
                      <a:pt x="12" y="6"/>
                    </a:lnTo>
                    <a:lnTo>
                      <a:pt x="11" y="7"/>
                    </a:lnTo>
                    <a:lnTo>
                      <a:pt x="9" y="9"/>
                    </a:lnTo>
                    <a:lnTo>
                      <a:pt x="7" y="11"/>
                    </a:lnTo>
                    <a:lnTo>
                      <a:pt x="5" y="13"/>
                    </a:lnTo>
                    <a:lnTo>
                      <a:pt x="3" y="15"/>
                    </a:lnTo>
                    <a:lnTo>
                      <a:pt x="0" y="18"/>
                    </a:lnTo>
                  </a:path>
                </a:pathLst>
              </a:custGeom>
              <a:solidFill>
                <a:schemeClr val="tx1"/>
              </a:solidFill>
              <a:ln w="12700" cap="rnd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12308" name="Freeform 20"/>
              <p:cNvSpPr>
                <a:spLocks/>
              </p:cNvSpPr>
              <p:nvPr/>
            </p:nvSpPr>
            <p:spPr bwMode="auto">
              <a:xfrm>
                <a:off x="2932" y="718"/>
                <a:ext cx="159" cy="101"/>
              </a:xfrm>
              <a:custGeom>
                <a:avLst/>
                <a:gdLst/>
                <a:ahLst/>
                <a:cxnLst>
                  <a:cxn ang="0">
                    <a:pos x="153" y="86"/>
                  </a:cxn>
                  <a:cxn ang="0">
                    <a:pos x="144" y="87"/>
                  </a:cxn>
                  <a:cxn ang="0">
                    <a:pos x="137" y="89"/>
                  </a:cxn>
                  <a:cxn ang="0">
                    <a:pos x="131" y="90"/>
                  </a:cxn>
                  <a:cxn ang="0">
                    <a:pos x="124" y="91"/>
                  </a:cxn>
                  <a:cxn ang="0">
                    <a:pos x="118" y="92"/>
                  </a:cxn>
                  <a:cxn ang="0">
                    <a:pos x="111" y="93"/>
                  </a:cxn>
                  <a:cxn ang="0">
                    <a:pos x="106" y="93"/>
                  </a:cxn>
                  <a:cxn ang="0">
                    <a:pos x="100" y="93"/>
                  </a:cxn>
                  <a:cxn ang="0">
                    <a:pos x="95" y="93"/>
                  </a:cxn>
                  <a:cxn ang="0">
                    <a:pos x="89" y="92"/>
                  </a:cxn>
                  <a:cxn ang="0">
                    <a:pos x="83" y="93"/>
                  </a:cxn>
                  <a:cxn ang="0">
                    <a:pos x="76" y="96"/>
                  </a:cxn>
                  <a:cxn ang="0">
                    <a:pos x="70" y="98"/>
                  </a:cxn>
                  <a:cxn ang="0">
                    <a:pos x="66" y="100"/>
                  </a:cxn>
                  <a:cxn ang="0">
                    <a:pos x="62" y="100"/>
                  </a:cxn>
                  <a:cxn ang="0">
                    <a:pos x="58" y="99"/>
                  </a:cxn>
                  <a:cxn ang="0">
                    <a:pos x="52" y="96"/>
                  </a:cxn>
                  <a:cxn ang="0">
                    <a:pos x="46" y="94"/>
                  </a:cxn>
                  <a:cxn ang="0">
                    <a:pos x="41" y="92"/>
                  </a:cxn>
                  <a:cxn ang="0">
                    <a:pos x="34" y="89"/>
                  </a:cxn>
                  <a:cxn ang="0">
                    <a:pos x="28" y="87"/>
                  </a:cxn>
                  <a:cxn ang="0">
                    <a:pos x="22" y="85"/>
                  </a:cxn>
                  <a:cxn ang="0">
                    <a:pos x="16" y="83"/>
                  </a:cxn>
                  <a:cxn ang="0">
                    <a:pos x="13" y="82"/>
                  </a:cxn>
                  <a:cxn ang="0">
                    <a:pos x="12" y="82"/>
                  </a:cxn>
                  <a:cxn ang="0">
                    <a:pos x="8" y="77"/>
                  </a:cxn>
                  <a:cxn ang="0">
                    <a:pos x="5" y="72"/>
                  </a:cxn>
                  <a:cxn ang="0">
                    <a:pos x="2" y="69"/>
                  </a:cxn>
                  <a:cxn ang="0">
                    <a:pos x="0" y="64"/>
                  </a:cxn>
                  <a:cxn ang="0">
                    <a:pos x="0" y="60"/>
                  </a:cxn>
                  <a:cxn ang="0">
                    <a:pos x="0" y="55"/>
                  </a:cxn>
                  <a:cxn ang="0">
                    <a:pos x="1" y="49"/>
                  </a:cxn>
                  <a:cxn ang="0">
                    <a:pos x="3" y="42"/>
                  </a:cxn>
                  <a:cxn ang="0">
                    <a:pos x="5" y="34"/>
                  </a:cxn>
                  <a:cxn ang="0">
                    <a:pos x="9" y="22"/>
                  </a:cxn>
                  <a:cxn ang="0">
                    <a:pos x="10" y="17"/>
                  </a:cxn>
                  <a:cxn ang="0">
                    <a:pos x="12" y="13"/>
                  </a:cxn>
                  <a:cxn ang="0">
                    <a:pos x="13" y="10"/>
                  </a:cxn>
                  <a:cxn ang="0">
                    <a:pos x="13" y="9"/>
                  </a:cxn>
                  <a:cxn ang="0">
                    <a:pos x="18" y="6"/>
                  </a:cxn>
                  <a:cxn ang="0">
                    <a:pos x="28" y="2"/>
                  </a:cxn>
                  <a:cxn ang="0">
                    <a:pos x="38" y="0"/>
                  </a:cxn>
                  <a:cxn ang="0">
                    <a:pos x="48" y="1"/>
                  </a:cxn>
                  <a:cxn ang="0">
                    <a:pos x="59" y="3"/>
                  </a:cxn>
                  <a:cxn ang="0">
                    <a:pos x="70" y="6"/>
                  </a:cxn>
                  <a:cxn ang="0">
                    <a:pos x="86" y="13"/>
                  </a:cxn>
                  <a:cxn ang="0">
                    <a:pos x="102" y="22"/>
                  </a:cxn>
                  <a:cxn ang="0">
                    <a:pos x="112" y="30"/>
                  </a:cxn>
                  <a:cxn ang="0">
                    <a:pos x="121" y="37"/>
                  </a:cxn>
                  <a:cxn ang="0">
                    <a:pos x="129" y="43"/>
                  </a:cxn>
                  <a:cxn ang="0">
                    <a:pos x="135" y="47"/>
                  </a:cxn>
                  <a:cxn ang="0">
                    <a:pos x="140" y="50"/>
                  </a:cxn>
                  <a:cxn ang="0">
                    <a:pos x="146" y="54"/>
                  </a:cxn>
                  <a:cxn ang="0">
                    <a:pos x="151" y="58"/>
                  </a:cxn>
                  <a:cxn ang="0">
                    <a:pos x="154" y="62"/>
                  </a:cxn>
                  <a:cxn ang="0">
                    <a:pos x="155" y="64"/>
                  </a:cxn>
                  <a:cxn ang="0">
                    <a:pos x="156" y="68"/>
                  </a:cxn>
                  <a:cxn ang="0">
                    <a:pos x="156" y="72"/>
                  </a:cxn>
                  <a:cxn ang="0">
                    <a:pos x="157" y="78"/>
                  </a:cxn>
                  <a:cxn ang="0">
                    <a:pos x="158" y="85"/>
                  </a:cxn>
                </a:cxnLst>
                <a:rect l="0" t="0" r="r" b="b"/>
                <a:pathLst>
                  <a:path w="159" h="101">
                    <a:moveTo>
                      <a:pt x="158" y="85"/>
                    </a:moveTo>
                    <a:lnTo>
                      <a:pt x="153" y="86"/>
                    </a:lnTo>
                    <a:lnTo>
                      <a:pt x="148" y="87"/>
                    </a:lnTo>
                    <a:lnTo>
                      <a:pt x="144" y="87"/>
                    </a:lnTo>
                    <a:lnTo>
                      <a:pt x="140" y="88"/>
                    </a:lnTo>
                    <a:lnTo>
                      <a:pt x="137" y="89"/>
                    </a:lnTo>
                    <a:lnTo>
                      <a:pt x="133" y="89"/>
                    </a:lnTo>
                    <a:lnTo>
                      <a:pt x="131" y="90"/>
                    </a:lnTo>
                    <a:lnTo>
                      <a:pt x="128" y="90"/>
                    </a:lnTo>
                    <a:lnTo>
                      <a:pt x="124" y="91"/>
                    </a:lnTo>
                    <a:lnTo>
                      <a:pt x="121" y="92"/>
                    </a:lnTo>
                    <a:lnTo>
                      <a:pt x="118" y="92"/>
                    </a:lnTo>
                    <a:lnTo>
                      <a:pt x="115" y="93"/>
                    </a:lnTo>
                    <a:lnTo>
                      <a:pt x="111" y="93"/>
                    </a:lnTo>
                    <a:lnTo>
                      <a:pt x="108" y="93"/>
                    </a:lnTo>
                    <a:lnTo>
                      <a:pt x="106" y="93"/>
                    </a:lnTo>
                    <a:lnTo>
                      <a:pt x="102" y="93"/>
                    </a:lnTo>
                    <a:lnTo>
                      <a:pt x="100" y="93"/>
                    </a:lnTo>
                    <a:lnTo>
                      <a:pt x="98" y="93"/>
                    </a:lnTo>
                    <a:lnTo>
                      <a:pt x="95" y="93"/>
                    </a:lnTo>
                    <a:lnTo>
                      <a:pt x="93" y="92"/>
                    </a:lnTo>
                    <a:lnTo>
                      <a:pt x="89" y="92"/>
                    </a:lnTo>
                    <a:lnTo>
                      <a:pt x="86" y="92"/>
                    </a:lnTo>
                    <a:lnTo>
                      <a:pt x="83" y="93"/>
                    </a:lnTo>
                    <a:lnTo>
                      <a:pt x="81" y="94"/>
                    </a:lnTo>
                    <a:lnTo>
                      <a:pt x="76" y="96"/>
                    </a:lnTo>
                    <a:lnTo>
                      <a:pt x="73" y="97"/>
                    </a:lnTo>
                    <a:lnTo>
                      <a:pt x="70" y="98"/>
                    </a:lnTo>
                    <a:lnTo>
                      <a:pt x="67" y="99"/>
                    </a:lnTo>
                    <a:lnTo>
                      <a:pt x="66" y="100"/>
                    </a:lnTo>
                    <a:lnTo>
                      <a:pt x="64" y="100"/>
                    </a:lnTo>
                    <a:lnTo>
                      <a:pt x="62" y="100"/>
                    </a:lnTo>
                    <a:lnTo>
                      <a:pt x="60" y="99"/>
                    </a:lnTo>
                    <a:lnTo>
                      <a:pt x="58" y="99"/>
                    </a:lnTo>
                    <a:lnTo>
                      <a:pt x="56" y="98"/>
                    </a:lnTo>
                    <a:lnTo>
                      <a:pt x="52" y="96"/>
                    </a:lnTo>
                    <a:lnTo>
                      <a:pt x="48" y="95"/>
                    </a:lnTo>
                    <a:lnTo>
                      <a:pt x="46" y="94"/>
                    </a:lnTo>
                    <a:lnTo>
                      <a:pt x="43" y="93"/>
                    </a:lnTo>
                    <a:lnTo>
                      <a:pt x="41" y="92"/>
                    </a:lnTo>
                    <a:lnTo>
                      <a:pt x="37" y="91"/>
                    </a:lnTo>
                    <a:lnTo>
                      <a:pt x="34" y="89"/>
                    </a:lnTo>
                    <a:lnTo>
                      <a:pt x="30" y="88"/>
                    </a:lnTo>
                    <a:lnTo>
                      <a:pt x="28" y="87"/>
                    </a:lnTo>
                    <a:lnTo>
                      <a:pt x="25" y="86"/>
                    </a:lnTo>
                    <a:lnTo>
                      <a:pt x="22" y="85"/>
                    </a:lnTo>
                    <a:lnTo>
                      <a:pt x="19" y="84"/>
                    </a:lnTo>
                    <a:lnTo>
                      <a:pt x="16" y="83"/>
                    </a:lnTo>
                    <a:lnTo>
                      <a:pt x="14" y="83"/>
                    </a:lnTo>
                    <a:lnTo>
                      <a:pt x="13" y="82"/>
                    </a:lnTo>
                    <a:lnTo>
                      <a:pt x="12" y="82"/>
                    </a:lnTo>
                    <a:lnTo>
                      <a:pt x="12" y="82"/>
                    </a:lnTo>
                    <a:lnTo>
                      <a:pt x="10" y="79"/>
                    </a:lnTo>
                    <a:lnTo>
                      <a:pt x="8" y="77"/>
                    </a:lnTo>
                    <a:lnTo>
                      <a:pt x="6" y="74"/>
                    </a:lnTo>
                    <a:lnTo>
                      <a:pt x="5" y="72"/>
                    </a:lnTo>
                    <a:lnTo>
                      <a:pt x="3" y="70"/>
                    </a:lnTo>
                    <a:lnTo>
                      <a:pt x="2" y="69"/>
                    </a:lnTo>
                    <a:lnTo>
                      <a:pt x="1" y="65"/>
                    </a:lnTo>
                    <a:lnTo>
                      <a:pt x="0" y="64"/>
                    </a:lnTo>
                    <a:lnTo>
                      <a:pt x="0" y="62"/>
                    </a:lnTo>
                    <a:lnTo>
                      <a:pt x="0" y="60"/>
                    </a:lnTo>
                    <a:lnTo>
                      <a:pt x="0" y="58"/>
                    </a:lnTo>
                    <a:lnTo>
                      <a:pt x="0" y="55"/>
                    </a:lnTo>
                    <a:lnTo>
                      <a:pt x="0" y="52"/>
                    </a:lnTo>
                    <a:lnTo>
                      <a:pt x="1" y="49"/>
                    </a:lnTo>
                    <a:lnTo>
                      <a:pt x="2" y="45"/>
                    </a:lnTo>
                    <a:lnTo>
                      <a:pt x="3" y="42"/>
                    </a:lnTo>
                    <a:lnTo>
                      <a:pt x="3" y="40"/>
                    </a:lnTo>
                    <a:lnTo>
                      <a:pt x="5" y="34"/>
                    </a:lnTo>
                    <a:lnTo>
                      <a:pt x="7" y="28"/>
                    </a:lnTo>
                    <a:lnTo>
                      <a:pt x="9" y="22"/>
                    </a:lnTo>
                    <a:lnTo>
                      <a:pt x="10" y="19"/>
                    </a:lnTo>
                    <a:lnTo>
                      <a:pt x="10" y="17"/>
                    </a:lnTo>
                    <a:lnTo>
                      <a:pt x="11" y="15"/>
                    </a:lnTo>
                    <a:lnTo>
                      <a:pt x="12" y="13"/>
                    </a:lnTo>
                    <a:lnTo>
                      <a:pt x="12" y="11"/>
                    </a:lnTo>
                    <a:lnTo>
                      <a:pt x="13" y="10"/>
                    </a:lnTo>
                    <a:lnTo>
                      <a:pt x="13" y="9"/>
                    </a:lnTo>
                    <a:lnTo>
                      <a:pt x="13" y="9"/>
                    </a:lnTo>
                    <a:lnTo>
                      <a:pt x="15" y="7"/>
                    </a:lnTo>
                    <a:lnTo>
                      <a:pt x="18" y="6"/>
                    </a:lnTo>
                    <a:lnTo>
                      <a:pt x="23" y="4"/>
                    </a:lnTo>
                    <a:lnTo>
                      <a:pt x="28" y="2"/>
                    </a:lnTo>
                    <a:lnTo>
                      <a:pt x="33" y="1"/>
                    </a:lnTo>
                    <a:lnTo>
                      <a:pt x="38" y="0"/>
                    </a:lnTo>
                    <a:lnTo>
                      <a:pt x="43" y="0"/>
                    </a:lnTo>
                    <a:lnTo>
                      <a:pt x="48" y="1"/>
                    </a:lnTo>
                    <a:lnTo>
                      <a:pt x="54" y="2"/>
                    </a:lnTo>
                    <a:lnTo>
                      <a:pt x="59" y="3"/>
                    </a:lnTo>
                    <a:lnTo>
                      <a:pt x="65" y="4"/>
                    </a:lnTo>
                    <a:lnTo>
                      <a:pt x="70" y="6"/>
                    </a:lnTo>
                    <a:lnTo>
                      <a:pt x="75" y="8"/>
                    </a:lnTo>
                    <a:lnTo>
                      <a:pt x="86" y="13"/>
                    </a:lnTo>
                    <a:lnTo>
                      <a:pt x="96" y="17"/>
                    </a:lnTo>
                    <a:lnTo>
                      <a:pt x="102" y="22"/>
                    </a:lnTo>
                    <a:lnTo>
                      <a:pt x="107" y="26"/>
                    </a:lnTo>
                    <a:lnTo>
                      <a:pt x="112" y="30"/>
                    </a:lnTo>
                    <a:lnTo>
                      <a:pt x="117" y="34"/>
                    </a:lnTo>
                    <a:lnTo>
                      <a:pt x="121" y="37"/>
                    </a:lnTo>
                    <a:lnTo>
                      <a:pt x="125" y="40"/>
                    </a:lnTo>
                    <a:lnTo>
                      <a:pt x="129" y="43"/>
                    </a:lnTo>
                    <a:lnTo>
                      <a:pt x="132" y="45"/>
                    </a:lnTo>
                    <a:lnTo>
                      <a:pt x="135" y="47"/>
                    </a:lnTo>
                    <a:lnTo>
                      <a:pt x="138" y="49"/>
                    </a:lnTo>
                    <a:lnTo>
                      <a:pt x="140" y="50"/>
                    </a:lnTo>
                    <a:lnTo>
                      <a:pt x="142" y="52"/>
                    </a:lnTo>
                    <a:lnTo>
                      <a:pt x="146" y="54"/>
                    </a:lnTo>
                    <a:lnTo>
                      <a:pt x="149" y="56"/>
                    </a:lnTo>
                    <a:lnTo>
                      <a:pt x="151" y="58"/>
                    </a:lnTo>
                    <a:lnTo>
                      <a:pt x="153" y="60"/>
                    </a:lnTo>
                    <a:lnTo>
                      <a:pt x="154" y="62"/>
                    </a:lnTo>
                    <a:lnTo>
                      <a:pt x="155" y="63"/>
                    </a:lnTo>
                    <a:lnTo>
                      <a:pt x="155" y="64"/>
                    </a:lnTo>
                    <a:lnTo>
                      <a:pt x="155" y="66"/>
                    </a:lnTo>
                    <a:lnTo>
                      <a:pt x="156" y="68"/>
                    </a:lnTo>
                    <a:lnTo>
                      <a:pt x="156" y="70"/>
                    </a:lnTo>
                    <a:lnTo>
                      <a:pt x="156" y="72"/>
                    </a:lnTo>
                    <a:lnTo>
                      <a:pt x="157" y="75"/>
                    </a:lnTo>
                    <a:lnTo>
                      <a:pt x="157" y="78"/>
                    </a:lnTo>
                    <a:lnTo>
                      <a:pt x="158" y="81"/>
                    </a:lnTo>
                    <a:lnTo>
                      <a:pt x="158" y="85"/>
                    </a:lnTo>
                  </a:path>
                </a:pathLst>
              </a:custGeom>
              <a:solidFill>
                <a:schemeClr val="tx1"/>
              </a:solidFill>
              <a:ln w="12700" cap="rnd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</p:grpSp>
        <p:sp>
          <p:nvSpPr>
            <p:cNvPr id="12310" name="Freeform 22"/>
            <p:cNvSpPr>
              <a:spLocks/>
            </p:cNvSpPr>
            <p:nvPr/>
          </p:nvSpPr>
          <p:spPr bwMode="auto">
            <a:xfrm>
              <a:off x="3100" y="810"/>
              <a:ext cx="49" cy="138"/>
            </a:xfrm>
            <a:custGeom>
              <a:avLst/>
              <a:gdLst/>
              <a:ahLst/>
              <a:cxnLst>
                <a:cxn ang="0">
                  <a:pos x="28" y="117"/>
                </a:cxn>
                <a:cxn ang="0">
                  <a:pos x="21" y="111"/>
                </a:cxn>
                <a:cxn ang="0">
                  <a:pos x="16" y="104"/>
                </a:cxn>
                <a:cxn ang="0">
                  <a:pos x="11" y="96"/>
                </a:cxn>
                <a:cxn ang="0">
                  <a:pos x="7" y="88"/>
                </a:cxn>
                <a:cxn ang="0">
                  <a:pos x="4" y="79"/>
                </a:cxn>
                <a:cxn ang="0">
                  <a:pos x="2" y="70"/>
                </a:cxn>
                <a:cxn ang="0">
                  <a:pos x="1" y="60"/>
                </a:cxn>
                <a:cxn ang="0">
                  <a:pos x="1" y="51"/>
                </a:cxn>
                <a:cxn ang="0">
                  <a:pos x="2" y="42"/>
                </a:cxn>
                <a:cxn ang="0">
                  <a:pos x="4" y="34"/>
                </a:cxn>
                <a:cxn ang="0">
                  <a:pos x="8" y="26"/>
                </a:cxn>
                <a:cxn ang="0">
                  <a:pos x="12" y="18"/>
                </a:cxn>
                <a:cxn ang="0">
                  <a:pos x="18" y="12"/>
                </a:cxn>
                <a:cxn ang="0">
                  <a:pos x="25" y="6"/>
                </a:cxn>
                <a:cxn ang="0">
                  <a:pos x="33" y="2"/>
                </a:cxn>
                <a:cxn ang="0">
                  <a:pos x="40" y="3"/>
                </a:cxn>
                <a:cxn ang="0">
                  <a:pos x="43" y="7"/>
                </a:cxn>
                <a:cxn ang="0">
                  <a:pos x="45" y="12"/>
                </a:cxn>
                <a:cxn ang="0">
                  <a:pos x="46" y="15"/>
                </a:cxn>
                <a:cxn ang="0">
                  <a:pos x="47" y="18"/>
                </a:cxn>
                <a:cxn ang="0">
                  <a:pos x="48" y="21"/>
                </a:cxn>
                <a:cxn ang="0">
                  <a:pos x="47" y="23"/>
                </a:cxn>
                <a:cxn ang="0">
                  <a:pos x="46" y="27"/>
                </a:cxn>
                <a:cxn ang="0">
                  <a:pos x="44" y="31"/>
                </a:cxn>
                <a:cxn ang="0">
                  <a:pos x="40" y="37"/>
                </a:cxn>
                <a:cxn ang="0">
                  <a:pos x="36" y="44"/>
                </a:cxn>
                <a:cxn ang="0">
                  <a:pos x="32" y="54"/>
                </a:cxn>
                <a:cxn ang="0">
                  <a:pos x="33" y="69"/>
                </a:cxn>
                <a:cxn ang="0">
                  <a:pos x="34" y="82"/>
                </a:cxn>
                <a:cxn ang="0">
                  <a:pos x="36" y="94"/>
                </a:cxn>
                <a:cxn ang="0">
                  <a:pos x="37" y="104"/>
                </a:cxn>
                <a:cxn ang="0">
                  <a:pos x="38" y="113"/>
                </a:cxn>
                <a:cxn ang="0">
                  <a:pos x="39" y="120"/>
                </a:cxn>
                <a:cxn ang="0">
                  <a:pos x="40" y="126"/>
                </a:cxn>
                <a:cxn ang="0">
                  <a:pos x="41" y="131"/>
                </a:cxn>
                <a:cxn ang="0">
                  <a:pos x="41" y="134"/>
                </a:cxn>
                <a:cxn ang="0">
                  <a:pos x="41" y="136"/>
                </a:cxn>
                <a:cxn ang="0">
                  <a:pos x="41" y="137"/>
                </a:cxn>
                <a:cxn ang="0">
                  <a:pos x="40" y="136"/>
                </a:cxn>
                <a:cxn ang="0">
                  <a:pos x="39" y="134"/>
                </a:cxn>
                <a:cxn ang="0">
                  <a:pos x="37" y="131"/>
                </a:cxn>
                <a:cxn ang="0">
                  <a:pos x="35" y="126"/>
                </a:cxn>
                <a:cxn ang="0">
                  <a:pos x="32" y="120"/>
                </a:cxn>
              </a:cxnLst>
              <a:rect l="0" t="0" r="r" b="b"/>
              <a:pathLst>
                <a:path w="49" h="138">
                  <a:moveTo>
                    <a:pt x="32" y="120"/>
                  </a:moveTo>
                  <a:lnTo>
                    <a:pt x="28" y="117"/>
                  </a:lnTo>
                  <a:lnTo>
                    <a:pt x="25" y="114"/>
                  </a:lnTo>
                  <a:lnTo>
                    <a:pt x="21" y="111"/>
                  </a:lnTo>
                  <a:lnTo>
                    <a:pt x="18" y="108"/>
                  </a:lnTo>
                  <a:lnTo>
                    <a:pt x="16" y="104"/>
                  </a:lnTo>
                  <a:lnTo>
                    <a:pt x="13" y="100"/>
                  </a:lnTo>
                  <a:lnTo>
                    <a:pt x="11" y="96"/>
                  </a:lnTo>
                  <a:lnTo>
                    <a:pt x="9" y="92"/>
                  </a:lnTo>
                  <a:lnTo>
                    <a:pt x="7" y="88"/>
                  </a:lnTo>
                  <a:lnTo>
                    <a:pt x="5" y="83"/>
                  </a:lnTo>
                  <a:lnTo>
                    <a:pt x="4" y="79"/>
                  </a:lnTo>
                  <a:lnTo>
                    <a:pt x="2" y="74"/>
                  </a:lnTo>
                  <a:lnTo>
                    <a:pt x="2" y="70"/>
                  </a:lnTo>
                  <a:lnTo>
                    <a:pt x="1" y="65"/>
                  </a:lnTo>
                  <a:lnTo>
                    <a:pt x="1" y="60"/>
                  </a:lnTo>
                  <a:lnTo>
                    <a:pt x="0" y="56"/>
                  </a:lnTo>
                  <a:lnTo>
                    <a:pt x="1" y="51"/>
                  </a:lnTo>
                  <a:lnTo>
                    <a:pt x="1" y="47"/>
                  </a:lnTo>
                  <a:lnTo>
                    <a:pt x="2" y="42"/>
                  </a:lnTo>
                  <a:lnTo>
                    <a:pt x="3" y="38"/>
                  </a:lnTo>
                  <a:lnTo>
                    <a:pt x="4" y="34"/>
                  </a:lnTo>
                  <a:lnTo>
                    <a:pt x="6" y="30"/>
                  </a:lnTo>
                  <a:lnTo>
                    <a:pt x="8" y="26"/>
                  </a:lnTo>
                  <a:lnTo>
                    <a:pt x="10" y="22"/>
                  </a:lnTo>
                  <a:lnTo>
                    <a:pt x="12" y="18"/>
                  </a:lnTo>
                  <a:lnTo>
                    <a:pt x="15" y="15"/>
                  </a:lnTo>
                  <a:lnTo>
                    <a:pt x="18" y="12"/>
                  </a:lnTo>
                  <a:lnTo>
                    <a:pt x="21" y="9"/>
                  </a:lnTo>
                  <a:lnTo>
                    <a:pt x="25" y="6"/>
                  </a:lnTo>
                  <a:lnTo>
                    <a:pt x="29" y="4"/>
                  </a:lnTo>
                  <a:lnTo>
                    <a:pt x="33" y="2"/>
                  </a:lnTo>
                  <a:lnTo>
                    <a:pt x="38" y="0"/>
                  </a:lnTo>
                  <a:lnTo>
                    <a:pt x="40" y="3"/>
                  </a:lnTo>
                  <a:lnTo>
                    <a:pt x="41" y="5"/>
                  </a:lnTo>
                  <a:lnTo>
                    <a:pt x="43" y="7"/>
                  </a:lnTo>
                  <a:lnTo>
                    <a:pt x="44" y="10"/>
                  </a:lnTo>
                  <a:lnTo>
                    <a:pt x="45" y="12"/>
                  </a:lnTo>
                  <a:lnTo>
                    <a:pt x="46" y="13"/>
                  </a:lnTo>
                  <a:lnTo>
                    <a:pt x="46" y="15"/>
                  </a:lnTo>
                  <a:lnTo>
                    <a:pt x="47" y="17"/>
                  </a:lnTo>
                  <a:lnTo>
                    <a:pt x="47" y="18"/>
                  </a:lnTo>
                  <a:lnTo>
                    <a:pt x="47" y="19"/>
                  </a:lnTo>
                  <a:lnTo>
                    <a:pt x="48" y="21"/>
                  </a:lnTo>
                  <a:lnTo>
                    <a:pt x="47" y="22"/>
                  </a:lnTo>
                  <a:lnTo>
                    <a:pt x="47" y="23"/>
                  </a:lnTo>
                  <a:lnTo>
                    <a:pt x="47" y="24"/>
                  </a:lnTo>
                  <a:lnTo>
                    <a:pt x="46" y="27"/>
                  </a:lnTo>
                  <a:lnTo>
                    <a:pt x="45" y="29"/>
                  </a:lnTo>
                  <a:lnTo>
                    <a:pt x="44" y="31"/>
                  </a:lnTo>
                  <a:lnTo>
                    <a:pt x="42" y="34"/>
                  </a:lnTo>
                  <a:lnTo>
                    <a:pt x="40" y="37"/>
                  </a:lnTo>
                  <a:lnTo>
                    <a:pt x="38" y="40"/>
                  </a:lnTo>
                  <a:lnTo>
                    <a:pt x="36" y="44"/>
                  </a:lnTo>
                  <a:lnTo>
                    <a:pt x="34" y="48"/>
                  </a:lnTo>
                  <a:lnTo>
                    <a:pt x="32" y="54"/>
                  </a:lnTo>
                  <a:lnTo>
                    <a:pt x="33" y="61"/>
                  </a:lnTo>
                  <a:lnTo>
                    <a:pt x="33" y="69"/>
                  </a:lnTo>
                  <a:lnTo>
                    <a:pt x="34" y="75"/>
                  </a:lnTo>
                  <a:lnTo>
                    <a:pt x="34" y="82"/>
                  </a:lnTo>
                  <a:lnTo>
                    <a:pt x="35" y="88"/>
                  </a:lnTo>
                  <a:lnTo>
                    <a:pt x="36" y="94"/>
                  </a:lnTo>
                  <a:lnTo>
                    <a:pt x="36" y="99"/>
                  </a:lnTo>
                  <a:lnTo>
                    <a:pt x="37" y="104"/>
                  </a:lnTo>
                  <a:lnTo>
                    <a:pt x="38" y="108"/>
                  </a:lnTo>
                  <a:lnTo>
                    <a:pt x="38" y="113"/>
                  </a:lnTo>
                  <a:lnTo>
                    <a:pt x="39" y="117"/>
                  </a:lnTo>
                  <a:lnTo>
                    <a:pt x="39" y="120"/>
                  </a:lnTo>
                  <a:lnTo>
                    <a:pt x="40" y="123"/>
                  </a:lnTo>
                  <a:lnTo>
                    <a:pt x="40" y="126"/>
                  </a:lnTo>
                  <a:lnTo>
                    <a:pt x="41" y="129"/>
                  </a:lnTo>
                  <a:lnTo>
                    <a:pt x="41" y="131"/>
                  </a:lnTo>
                  <a:lnTo>
                    <a:pt x="41" y="133"/>
                  </a:lnTo>
                  <a:lnTo>
                    <a:pt x="41" y="134"/>
                  </a:lnTo>
                  <a:lnTo>
                    <a:pt x="41" y="135"/>
                  </a:lnTo>
                  <a:lnTo>
                    <a:pt x="41" y="136"/>
                  </a:lnTo>
                  <a:lnTo>
                    <a:pt x="41" y="137"/>
                  </a:lnTo>
                  <a:lnTo>
                    <a:pt x="41" y="137"/>
                  </a:lnTo>
                  <a:lnTo>
                    <a:pt x="41" y="137"/>
                  </a:lnTo>
                  <a:lnTo>
                    <a:pt x="40" y="136"/>
                  </a:lnTo>
                  <a:lnTo>
                    <a:pt x="40" y="135"/>
                  </a:lnTo>
                  <a:lnTo>
                    <a:pt x="39" y="134"/>
                  </a:lnTo>
                  <a:lnTo>
                    <a:pt x="38" y="133"/>
                  </a:lnTo>
                  <a:lnTo>
                    <a:pt x="37" y="131"/>
                  </a:lnTo>
                  <a:lnTo>
                    <a:pt x="36" y="129"/>
                  </a:lnTo>
                  <a:lnTo>
                    <a:pt x="35" y="126"/>
                  </a:lnTo>
                  <a:lnTo>
                    <a:pt x="34" y="123"/>
                  </a:lnTo>
                  <a:lnTo>
                    <a:pt x="32" y="120"/>
                  </a:lnTo>
                </a:path>
              </a:pathLst>
            </a:custGeom>
            <a:solidFill>
              <a:schemeClr val="tx1"/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12311" name="Freeform 23"/>
            <p:cNvSpPr>
              <a:spLocks/>
            </p:cNvSpPr>
            <p:nvPr/>
          </p:nvSpPr>
          <p:spPr bwMode="auto">
            <a:xfrm>
              <a:off x="3258" y="940"/>
              <a:ext cx="146" cy="57"/>
            </a:xfrm>
            <a:custGeom>
              <a:avLst/>
              <a:gdLst/>
              <a:ahLst/>
              <a:cxnLst>
                <a:cxn ang="0">
                  <a:pos x="18" y="21"/>
                </a:cxn>
                <a:cxn ang="0">
                  <a:pos x="28" y="24"/>
                </a:cxn>
                <a:cxn ang="0">
                  <a:pos x="36" y="26"/>
                </a:cxn>
                <a:cxn ang="0">
                  <a:pos x="42" y="28"/>
                </a:cxn>
                <a:cxn ang="0">
                  <a:pos x="48" y="29"/>
                </a:cxn>
                <a:cxn ang="0">
                  <a:pos x="54" y="31"/>
                </a:cxn>
                <a:cxn ang="0">
                  <a:pos x="60" y="32"/>
                </a:cxn>
                <a:cxn ang="0">
                  <a:pos x="66" y="32"/>
                </a:cxn>
                <a:cxn ang="0">
                  <a:pos x="72" y="31"/>
                </a:cxn>
                <a:cxn ang="0">
                  <a:pos x="78" y="30"/>
                </a:cxn>
                <a:cxn ang="0">
                  <a:pos x="84" y="29"/>
                </a:cxn>
                <a:cxn ang="0">
                  <a:pos x="92" y="28"/>
                </a:cxn>
                <a:cxn ang="0">
                  <a:pos x="102" y="27"/>
                </a:cxn>
                <a:cxn ang="0">
                  <a:pos x="110" y="24"/>
                </a:cxn>
                <a:cxn ang="0">
                  <a:pos x="118" y="16"/>
                </a:cxn>
                <a:cxn ang="0">
                  <a:pos x="122" y="11"/>
                </a:cxn>
                <a:cxn ang="0">
                  <a:pos x="127" y="6"/>
                </a:cxn>
                <a:cxn ang="0">
                  <a:pos x="132" y="3"/>
                </a:cxn>
                <a:cxn ang="0">
                  <a:pos x="135" y="1"/>
                </a:cxn>
                <a:cxn ang="0">
                  <a:pos x="138" y="0"/>
                </a:cxn>
                <a:cxn ang="0">
                  <a:pos x="140" y="0"/>
                </a:cxn>
                <a:cxn ang="0">
                  <a:pos x="142" y="0"/>
                </a:cxn>
                <a:cxn ang="0">
                  <a:pos x="143" y="1"/>
                </a:cxn>
                <a:cxn ang="0">
                  <a:pos x="145" y="3"/>
                </a:cxn>
                <a:cxn ang="0">
                  <a:pos x="145" y="6"/>
                </a:cxn>
                <a:cxn ang="0">
                  <a:pos x="144" y="10"/>
                </a:cxn>
                <a:cxn ang="0">
                  <a:pos x="141" y="15"/>
                </a:cxn>
                <a:cxn ang="0">
                  <a:pos x="138" y="20"/>
                </a:cxn>
                <a:cxn ang="0">
                  <a:pos x="134" y="28"/>
                </a:cxn>
                <a:cxn ang="0">
                  <a:pos x="129" y="34"/>
                </a:cxn>
                <a:cxn ang="0">
                  <a:pos x="124" y="39"/>
                </a:cxn>
                <a:cxn ang="0">
                  <a:pos x="118" y="44"/>
                </a:cxn>
                <a:cxn ang="0">
                  <a:pos x="112" y="47"/>
                </a:cxn>
                <a:cxn ang="0">
                  <a:pos x="105" y="51"/>
                </a:cxn>
                <a:cxn ang="0">
                  <a:pos x="90" y="56"/>
                </a:cxn>
                <a:cxn ang="0">
                  <a:pos x="78" y="54"/>
                </a:cxn>
                <a:cxn ang="0">
                  <a:pos x="68" y="52"/>
                </a:cxn>
                <a:cxn ang="0">
                  <a:pos x="60" y="49"/>
                </a:cxn>
                <a:cxn ang="0">
                  <a:pos x="48" y="46"/>
                </a:cxn>
                <a:cxn ang="0">
                  <a:pos x="40" y="43"/>
                </a:cxn>
                <a:cxn ang="0">
                  <a:pos x="32" y="39"/>
                </a:cxn>
                <a:cxn ang="0">
                  <a:pos x="23" y="35"/>
                </a:cxn>
                <a:cxn ang="0">
                  <a:pos x="17" y="31"/>
                </a:cxn>
                <a:cxn ang="0">
                  <a:pos x="13" y="31"/>
                </a:cxn>
                <a:cxn ang="0">
                  <a:pos x="8" y="30"/>
                </a:cxn>
                <a:cxn ang="0">
                  <a:pos x="4" y="29"/>
                </a:cxn>
                <a:cxn ang="0">
                  <a:pos x="2" y="28"/>
                </a:cxn>
                <a:cxn ang="0">
                  <a:pos x="1" y="27"/>
                </a:cxn>
                <a:cxn ang="0">
                  <a:pos x="0" y="25"/>
                </a:cxn>
                <a:cxn ang="0">
                  <a:pos x="0" y="24"/>
                </a:cxn>
                <a:cxn ang="0">
                  <a:pos x="4" y="22"/>
                </a:cxn>
                <a:cxn ang="0">
                  <a:pos x="8" y="21"/>
                </a:cxn>
                <a:cxn ang="0">
                  <a:pos x="12" y="20"/>
                </a:cxn>
              </a:cxnLst>
              <a:rect l="0" t="0" r="r" b="b"/>
              <a:pathLst>
                <a:path w="146" h="57">
                  <a:moveTo>
                    <a:pt x="12" y="20"/>
                  </a:moveTo>
                  <a:lnTo>
                    <a:pt x="18" y="21"/>
                  </a:lnTo>
                  <a:lnTo>
                    <a:pt x="23" y="23"/>
                  </a:lnTo>
                  <a:lnTo>
                    <a:pt x="28" y="24"/>
                  </a:lnTo>
                  <a:lnTo>
                    <a:pt x="32" y="25"/>
                  </a:lnTo>
                  <a:lnTo>
                    <a:pt x="36" y="26"/>
                  </a:lnTo>
                  <a:lnTo>
                    <a:pt x="39" y="27"/>
                  </a:lnTo>
                  <a:lnTo>
                    <a:pt x="42" y="28"/>
                  </a:lnTo>
                  <a:lnTo>
                    <a:pt x="45" y="29"/>
                  </a:lnTo>
                  <a:lnTo>
                    <a:pt x="48" y="29"/>
                  </a:lnTo>
                  <a:lnTo>
                    <a:pt x="50" y="30"/>
                  </a:lnTo>
                  <a:lnTo>
                    <a:pt x="54" y="31"/>
                  </a:lnTo>
                  <a:lnTo>
                    <a:pt x="57" y="32"/>
                  </a:lnTo>
                  <a:lnTo>
                    <a:pt x="60" y="32"/>
                  </a:lnTo>
                  <a:lnTo>
                    <a:pt x="63" y="32"/>
                  </a:lnTo>
                  <a:lnTo>
                    <a:pt x="66" y="32"/>
                  </a:lnTo>
                  <a:lnTo>
                    <a:pt x="70" y="31"/>
                  </a:lnTo>
                  <a:lnTo>
                    <a:pt x="72" y="31"/>
                  </a:lnTo>
                  <a:lnTo>
                    <a:pt x="75" y="31"/>
                  </a:lnTo>
                  <a:lnTo>
                    <a:pt x="78" y="30"/>
                  </a:lnTo>
                  <a:lnTo>
                    <a:pt x="81" y="30"/>
                  </a:lnTo>
                  <a:lnTo>
                    <a:pt x="84" y="29"/>
                  </a:lnTo>
                  <a:lnTo>
                    <a:pt x="88" y="29"/>
                  </a:lnTo>
                  <a:lnTo>
                    <a:pt x="92" y="28"/>
                  </a:lnTo>
                  <a:lnTo>
                    <a:pt x="97" y="27"/>
                  </a:lnTo>
                  <a:lnTo>
                    <a:pt x="102" y="27"/>
                  </a:lnTo>
                  <a:lnTo>
                    <a:pt x="108" y="26"/>
                  </a:lnTo>
                  <a:lnTo>
                    <a:pt x="110" y="24"/>
                  </a:lnTo>
                  <a:lnTo>
                    <a:pt x="113" y="21"/>
                  </a:lnTo>
                  <a:lnTo>
                    <a:pt x="118" y="16"/>
                  </a:lnTo>
                  <a:lnTo>
                    <a:pt x="120" y="13"/>
                  </a:lnTo>
                  <a:lnTo>
                    <a:pt x="122" y="11"/>
                  </a:lnTo>
                  <a:lnTo>
                    <a:pt x="125" y="9"/>
                  </a:lnTo>
                  <a:lnTo>
                    <a:pt x="127" y="6"/>
                  </a:lnTo>
                  <a:lnTo>
                    <a:pt x="130" y="5"/>
                  </a:lnTo>
                  <a:lnTo>
                    <a:pt x="132" y="3"/>
                  </a:lnTo>
                  <a:lnTo>
                    <a:pt x="135" y="2"/>
                  </a:lnTo>
                  <a:lnTo>
                    <a:pt x="135" y="1"/>
                  </a:lnTo>
                  <a:lnTo>
                    <a:pt x="137" y="1"/>
                  </a:lnTo>
                  <a:lnTo>
                    <a:pt x="138" y="0"/>
                  </a:lnTo>
                  <a:lnTo>
                    <a:pt x="139" y="0"/>
                  </a:lnTo>
                  <a:lnTo>
                    <a:pt x="140" y="0"/>
                  </a:lnTo>
                  <a:lnTo>
                    <a:pt x="141" y="0"/>
                  </a:lnTo>
                  <a:lnTo>
                    <a:pt x="142" y="0"/>
                  </a:lnTo>
                  <a:lnTo>
                    <a:pt x="142" y="1"/>
                  </a:lnTo>
                  <a:lnTo>
                    <a:pt x="143" y="1"/>
                  </a:lnTo>
                  <a:lnTo>
                    <a:pt x="144" y="2"/>
                  </a:lnTo>
                  <a:lnTo>
                    <a:pt x="145" y="3"/>
                  </a:lnTo>
                  <a:lnTo>
                    <a:pt x="145" y="4"/>
                  </a:lnTo>
                  <a:lnTo>
                    <a:pt x="145" y="6"/>
                  </a:lnTo>
                  <a:lnTo>
                    <a:pt x="145" y="8"/>
                  </a:lnTo>
                  <a:lnTo>
                    <a:pt x="144" y="10"/>
                  </a:lnTo>
                  <a:lnTo>
                    <a:pt x="142" y="13"/>
                  </a:lnTo>
                  <a:lnTo>
                    <a:pt x="141" y="15"/>
                  </a:lnTo>
                  <a:lnTo>
                    <a:pt x="139" y="18"/>
                  </a:lnTo>
                  <a:lnTo>
                    <a:pt x="138" y="20"/>
                  </a:lnTo>
                  <a:lnTo>
                    <a:pt x="136" y="24"/>
                  </a:lnTo>
                  <a:lnTo>
                    <a:pt x="134" y="28"/>
                  </a:lnTo>
                  <a:lnTo>
                    <a:pt x="131" y="31"/>
                  </a:lnTo>
                  <a:lnTo>
                    <a:pt x="129" y="34"/>
                  </a:lnTo>
                  <a:lnTo>
                    <a:pt x="126" y="37"/>
                  </a:lnTo>
                  <a:lnTo>
                    <a:pt x="124" y="39"/>
                  </a:lnTo>
                  <a:lnTo>
                    <a:pt x="121" y="41"/>
                  </a:lnTo>
                  <a:lnTo>
                    <a:pt x="118" y="44"/>
                  </a:lnTo>
                  <a:lnTo>
                    <a:pt x="115" y="46"/>
                  </a:lnTo>
                  <a:lnTo>
                    <a:pt x="112" y="47"/>
                  </a:lnTo>
                  <a:lnTo>
                    <a:pt x="109" y="49"/>
                  </a:lnTo>
                  <a:lnTo>
                    <a:pt x="105" y="51"/>
                  </a:lnTo>
                  <a:lnTo>
                    <a:pt x="98" y="53"/>
                  </a:lnTo>
                  <a:lnTo>
                    <a:pt x="90" y="56"/>
                  </a:lnTo>
                  <a:lnTo>
                    <a:pt x="84" y="55"/>
                  </a:lnTo>
                  <a:lnTo>
                    <a:pt x="78" y="54"/>
                  </a:lnTo>
                  <a:lnTo>
                    <a:pt x="73" y="53"/>
                  </a:lnTo>
                  <a:lnTo>
                    <a:pt x="68" y="52"/>
                  </a:lnTo>
                  <a:lnTo>
                    <a:pt x="64" y="51"/>
                  </a:lnTo>
                  <a:lnTo>
                    <a:pt x="60" y="49"/>
                  </a:lnTo>
                  <a:lnTo>
                    <a:pt x="52" y="47"/>
                  </a:lnTo>
                  <a:lnTo>
                    <a:pt x="48" y="46"/>
                  </a:lnTo>
                  <a:lnTo>
                    <a:pt x="44" y="44"/>
                  </a:lnTo>
                  <a:lnTo>
                    <a:pt x="40" y="43"/>
                  </a:lnTo>
                  <a:lnTo>
                    <a:pt x="36" y="41"/>
                  </a:lnTo>
                  <a:lnTo>
                    <a:pt x="32" y="39"/>
                  </a:lnTo>
                  <a:lnTo>
                    <a:pt x="28" y="37"/>
                  </a:lnTo>
                  <a:lnTo>
                    <a:pt x="23" y="35"/>
                  </a:lnTo>
                  <a:lnTo>
                    <a:pt x="18" y="32"/>
                  </a:lnTo>
                  <a:lnTo>
                    <a:pt x="17" y="31"/>
                  </a:lnTo>
                  <a:lnTo>
                    <a:pt x="16" y="31"/>
                  </a:lnTo>
                  <a:lnTo>
                    <a:pt x="13" y="31"/>
                  </a:lnTo>
                  <a:lnTo>
                    <a:pt x="11" y="30"/>
                  </a:lnTo>
                  <a:lnTo>
                    <a:pt x="8" y="30"/>
                  </a:lnTo>
                  <a:lnTo>
                    <a:pt x="5" y="30"/>
                  </a:lnTo>
                  <a:lnTo>
                    <a:pt x="4" y="29"/>
                  </a:lnTo>
                  <a:lnTo>
                    <a:pt x="3" y="29"/>
                  </a:lnTo>
                  <a:lnTo>
                    <a:pt x="2" y="28"/>
                  </a:lnTo>
                  <a:lnTo>
                    <a:pt x="1" y="28"/>
                  </a:lnTo>
                  <a:lnTo>
                    <a:pt x="1" y="27"/>
                  </a:lnTo>
                  <a:lnTo>
                    <a:pt x="0" y="26"/>
                  </a:lnTo>
                  <a:lnTo>
                    <a:pt x="0" y="25"/>
                  </a:lnTo>
                  <a:lnTo>
                    <a:pt x="0" y="25"/>
                  </a:lnTo>
                  <a:lnTo>
                    <a:pt x="0" y="24"/>
                  </a:lnTo>
                  <a:lnTo>
                    <a:pt x="2" y="23"/>
                  </a:lnTo>
                  <a:lnTo>
                    <a:pt x="4" y="22"/>
                  </a:lnTo>
                  <a:lnTo>
                    <a:pt x="6" y="22"/>
                  </a:lnTo>
                  <a:lnTo>
                    <a:pt x="8" y="21"/>
                  </a:lnTo>
                  <a:lnTo>
                    <a:pt x="10" y="21"/>
                  </a:lnTo>
                  <a:lnTo>
                    <a:pt x="12" y="20"/>
                  </a:lnTo>
                </a:path>
              </a:pathLst>
            </a:custGeom>
            <a:solidFill>
              <a:schemeClr val="tx1"/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</p:grpSp>
      <p:grpSp>
        <p:nvGrpSpPr>
          <p:cNvPr id="12320" name="Group 32"/>
          <p:cNvGrpSpPr>
            <a:grpSpLocks/>
          </p:cNvGrpSpPr>
          <p:nvPr/>
        </p:nvGrpSpPr>
        <p:grpSpPr bwMode="auto">
          <a:xfrm>
            <a:off x="4425950" y="1368425"/>
            <a:ext cx="1166813" cy="566738"/>
            <a:chOff x="2788" y="862"/>
            <a:chExt cx="735" cy="357"/>
          </a:xfrm>
        </p:grpSpPr>
        <p:sp>
          <p:nvSpPr>
            <p:cNvPr id="12313" name="Oval 25"/>
            <p:cNvSpPr>
              <a:spLocks noChangeArrowheads="1"/>
            </p:cNvSpPr>
            <p:nvPr/>
          </p:nvSpPr>
          <p:spPr bwMode="auto">
            <a:xfrm>
              <a:off x="2977" y="1057"/>
              <a:ext cx="142" cy="94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grpSp>
          <p:nvGrpSpPr>
            <p:cNvPr id="12317" name="Group 29"/>
            <p:cNvGrpSpPr>
              <a:grpSpLocks/>
            </p:cNvGrpSpPr>
            <p:nvPr/>
          </p:nvGrpSpPr>
          <p:grpSpPr bwMode="auto">
            <a:xfrm>
              <a:off x="2788" y="862"/>
              <a:ext cx="735" cy="357"/>
              <a:chOff x="2788" y="862"/>
              <a:chExt cx="735" cy="357"/>
            </a:xfrm>
          </p:grpSpPr>
          <p:sp>
            <p:nvSpPr>
              <p:cNvPr id="12314" name="Line 26"/>
              <p:cNvSpPr>
                <a:spLocks noChangeShapeType="1"/>
              </p:cNvSpPr>
              <p:nvPr/>
            </p:nvSpPr>
            <p:spPr bwMode="auto">
              <a:xfrm>
                <a:off x="2880" y="912"/>
                <a:ext cx="528" cy="24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12315" name="Freeform 27"/>
              <p:cNvSpPr>
                <a:spLocks/>
              </p:cNvSpPr>
              <p:nvPr/>
            </p:nvSpPr>
            <p:spPr bwMode="auto">
              <a:xfrm>
                <a:off x="3360" y="1116"/>
                <a:ext cx="163" cy="103"/>
              </a:xfrm>
              <a:custGeom>
                <a:avLst/>
                <a:gdLst/>
                <a:ahLst/>
                <a:cxnLst>
                  <a:cxn ang="0">
                    <a:pos x="4" y="22"/>
                  </a:cxn>
                  <a:cxn ang="0">
                    <a:pos x="10" y="28"/>
                  </a:cxn>
                  <a:cxn ang="0">
                    <a:pos x="15" y="34"/>
                  </a:cxn>
                  <a:cxn ang="0">
                    <a:pos x="20" y="38"/>
                  </a:cxn>
                  <a:cxn ang="0">
                    <a:pos x="23" y="42"/>
                  </a:cxn>
                  <a:cxn ang="0">
                    <a:pos x="27" y="46"/>
                  </a:cxn>
                  <a:cxn ang="0">
                    <a:pos x="30" y="49"/>
                  </a:cxn>
                  <a:cxn ang="0">
                    <a:pos x="34" y="52"/>
                  </a:cxn>
                  <a:cxn ang="0">
                    <a:pos x="38" y="56"/>
                  </a:cxn>
                  <a:cxn ang="0">
                    <a:pos x="44" y="60"/>
                  </a:cxn>
                  <a:cxn ang="0">
                    <a:pos x="51" y="64"/>
                  </a:cxn>
                  <a:cxn ang="0">
                    <a:pos x="56" y="69"/>
                  </a:cxn>
                  <a:cxn ang="0">
                    <a:pos x="58" y="73"/>
                  </a:cxn>
                  <a:cxn ang="0">
                    <a:pos x="61" y="77"/>
                  </a:cxn>
                  <a:cxn ang="0">
                    <a:pos x="63" y="81"/>
                  </a:cxn>
                  <a:cxn ang="0">
                    <a:pos x="66" y="85"/>
                  </a:cxn>
                  <a:cxn ang="0">
                    <a:pos x="69" y="87"/>
                  </a:cxn>
                  <a:cxn ang="0">
                    <a:pos x="73" y="88"/>
                  </a:cxn>
                  <a:cxn ang="0">
                    <a:pos x="79" y="90"/>
                  </a:cxn>
                  <a:cxn ang="0">
                    <a:pos x="86" y="91"/>
                  </a:cxn>
                  <a:cxn ang="0">
                    <a:pos x="91" y="93"/>
                  </a:cxn>
                  <a:cxn ang="0">
                    <a:pos x="98" y="95"/>
                  </a:cxn>
                  <a:cxn ang="0">
                    <a:pos x="105" y="97"/>
                  </a:cxn>
                  <a:cxn ang="0">
                    <a:pos x="110" y="99"/>
                  </a:cxn>
                  <a:cxn ang="0">
                    <a:pos x="116" y="101"/>
                  </a:cxn>
                  <a:cxn ang="0">
                    <a:pos x="119" y="102"/>
                  </a:cxn>
                  <a:cxn ang="0">
                    <a:pos x="120" y="102"/>
                  </a:cxn>
                  <a:cxn ang="0">
                    <a:pos x="127" y="100"/>
                  </a:cxn>
                  <a:cxn ang="0">
                    <a:pos x="132" y="98"/>
                  </a:cxn>
                  <a:cxn ang="0">
                    <a:pos x="136" y="97"/>
                  </a:cxn>
                  <a:cxn ang="0">
                    <a:pos x="141" y="94"/>
                  </a:cxn>
                  <a:cxn ang="0">
                    <a:pos x="143" y="91"/>
                  </a:cxn>
                  <a:cxn ang="0">
                    <a:pos x="146" y="87"/>
                  </a:cxn>
                  <a:cxn ang="0">
                    <a:pos x="148" y="82"/>
                  </a:cxn>
                  <a:cxn ang="0">
                    <a:pos x="151" y="76"/>
                  </a:cxn>
                  <a:cxn ang="0">
                    <a:pos x="154" y="67"/>
                  </a:cxn>
                  <a:cxn ang="0">
                    <a:pos x="158" y="56"/>
                  </a:cxn>
                  <a:cxn ang="0">
                    <a:pos x="159" y="50"/>
                  </a:cxn>
                  <a:cxn ang="0">
                    <a:pos x="161" y="46"/>
                  </a:cxn>
                  <a:cxn ang="0">
                    <a:pos x="162" y="43"/>
                  </a:cxn>
                  <a:cxn ang="0">
                    <a:pos x="162" y="42"/>
                  </a:cxn>
                  <a:cxn ang="0">
                    <a:pos x="157" y="32"/>
                  </a:cxn>
                  <a:cxn ang="0">
                    <a:pos x="150" y="24"/>
                  </a:cxn>
                  <a:cxn ang="0">
                    <a:pos x="142" y="18"/>
                  </a:cxn>
                  <a:cxn ang="0">
                    <a:pos x="133" y="12"/>
                  </a:cxn>
                  <a:cxn ang="0">
                    <a:pos x="123" y="8"/>
                  </a:cxn>
                  <a:cxn ang="0">
                    <a:pos x="112" y="5"/>
                  </a:cxn>
                  <a:cxn ang="0">
                    <a:pos x="90" y="0"/>
                  </a:cxn>
                  <a:cxn ang="0">
                    <a:pos x="75" y="1"/>
                  </a:cxn>
                  <a:cxn ang="0">
                    <a:pos x="63" y="1"/>
                  </a:cxn>
                  <a:cxn ang="0">
                    <a:pos x="53" y="1"/>
                  </a:cxn>
                  <a:cxn ang="0">
                    <a:pos x="45" y="1"/>
                  </a:cxn>
                  <a:cxn ang="0">
                    <a:pos x="38" y="1"/>
                  </a:cxn>
                  <a:cxn ang="0">
                    <a:pos x="33" y="1"/>
                  </a:cxn>
                  <a:cxn ang="0">
                    <a:pos x="28" y="0"/>
                  </a:cxn>
                  <a:cxn ang="0">
                    <a:pos x="22" y="0"/>
                  </a:cxn>
                  <a:cxn ang="0">
                    <a:pos x="17" y="2"/>
                  </a:cxn>
                  <a:cxn ang="0">
                    <a:pos x="14" y="4"/>
                  </a:cxn>
                  <a:cxn ang="0">
                    <a:pos x="11" y="7"/>
                  </a:cxn>
                  <a:cxn ang="0">
                    <a:pos x="7" y="11"/>
                  </a:cxn>
                  <a:cxn ang="0">
                    <a:pos x="3" y="15"/>
                  </a:cxn>
                </a:cxnLst>
                <a:rect l="0" t="0" r="r" b="b"/>
                <a:pathLst>
                  <a:path w="163" h="103">
                    <a:moveTo>
                      <a:pt x="0" y="18"/>
                    </a:moveTo>
                    <a:lnTo>
                      <a:pt x="4" y="22"/>
                    </a:lnTo>
                    <a:lnTo>
                      <a:pt x="7" y="25"/>
                    </a:lnTo>
                    <a:lnTo>
                      <a:pt x="10" y="28"/>
                    </a:lnTo>
                    <a:lnTo>
                      <a:pt x="13" y="31"/>
                    </a:lnTo>
                    <a:lnTo>
                      <a:pt x="15" y="34"/>
                    </a:lnTo>
                    <a:lnTo>
                      <a:pt x="17" y="36"/>
                    </a:lnTo>
                    <a:lnTo>
                      <a:pt x="20" y="38"/>
                    </a:lnTo>
                    <a:lnTo>
                      <a:pt x="21" y="40"/>
                    </a:lnTo>
                    <a:lnTo>
                      <a:pt x="23" y="42"/>
                    </a:lnTo>
                    <a:lnTo>
                      <a:pt x="24" y="43"/>
                    </a:lnTo>
                    <a:lnTo>
                      <a:pt x="27" y="46"/>
                    </a:lnTo>
                    <a:lnTo>
                      <a:pt x="29" y="48"/>
                    </a:lnTo>
                    <a:lnTo>
                      <a:pt x="30" y="49"/>
                    </a:lnTo>
                    <a:lnTo>
                      <a:pt x="32" y="51"/>
                    </a:lnTo>
                    <a:lnTo>
                      <a:pt x="34" y="52"/>
                    </a:lnTo>
                    <a:lnTo>
                      <a:pt x="35" y="54"/>
                    </a:lnTo>
                    <a:lnTo>
                      <a:pt x="38" y="56"/>
                    </a:lnTo>
                    <a:lnTo>
                      <a:pt x="41" y="57"/>
                    </a:lnTo>
                    <a:lnTo>
                      <a:pt x="44" y="60"/>
                    </a:lnTo>
                    <a:lnTo>
                      <a:pt x="49" y="63"/>
                    </a:lnTo>
                    <a:lnTo>
                      <a:pt x="51" y="64"/>
                    </a:lnTo>
                    <a:lnTo>
                      <a:pt x="54" y="66"/>
                    </a:lnTo>
                    <a:lnTo>
                      <a:pt x="56" y="69"/>
                    </a:lnTo>
                    <a:lnTo>
                      <a:pt x="57" y="71"/>
                    </a:lnTo>
                    <a:lnTo>
                      <a:pt x="58" y="73"/>
                    </a:lnTo>
                    <a:lnTo>
                      <a:pt x="60" y="75"/>
                    </a:lnTo>
                    <a:lnTo>
                      <a:pt x="61" y="77"/>
                    </a:lnTo>
                    <a:lnTo>
                      <a:pt x="62" y="78"/>
                    </a:lnTo>
                    <a:lnTo>
                      <a:pt x="63" y="81"/>
                    </a:lnTo>
                    <a:lnTo>
                      <a:pt x="65" y="83"/>
                    </a:lnTo>
                    <a:lnTo>
                      <a:pt x="66" y="85"/>
                    </a:lnTo>
                    <a:lnTo>
                      <a:pt x="68" y="86"/>
                    </a:lnTo>
                    <a:lnTo>
                      <a:pt x="69" y="87"/>
                    </a:lnTo>
                    <a:lnTo>
                      <a:pt x="71" y="87"/>
                    </a:lnTo>
                    <a:lnTo>
                      <a:pt x="73" y="88"/>
                    </a:lnTo>
                    <a:lnTo>
                      <a:pt x="76" y="89"/>
                    </a:lnTo>
                    <a:lnTo>
                      <a:pt x="79" y="90"/>
                    </a:lnTo>
                    <a:lnTo>
                      <a:pt x="83" y="90"/>
                    </a:lnTo>
                    <a:lnTo>
                      <a:pt x="86" y="91"/>
                    </a:lnTo>
                    <a:lnTo>
                      <a:pt x="88" y="92"/>
                    </a:lnTo>
                    <a:lnTo>
                      <a:pt x="91" y="93"/>
                    </a:lnTo>
                    <a:lnTo>
                      <a:pt x="95" y="94"/>
                    </a:lnTo>
                    <a:lnTo>
                      <a:pt x="98" y="95"/>
                    </a:lnTo>
                    <a:lnTo>
                      <a:pt x="102" y="96"/>
                    </a:lnTo>
                    <a:lnTo>
                      <a:pt x="105" y="97"/>
                    </a:lnTo>
                    <a:lnTo>
                      <a:pt x="107" y="98"/>
                    </a:lnTo>
                    <a:lnTo>
                      <a:pt x="110" y="99"/>
                    </a:lnTo>
                    <a:lnTo>
                      <a:pt x="113" y="100"/>
                    </a:lnTo>
                    <a:lnTo>
                      <a:pt x="116" y="101"/>
                    </a:lnTo>
                    <a:lnTo>
                      <a:pt x="118" y="101"/>
                    </a:lnTo>
                    <a:lnTo>
                      <a:pt x="119" y="102"/>
                    </a:lnTo>
                    <a:lnTo>
                      <a:pt x="120" y="102"/>
                    </a:lnTo>
                    <a:lnTo>
                      <a:pt x="120" y="102"/>
                    </a:lnTo>
                    <a:lnTo>
                      <a:pt x="124" y="101"/>
                    </a:lnTo>
                    <a:lnTo>
                      <a:pt x="127" y="100"/>
                    </a:lnTo>
                    <a:lnTo>
                      <a:pt x="129" y="99"/>
                    </a:lnTo>
                    <a:lnTo>
                      <a:pt x="132" y="98"/>
                    </a:lnTo>
                    <a:lnTo>
                      <a:pt x="134" y="98"/>
                    </a:lnTo>
                    <a:lnTo>
                      <a:pt x="136" y="97"/>
                    </a:lnTo>
                    <a:lnTo>
                      <a:pt x="139" y="95"/>
                    </a:lnTo>
                    <a:lnTo>
                      <a:pt x="141" y="94"/>
                    </a:lnTo>
                    <a:lnTo>
                      <a:pt x="142" y="93"/>
                    </a:lnTo>
                    <a:lnTo>
                      <a:pt x="143" y="91"/>
                    </a:lnTo>
                    <a:lnTo>
                      <a:pt x="144" y="90"/>
                    </a:lnTo>
                    <a:lnTo>
                      <a:pt x="146" y="87"/>
                    </a:lnTo>
                    <a:lnTo>
                      <a:pt x="147" y="85"/>
                    </a:lnTo>
                    <a:lnTo>
                      <a:pt x="148" y="82"/>
                    </a:lnTo>
                    <a:lnTo>
                      <a:pt x="150" y="78"/>
                    </a:lnTo>
                    <a:lnTo>
                      <a:pt x="151" y="76"/>
                    </a:lnTo>
                    <a:lnTo>
                      <a:pt x="152" y="73"/>
                    </a:lnTo>
                    <a:lnTo>
                      <a:pt x="154" y="67"/>
                    </a:lnTo>
                    <a:lnTo>
                      <a:pt x="156" y="61"/>
                    </a:lnTo>
                    <a:lnTo>
                      <a:pt x="158" y="56"/>
                    </a:lnTo>
                    <a:lnTo>
                      <a:pt x="159" y="53"/>
                    </a:lnTo>
                    <a:lnTo>
                      <a:pt x="159" y="50"/>
                    </a:lnTo>
                    <a:lnTo>
                      <a:pt x="160" y="48"/>
                    </a:lnTo>
                    <a:lnTo>
                      <a:pt x="161" y="46"/>
                    </a:lnTo>
                    <a:lnTo>
                      <a:pt x="161" y="44"/>
                    </a:lnTo>
                    <a:lnTo>
                      <a:pt x="162" y="43"/>
                    </a:lnTo>
                    <a:lnTo>
                      <a:pt x="162" y="42"/>
                    </a:lnTo>
                    <a:lnTo>
                      <a:pt x="162" y="42"/>
                    </a:lnTo>
                    <a:lnTo>
                      <a:pt x="160" y="37"/>
                    </a:lnTo>
                    <a:lnTo>
                      <a:pt x="157" y="32"/>
                    </a:lnTo>
                    <a:lnTo>
                      <a:pt x="154" y="28"/>
                    </a:lnTo>
                    <a:lnTo>
                      <a:pt x="150" y="24"/>
                    </a:lnTo>
                    <a:lnTo>
                      <a:pt x="147" y="21"/>
                    </a:lnTo>
                    <a:lnTo>
                      <a:pt x="142" y="18"/>
                    </a:lnTo>
                    <a:lnTo>
                      <a:pt x="138" y="15"/>
                    </a:lnTo>
                    <a:lnTo>
                      <a:pt x="133" y="12"/>
                    </a:lnTo>
                    <a:lnTo>
                      <a:pt x="128" y="10"/>
                    </a:lnTo>
                    <a:lnTo>
                      <a:pt x="123" y="8"/>
                    </a:lnTo>
                    <a:lnTo>
                      <a:pt x="118" y="7"/>
                    </a:lnTo>
                    <a:lnTo>
                      <a:pt x="112" y="5"/>
                    </a:lnTo>
                    <a:lnTo>
                      <a:pt x="101" y="2"/>
                    </a:lnTo>
                    <a:lnTo>
                      <a:pt x="90" y="0"/>
                    </a:lnTo>
                    <a:lnTo>
                      <a:pt x="82" y="1"/>
                    </a:lnTo>
                    <a:lnTo>
                      <a:pt x="75" y="1"/>
                    </a:lnTo>
                    <a:lnTo>
                      <a:pt x="69" y="1"/>
                    </a:lnTo>
                    <a:lnTo>
                      <a:pt x="63" y="1"/>
                    </a:lnTo>
                    <a:lnTo>
                      <a:pt x="58" y="1"/>
                    </a:lnTo>
                    <a:lnTo>
                      <a:pt x="53" y="1"/>
                    </a:lnTo>
                    <a:lnTo>
                      <a:pt x="49" y="1"/>
                    </a:lnTo>
                    <a:lnTo>
                      <a:pt x="45" y="1"/>
                    </a:lnTo>
                    <a:lnTo>
                      <a:pt x="41" y="1"/>
                    </a:lnTo>
                    <a:lnTo>
                      <a:pt x="38" y="1"/>
                    </a:lnTo>
                    <a:lnTo>
                      <a:pt x="35" y="1"/>
                    </a:lnTo>
                    <a:lnTo>
                      <a:pt x="33" y="1"/>
                    </a:lnTo>
                    <a:lnTo>
                      <a:pt x="30" y="0"/>
                    </a:lnTo>
                    <a:lnTo>
                      <a:pt x="28" y="0"/>
                    </a:lnTo>
                    <a:lnTo>
                      <a:pt x="25" y="0"/>
                    </a:lnTo>
                    <a:lnTo>
                      <a:pt x="22" y="0"/>
                    </a:lnTo>
                    <a:lnTo>
                      <a:pt x="20" y="1"/>
                    </a:lnTo>
                    <a:lnTo>
                      <a:pt x="17" y="2"/>
                    </a:lnTo>
                    <a:lnTo>
                      <a:pt x="15" y="3"/>
                    </a:lnTo>
                    <a:lnTo>
                      <a:pt x="14" y="4"/>
                    </a:lnTo>
                    <a:lnTo>
                      <a:pt x="12" y="6"/>
                    </a:lnTo>
                    <a:lnTo>
                      <a:pt x="11" y="7"/>
                    </a:lnTo>
                    <a:lnTo>
                      <a:pt x="9" y="9"/>
                    </a:lnTo>
                    <a:lnTo>
                      <a:pt x="7" y="11"/>
                    </a:lnTo>
                    <a:lnTo>
                      <a:pt x="5" y="13"/>
                    </a:lnTo>
                    <a:lnTo>
                      <a:pt x="3" y="15"/>
                    </a:lnTo>
                    <a:lnTo>
                      <a:pt x="0" y="18"/>
                    </a:lnTo>
                  </a:path>
                </a:pathLst>
              </a:custGeom>
              <a:solidFill>
                <a:schemeClr val="tx1"/>
              </a:solidFill>
              <a:ln w="12700" cap="rnd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12316" name="Freeform 28"/>
              <p:cNvSpPr>
                <a:spLocks/>
              </p:cNvSpPr>
              <p:nvPr/>
            </p:nvSpPr>
            <p:spPr bwMode="auto">
              <a:xfrm>
                <a:off x="2788" y="862"/>
                <a:ext cx="159" cy="101"/>
              </a:xfrm>
              <a:custGeom>
                <a:avLst/>
                <a:gdLst/>
                <a:ahLst/>
                <a:cxnLst>
                  <a:cxn ang="0">
                    <a:pos x="153" y="86"/>
                  </a:cxn>
                  <a:cxn ang="0">
                    <a:pos x="144" y="87"/>
                  </a:cxn>
                  <a:cxn ang="0">
                    <a:pos x="137" y="89"/>
                  </a:cxn>
                  <a:cxn ang="0">
                    <a:pos x="131" y="90"/>
                  </a:cxn>
                  <a:cxn ang="0">
                    <a:pos x="124" y="91"/>
                  </a:cxn>
                  <a:cxn ang="0">
                    <a:pos x="118" y="92"/>
                  </a:cxn>
                  <a:cxn ang="0">
                    <a:pos x="111" y="93"/>
                  </a:cxn>
                  <a:cxn ang="0">
                    <a:pos x="106" y="93"/>
                  </a:cxn>
                  <a:cxn ang="0">
                    <a:pos x="100" y="93"/>
                  </a:cxn>
                  <a:cxn ang="0">
                    <a:pos x="95" y="93"/>
                  </a:cxn>
                  <a:cxn ang="0">
                    <a:pos x="89" y="92"/>
                  </a:cxn>
                  <a:cxn ang="0">
                    <a:pos x="83" y="93"/>
                  </a:cxn>
                  <a:cxn ang="0">
                    <a:pos x="76" y="96"/>
                  </a:cxn>
                  <a:cxn ang="0">
                    <a:pos x="70" y="98"/>
                  </a:cxn>
                  <a:cxn ang="0">
                    <a:pos x="66" y="100"/>
                  </a:cxn>
                  <a:cxn ang="0">
                    <a:pos x="62" y="100"/>
                  </a:cxn>
                  <a:cxn ang="0">
                    <a:pos x="58" y="99"/>
                  </a:cxn>
                  <a:cxn ang="0">
                    <a:pos x="52" y="96"/>
                  </a:cxn>
                  <a:cxn ang="0">
                    <a:pos x="46" y="94"/>
                  </a:cxn>
                  <a:cxn ang="0">
                    <a:pos x="41" y="92"/>
                  </a:cxn>
                  <a:cxn ang="0">
                    <a:pos x="34" y="89"/>
                  </a:cxn>
                  <a:cxn ang="0">
                    <a:pos x="28" y="87"/>
                  </a:cxn>
                  <a:cxn ang="0">
                    <a:pos x="22" y="85"/>
                  </a:cxn>
                  <a:cxn ang="0">
                    <a:pos x="16" y="83"/>
                  </a:cxn>
                  <a:cxn ang="0">
                    <a:pos x="13" y="82"/>
                  </a:cxn>
                  <a:cxn ang="0">
                    <a:pos x="12" y="82"/>
                  </a:cxn>
                  <a:cxn ang="0">
                    <a:pos x="8" y="77"/>
                  </a:cxn>
                  <a:cxn ang="0">
                    <a:pos x="5" y="72"/>
                  </a:cxn>
                  <a:cxn ang="0">
                    <a:pos x="2" y="69"/>
                  </a:cxn>
                  <a:cxn ang="0">
                    <a:pos x="0" y="64"/>
                  </a:cxn>
                  <a:cxn ang="0">
                    <a:pos x="0" y="60"/>
                  </a:cxn>
                  <a:cxn ang="0">
                    <a:pos x="0" y="55"/>
                  </a:cxn>
                  <a:cxn ang="0">
                    <a:pos x="1" y="49"/>
                  </a:cxn>
                  <a:cxn ang="0">
                    <a:pos x="3" y="42"/>
                  </a:cxn>
                  <a:cxn ang="0">
                    <a:pos x="5" y="34"/>
                  </a:cxn>
                  <a:cxn ang="0">
                    <a:pos x="9" y="22"/>
                  </a:cxn>
                  <a:cxn ang="0">
                    <a:pos x="10" y="17"/>
                  </a:cxn>
                  <a:cxn ang="0">
                    <a:pos x="12" y="13"/>
                  </a:cxn>
                  <a:cxn ang="0">
                    <a:pos x="13" y="10"/>
                  </a:cxn>
                  <a:cxn ang="0">
                    <a:pos x="13" y="9"/>
                  </a:cxn>
                  <a:cxn ang="0">
                    <a:pos x="18" y="6"/>
                  </a:cxn>
                  <a:cxn ang="0">
                    <a:pos x="28" y="2"/>
                  </a:cxn>
                  <a:cxn ang="0">
                    <a:pos x="38" y="0"/>
                  </a:cxn>
                  <a:cxn ang="0">
                    <a:pos x="48" y="1"/>
                  </a:cxn>
                  <a:cxn ang="0">
                    <a:pos x="59" y="3"/>
                  </a:cxn>
                  <a:cxn ang="0">
                    <a:pos x="70" y="6"/>
                  </a:cxn>
                  <a:cxn ang="0">
                    <a:pos x="86" y="13"/>
                  </a:cxn>
                  <a:cxn ang="0">
                    <a:pos x="102" y="22"/>
                  </a:cxn>
                  <a:cxn ang="0">
                    <a:pos x="112" y="30"/>
                  </a:cxn>
                  <a:cxn ang="0">
                    <a:pos x="121" y="37"/>
                  </a:cxn>
                  <a:cxn ang="0">
                    <a:pos x="129" y="43"/>
                  </a:cxn>
                  <a:cxn ang="0">
                    <a:pos x="135" y="47"/>
                  </a:cxn>
                  <a:cxn ang="0">
                    <a:pos x="140" y="50"/>
                  </a:cxn>
                  <a:cxn ang="0">
                    <a:pos x="146" y="54"/>
                  </a:cxn>
                  <a:cxn ang="0">
                    <a:pos x="151" y="58"/>
                  </a:cxn>
                  <a:cxn ang="0">
                    <a:pos x="154" y="62"/>
                  </a:cxn>
                  <a:cxn ang="0">
                    <a:pos x="155" y="64"/>
                  </a:cxn>
                  <a:cxn ang="0">
                    <a:pos x="156" y="68"/>
                  </a:cxn>
                  <a:cxn ang="0">
                    <a:pos x="156" y="72"/>
                  </a:cxn>
                  <a:cxn ang="0">
                    <a:pos x="157" y="78"/>
                  </a:cxn>
                  <a:cxn ang="0">
                    <a:pos x="158" y="85"/>
                  </a:cxn>
                </a:cxnLst>
                <a:rect l="0" t="0" r="r" b="b"/>
                <a:pathLst>
                  <a:path w="159" h="101">
                    <a:moveTo>
                      <a:pt x="158" y="85"/>
                    </a:moveTo>
                    <a:lnTo>
                      <a:pt x="153" y="86"/>
                    </a:lnTo>
                    <a:lnTo>
                      <a:pt x="148" y="87"/>
                    </a:lnTo>
                    <a:lnTo>
                      <a:pt x="144" y="87"/>
                    </a:lnTo>
                    <a:lnTo>
                      <a:pt x="140" y="88"/>
                    </a:lnTo>
                    <a:lnTo>
                      <a:pt x="137" y="89"/>
                    </a:lnTo>
                    <a:lnTo>
                      <a:pt x="133" y="89"/>
                    </a:lnTo>
                    <a:lnTo>
                      <a:pt x="131" y="90"/>
                    </a:lnTo>
                    <a:lnTo>
                      <a:pt x="128" y="90"/>
                    </a:lnTo>
                    <a:lnTo>
                      <a:pt x="124" y="91"/>
                    </a:lnTo>
                    <a:lnTo>
                      <a:pt x="121" y="92"/>
                    </a:lnTo>
                    <a:lnTo>
                      <a:pt x="118" y="92"/>
                    </a:lnTo>
                    <a:lnTo>
                      <a:pt x="115" y="93"/>
                    </a:lnTo>
                    <a:lnTo>
                      <a:pt x="111" y="93"/>
                    </a:lnTo>
                    <a:lnTo>
                      <a:pt x="108" y="93"/>
                    </a:lnTo>
                    <a:lnTo>
                      <a:pt x="106" y="93"/>
                    </a:lnTo>
                    <a:lnTo>
                      <a:pt x="102" y="93"/>
                    </a:lnTo>
                    <a:lnTo>
                      <a:pt x="100" y="93"/>
                    </a:lnTo>
                    <a:lnTo>
                      <a:pt x="98" y="93"/>
                    </a:lnTo>
                    <a:lnTo>
                      <a:pt x="95" y="93"/>
                    </a:lnTo>
                    <a:lnTo>
                      <a:pt x="93" y="92"/>
                    </a:lnTo>
                    <a:lnTo>
                      <a:pt x="89" y="92"/>
                    </a:lnTo>
                    <a:lnTo>
                      <a:pt x="86" y="92"/>
                    </a:lnTo>
                    <a:lnTo>
                      <a:pt x="83" y="93"/>
                    </a:lnTo>
                    <a:lnTo>
                      <a:pt x="81" y="94"/>
                    </a:lnTo>
                    <a:lnTo>
                      <a:pt x="76" y="96"/>
                    </a:lnTo>
                    <a:lnTo>
                      <a:pt x="73" y="97"/>
                    </a:lnTo>
                    <a:lnTo>
                      <a:pt x="70" y="98"/>
                    </a:lnTo>
                    <a:lnTo>
                      <a:pt x="67" y="99"/>
                    </a:lnTo>
                    <a:lnTo>
                      <a:pt x="66" y="100"/>
                    </a:lnTo>
                    <a:lnTo>
                      <a:pt x="64" y="100"/>
                    </a:lnTo>
                    <a:lnTo>
                      <a:pt x="62" y="100"/>
                    </a:lnTo>
                    <a:lnTo>
                      <a:pt x="60" y="99"/>
                    </a:lnTo>
                    <a:lnTo>
                      <a:pt x="58" y="99"/>
                    </a:lnTo>
                    <a:lnTo>
                      <a:pt x="56" y="98"/>
                    </a:lnTo>
                    <a:lnTo>
                      <a:pt x="52" y="96"/>
                    </a:lnTo>
                    <a:lnTo>
                      <a:pt x="48" y="95"/>
                    </a:lnTo>
                    <a:lnTo>
                      <a:pt x="46" y="94"/>
                    </a:lnTo>
                    <a:lnTo>
                      <a:pt x="43" y="93"/>
                    </a:lnTo>
                    <a:lnTo>
                      <a:pt x="41" y="92"/>
                    </a:lnTo>
                    <a:lnTo>
                      <a:pt x="37" y="91"/>
                    </a:lnTo>
                    <a:lnTo>
                      <a:pt x="34" y="89"/>
                    </a:lnTo>
                    <a:lnTo>
                      <a:pt x="30" y="88"/>
                    </a:lnTo>
                    <a:lnTo>
                      <a:pt x="28" y="87"/>
                    </a:lnTo>
                    <a:lnTo>
                      <a:pt x="25" y="86"/>
                    </a:lnTo>
                    <a:lnTo>
                      <a:pt x="22" y="85"/>
                    </a:lnTo>
                    <a:lnTo>
                      <a:pt x="19" y="84"/>
                    </a:lnTo>
                    <a:lnTo>
                      <a:pt x="16" y="83"/>
                    </a:lnTo>
                    <a:lnTo>
                      <a:pt x="14" y="83"/>
                    </a:lnTo>
                    <a:lnTo>
                      <a:pt x="13" y="82"/>
                    </a:lnTo>
                    <a:lnTo>
                      <a:pt x="12" y="82"/>
                    </a:lnTo>
                    <a:lnTo>
                      <a:pt x="12" y="82"/>
                    </a:lnTo>
                    <a:lnTo>
                      <a:pt x="10" y="79"/>
                    </a:lnTo>
                    <a:lnTo>
                      <a:pt x="8" y="77"/>
                    </a:lnTo>
                    <a:lnTo>
                      <a:pt x="6" y="74"/>
                    </a:lnTo>
                    <a:lnTo>
                      <a:pt x="5" y="72"/>
                    </a:lnTo>
                    <a:lnTo>
                      <a:pt x="3" y="70"/>
                    </a:lnTo>
                    <a:lnTo>
                      <a:pt x="2" y="69"/>
                    </a:lnTo>
                    <a:lnTo>
                      <a:pt x="1" y="65"/>
                    </a:lnTo>
                    <a:lnTo>
                      <a:pt x="0" y="64"/>
                    </a:lnTo>
                    <a:lnTo>
                      <a:pt x="0" y="62"/>
                    </a:lnTo>
                    <a:lnTo>
                      <a:pt x="0" y="60"/>
                    </a:lnTo>
                    <a:lnTo>
                      <a:pt x="0" y="58"/>
                    </a:lnTo>
                    <a:lnTo>
                      <a:pt x="0" y="55"/>
                    </a:lnTo>
                    <a:lnTo>
                      <a:pt x="0" y="52"/>
                    </a:lnTo>
                    <a:lnTo>
                      <a:pt x="1" y="49"/>
                    </a:lnTo>
                    <a:lnTo>
                      <a:pt x="2" y="45"/>
                    </a:lnTo>
                    <a:lnTo>
                      <a:pt x="3" y="42"/>
                    </a:lnTo>
                    <a:lnTo>
                      <a:pt x="3" y="40"/>
                    </a:lnTo>
                    <a:lnTo>
                      <a:pt x="5" y="34"/>
                    </a:lnTo>
                    <a:lnTo>
                      <a:pt x="7" y="28"/>
                    </a:lnTo>
                    <a:lnTo>
                      <a:pt x="9" y="22"/>
                    </a:lnTo>
                    <a:lnTo>
                      <a:pt x="10" y="19"/>
                    </a:lnTo>
                    <a:lnTo>
                      <a:pt x="10" y="17"/>
                    </a:lnTo>
                    <a:lnTo>
                      <a:pt x="11" y="15"/>
                    </a:lnTo>
                    <a:lnTo>
                      <a:pt x="12" y="13"/>
                    </a:lnTo>
                    <a:lnTo>
                      <a:pt x="12" y="11"/>
                    </a:lnTo>
                    <a:lnTo>
                      <a:pt x="13" y="10"/>
                    </a:lnTo>
                    <a:lnTo>
                      <a:pt x="13" y="9"/>
                    </a:lnTo>
                    <a:lnTo>
                      <a:pt x="13" y="9"/>
                    </a:lnTo>
                    <a:lnTo>
                      <a:pt x="15" y="7"/>
                    </a:lnTo>
                    <a:lnTo>
                      <a:pt x="18" y="6"/>
                    </a:lnTo>
                    <a:lnTo>
                      <a:pt x="23" y="4"/>
                    </a:lnTo>
                    <a:lnTo>
                      <a:pt x="28" y="2"/>
                    </a:lnTo>
                    <a:lnTo>
                      <a:pt x="33" y="1"/>
                    </a:lnTo>
                    <a:lnTo>
                      <a:pt x="38" y="0"/>
                    </a:lnTo>
                    <a:lnTo>
                      <a:pt x="43" y="0"/>
                    </a:lnTo>
                    <a:lnTo>
                      <a:pt x="48" y="1"/>
                    </a:lnTo>
                    <a:lnTo>
                      <a:pt x="54" y="2"/>
                    </a:lnTo>
                    <a:lnTo>
                      <a:pt x="59" y="3"/>
                    </a:lnTo>
                    <a:lnTo>
                      <a:pt x="65" y="4"/>
                    </a:lnTo>
                    <a:lnTo>
                      <a:pt x="70" y="6"/>
                    </a:lnTo>
                    <a:lnTo>
                      <a:pt x="75" y="8"/>
                    </a:lnTo>
                    <a:lnTo>
                      <a:pt x="86" y="13"/>
                    </a:lnTo>
                    <a:lnTo>
                      <a:pt x="96" y="17"/>
                    </a:lnTo>
                    <a:lnTo>
                      <a:pt x="102" y="22"/>
                    </a:lnTo>
                    <a:lnTo>
                      <a:pt x="107" y="26"/>
                    </a:lnTo>
                    <a:lnTo>
                      <a:pt x="112" y="30"/>
                    </a:lnTo>
                    <a:lnTo>
                      <a:pt x="117" y="34"/>
                    </a:lnTo>
                    <a:lnTo>
                      <a:pt x="121" y="37"/>
                    </a:lnTo>
                    <a:lnTo>
                      <a:pt x="125" y="40"/>
                    </a:lnTo>
                    <a:lnTo>
                      <a:pt x="129" y="43"/>
                    </a:lnTo>
                    <a:lnTo>
                      <a:pt x="132" y="45"/>
                    </a:lnTo>
                    <a:lnTo>
                      <a:pt x="135" y="47"/>
                    </a:lnTo>
                    <a:lnTo>
                      <a:pt x="138" y="49"/>
                    </a:lnTo>
                    <a:lnTo>
                      <a:pt x="140" y="50"/>
                    </a:lnTo>
                    <a:lnTo>
                      <a:pt x="142" y="52"/>
                    </a:lnTo>
                    <a:lnTo>
                      <a:pt x="146" y="54"/>
                    </a:lnTo>
                    <a:lnTo>
                      <a:pt x="149" y="56"/>
                    </a:lnTo>
                    <a:lnTo>
                      <a:pt x="151" y="58"/>
                    </a:lnTo>
                    <a:lnTo>
                      <a:pt x="153" y="60"/>
                    </a:lnTo>
                    <a:lnTo>
                      <a:pt x="154" y="62"/>
                    </a:lnTo>
                    <a:lnTo>
                      <a:pt x="155" y="63"/>
                    </a:lnTo>
                    <a:lnTo>
                      <a:pt x="155" y="64"/>
                    </a:lnTo>
                    <a:lnTo>
                      <a:pt x="155" y="66"/>
                    </a:lnTo>
                    <a:lnTo>
                      <a:pt x="156" y="68"/>
                    </a:lnTo>
                    <a:lnTo>
                      <a:pt x="156" y="70"/>
                    </a:lnTo>
                    <a:lnTo>
                      <a:pt x="156" y="72"/>
                    </a:lnTo>
                    <a:lnTo>
                      <a:pt x="157" y="75"/>
                    </a:lnTo>
                    <a:lnTo>
                      <a:pt x="157" y="78"/>
                    </a:lnTo>
                    <a:lnTo>
                      <a:pt x="158" y="81"/>
                    </a:lnTo>
                    <a:lnTo>
                      <a:pt x="158" y="85"/>
                    </a:lnTo>
                  </a:path>
                </a:pathLst>
              </a:custGeom>
              <a:solidFill>
                <a:schemeClr val="tx1"/>
              </a:solidFill>
              <a:ln w="12700" cap="rnd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</p:grpSp>
        <p:sp>
          <p:nvSpPr>
            <p:cNvPr id="12318" name="Freeform 30"/>
            <p:cNvSpPr>
              <a:spLocks/>
            </p:cNvSpPr>
            <p:nvPr/>
          </p:nvSpPr>
          <p:spPr bwMode="auto">
            <a:xfrm>
              <a:off x="2956" y="954"/>
              <a:ext cx="49" cy="138"/>
            </a:xfrm>
            <a:custGeom>
              <a:avLst/>
              <a:gdLst/>
              <a:ahLst/>
              <a:cxnLst>
                <a:cxn ang="0">
                  <a:pos x="28" y="117"/>
                </a:cxn>
                <a:cxn ang="0">
                  <a:pos x="21" y="111"/>
                </a:cxn>
                <a:cxn ang="0">
                  <a:pos x="16" y="104"/>
                </a:cxn>
                <a:cxn ang="0">
                  <a:pos x="11" y="96"/>
                </a:cxn>
                <a:cxn ang="0">
                  <a:pos x="7" y="88"/>
                </a:cxn>
                <a:cxn ang="0">
                  <a:pos x="4" y="79"/>
                </a:cxn>
                <a:cxn ang="0">
                  <a:pos x="2" y="70"/>
                </a:cxn>
                <a:cxn ang="0">
                  <a:pos x="1" y="60"/>
                </a:cxn>
                <a:cxn ang="0">
                  <a:pos x="1" y="51"/>
                </a:cxn>
                <a:cxn ang="0">
                  <a:pos x="2" y="42"/>
                </a:cxn>
                <a:cxn ang="0">
                  <a:pos x="4" y="34"/>
                </a:cxn>
                <a:cxn ang="0">
                  <a:pos x="8" y="26"/>
                </a:cxn>
                <a:cxn ang="0">
                  <a:pos x="12" y="18"/>
                </a:cxn>
                <a:cxn ang="0">
                  <a:pos x="18" y="12"/>
                </a:cxn>
                <a:cxn ang="0">
                  <a:pos x="25" y="6"/>
                </a:cxn>
                <a:cxn ang="0">
                  <a:pos x="33" y="2"/>
                </a:cxn>
                <a:cxn ang="0">
                  <a:pos x="40" y="3"/>
                </a:cxn>
                <a:cxn ang="0">
                  <a:pos x="43" y="7"/>
                </a:cxn>
                <a:cxn ang="0">
                  <a:pos x="45" y="12"/>
                </a:cxn>
                <a:cxn ang="0">
                  <a:pos x="46" y="15"/>
                </a:cxn>
                <a:cxn ang="0">
                  <a:pos x="47" y="18"/>
                </a:cxn>
                <a:cxn ang="0">
                  <a:pos x="48" y="21"/>
                </a:cxn>
                <a:cxn ang="0">
                  <a:pos x="47" y="23"/>
                </a:cxn>
                <a:cxn ang="0">
                  <a:pos x="46" y="27"/>
                </a:cxn>
                <a:cxn ang="0">
                  <a:pos x="44" y="31"/>
                </a:cxn>
                <a:cxn ang="0">
                  <a:pos x="40" y="37"/>
                </a:cxn>
                <a:cxn ang="0">
                  <a:pos x="36" y="44"/>
                </a:cxn>
                <a:cxn ang="0">
                  <a:pos x="32" y="54"/>
                </a:cxn>
                <a:cxn ang="0">
                  <a:pos x="33" y="69"/>
                </a:cxn>
                <a:cxn ang="0">
                  <a:pos x="34" y="82"/>
                </a:cxn>
                <a:cxn ang="0">
                  <a:pos x="36" y="94"/>
                </a:cxn>
                <a:cxn ang="0">
                  <a:pos x="37" y="104"/>
                </a:cxn>
                <a:cxn ang="0">
                  <a:pos x="38" y="113"/>
                </a:cxn>
                <a:cxn ang="0">
                  <a:pos x="39" y="120"/>
                </a:cxn>
                <a:cxn ang="0">
                  <a:pos x="40" y="126"/>
                </a:cxn>
                <a:cxn ang="0">
                  <a:pos x="41" y="131"/>
                </a:cxn>
                <a:cxn ang="0">
                  <a:pos x="41" y="134"/>
                </a:cxn>
                <a:cxn ang="0">
                  <a:pos x="41" y="136"/>
                </a:cxn>
                <a:cxn ang="0">
                  <a:pos x="41" y="137"/>
                </a:cxn>
                <a:cxn ang="0">
                  <a:pos x="40" y="136"/>
                </a:cxn>
                <a:cxn ang="0">
                  <a:pos x="39" y="134"/>
                </a:cxn>
                <a:cxn ang="0">
                  <a:pos x="37" y="131"/>
                </a:cxn>
                <a:cxn ang="0">
                  <a:pos x="35" y="126"/>
                </a:cxn>
                <a:cxn ang="0">
                  <a:pos x="32" y="120"/>
                </a:cxn>
              </a:cxnLst>
              <a:rect l="0" t="0" r="r" b="b"/>
              <a:pathLst>
                <a:path w="49" h="138">
                  <a:moveTo>
                    <a:pt x="32" y="120"/>
                  </a:moveTo>
                  <a:lnTo>
                    <a:pt x="28" y="117"/>
                  </a:lnTo>
                  <a:lnTo>
                    <a:pt x="25" y="114"/>
                  </a:lnTo>
                  <a:lnTo>
                    <a:pt x="21" y="111"/>
                  </a:lnTo>
                  <a:lnTo>
                    <a:pt x="18" y="108"/>
                  </a:lnTo>
                  <a:lnTo>
                    <a:pt x="16" y="104"/>
                  </a:lnTo>
                  <a:lnTo>
                    <a:pt x="13" y="100"/>
                  </a:lnTo>
                  <a:lnTo>
                    <a:pt x="11" y="96"/>
                  </a:lnTo>
                  <a:lnTo>
                    <a:pt x="9" y="92"/>
                  </a:lnTo>
                  <a:lnTo>
                    <a:pt x="7" y="88"/>
                  </a:lnTo>
                  <a:lnTo>
                    <a:pt x="5" y="83"/>
                  </a:lnTo>
                  <a:lnTo>
                    <a:pt x="4" y="79"/>
                  </a:lnTo>
                  <a:lnTo>
                    <a:pt x="2" y="74"/>
                  </a:lnTo>
                  <a:lnTo>
                    <a:pt x="2" y="70"/>
                  </a:lnTo>
                  <a:lnTo>
                    <a:pt x="1" y="65"/>
                  </a:lnTo>
                  <a:lnTo>
                    <a:pt x="1" y="60"/>
                  </a:lnTo>
                  <a:lnTo>
                    <a:pt x="0" y="56"/>
                  </a:lnTo>
                  <a:lnTo>
                    <a:pt x="1" y="51"/>
                  </a:lnTo>
                  <a:lnTo>
                    <a:pt x="1" y="47"/>
                  </a:lnTo>
                  <a:lnTo>
                    <a:pt x="2" y="42"/>
                  </a:lnTo>
                  <a:lnTo>
                    <a:pt x="3" y="38"/>
                  </a:lnTo>
                  <a:lnTo>
                    <a:pt x="4" y="34"/>
                  </a:lnTo>
                  <a:lnTo>
                    <a:pt x="6" y="30"/>
                  </a:lnTo>
                  <a:lnTo>
                    <a:pt x="8" y="26"/>
                  </a:lnTo>
                  <a:lnTo>
                    <a:pt x="10" y="22"/>
                  </a:lnTo>
                  <a:lnTo>
                    <a:pt x="12" y="18"/>
                  </a:lnTo>
                  <a:lnTo>
                    <a:pt x="15" y="15"/>
                  </a:lnTo>
                  <a:lnTo>
                    <a:pt x="18" y="12"/>
                  </a:lnTo>
                  <a:lnTo>
                    <a:pt x="21" y="9"/>
                  </a:lnTo>
                  <a:lnTo>
                    <a:pt x="25" y="6"/>
                  </a:lnTo>
                  <a:lnTo>
                    <a:pt x="29" y="4"/>
                  </a:lnTo>
                  <a:lnTo>
                    <a:pt x="33" y="2"/>
                  </a:lnTo>
                  <a:lnTo>
                    <a:pt x="38" y="0"/>
                  </a:lnTo>
                  <a:lnTo>
                    <a:pt x="40" y="3"/>
                  </a:lnTo>
                  <a:lnTo>
                    <a:pt x="41" y="5"/>
                  </a:lnTo>
                  <a:lnTo>
                    <a:pt x="43" y="7"/>
                  </a:lnTo>
                  <a:lnTo>
                    <a:pt x="44" y="10"/>
                  </a:lnTo>
                  <a:lnTo>
                    <a:pt x="45" y="12"/>
                  </a:lnTo>
                  <a:lnTo>
                    <a:pt x="46" y="13"/>
                  </a:lnTo>
                  <a:lnTo>
                    <a:pt x="46" y="15"/>
                  </a:lnTo>
                  <a:lnTo>
                    <a:pt x="47" y="17"/>
                  </a:lnTo>
                  <a:lnTo>
                    <a:pt x="47" y="18"/>
                  </a:lnTo>
                  <a:lnTo>
                    <a:pt x="47" y="19"/>
                  </a:lnTo>
                  <a:lnTo>
                    <a:pt x="48" y="21"/>
                  </a:lnTo>
                  <a:lnTo>
                    <a:pt x="47" y="22"/>
                  </a:lnTo>
                  <a:lnTo>
                    <a:pt x="47" y="23"/>
                  </a:lnTo>
                  <a:lnTo>
                    <a:pt x="47" y="24"/>
                  </a:lnTo>
                  <a:lnTo>
                    <a:pt x="46" y="27"/>
                  </a:lnTo>
                  <a:lnTo>
                    <a:pt x="45" y="29"/>
                  </a:lnTo>
                  <a:lnTo>
                    <a:pt x="44" y="31"/>
                  </a:lnTo>
                  <a:lnTo>
                    <a:pt x="42" y="34"/>
                  </a:lnTo>
                  <a:lnTo>
                    <a:pt x="40" y="37"/>
                  </a:lnTo>
                  <a:lnTo>
                    <a:pt x="38" y="40"/>
                  </a:lnTo>
                  <a:lnTo>
                    <a:pt x="36" y="44"/>
                  </a:lnTo>
                  <a:lnTo>
                    <a:pt x="34" y="48"/>
                  </a:lnTo>
                  <a:lnTo>
                    <a:pt x="32" y="54"/>
                  </a:lnTo>
                  <a:lnTo>
                    <a:pt x="33" y="61"/>
                  </a:lnTo>
                  <a:lnTo>
                    <a:pt x="33" y="69"/>
                  </a:lnTo>
                  <a:lnTo>
                    <a:pt x="34" y="75"/>
                  </a:lnTo>
                  <a:lnTo>
                    <a:pt x="34" y="82"/>
                  </a:lnTo>
                  <a:lnTo>
                    <a:pt x="35" y="88"/>
                  </a:lnTo>
                  <a:lnTo>
                    <a:pt x="36" y="94"/>
                  </a:lnTo>
                  <a:lnTo>
                    <a:pt x="36" y="99"/>
                  </a:lnTo>
                  <a:lnTo>
                    <a:pt x="37" y="104"/>
                  </a:lnTo>
                  <a:lnTo>
                    <a:pt x="38" y="108"/>
                  </a:lnTo>
                  <a:lnTo>
                    <a:pt x="38" y="113"/>
                  </a:lnTo>
                  <a:lnTo>
                    <a:pt x="39" y="117"/>
                  </a:lnTo>
                  <a:lnTo>
                    <a:pt x="39" y="120"/>
                  </a:lnTo>
                  <a:lnTo>
                    <a:pt x="40" y="123"/>
                  </a:lnTo>
                  <a:lnTo>
                    <a:pt x="40" y="126"/>
                  </a:lnTo>
                  <a:lnTo>
                    <a:pt x="41" y="129"/>
                  </a:lnTo>
                  <a:lnTo>
                    <a:pt x="41" y="131"/>
                  </a:lnTo>
                  <a:lnTo>
                    <a:pt x="41" y="133"/>
                  </a:lnTo>
                  <a:lnTo>
                    <a:pt x="41" y="134"/>
                  </a:lnTo>
                  <a:lnTo>
                    <a:pt x="41" y="135"/>
                  </a:lnTo>
                  <a:lnTo>
                    <a:pt x="41" y="136"/>
                  </a:lnTo>
                  <a:lnTo>
                    <a:pt x="41" y="137"/>
                  </a:lnTo>
                  <a:lnTo>
                    <a:pt x="41" y="137"/>
                  </a:lnTo>
                  <a:lnTo>
                    <a:pt x="41" y="137"/>
                  </a:lnTo>
                  <a:lnTo>
                    <a:pt x="40" y="136"/>
                  </a:lnTo>
                  <a:lnTo>
                    <a:pt x="40" y="135"/>
                  </a:lnTo>
                  <a:lnTo>
                    <a:pt x="39" y="134"/>
                  </a:lnTo>
                  <a:lnTo>
                    <a:pt x="38" y="133"/>
                  </a:lnTo>
                  <a:lnTo>
                    <a:pt x="37" y="131"/>
                  </a:lnTo>
                  <a:lnTo>
                    <a:pt x="36" y="129"/>
                  </a:lnTo>
                  <a:lnTo>
                    <a:pt x="35" y="126"/>
                  </a:lnTo>
                  <a:lnTo>
                    <a:pt x="34" y="123"/>
                  </a:lnTo>
                  <a:lnTo>
                    <a:pt x="32" y="120"/>
                  </a:lnTo>
                </a:path>
              </a:pathLst>
            </a:custGeom>
            <a:solidFill>
              <a:schemeClr val="tx1"/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12319" name="Freeform 31"/>
            <p:cNvSpPr>
              <a:spLocks/>
            </p:cNvSpPr>
            <p:nvPr/>
          </p:nvSpPr>
          <p:spPr bwMode="auto">
            <a:xfrm>
              <a:off x="3114" y="1084"/>
              <a:ext cx="146" cy="57"/>
            </a:xfrm>
            <a:custGeom>
              <a:avLst/>
              <a:gdLst/>
              <a:ahLst/>
              <a:cxnLst>
                <a:cxn ang="0">
                  <a:pos x="18" y="21"/>
                </a:cxn>
                <a:cxn ang="0">
                  <a:pos x="28" y="24"/>
                </a:cxn>
                <a:cxn ang="0">
                  <a:pos x="36" y="26"/>
                </a:cxn>
                <a:cxn ang="0">
                  <a:pos x="42" y="28"/>
                </a:cxn>
                <a:cxn ang="0">
                  <a:pos x="48" y="29"/>
                </a:cxn>
                <a:cxn ang="0">
                  <a:pos x="54" y="31"/>
                </a:cxn>
                <a:cxn ang="0">
                  <a:pos x="60" y="32"/>
                </a:cxn>
                <a:cxn ang="0">
                  <a:pos x="66" y="32"/>
                </a:cxn>
                <a:cxn ang="0">
                  <a:pos x="72" y="31"/>
                </a:cxn>
                <a:cxn ang="0">
                  <a:pos x="78" y="30"/>
                </a:cxn>
                <a:cxn ang="0">
                  <a:pos x="84" y="29"/>
                </a:cxn>
                <a:cxn ang="0">
                  <a:pos x="92" y="28"/>
                </a:cxn>
                <a:cxn ang="0">
                  <a:pos x="102" y="27"/>
                </a:cxn>
                <a:cxn ang="0">
                  <a:pos x="110" y="24"/>
                </a:cxn>
                <a:cxn ang="0">
                  <a:pos x="118" y="16"/>
                </a:cxn>
                <a:cxn ang="0">
                  <a:pos x="122" y="11"/>
                </a:cxn>
                <a:cxn ang="0">
                  <a:pos x="127" y="6"/>
                </a:cxn>
                <a:cxn ang="0">
                  <a:pos x="132" y="3"/>
                </a:cxn>
                <a:cxn ang="0">
                  <a:pos x="135" y="1"/>
                </a:cxn>
                <a:cxn ang="0">
                  <a:pos x="138" y="0"/>
                </a:cxn>
                <a:cxn ang="0">
                  <a:pos x="140" y="0"/>
                </a:cxn>
                <a:cxn ang="0">
                  <a:pos x="142" y="0"/>
                </a:cxn>
                <a:cxn ang="0">
                  <a:pos x="143" y="1"/>
                </a:cxn>
                <a:cxn ang="0">
                  <a:pos x="145" y="3"/>
                </a:cxn>
                <a:cxn ang="0">
                  <a:pos x="145" y="6"/>
                </a:cxn>
                <a:cxn ang="0">
                  <a:pos x="144" y="10"/>
                </a:cxn>
                <a:cxn ang="0">
                  <a:pos x="141" y="15"/>
                </a:cxn>
                <a:cxn ang="0">
                  <a:pos x="138" y="20"/>
                </a:cxn>
                <a:cxn ang="0">
                  <a:pos x="134" y="28"/>
                </a:cxn>
                <a:cxn ang="0">
                  <a:pos x="129" y="34"/>
                </a:cxn>
                <a:cxn ang="0">
                  <a:pos x="124" y="39"/>
                </a:cxn>
                <a:cxn ang="0">
                  <a:pos x="118" y="44"/>
                </a:cxn>
                <a:cxn ang="0">
                  <a:pos x="112" y="47"/>
                </a:cxn>
                <a:cxn ang="0">
                  <a:pos x="105" y="51"/>
                </a:cxn>
                <a:cxn ang="0">
                  <a:pos x="90" y="56"/>
                </a:cxn>
                <a:cxn ang="0">
                  <a:pos x="78" y="54"/>
                </a:cxn>
                <a:cxn ang="0">
                  <a:pos x="68" y="52"/>
                </a:cxn>
                <a:cxn ang="0">
                  <a:pos x="60" y="49"/>
                </a:cxn>
                <a:cxn ang="0">
                  <a:pos x="48" y="46"/>
                </a:cxn>
                <a:cxn ang="0">
                  <a:pos x="40" y="43"/>
                </a:cxn>
                <a:cxn ang="0">
                  <a:pos x="32" y="39"/>
                </a:cxn>
                <a:cxn ang="0">
                  <a:pos x="23" y="35"/>
                </a:cxn>
                <a:cxn ang="0">
                  <a:pos x="17" y="31"/>
                </a:cxn>
                <a:cxn ang="0">
                  <a:pos x="13" y="31"/>
                </a:cxn>
                <a:cxn ang="0">
                  <a:pos x="8" y="30"/>
                </a:cxn>
                <a:cxn ang="0">
                  <a:pos x="4" y="29"/>
                </a:cxn>
                <a:cxn ang="0">
                  <a:pos x="2" y="28"/>
                </a:cxn>
                <a:cxn ang="0">
                  <a:pos x="1" y="27"/>
                </a:cxn>
                <a:cxn ang="0">
                  <a:pos x="0" y="25"/>
                </a:cxn>
                <a:cxn ang="0">
                  <a:pos x="0" y="24"/>
                </a:cxn>
                <a:cxn ang="0">
                  <a:pos x="4" y="22"/>
                </a:cxn>
                <a:cxn ang="0">
                  <a:pos x="8" y="21"/>
                </a:cxn>
                <a:cxn ang="0">
                  <a:pos x="12" y="20"/>
                </a:cxn>
              </a:cxnLst>
              <a:rect l="0" t="0" r="r" b="b"/>
              <a:pathLst>
                <a:path w="146" h="57">
                  <a:moveTo>
                    <a:pt x="12" y="20"/>
                  </a:moveTo>
                  <a:lnTo>
                    <a:pt x="18" y="21"/>
                  </a:lnTo>
                  <a:lnTo>
                    <a:pt x="23" y="23"/>
                  </a:lnTo>
                  <a:lnTo>
                    <a:pt x="28" y="24"/>
                  </a:lnTo>
                  <a:lnTo>
                    <a:pt x="32" y="25"/>
                  </a:lnTo>
                  <a:lnTo>
                    <a:pt x="36" y="26"/>
                  </a:lnTo>
                  <a:lnTo>
                    <a:pt x="39" y="27"/>
                  </a:lnTo>
                  <a:lnTo>
                    <a:pt x="42" y="28"/>
                  </a:lnTo>
                  <a:lnTo>
                    <a:pt x="45" y="29"/>
                  </a:lnTo>
                  <a:lnTo>
                    <a:pt x="48" y="29"/>
                  </a:lnTo>
                  <a:lnTo>
                    <a:pt x="50" y="30"/>
                  </a:lnTo>
                  <a:lnTo>
                    <a:pt x="54" y="31"/>
                  </a:lnTo>
                  <a:lnTo>
                    <a:pt x="57" y="32"/>
                  </a:lnTo>
                  <a:lnTo>
                    <a:pt x="60" y="32"/>
                  </a:lnTo>
                  <a:lnTo>
                    <a:pt x="63" y="32"/>
                  </a:lnTo>
                  <a:lnTo>
                    <a:pt x="66" y="32"/>
                  </a:lnTo>
                  <a:lnTo>
                    <a:pt x="70" y="31"/>
                  </a:lnTo>
                  <a:lnTo>
                    <a:pt x="72" y="31"/>
                  </a:lnTo>
                  <a:lnTo>
                    <a:pt x="75" y="31"/>
                  </a:lnTo>
                  <a:lnTo>
                    <a:pt x="78" y="30"/>
                  </a:lnTo>
                  <a:lnTo>
                    <a:pt x="81" y="30"/>
                  </a:lnTo>
                  <a:lnTo>
                    <a:pt x="84" y="29"/>
                  </a:lnTo>
                  <a:lnTo>
                    <a:pt x="88" y="29"/>
                  </a:lnTo>
                  <a:lnTo>
                    <a:pt x="92" y="28"/>
                  </a:lnTo>
                  <a:lnTo>
                    <a:pt x="97" y="27"/>
                  </a:lnTo>
                  <a:lnTo>
                    <a:pt x="102" y="27"/>
                  </a:lnTo>
                  <a:lnTo>
                    <a:pt x="108" y="26"/>
                  </a:lnTo>
                  <a:lnTo>
                    <a:pt x="110" y="24"/>
                  </a:lnTo>
                  <a:lnTo>
                    <a:pt x="113" y="21"/>
                  </a:lnTo>
                  <a:lnTo>
                    <a:pt x="118" y="16"/>
                  </a:lnTo>
                  <a:lnTo>
                    <a:pt x="120" y="13"/>
                  </a:lnTo>
                  <a:lnTo>
                    <a:pt x="122" y="11"/>
                  </a:lnTo>
                  <a:lnTo>
                    <a:pt x="125" y="9"/>
                  </a:lnTo>
                  <a:lnTo>
                    <a:pt x="127" y="6"/>
                  </a:lnTo>
                  <a:lnTo>
                    <a:pt x="130" y="5"/>
                  </a:lnTo>
                  <a:lnTo>
                    <a:pt x="132" y="3"/>
                  </a:lnTo>
                  <a:lnTo>
                    <a:pt x="135" y="2"/>
                  </a:lnTo>
                  <a:lnTo>
                    <a:pt x="135" y="1"/>
                  </a:lnTo>
                  <a:lnTo>
                    <a:pt x="137" y="1"/>
                  </a:lnTo>
                  <a:lnTo>
                    <a:pt x="138" y="0"/>
                  </a:lnTo>
                  <a:lnTo>
                    <a:pt x="139" y="0"/>
                  </a:lnTo>
                  <a:lnTo>
                    <a:pt x="140" y="0"/>
                  </a:lnTo>
                  <a:lnTo>
                    <a:pt x="141" y="0"/>
                  </a:lnTo>
                  <a:lnTo>
                    <a:pt x="142" y="0"/>
                  </a:lnTo>
                  <a:lnTo>
                    <a:pt x="142" y="1"/>
                  </a:lnTo>
                  <a:lnTo>
                    <a:pt x="143" y="1"/>
                  </a:lnTo>
                  <a:lnTo>
                    <a:pt x="144" y="2"/>
                  </a:lnTo>
                  <a:lnTo>
                    <a:pt x="145" y="3"/>
                  </a:lnTo>
                  <a:lnTo>
                    <a:pt x="145" y="4"/>
                  </a:lnTo>
                  <a:lnTo>
                    <a:pt x="145" y="6"/>
                  </a:lnTo>
                  <a:lnTo>
                    <a:pt x="145" y="8"/>
                  </a:lnTo>
                  <a:lnTo>
                    <a:pt x="144" y="10"/>
                  </a:lnTo>
                  <a:lnTo>
                    <a:pt x="142" y="13"/>
                  </a:lnTo>
                  <a:lnTo>
                    <a:pt x="141" y="15"/>
                  </a:lnTo>
                  <a:lnTo>
                    <a:pt x="139" y="18"/>
                  </a:lnTo>
                  <a:lnTo>
                    <a:pt x="138" y="20"/>
                  </a:lnTo>
                  <a:lnTo>
                    <a:pt x="136" y="24"/>
                  </a:lnTo>
                  <a:lnTo>
                    <a:pt x="134" y="28"/>
                  </a:lnTo>
                  <a:lnTo>
                    <a:pt x="131" y="31"/>
                  </a:lnTo>
                  <a:lnTo>
                    <a:pt x="129" y="34"/>
                  </a:lnTo>
                  <a:lnTo>
                    <a:pt x="126" y="37"/>
                  </a:lnTo>
                  <a:lnTo>
                    <a:pt x="124" y="39"/>
                  </a:lnTo>
                  <a:lnTo>
                    <a:pt x="121" y="41"/>
                  </a:lnTo>
                  <a:lnTo>
                    <a:pt x="118" y="44"/>
                  </a:lnTo>
                  <a:lnTo>
                    <a:pt x="115" y="46"/>
                  </a:lnTo>
                  <a:lnTo>
                    <a:pt x="112" y="47"/>
                  </a:lnTo>
                  <a:lnTo>
                    <a:pt x="109" y="49"/>
                  </a:lnTo>
                  <a:lnTo>
                    <a:pt x="105" y="51"/>
                  </a:lnTo>
                  <a:lnTo>
                    <a:pt x="98" y="53"/>
                  </a:lnTo>
                  <a:lnTo>
                    <a:pt x="90" y="56"/>
                  </a:lnTo>
                  <a:lnTo>
                    <a:pt x="84" y="55"/>
                  </a:lnTo>
                  <a:lnTo>
                    <a:pt x="78" y="54"/>
                  </a:lnTo>
                  <a:lnTo>
                    <a:pt x="73" y="53"/>
                  </a:lnTo>
                  <a:lnTo>
                    <a:pt x="68" y="52"/>
                  </a:lnTo>
                  <a:lnTo>
                    <a:pt x="64" y="51"/>
                  </a:lnTo>
                  <a:lnTo>
                    <a:pt x="60" y="49"/>
                  </a:lnTo>
                  <a:lnTo>
                    <a:pt x="52" y="47"/>
                  </a:lnTo>
                  <a:lnTo>
                    <a:pt x="48" y="46"/>
                  </a:lnTo>
                  <a:lnTo>
                    <a:pt x="44" y="44"/>
                  </a:lnTo>
                  <a:lnTo>
                    <a:pt x="40" y="43"/>
                  </a:lnTo>
                  <a:lnTo>
                    <a:pt x="36" y="41"/>
                  </a:lnTo>
                  <a:lnTo>
                    <a:pt x="32" y="39"/>
                  </a:lnTo>
                  <a:lnTo>
                    <a:pt x="28" y="37"/>
                  </a:lnTo>
                  <a:lnTo>
                    <a:pt x="23" y="35"/>
                  </a:lnTo>
                  <a:lnTo>
                    <a:pt x="18" y="32"/>
                  </a:lnTo>
                  <a:lnTo>
                    <a:pt x="17" y="31"/>
                  </a:lnTo>
                  <a:lnTo>
                    <a:pt x="16" y="31"/>
                  </a:lnTo>
                  <a:lnTo>
                    <a:pt x="13" y="31"/>
                  </a:lnTo>
                  <a:lnTo>
                    <a:pt x="11" y="30"/>
                  </a:lnTo>
                  <a:lnTo>
                    <a:pt x="8" y="30"/>
                  </a:lnTo>
                  <a:lnTo>
                    <a:pt x="5" y="30"/>
                  </a:lnTo>
                  <a:lnTo>
                    <a:pt x="4" y="29"/>
                  </a:lnTo>
                  <a:lnTo>
                    <a:pt x="3" y="29"/>
                  </a:lnTo>
                  <a:lnTo>
                    <a:pt x="2" y="28"/>
                  </a:lnTo>
                  <a:lnTo>
                    <a:pt x="1" y="28"/>
                  </a:lnTo>
                  <a:lnTo>
                    <a:pt x="1" y="27"/>
                  </a:lnTo>
                  <a:lnTo>
                    <a:pt x="0" y="26"/>
                  </a:lnTo>
                  <a:lnTo>
                    <a:pt x="0" y="25"/>
                  </a:lnTo>
                  <a:lnTo>
                    <a:pt x="0" y="25"/>
                  </a:lnTo>
                  <a:lnTo>
                    <a:pt x="0" y="24"/>
                  </a:lnTo>
                  <a:lnTo>
                    <a:pt x="2" y="23"/>
                  </a:lnTo>
                  <a:lnTo>
                    <a:pt x="4" y="22"/>
                  </a:lnTo>
                  <a:lnTo>
                    <a:pt x="6" y="22"/>
                  </a:lnTo>
                  <a:lnTo>
                    <a:pt x="8" y="21"/>
                  </a:lnTo>
                  <a:lnTo>
                    <a:pt x="10" y="21"/>
                  </a:lnTo>
                  <a:lnTo>
                    <a:pt x="12" y="20"/>
                  </a:lnTo>
                </a:path>
              </a:pathLst>
            </a:custGeom>
            <a:solidFill>
              <a:schemeClr val="tx1"/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</p:grpSp>
      <p:grpSp>
        <p:nvGrpSpPr>
          <p:cNvPr id="12328" name="Group 40"/>
          <p:cNvGrpSpPr>
            <a:grpSpLocks/>
          </p:cNvGrpSpPr>
          <p:nvPr/>
        </p:nvGrpSpPr>
        <p:grpSpPr bwMode="auto">
          <a:xfrm>
            <a:off x="4121150" y="1520825"/>
            <a:ext cx="1166813" cy="566738"/>
            <a:chOff x="2596" y="958"/>
            <a:chExt cx="735" cy="357"/>
          </a:xfrm>
        </p:grpSpPr>
        <p:sp>
          <p:nvSpPr>
            <p:cNvPr id="12321" name="Oval 33"/>
            <p:cNvSpPr>
              <a:spLocks noChangeArrowheads="1"/>
            </p:cNvSpPr>
            <p:nvPr/>
          </p:nvSpPr>
          <p:spPr bwMode="auto">
            <a:xfrm>
              <a:off x="2785" y="1153"/>
              <a:ext cx="142" cy="94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grpSp>
          <p:nvGrpSpPr>
            <p:cNvPr id="12325" name="Group 37"/>
            <p:cNvGrpSpPr>
              <a:grpSpLocks/>
            </p:cNvGrpSpPr>
            <p:nvPr/>
          </p:nvGrpSpPr>
          <p:grpSpPr bwMode="auto">
            <a:xfrm>
              <a:off x="2596" y="958"/>
              <a:ext cx="735" cy="357"/>
              <a:chOff x="2596" y="958"/>
              <a:chExt cx="735" cy="357"/>
            </a:xfrm>
          </p:grpSpPr>
          <p:sp>
            <p:nvSpPr>
              <p:cNvPr id="12322" name="Line 34"/>
              <p:cNvSpPr>
                <a:spLocks noChangeShapeType="1"/>
              </p:cNvSpPr>
              <p:nvPr/>
            </p:nvSpPr>
            <p:spPr bwMode="auto">
              <a:xfrm>
                <a:off x="2688" y="1008"/>
                <a:ext cx="528" cy="24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12323" name="Freeform 35"/>
              <p:cNvSpPr>
                <a:spLocks/>
              </p:cNvSpPr>
              <p:nvPr/>
            </p:nvSpPr>
            <p:spPr bwMode="auto">
              <a:xfrm>
                <a:off x="3168" y="1212"/>
                <a:ext cx="163" cy="103"/>
              </a:xfrm>
              <a:custGeom>
                <a:avLst/>
                <a:gdLst/>
                <a:ahLst/>
                <a:cxnLst>
                  <a:cxn ang="0">
                    <a:pos x="4" y="22"/>
                  </a:cxn>
                  <a:cxn ang="0">
                    <a:pos x="10" y="28"/>
                  </a:cxn>
                  <a:cxn ang="0">
                    <a:pos x="15" y="34"/>
                  </a:cxn>
                  <a:cxn ang="0">
                    <a:pos x="20" y="38"/>
                  </a:cxn>
                  <a:cxn ang="0">
                    <a:pos x="23" y="42"/>
                  </a:cxn>
                  <a:cxn ang="0">
                    <a:pos x="27" y="46"/>
                  </a:cxn>
                  <a:cxn ang="0">
                    <a:pos x="30" y="49"/>
                  </a:cxn>
                  <a:cxn ang="0">
                    <a:pos x="34" y="52"/>
                  </a:cxn>
                  <a:cxn ang="0">
                    <a:pos x="38" y="56"/>
                  </a:cxn>
                  <a:cxn ang="0">
                    <a:pos x="44" y="60"/>
                  </a:cxn>
                  <a:cxn ang="0">
                    <a:pos x="51" y="64"/>
                  </a:cxn>
                  <a:cxn ang="0">
                    <a:pos x="56" y="69"/>
                  </a:cxn>
                  <a:cxn ang="0">
                    <a:pos x="58" y="73"/>
                  </a:cxn>
                  <a:cxn ang="0">
                    <a:pos x="61" y="77"/>
                  </a:cxn>
                  <a:cxn ang="0">
                    <a:pos x="63" y="81"/>
                  </a:cxn>
                  <a:cxn ang="0">
                    <a:pos x="66" y="85"/>
                  </a:cxn>
                  <a:cxn ang="0">
                    <a:pos x="69" y="87"/>
                  </a:cxn>
                  <a:cxn ang="0">
                    <a:pos x="73" y="88"/>
                  </a:cxn>
                  <a:cxn ang="0">
                    <a:pos x="79" y="90"/>
                  </a:cxn>
                  <a:cxn ang="0">
                    <a:pos x="86" y="91"/>
                  </a:cxn>
                  <a:cxn ang="0">
                    <a:pos x="91" y="93"/>
                  </a:cxn>
                  <a:cxn ang="0">
                    <a:pos x="98" y="95"/>
                  </a:cxn>
                  <a:cxn ang="0">
                    <a:pos x="105" y="97"/>
                  </a:cxn>
                  <a:cxn ang="0">
                    <a:pos x="110" y="99"/>
                  </a:cxn>
                  <a:cxn ang="0">
                    <a:pos x="116" y="101"/>
                  </a:cxn>
                  <a:cxn ang="0">
                    <a:pos x="119" y="102"/>
                  </a:cxn>
                  <a:cxn ang="0">
                    <a:pos x="120" y="102"/>
                  </a:cxn>
                  <a:cxn ang="0">
                    <a:pos x="127" y="100"/>
                  </a:cxn>
                  <a:cxn ang="0">
                    <a:pos x="132" y="98"/>
                  </a:cxn>
                  <a:cxn ang="0">
                    <a:pos x="136" y="97"/>
                  </a:cxn>
                  <a:cxn ang="0">
                    <a:pos x="141" y="94"/>
                  </a:cxn>
                  <a:cxn ang="0">
                    <a:pos x="143" y="91"/>
                  </a:cxn>
                  <a:cxn ang="0">
                    <a:pos x="146" y="87"/>
                  </a:cxn>
                  <a:cxn ang="0">
                    <a:pos x="148" y="82"/>
                  </a:cxn>
                  <a:cxn ang="0">
                    <a:pos x="151" y="76"/>
                  </a:cxn>
                  <a:cxn ang="0">
                    <a:pos x="154" y="67"/>
                  </a:cxn>
                  <a:cxn ang="0">
                    <a:pos x="158" y="56"/>
                  </a:cxn>
                  <a:cxn ang="0">
                    <a:pos x="159" y="50"/>
                  </a:cxn>
                  <a:cxn ang="0">
                    <a:pos x="161" y="46"/>
                  </a:cxn>
                  <a:cxn ang="0">
                    <a:pos x="162" y="43"/>
                  </a:cxn>
                  <a:cxn ang="0">
                    <a:pos x="162" y="42"/>
                  </a:cxn>
                  <a:cxn ang="0">
                    <a:pos x="157" y="32"/>
                  </a:cxn>
                  <a:cxn ang="0">
                    <a:pos x="150" y="24"/>
                  </a:cxn>
                  <a:cxn ang="0">
                    <a:pos x="142" y="18"/>
                  </a:cxn>
                  <a:cxn ang="0">
                    <a:pos x="133" y="12"/>
                  </a:cxn>
                  <a:cxn ang="0">
                    <a:pos x="123" y="8"/>
                  </a:cxn>
                  <a:cxn ang="0">
                    <a:pos x="112" y="5"/>
                  </a:cxn>
                  <a:cxn ang="0">
                    <a:pos x="90" y="0"/>
                  </a:cxn>
                  <a:cxn ang="0">
                    <a:pos x="75" y="1"/>
                  </a:cxn>
                  <a:cxn ang="0">
                    <a:pos x="63" y="1"/>
                  </a:cxn>
                  <a:cxn ang="0">
                    <a:pos x="53" y="1"/>
                  </a:cxn>
                  <a:cxn ang="0">
                    <a:pos x="45" y="1"/>
                  </a:cxn>
                  <a:cxn ang="0">
                    <a:pos x="38" y="1"/>
                  </a:cxn>
                  <a:cxn ang="0">
                    <a:pos x="33" y="1"/>
                  </a:cxn>
                  <a:cxn ang="0">
                    <a:pos x="28" y="0"/>
                  </a:cxn>
                  <a:cxn ang="0">
                    <a:pos x="22" y="0"/>
                  </a:cxn>
                  <a:cxn ang="0">
                    <a:pos x="17" y="2"/>
                  </a:cxn>
                  <a:cxn ang="0">
                    <a:pos x="14" y="4"/>
                  </a:cxn>
                  <a:cxn ang="0">
                    <a:pos x="11" y="7"/>
                  </a:cxn>
                  <a:cxn ang="0">
                    <a:pos x="7" y="11"/>
                  </a:cxn>
                  <a:cxn ang="0">
                    <a:pos x="3" y="15"/>
                  </a:cxn>
                </a:cxnLst>
                <a:rect l="0" t="0" r="r" b="b"/>
                <a:pathLst>
                  <a:path w="163" h="103">
                    <a:moveTo>
                      <a:pt x="0" y="18"/>
                    </a:moveTo>
                    <a:lnTo>
                      <a:pt x="4" y="22"/>
                    </a:lnTo>
                    <a:lnTo>
                      <a:pt x="7" y="25"/>
                    </a:lnTo>
                    <a:lnTo>
                      <a:pt x="10" y="28"/>
                    </a:lnTo>
                    <a:lnTo>
                      <a:pt x="13" y="31"/>
                    </a:lnTo>
                    <a:lnTo>
                      <a:pt x="15" y="34"/>
                    </a:lnTo>
                    <a:lnTo>
                      <a:pt x="17" y="36"/>
                    </a:lnTo>
                    <a:lnTo>
                      <a:pt x="20" y="38"/>
                    </a:lnTo>
                    <a:lnTo>
                      <a:pt x="21" y="40"/>
                    </a:lnTo>
                    <a:lnTo>
                      <a:pt x="23" y="42"/>
                    </a:lnTo>
                    <a:lnTo>
                      <a:pt x="24" y="43"/>
                    </a:lnTo>
                    <a:lnTo>
                      <a:pt x="27" y="46"/>
                    </a:lnTo>
                    <a:lnTo>
                      <a:pt x="29" y="48"/>
                    </a:lnTo>
                    <a:lnTo>
                      <a:pt x="30" y="49"/>
                    </a:lnTo>
                    <a:lnTo>
                      <a:pt x="32" y="51"/>
                    </a:lnTo>
                    <a:lnTo>
                      <a:pt x="34" y="52"/>
                    </a:lnTo>
                    <a:lnTo>
                      <a:pt x="35" y="54"/>
                    </a:lnTo>
                    <a:lnTo>
                      <a:pt x="38" y="56"/>
                    </a:lnTo>
                    <a:lnTo>
                      <a:pt x="41" y="57"/>
                    </a:lnTo>
                    <a:lnTo>
                      <a:pt x="44" y="60"/>
                    </a:lnTo>
                    <a:lnTo>
                      <a:pt x="49" y="63"/>
                    </a:lnTo>
                    <a:lnTo>
                      <a:pt x="51" y="64"/>
                    </a:lnTo>
                    <a:lnTo>
                      <a:pt x="54" y="66"/>
                    </a:lnTo>
                    <a:lnTo>
                      <a:pt x="56" y="69"/>
                    </a:lnTo>
                    <a:lnTo>
                      <a:pt x="57" y="71"/>
                    </a:lnTo>
                    <a:lnTo>
                      <a:pt x="58" y="73"/>
                    </a:lnTo>
                    <a:lnTo>
                      <a:pt x="60" y="75"/>
                    </a:lnTo>
                    <a:lnTo>
                      <a:pt x="61" y="77"/>
                    </a:lnTo>
                    <a:lnTo>
                      <a:pt x="62" y="78"/>
                    </a:lnTo>
                    <a:lnTo>
                      <a:pt x="63" y="81"/>
                    </a:lnTo>
                    <a:lnTo>
                      <a:pt x="65" y="83"/>
                    </a:lnTo>
                    <a:lnTo>
                      <a:pt x="66" y="85"/>
                    </a:lnTo>
                    <a:lnTo>
                      <a:pt x="68" y="86"/>
                    </a:lnTo>
                    <a:lnTo>
                      <a:pt x="69" y="87"/>
                    </a:lnTo>
                    <a:lnTo>
                      <a:pt x="71" y="87"/>
                    </a:lnTo>
                    <a:lnTo>
                      <a:pt x="73" y="88"/>
                    </a:lnTo>
                    <a:lnTo>
                      <a:pt x="76" y="89"/>
                    </a:lnTo>
                    <a:lnTo>
                      <a:pt x="79" y="90"/>
                    </a:lnTo>
                    <a:lnTo>
                      <a:pt x="83" y="90"/>
                    </a:lnTo>
                    <a:lnTo>
                      <a:pt x="86" y="91"/>
                    </a:lnTo>
                    <a:lnTo>
                      <a:pt x="88" y="92"/>
                    </a:lnTo>
                    <a:lnTo>
                      <a:pt x="91" y="93"/>
                    </a:lnTo>
                    <a:lnTo>
                      <a:pt x="95" y="94"/>
                    </a:lnTo>
                    <a:lnTo>
                      <a:pt x="98" y="95"/>
                    </a:lnTo>
                    <a:lnTo>
                      <a:pt x="102" y="96"/>
                    </a:lnTo>
                    <a:lnTo>
                      <a:pt x="105" y="97"/>
                    </a:lnTo>
                    <a:lnTo>
                      <a:pt x="107" y="98"/>
                    </a:lnTo>
                    <a:lnTo>
                      <a:pt x="110" y="99"/>
                    </a:lnTo>
                    <a:lnTo>
                      <a:pt x="113" y="100"/>
                    </a:lnTo>
                    <a:lnTo>
                      <a:pt x="116" y="101"/>
                    </a:lnTo>
                    <a:lnTo>
                      <a:pt x="118" y="101"/>
                    </a:lnTo>
                    <a:lnTo>
                      <a:pt x="119" y="102"/>
                    </a:lnTo>
                    <a:lnTo>
                      <a:pt x="120" y="102"/>
                    </a:lnTo>
                    <a:lnTo>
                      <a:pt x="120" y="102"/>
                    </a:lnTo>
                    <a:lnTo>
                      <a:pt x="124" y="101"/>
                    </a:lnTo>
                    <a:lnTo>
                      <a:pt x="127" y="100"/>
                    </a:lnTo>
                    <a:lnTo>
                      <a:pt x="129" y="99"/>
                    </a:lnTo>
                    <a:lnTo>
                      <a:pt x="132" y="98"/>
                    </a:lnTo>
                    <a:lnTo>
                      <a:pt x="134" y="98"/>
                    </a:lnTo>
                    <a:lnTo>
                      <a:pt x="136" y="97"/>
                    </a:lnTo>
                    <a:lnTo>
                      <a:pt x="139" y="95"/>
                    </a:lnTo>
                    <a:lnTo>
                      <a:pt x="141" y="94"/>
                    </a:lnTo>
                    <a:lnTo>
                      <a:pt x="142" y="93"/>
                    </a:lnTo>
                    <a:lnTo>
                      <a:pt x="143" y="91"/>
                    </a:lnTo>
                    <a:lnTo>
                      <a:pt x="144" y="90"/>
                    </a:lnTo>
                    <a:lnTo>
                      <a:pt x="146" y="87"/>
                    </a:lnTo>
                    <a:lnTo>
                      <a:pt x="147" y="85"/>
                    </a:lnTo>
                    <a:lnTo>
                      <a:pt x="148" y="82"/>
                    </a:lnTo>
                    <a:lnTo>
                      <a:pt x="150" y="78"/>
                    </a:lnTo>
                    <a:lnTo>
                      <a:pt x="151" y="76"/>
                    </a:lnTo>
                    <a:lnTo>
                      <a:pt x="152" y="73"/>
                    </a:lnTo>
                    <a:lnTo>
                      <a:pt x="154" y="67"/>
                    </a:lnTo>
                    <a:lnTo>
                      <a:pt x="156" y="61"/>
                    </a:lnTo>
                    <a:lnTo>
                      <a:pt x="158" y="56"/>
                    </a:lnTo>
                    <a:lnTo>
                      <a:pt x="159" y="53"/>
                    </a:lnTo>
                    <a:lnTo>
                      <a:pt x="159" y="50"/>
                    </a:lnTo>
                    <a:lnTo>
                      <a:pt x="160" y="48"/>
                    </a:lnTo>
                    <a:lnTo>
                      <a:pt x="161" y="46"/>
                    </a:lnTo>
                    <a:lnTo>
                      <a:pt x="161" y="44"/>
                    </a:lnTo>
                    <a:lnTo>
                      <a:pt x="162" y="43"/>
                    </a:lnTo>
                    <a:lnTo>
                      <a:pt x="162" y="42"/>
                    </a:lnTo>
                    <a:lnTo>
                      <a:pt x="162" y="42"/>
                    </a:lnTo>
                    <a:lnTo>
                      <a:pt x="160" y="37"/>
                    </a:lnTo>
                    <a:lnTo>
                      <a:pt x="157" y="32"/>
                    </a:lnTo>
                    <a:lnTo>
                      <a:pt x="154" y="28"/>
                    </a:lnTo>
                    <a:lnTo>
                      <a:pt x="150" y="24"/>
                    </a:lnTo>
                    <a:lnTo>
                      <a:pt x="147" y="21"/>
                    </a:lnTo>
                    <a:lnTo>
                      <a:pt x="142" y="18"/>
                    </a:lnTo>
                    <a:lnTo>
                      <a:pt x="138" y="15"/>
                    </a:lnTo>
                    <a:lnTo>
                      <a:pt x="133" y="12"/>
                    </a:lnTo>
                    <a:lnTo>
                      <a:pt x="128" y="10"/>
                    </a:lnTo>
                    <a:lnTo>
                      <a:pt x="123" y="8"/>
                    </a:lnTo>
                    <a:lnTo>
                      <a:pt x="118" y="7"/>
                    </a:lnTo>
                    <a:lnTo>
                      <a:pt x="112" y="5"/>
                    </a:lnTo>
                    <a:lnTo>
                      <a:pt x="101" y="2"/>
                    </a:lnTo>
                    <a:lnTo>
                      <a:pt x="90" y="0"/>
                    </a:lnTo>
                    <a:lnTo>
                      <a:pt x="82" y="1"/>
                    </a:lnTo>
                    <a:lnTo>
                      <a:pt x="75" y="1"/>
                    </a:lnTo>
                    <a:lnTo>
                      <a:pt x="69" y="1"/>
                    </a:lnTo>
                    <a:lnTo>
                      <a:pt x="63" y="1"/>
                    </a:lnTo>
                    <a:lnTo>
                      <a:pt x="58" y="1"/>
                    </a:lnTo>
                    <a:lnTo>
                      <a:pt x="53" y="1"/>
                    </a:lnTo>
                    <a:lnTo>
                      <a:pt x="49" y="1"/>
                    </a:lnTo>
                    <a:lnTo>
                      <a:pt x="45" y="1"/>
                    </a:lnTo>
                    <a:lnTo>
                      <a:pt x="41" y="1"/>
                    </a:lnTo>
                    <a:lnTo>
                      <a:pt x="38" y="1"/>
                    </a:lnTo>
                    <a:lnTo>
                      <a:pt x="35" y="1"/>
                    </a:lnTo>
                    <a:lnTo>
                      <a:pt x="33" y="1"/>
                    </a:lnTo>
                    <a:lnTo>
                      <a:pt x="30" y="0"/>
                    </a:lnTo>
                    <a:lnTo>
                      <a:pt x="28" y="0"/>
                    </a:lnTo>
                    <a:lnTo>
                      <a:pt x="25" y="0"/>
                    </a:lnTo>
                    <a:lnTo>
                      <a:pt x="22" y="0"/>
                    </a:lnTo>
                    <a:lnTo>
                      <a:pt x="20" y="1"/>
                    </a:lnTo>
                    <a:lnTo>
                      <a:pt x="17" y="2"/>
                    </a:lnTo>
                    <a:lnTo>
                      <a:pt x="15" y="3"/>
                    </a:lnTo>
                    <a:lnTo>
                      <a:pt x="14" y="4"/>
                    </a:lnTo>
                    <a:lnTo>
                      <a:pt x="12" y="6"/>
                    </a:lnTo>
                    <a:lnTo>
                      <a:pt x="11" y="7"/>
                    </a:lnTo>
                    <a:lnTo>
                      <a:pt x="9" y="9"/>
                    </a:lnTo>
                    <a:lnTo>
                      <a:pt x="7" y="11"/>
                    </a:lnTo>
                    <a:lnTo>
                      <a:pt x="5" y="13"/>
                    </a:lnTo>
                    <a:lnTo>
                      <a:pt x="3" y="15"/>
                    </a:lnTo>
                    <a:lnTo>
                      <a:pt x="0" y="18"/>
                    </a:lnTo>
                  </a:path>
                </a:pathLst>
              </a:custGeom>
              <a:solidFill>
                <a:schemeClr val="tx1"/>
              </a:solidFill>
              <a:ln w="12700" cap="rnd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12324" name="Freeform 36"/>
              <p:cNvSpPr>
                <a:spLocks/>
              </p:cNvSpPr>
              <p:nvPr/>
            </p:nvSpPr>
            <p:spPr bwMode="auto">
              <a:xfrm>
                <a:off x="2596" y="958"/>
                <a:ext cx="159" cy="101"/>
              </a:xfrm>
              <a:custGeom>
                <a:avLst/>
                <a:gdLst/>
                <a:ahLst/>
                <a:cxnLst>
                  <a:cxn ang="0">
                    <a:pos x="153" y="86"/>
                  </a:cxn>
                  <a:cxn ang="0">
                    <a:pos x="144" y="87"/>
                  </a:cxn>
                  <a:cxn ang="0">
                    <a:pos x="137" y="89"/>
                  </a:cxn>
                  <a:cxn ang="0">
                    <a:pos x="131" y="90"/>
                  </a:cxn>
                  <a:cxn ang="0">
                    <a:pos x="124" y="91"/>
                  </a:cxn>
                  <a:cxn ang="0">
                    <a:pos x="118" y="92"/>
                  </a:cxn>
                  <a:cxn ang="0">
                    <a:pos x="111" y="93"/>
                  </a:cxn>
                  <a:cxn ang="0">
                    <a:pos x="106" y="93"/>
                  </a:cxn>
                  <a:cxn ang="0">
                    <a:pos x="100" y="93"/>
                  </a:cxn>
                  <a:cxn ang="0">
                    <a:pos x="95" y="93"/>
                  </a:cxn>
                  <a:cxn ang="0">
                    <a:pos x="89" y="92"/>
                  </a:cxn>
                  <a:cxn ang="0">
                    <a:pos x="83" y="93"/>
                  </a:cxn>
                  <a:cxn ang="0">
                    <a:pos x="76" y="96"/>
                  </a:cxn>
                  <a:cxn ang="0">
                    <a:pos x="70" y="98"/>
                  </a:cxn>
                  <a:cxn ang="0">
                    <a:pos x="66" y="100"/>
                  </a:cxn>
                  <a:cxn ang="0">
                    <a:pos x="62" y="100"/>
                  </a:cxn>
                  <a:cxn ang="0">
                    <a:pos x="58" y="99"/>
                  </a:cxn>
                  <a:cxn ang="0">
                    <a:pos x="52" y="96"/>
                  </a:cxn>
                  <a:cxn ang="0">
                    <a:pos x="46" y="94"/>
                  </a:cxn>
                  <a:cxn ang="0">
                    <a:pos x="41" y="92"/>
                  </a:cxn>
                  <a:cxn ang="0">
                    <a:pos x="34" y="89"/>
                  </a:cxn>
                  <a:cxn ang="0">
                    <a:pos x="28" y="87"/>
                  </a:cxn>
                  <a:cxn ang="0">
                    <a:pos x="22" y="85"/>
                  </a:cxn>
                  <a:cxn ang="0">
                    <a:pos x="16" y="83"/>
                  </a:cxn>
                  <a:cxn ang="0">
                    <a:pos x="13" y="82"/>
                  </a:cxn>
                  <a:cxn ang="0">
                    <a:pos x="12" y="82"/>
                  </a:cxn>
                  <a:cxn ang="0">
                    <a:pos x="8" y="77"/>
                  </a:cxn>
                  <a:cxn ang="0">
                    <a:pos x="5" y="72"/>
                  </a:cxn>
                  <a:cxn ang="0">
                    <a:pos x="2" y="69"/>
                  </a:cxn>
                  <a:cxn ang="0">
                    <a:pos x="0" y="64"/>
                  </a:cxn>
                  <a:cxn ang="0">
                    <a:pos x="0" y="60"/>
                  </a:cxn>
                  <a:cxn ang="0">
                    <a:pos x="0" y="55"/>
                  </a:cxn>
                  <a:cxn ang="0">
                    <a:pos x="1" y="49"/>
                  </a:cxn>
                  <a:cxn ang="0">
                    <a:pos x="3" y="42"/>
                  </a:cxn>
                  <a:cxn ang="0">
                    <a:pos x="5" y="34"/>
                  </a:cxn>
                  <a:cxn ang="0">
                    <a:pos x="9" y="22"/>
                  </a:cxn>
                  <a:cxn ang="0">
                    <a:pos x="10" y="17"/>
                  </a:cxn>
                  <a:cxn ang="0">
                    <a:pos x="12" y="13"/>
                  </a:cxn>
                  <a:cxn ang="0">
                    <a:pos x="13" y="10"/>
                  </a:cxn>
                  <a:cxn ang="0">
                    <a:pos x="13" y="9"/>
                  </a:cxn>
                  <a:cxn ang="0">
                    <a:pos x="18" y="6"/>
                  </a:cxn>
                  <a:cxn ang="0">
                    <a:pos x="28" y="2"/>
                  </a:cxn>
                  <a:cxn ang="0">
                    <a:pos x="38" y="0"/>
                  </a:cxn>
                  <a:cxn ang="0">
                    <a:pos x="48" y="1"/>
                  </a:cxn>
                  <a:cxn ang="0">
                    <a:pos x="59" y="3"/>
                  </a:cxn>
                  <a:cxn ang="0">
                    <a:pos x="70" y="6"/>
                  </a:cxn>
                  <a:cxn ang="0">
                    <a:pos x="86" y="13"/>
                  </a:cxn>
                  <a:cxn ang="0">
                    <a:pos x="102" y="22"/>
                  </a:cxn>
                  <a:cxn ang="0">
                    <a:pos x="112" y="30"/>
                  </a:cxn>
                  <a:cxn ang="0">
                    <a:pos x="121" y="37"/>
                  </a:cxn>
                  <a:cxn ang="0">
                    <a:pos x="129" y="43"/>
                  </a:cxn>
                  <a:cxn ang="0">
                    <a:pos x="135" y="47"/>
                  </a:cxn>
                  <a:cxn ang="0">
                    <a:pos x="140" y="50"/>
                  </a:cxn>
                  <a:cxn ang="0">
                    <a:pos x="146" y="54"/>
                  </a:cxn>
                  <a:cxn ang="0">
                    <a:pos x="151" y="58"/>
                  </a:cxn>
                  <a:cxn ang="0">
                    <a:pos x="154" y="62"/>
                  </a:cxn>
                  <a:cxn ang="0">
                    <a:pos x="155" y="64"/>
                  </a:cxn>
                  <a:cxn ang="0">
                    <a:pos x="156" y="68"/>
                  </a:cxn>
                  <a:cxn ang="0">
                    <a:pos x="156" y="72"/>
                  </a:cxn>
                  <a:cxn ang="0">
                    <a:pos x="157" y="78"/>
                  </a:cxn>
                  <a:cxn ang="0">
                    <a:pos x="158" y="85"/>
                  </a:cxn>
                </a:cxnLst>
                <a:rect l="0" t="0" r="r" b="b"/>
                <a:pathLst>
                  <a:path w="159" h="101">
                    <a:moveTo>
                      <a:pt x="158" y="85"/>
                    </a:moveTo>
                    <a:lnTo>
                      <a:pt x="153" y="86"/>
                    </a:lnTo>
                    <a:lnTo>
                      <a:pt x="148" y="87"/>
                    </a:lnTo>
                    <a:lnTo>
                      <a:pt x="144" y="87"/>
                    </a:lnTo>
                    <a:lnTo>
                      <a:pt x="140" y="88"/>
                    </a:lnTo>
                    <a:lnTo>
                      <a:pt x="137" y="89"/>
                    </a:lnTo>
                    <a:lnTo>
                      <a:pt x="133" y="89"/>
                    </a:lnTo>
                    <a:lnTo>
                      <a:pt x="131" y="90"/>
                    </a:lnTo>
                    <a:lnTo>
                      <a:pt x="128" y="90"/>
                    </a:lnTo>
                    <a:lnTo>
                      <a:pt x="124" y="91"/>
                    </a:lnTo>
                    <a:lnTo>
                      <a:pt x="121" y="92"/>
                    </a:lnTo>
                    <a:lnTo>
                      <a:pt x="118" y="92"/>
                    </a:lnTo>
                    <a:lnTo>
                      <a:pt x="115" y="93"/>
                    </a:lnTo>
                    <a:lnTo>
                      <a:pt x="111" y="93"/>
                    </a:lnTo>
                    <a:lnTo>
                      <a:pt x="108" y="93"/>
                    </a:lnTo>
                    <a:lnTo>
                      <a:pt x="106" y="93"/>
                    </a:lnTo>
                    <a:lnTo>
                      <a:pt x="102" y="93"/>
                    </a:lnTo>
                    <a:lnTo>
                      <a:pt x="100" y="93"/>
                    </a:lnTo>
                    <a:lnTo>
                      <a:pt x="98" y="93"/>
                    </a:lnTo>
                    <a:lnTo>
                      <a:pt x="95" y="93"/>
                    </a:lnTo>
                    <a:lnTo>
                      <a:pt x="93" y="92"/>
                    </a:lnTo>
                    <a:lnTo>
                      <a:pt x="89" y="92"/>
                    </a:lnTo>
                    <a:lnTo>
                      <a:pt x="86" y="92"/>
                    </a:lnTo>
                    <a:lnTo>
                      <a:pt x="83" y="93"/>
                    </a:lnTo>
                    <a:lnTo>
                      <a:pt x="81" y="94"/>
                    </a:lnTo>
                    <a:lnTo>
                      <a:pt x="76" y="96"/>
                    </a:lnTo>
                    <a:lnTo>
                      <a:pt x="73" y="97"/>
                    </a:lnTo>
                    <a:lnTo>
                      <a:pt x="70" y="98"/>
                    </a:lnTo>
                    <a:lnTo>
                      <a:pt x="67" y="99"/>
                    </a:lnTo>
                    <a:lnTo>
                      <a:pt x="66" y="100"/>
                    </a:lnTo>
                    <a:lnTo>
                      <a:pt x="64" y="100"/>
                    </a:lnTo>
                    <a:lnTo>
                      <a:pt x="62" y="100"/>
                    </a:lnTo>
                    <a:lnTo>
                      <a:pt x="60" y="99"/>
                    </a:lnTo>
                    <a:lnTo>
                      <a:pt x="58" y="99"/>
                    </a:lnTo>
                    <a:lnTo>
                      <a:pt x="56" y="98"/>
                    </a:lnTo>
                    <a:lnTo>
                      <a:pt x="52" y="96"/>
                    </a:lnTo>
                    <a:lnTo>
                      <a:pt x="48" y="95"/>
                    </a:lnTo>
                    <a:lnTo>
                      <a:pt x="46" y="94"/>
                    </a:lnTo>
                    <a:lnTo>
                      <a:pt x="43" y="93"/>
                    </a:lnTo>
                    <a:lnTo>
                      <a:pt x="41" y="92"/>
                    </a:lnTo>
                    <a:lnTo>
                      <a:pt x="37" y="91"/>
                    </a:lnTo>
                    <a:lnTo>
                      <a:pt x="34" y="89"/>
                    </a:lnTo>
                    <a:lnTo>
                      <a:pt x="30" y="88"/>
                    </a:lnTo>
                    <a:lnTo>
                      <a:pt x="28" y="87"/>
                    </a:lnTo>
                    <a:lnTo>
                      <a:pt x="25" y="86"/>
                    </a:lnTo>
                    <a:lnTo>
                      <a:pt x="22" y="85"/>
                    </a:lnTo>
                    <a:lnTo>
                      <a:pt x="19" y="84"/>
                    </a:lnTo>
                    <a:lnTo>
                      <a:pt x="16" y="83"/>
                    </a:lnTo>
                    <a:lnTo>
                      <a:pt x="14" y="83"/>
                    </a:lnTo>
                    <a:lnTo>
                      <a:pt x="13" y="82"/>
                    </a:lnTo>
                    <a:lnTo>
                      <a:pt x="12" y="82"/>
                    </a:lnTo>
                    <a:lnTo>
                      <a:pt x="12" y="82"/>
                    </a:lnTo>
                    <a:lnTo>
                      <a:pt x="10" y="79"/>
                    </a:lnTo>
                    <a:lnTo>
                      <a:pt x="8" y="77"/>
                    </a:lnTo>
                    <a:lnTo>
                      <a:pt x="6" y="74"/>
                    </a:lnTo>
                    <a:lnTo>
                      <a:pt x="5" y="72"/>
                    </a:lnTo>
                    <a:lnTo>
                      <a:pt x="3" y="70"/>
                    </a:lnTo>
                    <a:lnTo>
                      <a:pt x="2" y="69"/>
                    </a:lnTo>
                    <a:lnTo>
                      <a:pt x="1" y="65"/>
                    </a:lnTo>
                    <a:lnTo>
                      <a:pt x="0" y="64"/>
                    </a:lnTo>
                    <a:lnTo>
                      <a:pt x="0" y="62"/>
                    </a:lnTo>
                    <a:lnTo>
                      <a:pt x="0" y="60"/>
                    </a:lnTo>
                    <a:lnTo>
                      <a:pt x="0" y="58"/>
                    </a:lnTo>
                    <a:lnTo>
                      <a:pt x="0" y="55"/>
                    </a:lnTo>
                    <a:lnTo>
                      <a:pt x="0" y="52"/>
                    </a:lnTo>
                    <a:lnTo>
                      <a:pt x="1" y="49"/>
                    </a:lnTo>
                    <a:lnTo>
                      <a:pt x="2" y="45"/>
                    </a:lnTo>
                    <a:lnTo>
                      <a:pt x="3" y="42"/>
                    </a:lnTo>
                    <a:lnTo>
                      <a:pt x="3" y="40"/>
                    </a:lnTo>
                    <a:lnTo>
                      <a:pt x="5" y="34"/>
                    </a:lnTo>
                    <a:lnTo>
                      <a:pt x="7" y="28"/>
                    </a:lnTo>
                    <a:lnTo>
                      <a:pt x="9" y="22"/>
                    </a:lnTo>
                    <a:lnTo>
                      <a:pt x="10" y="19"/>
                    </a:lnTo>
                    <a:lnTo>
                      <a:pt x="10" y="17"/>
                    </a:lnTo>
                    <a:lnTo>
                      <a:pt x="11" y="15"/>
                    </a:lnTo>
                    <a:lnTo>
                      <a:pt x="12" y="13"/>
                    </a:lnTo>
                    <a:lnTo>
                      <a:pt x="12" y="11"/>
                    </a:lnTo>
                    <a:lnTo>
                      <a:pt x="13" y="10"/>
                    </a:lnTo>
                    <a:lnTo>
                      <a:pt x="13" y="9"/>
                    </a:lnTo>
                    <a:lnTo>
                      <a:pt x="13" y="9"/>
                    </a:lnTo>
                    <a:lnTo>
                      <a:pt x="15" y="7"/>
                    </a:lnTo>
                    <a:lnTo>
                      <a:pt x="18" y="6"/>
                    </a:lnTo>
                    <a:lnTo>
                      <a:pt x="23" y="4"/>
                    </a:lnTo>
                    <a:lnTo>
                      <a:pt x="28" y="2"/>
                    </a:lnTo>
                    <a:lnTo>
                      <a:pt x="33" y="1"/>
                    </a:lnTo>
                    <a:lnTo>
                      <a:pt x="38" y="0"/>
                    </a:lnTo>
                    <a:lnTo>
                      <a:pt x="43" y="0"/>
                    </a:lnTo>
                    <a:lnTo>
                      <a:pt x="48" y="1"/>
                    </a:lnTo>
                    <a:lnTo>
                      <a:pt x="54" y="2"/>
                    </a:lnTo>
                    <a:lnTo>
                      <a:pt x="59" y="3"/>
                    </a:lnTo>
                    <a:lnTo>
                      <a:pt x="65" y="4"/>
                    </a:lnTo>
                    <a:lnTo>
                      <a:pt x="70" y="6"/>
                    </a:lnTo>
                    <a:lnTo>
                      <a:pt x="75" y="8"/>
                    </a:lnTo>
                    <a:lnTo>
                      <a:pt x="86" y="13"/>
                    </a:lnTo>
                    <a:lnTo>
                      <a:pt x="96" y="17"/>
                    </a:lnTo>
                    <a:lnTo>
                      <a:pt x="102" y="22"/>
                    </a:lnTo>
                    <a:lnTo>
                      <a:pt x="107" y="26"/>
                    </a:lnTo>
                    <a:lnTo>
                      <a:pt x="112" y="30"/>
                    </a:lnTo>
                    <a:lnTo>
                      <a:pt x="117" y="34"/>
                    </a:lnTo>
                    <a:lnTo>
                      <a:pt x="121" y="37"/>
                    </a:lnTo>
                    <a:lnTo>
                      <a:pt x="125" y="40"/>
                    </a:lnTo>
                    <a:lnTo>
                      <a:pt x="129" y="43"/>
                    </a:lnTo>
                    <a:lnTo>
                      <a:pt x="132" y="45"/>
                    </a:lnTo>
                    <a:lnTo>
                      <a:pt x="135" y="47"/>
                    </a:lnTo>
                    <a:lnTo>
                      <a:pt x="138" y="49"/>
                    </a:lnTo>
                    <a:lnTo>
                      <a:pt x="140" y="50"/>
                    </a:lnTo>
                    <a:lnTo>
                      <a:pt x="142" y="52"/>
                    </a:lnTo>
                    <a:lnTo>
                      <a:pt x="146" y="54"/>
                    </a:lnTo>
                    <a:lnTo>
                      <a:pt x="149" y="56"/>
                    </a:lnTo>
                    <a:lnTo>
                      <a:pt x="151" y="58"/>
                    </a:lnTo>
                    <a:lnTo>
                      <a:pt x="153" y="60"/>
                    </a:lnTo>
                    <a:lnTo>
                      <a:pt x="154" y="62"/>
                    </a:lnTo>
                    <a:lnTo>
                      <a:pt x="155" y="63"/>
                    </a:lnTo>
                    <a:lnTo>
                      <a:pt x="155" y="64"/>
                    </a:lnTo>
                    <a:lnTo>
                      <a:pt x="155" y="66"/>
                    </a:lnTo>
                    <a:lnTo>
                      <a:pt x="156" y="68"/>
                    </a:lnTo>
                    <a:lnTo>
                      <a:pt x="156" y="70"/>
                    </a:lnTo>
                    <a:lnTo>
                      <a:pt x="156" y="72"/>
                    </a:lnTo>
                    <a:lnTo>
                      <a:pt x="157" y="75"/>
                    </a:lnTo>
                    <a:lnTo>
                      <a:pt x="157" y="78"/>
                    </a:lnTo>
                    <a:lnTo>
                      <a:pt x="158" y="81"/>
                    </a:lnTo>
                    <a:lnTo>
                      <a:pt x="158" y="85"/>
                    </a:lnTo>
                  </a:path>
                </a:pathLst>
              </a:custGeom>
              <a:solidFill>
                <a:schemeClr val="tx1"/>
              </a:solidFill>
              <a:ln w="12700" cap="rnd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</p:grpSp>
        <p:sp>
          <p:nvSpPr>
            <p:cNvPr id="12326" name="Freeform 38"/>
            <p:cNvSpPr>
              <a:spLocks/>
            </p:cNvSpPr>
            <p:nvPr/>
          </p:nvSpPr>
          <p:spPr bwMode="auto">
            <a:xfrm>
              <a:off x="2764" y="1050"/>
              <a:ext cx="49" cy="138"/>
            </a:xfrm>
            <a:custGeom>
              <a:avLst/>
              <a:gdLst/>
              <a:ahLst/>
              <a:cxnLst>
                <a:cxn ang="0">
                  <a:pos x="28" y="117"/>
                </a:cxn>
                <a:cxn ang="0">
                  <a:pos x="21" y="111"/>
                </a:cxn>
                <a:cxn ang="0">
                  <a:pos x="16" y="104"/>
                </a:cxn>
                <a:cxn ang="0">
                  <a:pos x="11" y="96"/>
                </a:cxn>
                <a:cxn ang="0">
                  <a:pos x="7" y="88"/>
                </a:cxn>
                <a:cxn ang="0">
                  <a:pos x="4" y="79"/>
                </a:cxn>
                <a:cxn ang="0">
                  <a:pos x="2" y="70"/>
                </a:cxn>
                <a:cxn ang="0">
                  <a:pos x="1" y="60"/>
                </a:cxn>
                <a:cxn ang="0">
                  <a:pos x="1" y="51"/>
                </a:cxn>
                <a:cxn ang="0">
                  <a:pos x="2" y="42"/>
                </a:cxn>
                <a:cxn ang="0">
                  <a:pos x="4" y="34"/>
                </a:cxn>
                <a:cxn ang="0">
                  <a:pos x="8" y="26"/>
                </a:cxn>
                <a:cxn ang="0">
                  <a:pos x="12" y="18"/>
                </a:cxn>
                <a:cxn ang="0">
                  <a:pos x="18" y="12"/>
                </a:cxn>
                <a:cxn ang="0">
                  <a:pos x="25" y="6"/>
                </a:cxn>
                <a:cxn ang="0">
                  <a:pos x="33" y="2"/>
                </a:cxn>
                <a:cxn ang="0">
                  <a:pos x="40" y="3"/>
                </a:cxn>
                <a:cxn ang="0">
                  <a:pos x="43" y="7"/>
                </a:cxn>
                <a:cxn ang="0">
                  <a:pos x="45" y="12"/>
                </a:cxn>
                <a:cxn ang="0">
                  <a:pos x="46" y="15"/>
                </a:cxn>
                <a:cxn ang="0">
                  <a:pos x="47" y="18"/>
                </a:cxn>
                <a:cxn ang="0">
                  <a:pos x="48" y="21"/>
                </a:cxn>
                <a:cxn ang="0">
                  <a:pos x="47" y="23"/>
                </a:cxn>
                <a:cxn ang="0">
                  <a:pos x="46" y="27"/>
                </a:cxn>
                <a:cxn ang="0">
                  <a:pos x="44" y="31"/>
                </a:cxn>
                <a:cxn ang="0">
                  <a:pos x="40" y="37"/>
                </a:cxn>
                <a:cxn ang="0">
                  <a:pos x="36" y="44"/>
                </a:cxn>
                <a:cxn ang="0">
                  <a:pos x="32" y="54"/>
                </a:cxn>
                <a:cxn ang="0">
                  <a:pos x="33" y="69"/>
                </a:cxn>
                <a:cxn ang="0">
                  <a:pos x="34" y="82"/>
                </a:cxn>
                <a:cxn ang="0">
                  <a:pos x="36" y="94"/>
                </a:cxn>
                <a:cxn ang="0">
                  <a:pos x="37" y="104"/>
                </a:cxn>
                <a:cxn ang="0">
                  <a:pos x="38" y="113"/>
                </a:cxn>
                <a:cxn ang="0">
                  <a:pos x="39" y="120"/>
                </a:cxn>
                <a:cxn ang="0">
                  <a:pos x="40" y="126"/>
                </a:cxn>
                <a:cxn ang="0">
                  <a:pos x="41" y="131"/>
                </a:cxn>
                <a:cxn ang="0">
                  <a:pos x="41" y="134"/>
                </a:cxn>
                <a:cxn ang="0">
                  <a:pos x="41" y="136"/>
                </a:cxn>
                <a:cxn ang="0">
                  <a:pos x="41" y="137"/>
                </a:cxn>
                <a:cxn ang="0">
                  <a:pos x="40" y="136"/>
                </a:cxn>
                <a:cxn ang="0">
                  <a:pos x="39" y="134"/>
                </a:cxn>
                <a:cxn ang="0">
                  <a:pos x="37" y="131"/>
                </a:cxn>
                <a:cxn ang="0">
                  <a:pos x="35" y="126"/>
                </a:cxn>
                <a:cxn ang="0">
                  <a:pos x="32" y="120"/>
                </a:cxn>
              </a:cxnLst>
              <a:rect l="0" t="0" r="r" b="b"/>
              <a:pathLst>
                <a:path w="49" h="138">
                  <a:moveTo>
                    <a:pt x="32" y="120"/>
                  </a:moveTo>
                  <a:lnTo>
                    <a:pt x="28" y="117"/>
                  </a:lnTo>
                  <a:lnTo>
                    <a:pt x="25" y="114"/>
                  </a:lnTo>
                  <a:lnTo>
                    <a:pt x="21" y="111"/>
                  </a:lnTo>
                  <a:lnTo>
                    <a:pt x="18" y="108"/>
                  </a:lnTo>
                  <a:lnTo>
                    <a:pt x="16" y="104"/>
                  </a:lnTo>
                  <a:lnTo>
                    <a:pt x="13" y="100"/>
                  </a:lnTo>
                  <a:lnTo>
                    <a:pt x="11" y="96"/>
                  </a:lnTo>
                  <a:lnTo>
                    <a:pt x="9" y="92"/>
                  </a:lnTo>
                  <a:lnTo>
                    <a:pt x="7" y="88"/>
                  </a:lnTo>
                  <a:lnTo>
                    <a:pt x="5" y="83"/>
                  </a:lnTo>
                  <a:lnTo>
                    <a:pt x="4" y="79"/>
                  </a:lnTo>
                  <a:lnTo>
                    <a:pt x="2" y="74"/>
                  </a:lnTo>
                  <a:lnTo>
                    <a:pt x="2" y="70"/>
                  </a:lnTo>
                  <a:lnTo>
                    <a:pt x="1" y="65"/>
                  </a:lnTo>
                  <a:lnTo>
                    <a:pt x="1" y="60"/>
                  </a:lnTo>
                  <a:lnTo>
                    <a:pt x="0" y="56"/>
                  </a:lnTo>
                  <a:lnTo>
                    <a:pt x="1" y="51"/>
                  </a:lnTo>
                  <a:lnTo>
                    <a:pt x="1" y="47"/>
                  </a:lnTo>
                  <a:lnTo>
                    <a:pt x="2" y="42"/>
                  </a:lnTo>
                  <a:lnTo>
                    <a:pt x="3" y="38"/>
                  </a:lnTo>
                  <a:lnTo>
                    <a:pt x="4" y="34"/>
                  </a:lnTo>
                  <a:lnTo>
                    <a:pt x="6" y="30"/>
                  </a:lnTo>
                  <a:lnTo>
                    <a:pt x="8" y="26"/>
                  </a:lnTo>
                  <a:lnTo>
                    <a:pt x="10" y="22"/>
                  </a:lnTo>
                  <a:lnTo>
                    <a:pt x="12" y="18"/>
                  </a:lnTo>
                  <a:lnTo>
                    <a:pt x="15" y="15"/>
                  </a:lnTo>
                  <a:lnTo>
                    <a:pt x="18" y="12"/>
                  </a:lnTo>
                  <a:lnTo>
                    <a:pt x="21" y="9"/>
                  </a:lnTo>
                  <a:lnTo>
                    <a:pt x="25" y="6"/>
                  </a:lnTo>
                  <a:lnTo>
                    <a:pt x="29" y="4"/>
                  </a:lnTo>
                  <a:lnTo>
                    <a:pt x="33" y="2"/>
                  </a:lnTo>
                  <a:lnTo>
                    <a:pt x="38" y="0"/>
                  </a:lnTo>
                  <a:lnTo>
                    <a:pt x="40" y="3"/>
                  </a:lnTo>
                  <a:lnTo>
                    <a:pt x="41" y="5"/>
                  </a:lnTo>
                  <a:lnTo>
                    <a:pt x="43" y="7"/>
                  </a:lnTo>
                  <a:lnTo>
                    <a:pt x="44" y="10"/>
                  </a:lnTo>
                  <a:lnTo>
                    <a:pt x="45" y="12"/>
                  </a:lnTo>
                  <a:lnTo>
                    <a:pt x="46" y="13"/>
                  </a:lnTo>
                  <a:lnTo>
                    <a:pt x="46" y="15"/>
                  </a:lnTo>
                  <a:lnTo>
                    <a:pt x="47" y="17"/>
                  </a:lnTo>
                  <a:lnTo>
                    <a:pt x="47" y="18"/>
                  </a:lnTo>
                  <a:lnTo>
                    <a:pt x="47" y="19"/>
                  </a:lnTo>
                  <a:lnTo>
                    <a:pt x="48" y="21"/>
                  </a:lnTo>
                  <a:lnTo>
                    <a:pt x="47" y="22"/>
                  </a:lnTo>
                  <a:lnTo>
                    <a:pt x="47" y="23"/>
                  </a:lnTo>
                  <a:lnTo>
                    <a:pt x="47" y="24"/>
                  </a:lnTo>
                  <a:lnTo>
                    <a:pt x="46" y="27"/>
                  </a:lnTo>
                  <a:lnTo>
                    <a:pt x="45" y="29"/>
                  </a:lnTo>
                  <a:lnTo>
                    <a:pt x="44" y="31"/>
                  </a:lnTo>
                  <a:lnTo>
                    <a:pt x="42" y="34"/>
                  </a:lnTo>
                  <a:lnTo>
                    <a:pt x="40" y="37"/>
                  </a:lnTo>
                  <a:lnTo>
                    <a:pt x="38" y="40"/>
                  </a:lnTo>
                  <a:lnTo>
                    <a:pt x="36" y="44"/>
                  </a:lnTo>
                  <a:lnTo>
                    <a:pt x="34" y="48"/>
                  </a:lnTo>
                  <a:lnTo>
                    <a:pt x="32" y="54"/>
                  </a:lnTo>
                  <a:lnTo>
                    <a:pt x="33" y="61"/>
                  </a:lnTo>
                  <a:lnTo>
                    <a:pt x="33" y="69"/>
                  </a:lnTo>
                  <a:lnTo>
                    <a:pt x="34" y="75"/>
                  </a:lnTo>
                  <a:lnTo>
                    <a:pt x="34" y="82"/>
                  </a:lnTo>
                  <a:lnTo>
                    <a:pt x="35" y="88"/>
                  </a:lnTo>
                  <a:lnTo>
                    <a:pt x="36" y="94"/>
                  </a:lnTo>
                  <a:lnTo>
                    <a:pt x="36" y="99"/>
                  </a:lnTo>
                  <a:lnTo>
                    <a:pt x="37" y="104"/>
                  </a:lnTo>
                  <a:lnTo>
                    <a:pt x="38" y="108"/>
                  </a:lnTo>
                  <a:lnTo>
                    <a:pt x="38" y="113"/>
                  </a:lnTo>
                  <a:lnTo>
                    <a:pt x="39" y="117"/>
                  </a:lnTo>
                  <a:lnTo>
                    <a:pt x="39" y="120"/>
                  </a:lnTo>
                  <a:lnTo>
                    <a:pt x="40" y="123"/>
                  </a:lnTo>
                  <a:lnTo>
                    <a:pt x="40" y="126"/>
                  </a:lnTo>
                  <a:lnTo>
                    <a:pt x="41" y="129"/>
                  </a:lnTo>
                  <a:lnTo>
                    <a:pt x="41" y="131"/>
                  </a:lnTo>
                  <a:lnTo>
                    <a:pt x="41" y="133"/>
                  </a:lnTo>
                  <a:lnTo>
                    <a:pt x="41" y="134"/>
                  </a:lnTo>
                  <a:lnTo>
                    <a:pt x="41" y="135"/>
                  </a:lnTo>
                  <a:lnTo>
                    <a:pt x="41" y="136"/>
                  </a:lnTo>
                  <a:lnTo>
                    <a:pt x="41" y="137"/>
                  </a:lnTo>
                  <a:lnTo>
                    <a:pt x="41" y="137"/>
                  </a:lnTo>
                  <a:lnTo>
                    <a:pt x="41" y="137"/>
                  </a:lnTo>
                  <a:lnTo>
                    <a:pt x="40" y="136"/>
                  </a:lnTo>
                  <a:lnTo>
                    <a:pt x="40" y="135"/>
                  </a:lnTo>
                  <a:lnTo>
                    <a:pt x="39" y="134"/>
                  </a:lnTo>
                  <a:lnTo>
                    <a:pt x="38" y="133"/>
                  </a:lnTo>
                  <a:lnTo>
                    <a:pt x="37" y="131"/>
                  </a:lnTo>
                  <a:lnTo>
                    <a:pt x="36" y="129"/>
                  </a:lnTo>
                  <a:lnTo>
                    <a:pt x="35" y="126"/>
                  </a:lnTo>
                  <a:lnTo>
                    <a:pt x="34" y="123"/>
                  </a:lnTo>
                  <a:lnTo>
                    <a:pt x="32" y="120"/>
                  </a:lnTo>
                </a:path>
              </a:pathLst>
            </a:custGeom>
            <a:solidFill>
              <a:schemeClr val="tx1"/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12327" name="Freeform 39"/>
            <p:cNvSpPr>
              <a:spLocks/>
            </p:cNvSpPr>
            <p:nvPr/>
          </p:nvSpPr>
          <p:spPr bwMode="auto">
            <a:xfrm>
              <a:off x="2922" y="1180"/>
              <a:ext cx="146" cy="57"/>
            </a:xfrm>
            <a:custGeom>
              <a:avLst/>
              <a:gdLst/>
              <a:ahLst/>
              <a:cxnLst>
                <a:cxn ang="0">
                  <a:pos x="18" y="21"/>
                </a:cxn>
                <a:cxn ang="0">
                  <a:pos x="28" y="24"/>
                </a:cxn>
                <a:cxn ang="0">
                  <a:pos x="36" y="26"/>
                </a:cxn>
                <a:cxn ang="0">
                  <a:pos x="42" y="28"/>
                </a:cxn>
                <a:cxn ang="0">
                  <a:pos x="48" y="29"/>
                </a:cxn>
                <a:cxn ang="0">
                  <a:pos x="54" y="31"/>
                </a:cxn>
                <a:cxn ang="0">
                  <a:pos x="60" y="32"/>
                </a:cxn>
                <a:cxn ang="0">
                  <a:pos x="66" y="32"/>
                </a:cxn>
                <a:cxn ang="0">
                  <a:pos x="72" y="31"/>
                </a:cxn>
                <a:cxn ang="0">
                  <a:pos x="78" y="30"/>
                </a:cxn>
                <a:cxn ang="0">
                  <a:pos x="84" y="29"/>
                </a:cxn>
                <a:cxn ang="0">
                  <a:pos x="92" y="28"/>
                </a:cxn>
                <a:cxn ang="0">
                  <a:pos x="102" y="27"/>
                </a:cxn>
                <a:cxn ang="0">
                  <a:pos x="110" y="24"/>
                </a:cxn>
                <a:cxn ang="0">
                  <a:pos x="118" y="16"/>
                </a:cxn>
                <a:cxn ang="0">
                  <a:pos x="122" y="11"/>
                </a:cxn>
                <a:cxn ang="0">
                  <a:pos x="127" y="6"/>
                </a:cxn>
                <a:cxn ang="0">
                  <a:pos x="132" y="3"/>
                </a:cxn>
                <a:cxn ang="0">
                  <a:pos x="135" y="1"/>
                </a:cxn>
                <a:cxn ang="0">
                  <a:pos x="138" y="0"/>
                </a:cxn>
                <a:cxn ang="0">
                  <a:pos x="140" y="0"/>
                </a:cxn>
                <a:cxn ang="0">
                  <a:pos x="142" y="0"/>
                </a:cxn>
                <a:cxn ang="0">
                  <a:pos x="143" y="1"/>
                </a:cxn>
                <a:cxn ang="0">
                  <a:pos x="145" y="3"/>
                </a:cxn>
                <a:cxn ang="0">
                  <a:pos x="145" y="6"/>
                </a:cxn>
                <a:cxn ang="0">
                  <a:pos x="144" y="10"/>
                </a:cxn>
                <a:cxn ang="0">
                  <a:pos x="141" y="15"/>
                </a:cxn>
                <a:cxn ang="0">
                  <a:pos x="138" y="20"/>
                </a:cxn>
                <a:cxn ang="0">
                  <a:pos x="134" y="28"/>
                </a:cxn>
                <a:cxn ang="0">
                  <a:pos x="129" y="34"/>
                </a:cxn>
                <a:cxn ang="0">
                  <a:pos x="124" y="39"/>
                </a:cxn>
                <a:cxn ang="0">
                  <a:pos x="118" y="44"/>
                </a:cxn>
                <a:cxn ang="0">
                  <a:pos x="112" y="47"/>
                </a:cxn>
                <a:cxn ang="0">
                  <a:pos x="105" y="51"/>
                </a:cxn>
                <a:cxn ang="0">
                  <a:pos x="90" y="56"/>
                </a:cxn>
                <a:cxn ang="0">
                  <a:pos x="78" y="54"/>
                </a:cxn>
                <a:cxn ang="0">
                  <a:pos x="68" y="52"/>
                </a:cxn>
                <a:cxn ang="0">
                  <a:pos x="60" y="49"/>
                </a:cxn>
                <a:cxn ang="0">
                  <a:pos x="48" y="46"/>
                </a:cxn>
                <a:cxn ang="0">
                  <a:pos x="40" y="43"/>
                </a:cxn>
                <a:cxn ang="0">
                  <a:pos x="32" y="39"/>
                </a:cxn>
                <a:cxn ang="0">
                  <a:pos x="23" y="35"/>
                </a:cxn>
                <a:cxn ang="0">
                  <a:pos x="17" y="31"/>
                </a:cxn>
                <a:cxn ang="0">
                  <a:pos x="13" y="31"/>
                </a:cxn>
                <a:cxn ang="0">
                  <a:pos x="8" y="30"/>
                </a:cxn>
                <a:cxn ang="0">
                  <a:pos x="4" y="29"/>
                </a:cxn>
                <a:cxn ang="0">
                  <a:pos x="2" y="28"/>
                </a:cxn>
                <a:cxn ang="0">
                  <a:pos x="1" y="27"/>
                </a:cxn>
                <a:cxn ang="0">
                  <a:pos x="0" y="25"/>
                </a:cxn>
                <a:cxn ang="0">
                  <a:pos x="0" y="24"/>
                </a:cxn>
                <a:cxn ang="0">
                  <a:pos x="4" y="22"/>
                </a:cxn>
                <a:cxn ang="0">
                  <a:pos x="8" y="21"/>
                </a:cxn>
                <a:cxn ang="0">
                  <a:pos x="12" y="20"/>
                </a:cxn>
              </a:cxnLst>
              <a:rect l="0" t="0" r="r" b="b"/>
              <a:pathLst>
                <a:path w="146" h="57">
                  <a:moveTo>
                    <a:pt x="12" y="20"/>
                  </a:moveTo>
                  <a:lnTo>
                    <a:pt x="18" y="21"/>
                  </a:lnTo>
                  <a:lnTo>
                    <a:pt x="23" y="23"/>
                  </a:lnTo>
                  <a:lnTo>
                    <a:pt x="28" y="24"/>
                  </a:lnTo>
                  <a:lnTo>
                    <a:pt x="32" y="25"/>
                  </a:lnTo>
                  <a:lnTo>
                    <a:pt x="36" y="26"/>
                  </a:lnTo>
                  <a:lnTo>
                    <a:pt x="39" y="27"/>
                  </a:lnTo>
                  <a:lnTo>
                    <a:pt x="42" y="28"/>
                  </a:lnTo>
                  <a:lnTo>
                    <a:pt x="45" y="29"/>
                  </a:lnTo>
                  <a:lnTo>
                    <a:pt x="48" y="29"/>
                  </a:lnTo>
                  <a:lnTo>
                    <a:pt x="50" y="30"/>
                  </a:lnTo>
                  <a:lnTo>
                    <a:pt x="54" y="31"/>
                  </a:lnTo>
                  <a:lnTo>
                    <a:pt x="57" y="32"/>
                  </a:lnTo>
                  <a:lnTo>
                    <a:pt x="60" y="32"/>
                  </a:lnTo>
                  <a:lnTo>
                    <a:pt x="63" y="32"/>
                  </a:lnTo>
                  <a:lnTo>
                    <a:pt x="66" y="32"/>
                  </a:lnTo>
                  <a:lnTo>
                    <a:pt x="70" y="31"/>
                  </a:lnTo>
                  <a:lnTo>
                    <a:pt x="72" y="31"/>
                  </a:lnTo>
                  <a:lnTo>
                    <a:pt x="75" y="31"/>
                  </a:lnTo>
                  <a:lnTo>
                    <a:pt x="78" y="30"/>
                  </a:lnTo>
                  <a:lnTo>
                    <a:pt x="81" y="30"/>
                  </a:lnTo>
                  <a:lnTo>
                    <a:pt x="84" y="29"/>
                  </a:lnTo>
                  <a:lnTo>
                    <a:pt x="88" y="29"/>
                  </a:lnTo>
                  <a:lnTo>
                    <a:pt x="92" y="28"/>
                  </a:lnTo>
                  <a:lnTo>
                    <a:pt x="97" y="27"/>
                  </a:lnTo>
                  <a:lnTo>
                    <a:pt x="102" y="27"/>
                  </a:lnTo>
                  <a:lnTo>
                    <a:pt x="108" y="26"/>
                  </a:lnTo>
                  <a:lnTo>
                    <a:pt x="110" y="24"/>
                  </a:lnTo>
                  <a:lnTo>
                    <a:pt x="113" y="21"/>
                  </a:lnTo>
                  <a:lnTo>
                    <a:pt x="118" y="16"/>
                  </a:lnTo>
                  <a:lnTo>
                    <a:pt x="120" y="13"/>
                  </a:lnTo>
                  <a:lnTo>
                    <a:pt x="122" y="11"/>
                  </a:lnTo>
                  <a:lnTo>
                    <a:pt x="125" y="9"/>
                  </a:lnTo>
                  <a:lnTo>
                    <a:pt x="127" y="6"/>
                  </a:lnTo>
                  <a:lnTo>
                    <a:pt x="130" y="5"/>
                  </a:lnTo>
                  <a:lnTo>
                    <a:pt x="132" y="3"/>
                  </a:lnTo>
                  <a:lnTo>
                    <a:pt x="135" y="2"/>
                  </a:lnTo>
                  <a:lnTo>
                    <a:pt x="135" y="1"/>
                  </a:lnTo>
                  <a:lnTo>
                    <a:pt x="137" y="1"/>
                  </a:lnTo>
                  <a:lnTo>
                    <a:pt x="138" y="0"/>
                  </a:lnTo>
                  <a:lnTo>
                    <a:pt x="139" y="0"/>
                  </a:lnTo>
                  <a:lnTo>
                    <a:pt x="140" y="0"/>
                  </a:lnTo>
                  <a:lnTo>
                    <a:pt x="141" y="0"/>
                  </a:lnTo>
                  <a:lnTo>
                    <a:pt x="142" y="0"/>
                  </a:lnTo>
                  <a:lnTo>
                    <a:pt x="142" y="1"/>
                  </a:lnTo>
                  <a:lnTo>
                    <a:pt x="143" y="1"/>
                  </a:lnTo>
                  <a:lnTo>
                    <a:pt x="144" y="2"/>
                  </a:lnTo>
                  <a:lnTo>
                    <a:pt x="145" y="3"/>
                  </a:lnTo>
                  <a:lnTo>
                    <a:pt x="145" y="4"/>
                  </a:lnTo>
                  <a:lnTo>
                    <a:pt x="145" y="6"/>
                  </a:lnTo>
                  <a:lnTo>
                    <a:pt x="145" y="8"/>
                  </a:lnTo>
                  <a:lnTo>
                    <a:pt x="144" y="10"/>
                  </a:lnTo>
                  <a:lnTo>
                    <a:pt x="142" y="13"/>
                  </a:lnTo>
                  <a:lnTo>
                    <a:pt x="141" y="15"/>
                  </a:lnTo>
                  <a:lnTo>
                    <a:pt x="139" y="18"/>
                  </a:lnTo>
                  <a:lnTo>
                    <a:pt x="138" y="20"/>
                  </a:lnTo>
                  <a:lnTo>
                    <a:pt x="136" y="24"/>
                  </a:lnTo>
                  <a:lnTo>
                    <a:pt x="134" y="28"/>
                  </a:lnTo>
                  <a:lnTo>
                    <a:pt x="131" y="31"/>
                  </a:lnTo>
                  <a:lnTo>
                    <a:pt x="129" y="34"/>
                  </a:lnTo>
                  <a:lnTo>
                    <a:pt x="126" y="37"/>
                  </a:lnTo>
                  <a:lnTo>
                    <a:pt x="124" y="39"/>
                  </a:lnTo>
                  <a:lnTo>
                    <a:pt x="121" y="41"/>
                  </a:lnTo>
                  <a:lnTo>
                    <a:pt x="118" y="44"/>
                  </a:lnTo>
                  <a:lnTo>
                    <a:pt x="115" y="46"/>
                  </a:lnTo>
                  <a:lnTo>
                    <a:pt x="112" y="47"/>
                  </a:lnTo>
                  <a:lnTo>
                    <a:pt x="109" y="49"/>
                  </a:lnTo>
                  <a:lnTo>
                    <a:pt x="105" y="51"/>
                  </a:lnTo>
                  <a:lnTo>
                    <a:pt x="98" y="53"/>
                  </a:lnTo>
                  <a:lnTo>
                    <a:pt x="90" y="56"/>
                  </a:lnTo>
                  <a:lnTo>
                    <a:pt x="84" y="55"/>
                  </a:lnTo>
                  <a:lnTo>
                    <a:pt x="78" y="54"/>
                  </a:lnTo>
                  <a:lnTo>
                    <a:pt x="73" y="53"/>
                  </a:lnTo>
                  <a:lnTo>
                    <a:pt x="68" y="52"/>
                  </a:lnTo>
                  <a:lnTo>
                    <a:pt x="64" y="51"/>
                  </a:lnTo>
                  <a:lnTo>
                    <a:pt x="60" y="49"/>
                  </a:lnTo>
                  <a:lnTo>
                    <a:pt x="52" y="47"/>
                  </a:lnTo>
                  <a:lnTo>
                    <a:pt x="48" y="46"/>
                  </a:lnTo>
                  <a:lnTo>
                    <a:pt x="44" y="44"/>
                  </a:lnTo>
                  <a:lnTo>
                    <a:pt x="40" y="43"/>
                  </a:lnTo>
                  <a:lnTo>
                    <a:pt x="36" y="41"/>
                  </a:lnTo>
                  <a:lnTo>
                    <a:pt x="32" y="39"/>
                  </a:lnTo>
                  <a:lnTo>
                    <a:pt x="28" y="37"/>
                  </a:lnTo>
                  <a:lnTo>
                    <a:pt x="23" y="35"/>
                  </a:lnTo>
                  <a:lnTo>
                    <a:pt x="18" y="32"/>
                  </a:lnTo>
                  <a:lnTo>
                    <a:pt x="17" y="31"/>
                  </a:lnTo>
                  <a:lnTo>
                    <a:pt x="16" y="31"/>
                  </a:lnTo>
                  <a:lnTo>
                    <a:pt x="13" y="31"/>
                  </a:lnTo>
                  <a:lnTo>
                    <a:pt x="11" y="30"/>
                  </a:lnTo>
                  <a:lnTo>
                    <a:pt x="8" y="30"/>
                  </a:lnTo>
                  <a:lnTo>
                    <a:pt x="5" y="30"/>
                  </a:lnTo>
                  <a:lnTo>
                    <a:pt x="4" y="29"/>
                  </a:lnTo>
                  <a:lnTo>
                    <a:pt x="3" y="29"/>
                  </a:lnTo>
                  <a:lnTo>
                    <a:pt x="2" y="28"/>
                  </a:lnTo>
                  <a:lnTo>
                    <a:pt x="1" y="28"/>
                  </a:lnTo>
                  <a:lnTo>
                    <a:pt x="1" y="27"/>
                  </a:lnTo>
                  <a:lnTo>
                    <a:pt x="0" y="26"/>
                  </a:lnTo>
                  <a:lnTo>
                    <a:pt x="0" y="25"/>
                  </a:lnTo>
                  <a:lnTo>
                    <a:pt x="0" y="25"/>
                  </a:lnTo>
                  <a:lnTo>
                    <a:pt x="0" y="24"/>
                  </a:lnTo>
                  <a:lnTo>
                    <a:pt x="2" y="23"/>
                  </a:lnTo>
                  <a:lnTo>
                    <a:pt x="4" y="22"/>
                  </a:lnTo>
                  <a:lnTo>
                    <a:pt x="6" y="22"/>
                  </a:lnTo>
                  <a:lnTo>
                    <a:pt x="8" y="21"/>
                  </a:lnTo>
                  <a:lnTo>
                    <a:pt x="10" y="21"/>
                  </a:lnTo>
                  <a:lnTo>
                    <a:pt x="12" y="20"/>
                  </a:lnTo>
                </a:path>
              </a:pathLst>
            </a:custGeom>
            <a:solidFill>
              <a:schemeClr val="tx1"/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</p:grpSp>
      <p:grpSp>
        <p:nvGrpSpPr>
          <p:cNvPr id="12336" name="Group 48"/>
          <p:cNvGrpSpPr>
            <a:grpSpLocks/>
          </p:cNvGrpSpPr>
          <p:nvPr/>
        </p:nvGrpSpPr>
        <p:grpSpPr bwMode="auto">
          <a:xfrm>
            <a:off x="3968750" y="1749425"/>
            <a:ext cx="1166813" cy="566738"/>
            <a:chOff x="2500" y="1102"/>
            <a:chExt cx="735" cy="357"/>
          </a:xfrm>
        </p:grpSpPr>
        <p:sp>
          <p:nvSpPr>
            <p:cNvPr id="12329" name="Oval 41"/>
            <p:cNvSpPr>
              <a:spLocks noChangeArrowheads="1"/>
            </p:cNvSpPr>
            <p:nvPr/>
          </p:nvSpPr>
          <p:spPr bwMode="auto">
            <a:xfrm>
              <a:off x="2689" y="1297"/>
              <a:ext cx="142" cy="94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grpSp>
          <p:nvGrpSpPr>
            <p:cNvPr id="12333" name="Group 45"/>
            <p:cNvGrpSpPr>
              <a:grpSpLocks/>
            </p:cNvGrpSpPr>
            <p:nvPr/>
          </p:nvGrpSpPr>
          <p:grpSpPr bwMode="auto">
            <a:xfrm>
              <a:off x="2500" y="1102"/>
              <a:ext cx="735" cy="357"/>
              <a:chOff x="2500" y="1102"/>
              <a:chExt cx="735" cy="357"/>
            </a:xfrm>
          </p:grpSpPr>
          <p:sp>
            <p:nvSpPr>
              <p:cNvPr id="12330" name="Line 42"/>
              <p:cNvSpPr>
                <a:spLocks noChangeShapeType="1"/>
              </p:cNvSpPr>
              <p:nvPr/>
            </p:nvSpPr>
            <p:spPr bwMode="auto">
              <a:xfrm>
                <a:off x="2592" y="1152"/>
                <a:ext cx="528" cy="24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12331" name="Freeform 43"/>
              <p:cNvSpPr>
                <a:spLocks/>
              </p:cNvSpPr>
              <p:nvPr/>
            </p:nvSpPr>
            <p:spPr bwMode="auto">
              <a:xfrm>
                <a:off x="3072" y="1356"/>
                <a:ext cx="163" cy="103"/>
              </a:xfrm>
              <a:custGeom>
                <a:avLst/>
                <a:gdLst/>
                <a:ahLst/>
                <a:cxnLst>
                  <a:cxn ang="0">
                    <a:pos x="4" y="22"/>
                  </a:cxn>
                  <a:cxn ang="0">
                    <a:pos x="10" y="28"/>
                  </a:cxn>
                  <a:cxn ang="0">
                    <a:pos x="15" y="34"/>
                  </a:cxn>
                  <a:cxn ang="0">
                    <a:pos x="20" y="38"/>
                  </a:cxn>
                  <a:cxn ang="0">
                    <a:pos x="23" y="42"/>
                  </a:cxn>
                  <a:cxn ang="0">
                    <a:pos x="27" y="46"/>
                  </a:cxn>
                  <a:cxn ang="0">
                    <a:pos x="30" y="49"/>
                  </a:cxn>
                  <a:cxn ang="0">
                    <a:pos x="34" y="52"/>
                  </a:cxn>
                  <a:cxn ang="0">
                    <a:pos x="38" y="56"/>
                  </a:cxn>
                  <a:cxn ang="0">
                    <a:pos x="44" y="60"/>
                  </a:cxn>
                  <a:cxn ang="0">
                    <a:pos x="51" y="64"/>
                  </a:cxn>
                  <a:cxn ang="0">
                    <a:pos x="56" y="69"/>
                  </a:cxn>
                  <a:cxn ang="0">
                    <a:pos x="58" y="73"/>
                  </a:cxn>
                  <a:cxn ang="0">
                    <a:pos x="61" y="77"/>
                  </a:cxn>
                  <a:cxn ang="0">
                    <a:pos x="63" y="81"/>
                  </a:cxn>
                  <a:cxn ang="0">
                    <a:pos x="66" y="85"/>
                  </a:cxn>
                  <a:cxn ang="0">
                    <a:pos x="69" y="87"/>
                  </a:cxn>
                  <a:cxn ang="0">
                    <a:pos x="73" y="88"/>
                  </a:cxn>
                  <a:cxn ang="0">
                    <a:pos x="79" y="90"/>
                  </a:cxn>
                  <a:cxn ang="0">
                    <a:pos x="86" y="91"/>
                  </a:cxn>
                  <a:cxn ang="0">
                    <a:pos x="91" y="93"/>
                  </a:cxn>
                  <a:cxn ang="0">
                    <a:pos x="98" y="95"/>
                  </a:cxn>
                  <a:cxn ang="0">
                    <a:pos x="105" y="97"/>
                  </a:cxn>
                  <a:cxn ang="0">
                    <a:pos x="110" y="99"/>
                  </a:cxn>
                  <a:cxn ang="0">
                    <a:pos x="116" y="101"/>
                  </a:cxn>
                  <a:cxn ang="0">
                    <a:pos x="119" y="102"/>
                  </a:cxn>
                  <a:cxn ang="0">
                    <a:pos x="120" y="102"/>
                  </a:cxn>
                  <a:cxn ang="0">
                    <a:pos x="127" y="100"/>
                  </a:cxn>
                  <a:cxn ang="0">
                    <a:pos x="132" y="98"/>
                  </a:cxn>
                  <a:cxn ang="0">
                    <a:pos x="136" y="97"/>
                  </a:cxn>
                  <a:cxn ang="0">
                    <a:pos x="141" y="94"/>
                  </a:cxn>
                  <a:cxn ang="0">
                    <a:pos x="143" y="91"/>
                  </a:cxn>
                  <a:cxn ang="0">
                    <a:pos x="146" y="87"/>
                  </a:cxn>
                  <a:cxn ang="0">
                    <a:pos x="148" y="82"/>
                  </a:cxn>
                  <a:cxn ang="0">
                    <a:pos x="151" y="76"/>
                  </a:cxn>
                  <a:cxn ang="0">
                    <a:pos x="154" y="67"/>
                  </a:cxn>
                  <a:cxn ang="0">
                    <a:pos x="158" y="56"/>
                  </a:cxn>
                  <a:cxn ang="0">
                    <a:pos x="159" y="50"/>
                  </a:cxn>
                  <a:cxn ang="0">
                    <a:pos x="161" y="46"/>
                  </a:cxn>
                  <a:cxn ang="0">
                    <a:pos x="162" y="43"/>
                  </a:cxn>
                  <a:cxn ang="0">
                    <a:pos x="162" y="42"/>
                  </a:cxn>
                  <a:cxn ang="0">
                    <a:pos x="157" y="32"/>
                  </a:cxn>
                  <a:cxn ang="0">
                    <a:pos x="150" y="24"/>
                  </a:cxn>
                  <a:cxn ang="0">
                    <a:pos x="142" y="18"/>
                  </a:cxn>
                  <a:cxn ang="0">
                    <a:pos x="133" y="12"/>
                  </a:cxn>
                  <a:cxn ang="0">
                    <a:pos x="123" y="8"/>
                  </a:cxn>
                  <a:cxn ang="0">
                    <a:pos x="112" y="5"/>
                  </a:cxn>
                  <a:cxn ang="0">
                    <a:pos x="90" y="0"/>
                  </a:cxn>
                  <a:cxn ang="0">
                    <a:pos x="75" y="1"/>
                  </a:cxn>
                  <a:cxn ang="0">
                    <a:pos x="63" y="1"/>
                  </a:cxn>
                  <a:cxn ang="0">
                    <a:pos x="53" y="1"/>
                  </a:cxn>
                  <a:cxn ang="0">
                    <a:pos x="45" y="1"/>
                  </a:cxn>
                  <a:cxn ang="0">
                    <a:pos x="38" y="1"/>
                  </a:cxn>
                  <a:cxn ang="0">
                    <a:pos x="33" y="1"/>
                  </a:cxn>
                  <a:cxn ang="0">
                    <a:pos x="28" y="0"/>
                  </a:cxn>
                  <a:cxn ang="0">
                    <a:pos x="22" y="0"/>
                  </a:cxn>
                  <a:cxn ang="0">
                    <a:pos x="17" y="2"/>
                  </a:cxn>
                  <a:cxn ang="0">
                    <a:pos x="14" y="4"/>
                  </a:cxn>
                  <a:cxn ang="0">
                    <a:pos x="11" y="7"/>
                  </a:cxn>
                  <a:cxn ang="0">
                    <a:pos x="7" y="11"/>
                  </a:cxn>
                  <a:cxn ang="0">
                    <a:pos x="3" y="15"/>
                  </a:cxn>
                </a:cxnLst>
                <a:rect l="0" t="0" r="r" b="b"/>
                <a:pathLst>
                  <a:path w="163" h="103">
                    <a:moveTo>
                      <a:pt x="0" y="18"/>
                    </a:moveTo>
                    <a:lnTo>
                      <a:pt x="4" y="22"/>
                    </a:lnTo>
                    <a:lnTo>
                      <a:pt x="7" y="25"/>
                    </a:lnTo>
                    <a:lnTo>
                      <a:pt x="10" y="28"/>
                    </a:lnTo>
                    <a:lnTo>
                      <a:pt x="13" y="31"/>
                    </a:lnTo>
                    <a:lnTo>
                      <a:pt x="15" y="34"/>
                    </a:lnTo>
                    <a:lnTo>
                      <a:pt x="17" y="36"/>
                    </a:lnTo>
                    <a:lnTo>
                      <a:pt x="20" y="38"/>
                    </a:lnTo>
                    <a:lnTo>
                      <a:pt x="21" y="40"/>
                    </a:lnTo>
                    <a:lnTo>
                      <a:pt x="23" y="42"/>
                    </a:lnTo>
                    <a:lnTo>
                      <a:pt x="24" y="43"/>
                    </a:lnTo>
                    <a:lnTo>
                      <a:pt x="27" y="46"/>
                    </a:lnTo>
                    <a:lnTo>
                      <a:pt x="29" y="48"/>
                    </a:lnTo>
                    <a:lnTo>
                      <a:pt x="30" y="49"/>
                    </a:lnTo>
                    <a:lnTo>
                      <a:pt x="32" y="51"/>
                    </a:lnTo>
                    <a:lnTo>
                      <a:pt x="34" y="52"/>
                    </a:lnTo>
                    <a:lnTo>
                      <a:pt x="35" y="54"/>
                    </a:lnTo>
                    <a:lnTo>
                      <a:pt x="38" y="56"/>
                    </a:lnTo>
                    <a:lnTo>
                      <a:pt x="41" y="57"/>
                    </a:lnTo>
                    <a:lnTo>
                      <a:pt x="44" y="60"/>
                    </a:lnTo>
                    <a:lnTo>
                      <a:pt x="49" y="63"/>
                    </a:lnTo>
                    <a:lnTo>
                      <a:pt x="51" y="64"/>
                    </a:lnTo>
                    <a:lnTo>
                      <a:pt x="54" y="66"/>
                    </a:lnTo>
                    <a:lnTo>
                      <a:pt x="56" y="69"/>
                    </a:lnTo>
                    <a:lnTo>
                      <a:pt x="57" y="71"/>
                    </a:lnTo>
                    <a:lnTo>
                      <a:pt x="58" y="73"/>
                    </a:lnTo>
                    <a:lnTo>
                      <a:pt x="60" y="75"/>
                    </a:lnTo>
                    <a:lnTo>
                      <a:pt x="61" y="77"/>
                    </a:lnTo>
                    <a:lnTo>
                      <a:pt x="62" y="78"/>
                    </a:lnTo>
                    <a:lnTo>
                      <a:pt x="63" y="81"/>
                    </a:lnTo>
                    <a:lnTo>
                      <a:pt x="65" y="83"/>
                    </a:lnTo>
                    <a:lnTo>
                      <a:pt x="66" y="85"/>
                    </a:lnTo>
                    <a:lnTo>
                      <a:pt x="68" y="86"/>
                    </a:lnTo>
                    <a:lnTo>
                      <a:pt x="69" y="87"/>
                    </a:lnTo>
                    <a:lnTo>
                      <a:pt x="71" y="87"/>
                    </a:lnTo>
                    <a:lnTo>
                      <a:pt x="73" y="88"/>
                    </a:lnTo>
                    <a:lnTo>
                      <a:pt x="76" y="89"/>
                    </a:lnTo>
                    <a:lnTo>
                      <a:pt x="79" y="90"/>
                    </a:lnTo>
                    <a:lnTo>
                      <a:pt x="83" y="90"/>
                    </a:lnTo>
                    <a:lnTo>
                      <a:pt x="86" y="91"/>
                    </a:lnTo>
                    <a:lnTo>
                      <a:pt x="88" y="92"/>
                    </a:lnTo>
                    <a:lnTo>
                      <a:pt x="91" y="93"/>
                    </a:lnTo>
                    <a:lnTo>
                      <a:pt x="95" y="94"/>
                    </a:lnTo>
                    <a:lnTo>
                      <a:pt x="98" y="95"/>
                    </a:lnTo>
                    <a:lnTo>
                      <a:pt x="102" y="96"/>
                    </a:lnTo>
                    <a:lnTo>
                      <a:pt x="105" y="97"/>
                    </a:lnTo>
                    <a:lnTo>
                      <a:pt x="107" y="98"/>
                    </a:lnTo>
                    <a:lnTo>
                      <a:pt x="110" y="99"/>
                    </a:lnTo>
                    <a:lnTo>
                      <a:pt x="113" y="100"/>
                    </a:lnTo>
                    <a:lnTo>
                      <a:pt x="116" y="101"/>
                    </a:lnTo>
                    <a:lnTo>
                      <a:pt x="118" y="101"/>
                    </a:lnTo>
                    <a:lnTo>
                      <a:pt x="119" y="102"/>
                    </a:lnTo>
                    <a:lnTo>
                      <a:pt x="120" y="102"/>
                    </a:lnTo>
                    <a:lnTo>
                      <a:pt x="120" y="102"/>
                    </a:lnTo>
                    <a:lnTo>
                      <a:pt x="124" y="101"/>
                    </a:lnTo>
                    <a:lnTo>
                      <a:pt x="127" y="100"/>
                    </a:lnTo>
                    <a:lnTo>
                      <a:pt x="129" y="99"/>
                    </a:lnTo>
                    <a:lnTo>
                      <a:pt x="132" y="98"/>
                    </a:lnTo>
                    <a:lnTo>
                      <a:pt x="134" y="98"/>
                    </a:lnTo>
                    <a:lnTo>
                      <a:pt x="136" y="97"/>
                    </a:lnTo>
                    <a:lnTo>
                      <a:pt x="139" y="95"/>
                    </a:lnTo>
                    <a:lnTo>
                      <a:pt x="141" y="94"/>
                    </a:lnTo>
                    <a:lnTo>
                      <a:pt x="142" y="93"/>
                    </a:lnTo>
                    <a:lnTo>
                      <a:pt x="143" y="91"/>
                    </a:lnTo>
                    <a:lnTo>
                      <a:pt x="144" y="90"/>
                    </a:lnTo>
                    <a:lnTo>
                      <a:pt x="146" y="87"/>
                    </a:lnTo>
                    <a:lnTo>
                      <a:pt x="147" y="85"/>
                    </a:lnTo>
                    <a:lnTo>
                      <a:pt x="148" y="82"/>
                    </a:lnTo>
                    <a:lnTo>
                      <a:pt x="150" y="78"/>
                    </a:lnTo>
                    <a:lnTo>
                      <a:pt x="151" y="76"/>
                    </a:lnTo>
                    <a:lnTo>
                      <a:pt x="152" y="73"/>
                    </a:lnTo>
                    <a:lnTo>
                      <a:pt x="154" y="67"/>
                    </a:lnTo>
                    <a:lnTo>
                      <a:pt x="156" y="61"/>
                    </a:lnTo>
                    <a:lnTo>
                      <a:pt x="158" y="56"/>
                    </a:lnTo>
                    <a:lnTo>
                      <a:pt x="159" y="53"/>
                    </a:lnTo>
                    <a:lnTo>
                      <a:pt x="159" y="50"/>
                    </a:lnTo>
                    <a:lnTo>
                      <a:pt x="160" y="48"/>
                    </a:lnTo>
                    <a:lnTo>
                      <a:pt x="161" y="46"/>
                    </a:lnTo>
                    <a:lnTo>
                      <a:pt x="161" y="44"/>
                    </a:lnTo>
                    <a:lnTo>
                      <a:pt x="162" y="43"/>
                    </a:lnTo>
                    <a:lnTo>
                      <a:pt x="162" y="42"/>
                    </a:lnTo>
                    <a:lnTo>
                      <a:pt x="162" y="42"/>
                    </a:lnTo>
                    <a:lnTo>
                      <a:pt x="160" y="37"/>
                    </a:lnTo>
                    <a:lnTo>
                      <a:pt x="157" y="32"/>
                    </a:lnTo>
                    <a:lnTo>
                      <a:pt x="154" y="28"/>
                    </a:lnTo>
                    <a:lnTo>
                      <a:pt x="150" y="24"/>
                    </a:lnTo>
                    <a:lnTo>
                      <a:pt x="147" y="21"/>
                    </a:lnTo>
                    <a:lnTo>
                      <a:pt x="142" y="18"/>
                    </a:lnTo>
                    <a:lnTo>
                      <a:pt x="138" y="15"/>
                    </a:lnTo>
                    <a:lnTo>
                      <a:pt x="133" y="12"/>
                    </a:lnTo>
                    <a:lnTo>
                      <a:pt x="128" y="10"/>
                    </a:lnTo>
                    <a:lnTo>
                      <a:pt x="123" y="8"/>
                    </a:lnTo>
                    <a:lnTo>
                      <a:pt x="118" y="7"/>
                    </a:lnTo>
                    <a:lnTo>
                      <a:pt x="112" y="5"/>
                    </a:lnTo>
                    <a:lnTo>
                      <a:pt x="101" y="2"/>
                    </a:lnTo>
                    <a:lnTo>
                      <a:pt x="90" y="0"/>
                    </a:lnTo>
                    <a:lnTo>
                      <a:pt x="82" y="1"/>
                    </a:lnTo>
                    <a:lnTo>
                      <a:pt x="75" y="1"/>
                    </a:lnTo>
                    <a:lnTo>
                      <a:pt x="69" y="1"/>
                    </a:lnTo>
                    <a:lnTo>
                      <a:pt x="63" y="1"/>
                    </a:lnTo>
                    <a:lnTo>
                      <a:pt x="58" y="1"/>
                    </a:lnTo>
                    <a:lnTo>
                      <a:pt x="53" y="1"/>
                    </a:lnTo>
                    <a:lnTo>
                      <a:pt x="49" y="1"/>
                    </a:lnTo>
                    <a:lnTo>
                      <a:pt x="45" y="1"/>
                    </a:lnTo>
                    <a:lnTo>
                      <a:pt x="41" y="1"/>
                    </a:lnTo>
                    <a:lnTo>
                      <a:pt x="38" y="1"/>
                    </a:lnTo>
                    <a:lnTo>
                      <a:pt x="35" y="1"/>
                    </a:lnTo>
                    <a:lnTo>
                      <a:pt x="33" y="1"/>
                    </a:lnTo>
                    <a:lnTo>
                      <a:pt x="30" y="0"/>
                    </a:lnTo>
                    <a:lnTo>
                      <a:pt x="28" y="0"/>
                    </a:lnTo>
                    <a:lnTo>
                      <a:pt x="25" y="0"/>
                    </a:lnTo>
                    <a:lnTo>
                      <a:pt x="22" y="0"/>
                    </a:lnTo>
                    <a:lnTo>
                      <a:pt x="20" y="1"/>
                    </a:lnTo>
                    <a:lnTo>
                      <a:pt x="17" y="2"/>
                    </a:lnTo>
                    <a:lnTo>
                      <a:pt x="15" y="3"/>
                    </a:lnTo>
                    <a:lnTo>
                      <a:pt x="14" y="4"/>
                    </a:lnTo>
                    <a:lnTo>
                      <a:pt x="12" y="6"/>
                    </a:lnTo>
                    <a:lnTo>
                      <a:pt x="11" y="7"/>
                    </a:lnTo>
                    <a:lnTo>
                      <a:pt x="9" y="9"/>
                    </a:lnTo>
                    <a:lnTo>
                      <a:pt x="7" y="11"/>
                    </a:lnTo>
                    <a:lnTo>
                      <a:pt x="5" y="13"/>
                    </a:lnTo>
                    <a:lnTo>
                      <a:pt x="3" y="15"/>
                    </a:lnTo>
                    <a:lnTo>
                      <a:pt x="0" y="18"/>
                    </a:lnTo>
                  </a:path>
                </a:pathLst>
              </a:custGeom>
              <a:solidFill>
                <a:schemeClr val="tx1"/>
              </a:solidFill>
              <a:ln w="12700" cap="rnd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12332" name="Freeform 44"/>
              <p:cNvSpPr>
                <a:spLocks/>
              </p:cNvSpPr>
              <p:nvPr/>
            </p:nvSpPr>
            <p:spPr bwMode="auto">
              <a:xfrm>
                <a:off x="2500" y="1102"/>
                <a:ext cx="159" cy="101"/>
              </a:xfrm>
              <a:custGeom>
                <a:avLst/>
                <a:gdLst/>
                <a:ahLst/>
                <a:cxnLst>
                  <a:cxn ang="0">
                    <a:pos x="153" y="86"/>
                  </a:cxn>
                  <a:cxn ang="0">
                    <a:pos x="144" y="87"/>
                  </a:cxn>
                  <a:cxn ang="0">
                    <a:pos x="137" y="89"/>
                  </a:cxn>
                  <a:cxn ang="0">
                    <a:pos x="131" y="90"/>
                  </a:cxn>
                  <a:cxn ang="0">
                    <a:pos x="124" y="91"/>
                  </a:cxn>
                  <a:cxn ang="0">
                    <a:pos x="118" y="92"/>
                  </a:cxn>
                  <a:cxn ang="0">
                    <a:pos x="111" y="93"/>
                  </a:cxn>
                  <a:cxn ang="0">
                    <a:pos x="106" y="93"/>
                  </a:cxn>
                  <a:cxn ang="0">
                    <a:pos x="100" y="93"/>
                  </a:cxn>
                  <a:cxn ang="0">
                    <a:pos x="95" y="93"/>
                  </a:cxn>
                  <a:cxn ang="0">
                    <a:pos x="89" y="92"/>
                  </a:cxn>
                  <a:cxn ang="0">
                    <a:pos x="83" y="93"/>
                  </a:cxn>
                  <a:cxn ang="0">
                    <a:pos x="76" y="96"/>
                  </a:cxn>
                  <a:cxn ang="0">
                    <a:pos x="70" y="98"/>
                  </a:cxn>
                  <a:cxn ang="0">
                    <a:pos x="66" y="100"/>
                  </a:cxn>
                  <a:cxn ang="0">
                    <a:pos x="62" y="100"/>
                  </a:cxn>
                  <a:cxn ang="0">
                    <a:pos x="58" y="99"/>
                  </a:cxn>
                  <a:cxn ang="0">
                    <a:pos x="52" y="96"/>
                  </a:cxn>
                  <a:cxn ang="0">
                    <a:pos x="46" y="94"/>
                  </a:cxn>
                  <a:cxn ang="0">
                    <a:pos x="41" y="92"/>
                  </a:cxn>
                  <a:cxn ang="0">
                    <a:pos x="34" y="89"/>
                  </a:cxn>
                  <a:cxn ang="0">
                    <a:pos x="28" y="87"/>
                  </a:cxn>
                  <a:cxn ang="0">
                    <a:pos x="22" y="85"/>
                  </a:cxn>
                  <a:cxn ang="0">
                    <a:pos x="16" y="83"/>
                  </a:cxn>
                  <a:cxn ang="0">
                    <a:pos x="13" y="82"/>
                  </a:cxn>
                  <a:cxn ang="0">
                    <a:pos x="12" y="82"/>
                  </a:cxn>
                  <a:cxn ang="0">
                    <a:pos x="8" y="77"/>
                  </a:cxn>
                  <a:cxn ang="0">
                    <a:pos x="5" y="72"/>
                  </a:cxn>
                  <a:cxn ang="0">
                    <a:pos x="2" y="69"/>
                  </a:cxn>
                  <a:cxn ang="0">
                    <a:pos x="0" y="64"/>
                  </a:cxn>
                  <a:cxn ang="0">
                    <a:pos x="0" y="60"/>
                  </a:cxn>
                  <a:cxn ang="0">
                    <a:pos x="0" y="55"/>
                  </a:cxn>
                  <a:cxn ang="0">
                    <a:pos x="1" y="49"/>
                  </a:cxn>
                  <a:cxn ang="0">
                    <a:pos x="3" y="42"/>
                  </a:cxn>
                  <a:cxn ang="0">
                    <a:pos x="5" y="34"/>
                  </a:cxn>
                  <a:cxn ang="0">
                    <a:pos x="9" y="22"/>
                  </a:cxn>
                  <a:cxn ang="0">
                    <a:pos x="10" y="17"/>
                  </a:cxn>
                  <a:cxn ang="0">
                    <a:pos x="12" y="13"/>
                  </a:cxn>
                  <a:cxn ang="0">
                    <a:pos x="13" y="10"/>
                  </a:cxn>
                  <a:cxn ang="0">
                    <a:pos x="13" y="9"/>
                  </a:cxn>
                  <a:cxn ang="0">
                    <a:pos x="18" y="6"/>
                  </a:cxn>
                  <a:cxn ang="0">
                    <a:pos x="28" y="2"/>
                  </a:cxn>
                  <a:cxn ang="0">
                    <a:pos x="38" y="0"/>
                  </a:cxn>
                  <a:cxn ang="0">
                    <a:pos x="48" y="1"/>
                  </a:cxn>
                  <a:cxn ang="0">
                    <a:pos x="59" y="3"/>
                  </a:cxn>
                  <a:cxn ang="0">
                    <a:pos x="70" y="6"/>
                  </a:cxn>
                  <a:cxn ang="0">
                    <a:pos x="86" y="13"/>
                  </a:cxn>
                  <a:cxn ang="0">
                    <a:pos x="102" y="22"/>
                  </a:cxn>
                  <a:cxn ang="0">
                    <a:pos x="112" y="30"/>
                  </a:cxn>
                  <a:cxn ang="0">
                    <a:pos x="121" y="37"/>
                  </a:cxn>
                  <a:cxn ang="0">
                    <a:pos x="129" y="43"/>
                  </a:cxn>
                  <a:cxn ang="0">
                    <a:pos x="135" y="47"/>
                  </a:cxn>
                  <a:cxn ang="0">
                    <a:pos x="140" y="50"/>
                  </a:cxn>
                  <a:cxn ang="0">
                    <a:pos x="146" y="54"/>
                  </a:cxn>
                  <a:cxn ang="0">
                    <a:pos x="151" y="58"/>
                  </a:cxn>
                  <a:cxn ang="0">
                    <a:pos x="154" y="62"/>
                  </a:cxn>
                  <a:cxn ang="0">
                    <a:pos x="155" y="64"/>
                  </a:cxn>
                  <a:cxn ang="0">
                    <a:pos x="156" y="68"/>
                  </a:cxn>
                  <a:cxn ang="0">
                    <a:pos x="156" y="72"/>
                  </a:cxn>
                  <a:cxn ang="0">
                    <a:pos x="157" y="78"/>
                  </a:cxn>
                  <a:cxn ang="0">
                    <a:pos x="158" y="85"/>
                  </a:cxn>
                </a:cxnLst>
                <a:rect l="0" t="0" r="r" b="b"/>
                <a:pathLst>
                  <a:path w="159" h="101">
                    <a:moveTo>
                      <a:pt x="158" y="85"/>
                    </a:moveTo>
                    <a:lnTo>
                      <a:pt x="153" y="86"/>
                    </a:lnTo>
                    <a:lnTo>
                      <a:pt x="148" y="87"/>
                    </a:lnTo>
                    <a:lnTo>
                      <a:pt x="144" y="87"/>
                    </a:lnTo>
                    <a:lnTo>
                      <a:pt x="140" y="88"/>
                    </a:lnTo>
                    <a:lnTo>
                      <a:pt x="137" y="89"/>
                    </a:lnTo>
                    <a:lnTo>
                      <a:pt x="133" y="89"/>
                    </a:lnTo>
                    <a:lnTo>
                      <a:pt x="131" y="90"/>
                    </a:lnTo>
                    <a:lnTo>
                      <a:pt x="128" y="90"/>
                    </a:lnTo>
                    <a:lnTo>
                      <a:pt x="124" y="91"/>
                    </a:lnTo>
                    <a:lnTo>
                      <a:pt x="121" y="92"/>
                    </a:lnTo>
                    <a:lnTo>
                      <a:pt x="118" y="92"/>
                    </a:lnTo>
                    <a:lnTo>
                      <a:pt x="115" y="93"/>
                    </a:lnTo>
                    <a:lnTo>
                      <a:pt x="111" y="93"/>
                    </a:lnTo>
                    <a:lnTo>
                      <a:pt x="108" y="93"/>
                    </a:lnTo>
                    <a:lnTo>
                      <a:pt x="106" y="93"/>
                    </a:lnTo>
                    <a:lnTo>
                      <a:pt x="102" y="93"/>
                    </a:lnTo>
                    <a:lnTo>
                      <a:pt x="100" y="93"/>
                    </a:lnTo>
                    <a:lnTo>
                      <a:pt x="98" y="93"/>
                    </a:lnTo>
                    <a:lnTo>
                      <a:pt x="95" y="93"/>
                    </a:lnTo>
                    <a:lnTo>
                      <a:pt x="93" y="92"/>
                    </a:lnTo>
                    <a:lnTo>
                      <a:pt x="89" y="92"/>
                    </a:lnTo>
                    <a:lnTo>
                      <a:pt x="86" y="92"/>
                    </a:lnTo>
                    <a:lnTo>
                      <a:pt x="83" y="93"/>
                    </a:lnTo>
                    <a:lnTo>
                      <a:pt x="81" y="94"/>
                    </a:lnTo>
                    <a:lnTo>
                      <a:pt x="76" y="96"/>
                    </a:lnTo>
                    <a:lnTo>
                      <a:pt x="73" y="97"/>
                    </a:lnTo>
                    <a:lnTo>
                      <a:pt x="70" y="98"/>
                    </a:lnTo>
                    <a:lnTo>
                      <a:pt x="67" y="99"/>
                    </a:lnTo>
                    <a:lnTo>
                      <a:pt x="66" y="100"/>
                    </a:lnTo>
                    <a:lnTo>
                      <a:pt x="64" y="100"/>
                    </a:lnTo>
                    <a:lnTo>
                      <a:pt x="62" y="100"/>
                    </a:lnTo>
                    <a:lnTo>
                      <a:pt x="60" y="99"/>
                    </a:lnTo>
                    <a:lnTo>
                      <a:pt x="58" y="99"/>
                    </a:lnTo>
                    <a:lnTo>
                      <a:pt x="56" y="98"/>
                    </a:lnTo>
                    <a:lnTo>
                      <a:pt x="52" y="96"/>
                    </a:lnTo>
                    <a:lnTo>
                      <a:pt x="48" y="95"/>
                    </a:lnTo>
                    <a:lnTo>
                      <a:pt x="46" y="94"/>
                    </a:lnTo>
                    <a:lnTo>
                      <a:pt x="43" y="93"/>
                    </a:lnTo>
                    <a:lnTo>
                      <a:pt x="41" y="92"/>
                    </a:lnTo>
                    <a:lnTo>
                      <a:pt x="37" y="91"/>
                    </a:lnTo>
                    <a:lnTo>
                      <a:pt x="34" y="89"/>
                    </a:lnTo>
                    <a:lnTo>
                      <a:pt x="30" y="88"/>
                    </a:lnTo>
                    <a:lnTo>
                      <a:pt x="28" y="87"/>
                    </a:lnTo>
                    <a:lnTo>
                      <a:pt x="25" y="86"/>
                    </a:lnTo>
                    <a:lnTo>
                      <a:pt x="22" y="85"/>
                    </a:lnTo>
                    <a:lnTo>
                      <a:pt x="19" y="84"/>
                    </a:lnTo>
                    <a:lnTo>
                      <a:pt x="16" y="83"/>
                    </a:lnTo>
                    <a:lnTo>
                      <a:pt x="14" y="83"/>
                    </a:lnTo>
                    <a:lnTo>
                      <a:pt x="13" y="82"/>
                    </a:lnTo>
                    <a:lnTo>
                      <a:pt x="12" y="82"/>
                    </a:lnTo>
                    <a:lnTo>
                      <a:pt x="12" y="82"/>
                    </a:lnTo>
                    <a:lnTo>
                      <a:pt x="10" y="79"/>
                    </a:lnTo>
                    <a:lnTo>
                      <a:pt x="8" y="77"/>
                    </a:lnTo>
                    <a:lnTo>
                      <a:pt x="6" y="74"/>
                    </a:lnTo>
                    <a:lnTo>
                      <a:pt x="5" y="72"/>
                    </a:lnTo>
                    <a:lnTo>
                      <a:pt x="3" y="70"/>
                    </a:lnTo>
                    <a:lnTo>
                      <a:pt x="2" y="69"/>
                    </a:lnTo>
                    <a:lnTo>
                      <a:pt x="1" y="65"/>
                    </a:lnTo>
                    <a:lnTo>
                      <a:pt x="0" y="64"/>
                    </a:lnTo>
                    <a:lnTo>
                      <a:pt x="0" y="62"/>
                    </a:lnTo>
                    <a:lnTo>
                      <a:pt x="0" y="60"/>
                    </a:lnTo>
                    <a:lnTo>
                      <a:pt x="0" y="58"/>
                    </a:lnTo>
                    <a:lnTo>
                      <a:pt x="0" y="55"/>
                    </a:lnTo>
                    <a:lnTo>
                      <a:pt x="0" y="52"/>
                    </a:lnTo>
                    <a:lnTo>
                      <a:pt x="1" y="49"/>
                    </a:lnTo>
                    <a:lnTo>
                      <a:pt x="2" y="45"/>
                    </a:lnTo>
                    <a:lnTo>
                      <a:pt x="3" y="42"/>
                    </a:lnTo>
                    <a:lnTo>
                      <a:pt x="3" y="40"/>
                    </a:lnTo>
                    <a:lnTo>
                      <a:pt x="5" y="34"/>
                    </a:lnTo>
                    <a:lnTo>
                      <a:pt x="7" y="28"/>
                    </a:lnTo>
                    <a:lnTo>
                      <a:pt x="9" y="22"/>
                    </a:lnTo>
                    <a:lnTo>
                      <a:pt x="10" y="19"/>
                    </a:lnTo>
                    <a:lnTo>
                      <a:pt x="10" y="17"/>
                    </a:lnTo>
                    <a:lnTo>
                      <a:pt x="11" y="15"/>
                    </a:lnTo>
                    <a:lnTo>
                      <a:pt x="12" y="13"/>
                    </a:lnTo>
                    <a:lnTo>
                      <a:pt x="12" y="11"/>
                    </a:lnTo>
                    <a:lnTo>
                      <a:pt x="13" y="10"/>
                    </a:lnTo>
                    <a:lnTo>
                      <a:pt x="13" y="9"/>
                    </a:lnTo>
                    <a:lnTo>
                      <a:pt x="13" y="9"/>
                    </a:lnTo>
                    <a:lnTo>
                      <a:pt x="15" y="7"/>
                    </a:lnTo>
                    <a:lnTo>
                      <a:pt x="18" y="6"/>
                    </a:lnTo>
                    <a:lnTo>
                      <a:pt x="23" y="4"/>
                    </a:lnTo>
                    <a:lnTo>
                      <a:pt x="28" y="2"/>
                    </a:lnTo>
                    <a:lnTo>
                      <a:pt x="33" y="1"/>
                    </a:lnTo>
                    <a:lnTo>
                      <a:pt x="38" y="0"/>
                    </a:lnTo>
                    <a:lnTo>
                      <a:pt x="43" y="0"/>
                    </a:lnTo>
                    <a:lnTo>
                      <a:pt x="48" y="1"/>
                    </a:lnTo>
                    <a:lnTo>
                      <a:pt x="54" y="2"/>
                    </a:lnTo>
                    <a:lnTo>
                      <a:pt x="59" y="3"/>
                    </a:lnTo>
                    <a:lnTo>
                      <a:pt x="65" y="4"/>
                    </a:lnTo>
                    <a:lnTo>
                      <a:pt x="70" y="6"/>
                    </a:lnTo>
                    <a:lnTo>
                      <a:pt x="75" y="8"/>
                    </a:lnTo>
                    <a:lnTo>
                      <a:pt x="86" y="13"/>
                    </a:lnTo>
                    <a:lnTo>
                      <a:pt x="96" y="17"/>
                    </a:lnTo>
                    <a:lnTo>
                      <a:pt x="102" y="22"/>
                    </a:lnTo>
                    <a:lnTo>
                      <a:pt x="107" y="26"/>
                    </a:lnTo>
                    <a:lnTo>
                      <a:pt x="112" y="30"/>
                    </a:lnTo>
                    <a:lnTo>
                      <a:pt x="117" y="34"/>
                    </a:lnTo>
                    <a:lnTo>
                      <a:pt x="121" y="37"/>
                    </a:lnTo>
                    <a:lnTo>
                      <a:pt x="125" y="40"/>
                    </a:lnTo>
                    <a:lnTo>
                      <a:pt x="129" y="43"/>
                    </a:lnTo>
                    <a:lnTo>
                      <a:pt x="132" y="45"/>
                    </a:lnTo>
                    <a:lnTo>
                      <a:pt x="135" y="47"/>
                    </a:lnTo>
                    <a:lnTo>
                      <a:pt x="138" y="49"/>
                    </a:lnTo>
                    <a:lnTo>
                      <a:pt x="140" y="50"/>
                    </a:lnTo>
                    <a:lnTo>
                      <a:pt x="142" y="52"/>
                    </a:lnTo>
                    <a:lnTo>
                      <a:pt x="146" y="54"/>
                    </a:lnTo>
                    <a:lnTo>
                      <a:pt x="149" y="56"/>
                    </a:lnTo>
                    <a:lnTo>
                      <a:pt x="151" y="58"/>
                    </a:lnTo>
                    <a:lnTo>
                      <a:pt x="153" y="60"/>
                    </a:lnTo>
                    <a:lnTo>
                      <a:pt x="154" y="62"/>
                    </a:lnTo>
                    <a:lnTo>
                      <a:pt x="155" y="63"/>
                    </a:lnTo>
                    <a:lnTo>
                      <a:pt x="155" y="64"/>
                    </a:lnTo>
                    <a:lnTo>
                      <a:pt x="155" y="66"/>
                    </a:lnTo>
                    <a:lnTo>
                      <a:pt x="156" y="68"/>
                    </a:lnTo>
                    <a:lnTo>
                      <a:pt x="156" y="70"/>
                    </a:lnTo>
                    <a:lnTo>
                      <a:pt x="156" y="72"/>
                    </a:lnTo>
                    <a:lnTo>
                      <a:pt x="157" y="75"/>
                    </a:lnTo>
                    <a:lnTo>
                      <a:pt x="157" y="78"/>
                    </a:lnTo>
                    <a:lnTo>
                      <a:pt x="158" y="81"/>
                    </a:lnTo>
                    <a:lnTo>
                      <a:pt x="158" y="85"/>
                    </a:lnTo>
                  </a:path>
                </a:pathLst>
              </a:custGeom>
              <a:solidFill>
                <a:schemeClr val="tx1"/>
              </a:solidFill>
              <a:ln w="12700" cap="rnd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</p:grpSp>
        <p:sp>
          <p:nvSpPr>
            <p:cNvPr id="12334" name="Freeform 46"/>
            <p:cNvSpPr>
              <a:spLocks/>
            </p:cNvSpPr>
            <p:nvPr/>
          </p:nvSpPr>
          <p:spPr bwMode="auto">
            <a:xfrm>
              <a:off x="2668" y="1194"/>
              <a:ext cx="49" cy="138"/>
            </a:xfrm>
            <a:custGeom>
              <a:avLst/>
              <a:gdLst/>
              <a:ahLst/>
              <a:cxnLst>
                <a:cxn ang="0">
                  <a:pos x="28" y="117"/>
                </a:cxn>
                <a:cxn ang="0">
                  <a:pos x="21" y="111"/>
                </a:cxn>
                <a:cxn ang="0">
                  <a:pos x="16" y="104"/>
                </a:cxn>
                <a:cxn ang="0">
                  <a:pos x="11" y="96"/>
                </a:cxn>
                <a:cxn ang="0">
                  <a:pos x="7" y="88"/>
                </a:cxn>
                <a:cxn ang="0">
                  <a:pos x="4" y="79"/>
                </a:cxn>
                <a:cxn ang="0">
                  <a:pos x="2" y="70"/>
                </a:cxn>
                <a:cxn ang="0">
                  <a:pos x="1" y="60"/>
                </a:cxn>
                <a:cxn ang="0">
                  <a:pos x="1" y="51"/>
                </a:cxn>
                <a:cxn ang="0">
                  <a:pos x="2" y="42"/>
                </a:cxn>
                <a:cxn ang="0">
                  <a:pos x="4" y="34"/>
                </a:cxn>
                <a:cxn ang="0">
                  <a:pos x="8" y="26"/>
                </a:cxn>
                <a:cxn ang="0">
                  <a:pos x="12" y="18"/>
                </a:cxn>
                <a:cxn ang="0">
                  <a:pos x="18" y="12"/>
                </a:cxn>
                <a:cxn ang="0">
                  <a:pos x="25" y="6"/>
                </a:cxn>
                <a:cxn ang="0">
                  <a:pos x="33" y="2"/>
                </a:cxn>
                <a:cxn ang="0">
                  <a:pos x="40" y="3"/>
                </a:cxn>
                <a:cxn ang="0">
                  <a:pos x="43" y="7"/>
                </a:cxn>
                <a:cxn ang="0">
                  <a:pos x="45" y="12"/>
                </a:cxn>
                <a:cxn ang="0">
                  <a:pos x="46" y="15"/>
                </a:cxn>
                <a:cxn ang="0">
                  <a:pos x="47" y="18"/>
                </a:cxn>
                <a:cxn ang="0">
                  <a:pos x="48" y="21"/>
                </a:cxn>
                <a:cxn ang="0">
                  <a:pos x="47" y="23"/>
                </a:cxn>
                <a:cxn ang="0">
                  <a:pos x="46" y="27"/>
                </a:cxn>
                <a:cxn ang="0">
                  <a:pos x="44" y="31"/>
                </a:cxn>
                <a:cxn ang="0">
                  <a:pos x="40" y="37"/>
                </a:cxn>
                <a:cxn ang="0">
                  <a:pos x="36" y="44"/>
                </a:cxn>
                <a:cxn ang="0">
                  <a:pos x="32" y="54"/>
                </a:cxn>
                <a:cxn ang="0">
                  <a:pos x="33" y="69"/>
                </a:cxn>
                <a:cxn ang="0">
                  <a:pos x="34" y="82"/>
                </a:cxn>
                <a:cxn ang="0">
                  <a:pos x="36" y="94"/>
                </a:cxn>
                <a:cxn ang="0">
                  <a:pos x="37" y="104"/>
                </a:cxn>
                <a:cxn ang="0">
                  <a:pos x="38" y="113"/>
                </a:cxn>
                <a:cxn ang="0">
                  <a:pos x="39" y="120"/>
                </a:cxn>
                <a:cxn ang="0">
                  <a:pos x="40" y="126"/>
                </a:cxn>
                <a:cxn ang="0">
                  <a:pos x="41" y="131"/>
                </a:cxn>
                <a:cxn ang="0">
                  <a:pos x="41" y="134"/>
                </a:cxn>
                <a:cxn ang="0">
                  <a:pos x="41" y="136"/>
                </a:cxn>
                <a:cxn ang="0">
                  <a:pos x="41" y="137"/>
                </a:cxn>
                <a:cxn ang="0">
                  <a:pos x="40" y="136"/>
                </a:cxn>
                <a:cxn ang="0">
                  <a:pos x="39" y="134"/>
                </a:cxn>
                <a:cxn ang="0">
                  <a:pos x="37" y="131"/>
                </a:cxn>
                <a:cxn ang="0">
                  <a:pos x="35" y="126"/>
                </a:cxn>
                <a:cxn ang="0">
                  <a:pos x="32" y="120"/>
                </a:cxn>
              </a:cxnLst>
              <a:rect l="0" t="0" r="r" b="b"/>
              <a:pathLst>
                <a:path w="49" h="138">
                  <a:moveTo>
                    <a:pt x="32" y="120"/>
                  </a:moveTo>
                  <a:lnTo>
                    <a:pt x="28" y="117"/>
                  </a:lnTo>
                  <a:lnTo>
                    <a:pt x="25" y="114"/>
                  </a:lnTo>
                  <a:lnTo>
                    <a:pt x="21" y="111"/>
                  </a:lnTo>
                  <a:lnTo>
                    <a:pt x="18" y="108"/>
                  </a:lnTo>
                  <a:lnTo>
                    <a:pt x="16" y="104"/>
                  </a:lnTo>
                  <a:lnTo>
                    <a:pt x="13" y="100"/>
                  </a:lnTo>
                  <a:lnTo>
                    <a:pt x="11" y="96"/>
                  </a:lnTo>
                  <a:lnTo>
                    <a:pt x="9" y="92"/>
                  </a:lnTo>
                  <a:lnTo>
                    <a:pt x="7" y="88"/>
                  </a:lnTo>
                  <a:lnTo>
                    <a:pt x="5" y="83"/>
                  </a:lnTo>
                  <a:lnTo>
                    <a:pt x="4" y="79"/>
                  </a:lnTo>
                  <a:lnTo>
                    <a:pt x="2" y="74"/>
                  </a:lnTo>
                  <a:lnTo>
                    <a:pt x="2" y="70"/>
                  </a:lnTo>
                  <a:lnTo>
                    <a:pt x="1" y="65"/>
                  </a:lnTo>
                  <a:lnTo>
                    <a:pt x="1" y="60"/>
                  </a:lnTo>
                  <a:lnTo>
                    <a:pt x="0" y="56"/>
                  </a:lnTo>
                  <a:lnTo>
                    <a:pt x="1" y="51"/>
                  </a:lnTo>
                  <a:lnTo>
                    <a:pt x="1" y="47"/>
                  </a:lnTo>
                  <a:lnTo>
                    <a:pt x="2" y="42"/>
                  </a:lnTo>
                  <a:lnTo>
                    <a:pt x="3" y="38"/>
                  </a:lnTo>
                  <a:lnTo>
                    <a:pt x="4" y="34"/>
                  </a:lnTo>
                  <a:lnTo>
                    <a:pt x="6" y="30"/>
                  </a:lnTo>
                  <a:lnTo>
                    <a:pt x="8" y="26"/>
                  </a:lnTo>
                  <a:lnTo>
                    <a:pt x="10" y="22"/>
                  </a:lnTo>
                  <a:lnTo>
                    <a:pt x="12" y="18"/>
                  </a:lnTo>
                  <a:lnTo>
                    <a:pt x="15" y="15"/>
                  </a:lnTo>
                  <a:lnTo>
                    <a:pt x="18" y="12"/>
                  </a:lnTo>
                  <a:lnTo>
                    <a:pt x="21" y="9"/>
                  </a:lnTo>
                  <a:lnTo>
                    <a:pt x="25" y="6"/>
                  </a:lnTo>
                  <a:lnTo>
                    <a:pt x="29" y="4"/>
                  </a:lnTo>
                  <a:lnTo>
                    <a:pt x="33" y="2"/>
                  </a:lnTo>
                  <a:lnTo>
                    <a:pt x="38" y="0"/>
                  </a:lnTo>
                  <a:lnTo>
                    <a:pt x="40" y="3"/>
                  </a:lnTo>
                  <a:lnTo>
                    <a:pt x="41" y="5"/>
                  </a:lnTo>
                  <a:lnTo>
                    <a:pt x="43" y="7"/>
                  </a:lnTo>
                  <a:lnTo>
                    <a:pt x="44" y="10"/>
                  </a:lnTo>
                  <a:lnTo>
                    <a:pt x="45" y="12"/>
                  </a:lnTo>
                  <a:lnTo>
                    <a:pt x="46" y="13"/>
                  </a:lnTo>
                  <a:lnTo>
                    <a:pt x="46" y="15"/>
                  </a:lnTo>
                  <a:lnTo>
                    <a:pt x="47" y="17"/>
                  </a:lnTo>
                  <a:lnTo>
                    <a:pt x="47" y="18"/>
                  </a:lnTo>
                  <a:lnTo>
                    <a:pt x="47" y="19"/>
                  </a:lnTo>
                  <a:lnTo>
                    <a:pt x="48" y="21"/>
                  </a:lnTo>
                  <a:lnTo>
                    <a:pt x="47" y="22"/>
                  </a:lnTo>
                  <a:lnTo>
                    <a:pt x="47" y="23"/>
                  </a:lnTo>
                  <a:lnTo>
                    <a:pt x="47" y="24"/>
                  </a:lnTo>
                  <a:lnTo>
                    <a:pt x="46" y="27"/>
                  </a:lnTo>
                  <a:lnTo>
                    <a:pt x="45" y="29"/>
                  </a:lnTo>
                  <a:lnTo>
                    <a:pt x="44" y="31"/>
                  </a:lnTo>
                  <a:lnTo>
                    <a:pt x="42" y="34"/>
                  </a:lnTo>
                  <a:lnTo>
                    <a:pt x="40" y="37"/>
                  </a:lnTo>
                  <a:lnTo>
                    <a:pt x="38" y="40"/>
                  </a:lnTo>
                  <a:lnTo>
                    <a:pt x="36" y="44"/>
                  </a:lnTo>
                  <a:lnTo>
                    <a:pt x="34" y="48"/>
                  </a:lnTo>
                  <a:lnTo>
                    <a:pt x="32" y="54"/>
                  </a:lnTo>
                  <a:lnTo>
                    <a:pt x="33" y="61"/>
                  </a:lnTo>
                  <a:lnTo>
                    <a:pt x="33" y="69"/>
                  </a:lnTo>
                  <a:lnTo>
                    <a:pt x="34" y="75"/>
                  </a:lnTo>
                  <a:lnTo>
                    <a:pt x="34" y="82"/>
                  </a:lnTo>
                  <a:lnTo>
                    <a:pt x="35" y="88"/>
                  </a:lnTo>
                  <a:lnTo>
                    <a:pt x="36" y="94"/>
                  </a:lnTo>
                  <a:lnTo>
                    <a:pt x="36" y="99"/>
                  </a:lnTo>
                  <a:lnTo>
                    <a:pt x="37" y="104"/>
                  </a:lnTo>
                  <a:lnTo>
                    <a:pt x="38" y="108"/>
                  </a:lnTo>
                  <a:lnTo>
                    <a:pt x="38" y="113"/>
                  </a:lnTo>
                  <a:lnTo>
                    <a:pt x="39" y="117"/>
                  </a:lnTo>
                  <a:lnTo>
                    <a:pt x="39" y="120"/>
                  </a:lnTo>
                  <a:lnTo>
                    <a:pt x="40" y="123"/>
                  </a:lnTo>
                  <a:lnTo>
                    <a:pt x="40" y="126"/>
                  </a:lnTo>
                  <a:lnTo>
                    <a:pt x="41" y="129"/>
                  </a:lnTo>
                  <a:lnTo>
                    <a:pt x="41" y="131"/>
                  </a:lnTo>
                  <a:lnTo>
                    <a:pt x="41" y="133"/>
                  </a:lnTo>
                  <a:lnTo>
                    <a:pt x="41" y="134"/>
                  </a:lnTo>
                  <a:lnTo>
                    <a:pt x="41" y="135"/>
                  </a:lnTo>
                  <a:lnTo>
                    <a:pt x="41" y="136"/>
                  </a:lnTo>
                  <a:lnTo>
                    <a:pt x="41" y="137"/>
                  </a:lnTo>
                  <a:lnTo>
                    <a:pt x="41" y="137"/>
                  </a:lnTo>
                  <a:lnTo>
                    <a:pt x="41" y="137"/>
                  </a:lnTo>
                  <a:lnTo>
                    <a:pt x="40" y="136"/>
                  </a:lnTo>
                  <a:lnTo>
                    <a:pt x="40" y="135"/>
                  </a:lnTo>
                  <a:lnTo>
                    <a:pt x="39" y="134"/>
                  </a:lnTo>
                  <a:lnTo>
                    <a:pt x="38" y="133"/>
                  </a:lnTo>
                  <a:lnTo>
                    <a:pt x="37" y="131"/>
                  </a:lnTo>
                  <a:lnTo>
                    <a:pt x="36" y="129"/>
                  </a:lnTo>
                  <a:lnTo>
                    <a:pt x="35" y="126"/>
                  </a:lnTo>
                  <a:lnTo>
                    <a:pt x="34" y="123"/>
                  </a:lnTo>
                  <a:lnTo>
                    <a:pt x="32" y="120"/>
                  </a:lnTo>
                </a:path>
              </a:pathLst>
            </a:custGeom>
            <a:solidFill>
              <a:schemeClr val="tx1"/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12335" name="Freeform 47"/>
            <p:cNvSpPr>
              <a:spLocks/>
            </p:cNvSpPr>
            <p:nvPr/>
          </p:nvSpPr>
          <p:spPr bwMode="auto">
            <a:xfrm>
              <a:off x="2826" y="1324"/>
              <a:ext cx="146" cy="57"/>
            </a:xfrm>
            <a:custGeom>
              <a:avLst/>
              <a:gdLst/>
              <a:ahLst/>
              <a:cxnLst>
                <a:cxn ang="0">
                  <a:pos x="18" y="21"/>
                </a:cxn>
                <a:cxn ang="0">
                  <a:pos x="28" y="24"/>
                </a:cxn>
                <a:cxn ang="0">
                  <a:pos x="36" y="26"/>
                </a:cxn>
                <a:cxn ang="0">
                  <a:pos x="42" y="28"/>
                </a:cxn>
                <a:cxn ang="0">
                  <a:pos x="48" y="29"/>
                </a:cxn>
                <a:cxn ang="0">
                  <a:pos x="54" y="31"/>
                </a:cxn>
                <a:cxn ang="0">
                  <a:pos x="60" y="32"/>
                </a:cxn>
                <a:cxn ang="0">
                  <a:pos x="66" y="32"/>
                </a:cxn>
                <a:cxn ang="0">
                  <a:pos x="72" y="31"/>
                </a:cxn>
                <a:cxn ang="0">
                  <a:pos x="78" y="30"/>
                </a:cxn>
                <a:cxn ang="0">
                  <a:pos x="84" y="29"/>
                </a:cxn>
                <a:cxn ang="0">
                  <a:pos x="92" y="28"/>
                </a:cxn>
                <a:cxn ang="0">
                  <a:pos x="102" y="27"/>
                </a:cxn>
                <a:cxn ang="0">
                  <a:pos x="110" y="24"/>
                </a:cxn>
                <a:cxn ang="0">
                  <a:pos x="118" y="16"/>
                </a:cxn>
                <a:cxn ang="0">
                  <a:pos x="122" y="11"/>
                </a:cxn>
                <a:cxn ang="0">
                  <a:pos x="127" y="6"/>
                </a:cxn>
                <a:cxn ang="0">
                  <a:pos x="132" y="3"/>
                </a:cxn>
                <a:cxn ang="0">
                  <a:pos x="135" y="1"/>
                </a:cxn>
                <a:cxn ang="0">
                  <a:pos x="138" y="0"/>
                </a:cxn>
                <a:cxn ang="0">
                  <a:pos x="140" y="0"/>
                </a:cxn>
                <a:cxn ang="0">
                  <a:pos x="142" y="0"/>
                </a:cxn>
                <a:cxn ang="0">
                  <a:pos x="143" y="1"/>
                </a:cxn>
                <a:cxn ang="0">
                  <a:pos x="145" y="3"/>
                </a:cxn>
                <a:cxn ang="0">
                  <a:pos x="145" y="6"/>
                </a:cxn>
                <a:cxn ang="0">
                  <a:pos x="144" y="10"/>
                </a:cxn>
                <a:cxn ang="0">
                  <a:pos x="141" y="15"/>
                </a:cxn>
                <a:cxn ang="0">
                  <a:pos x="138" y="20"/>
                </a:cxn>
                <a:cxn ang="0">
                  <a:pos x="134" y="28"/>
                </a:cxn>
                <a:cxn ang="0">
                  <a:pos x="129" y="34"/>
                </a:cxn>
                <a:cxn ang="0">
                  <a:pos x="124" y="39"/>
                </a:cxn>
                <a:cxn ang="0">
                  <a:pos x="118" y="44"/>
                </a:cxn>
                <a:cxn ang="0">
                  <a:pos x="112" y="47"/>
                </a:cxn>
                <a:cxn ang="0">
                  <a:pos x="105" y="51"/>
                </a:cxn>
                <a:cxn ang="0">
                  <a:pos x="90" y="56"/>
                </a:cxn>
                <a:cxn ang="0">
                  <a:pos x="78" y="54"/>
                </a:cxn>
                <a:cxn ang="0">
                  <a:pos x="68" y="52"/>
                </a:cxn>
                <a:cxn ang="0">
                  <a:pos x="60" y="49"/>
                </a:cxn>
                <a:cxn ang="0">
                  <a:pos x="48" y="46"/>
                </a:cxn>
                <a:cxn ang="0">
                  <a:pos x="40" y="43"/>
                </a:cxn>
                <a:cxn ang="0">
                  <a:pos x="32" y="39"/>
                </a:cxn>
                <a:cxn ang="0">
                  <a:pos x="23" y="35"/>
                </a:cxn>
                <a:cxn ang="0">
                  <a:pos x="17" y="31"/>
                </a:cxn>
                <a:cxn ang="0">
                  <a:pos x="13" y="31"/>
                </a:cxn>
                <a:cxn ang="0">
                  <a:pos x="8" y="30"/>
                </a:cxn>
                <a:cxn ang="0">
                  <a:pos x="4" y="29"/>
                </a:cxn>
                <a:cxn ang="0">
                  <a:pos x="2" y="28"/>
                </a:cxn>
                <a:cxn ang="0">
                  <a:pos x="1" y="27"/>
                </a:cxn>
                <a:cxn ang="0">
                  <a:pos x="0" y="25"/>
                </a:cxn>
                <a:cxn ang="0">
                  <a:pos x="0" y="24"/>
                </a:cxn>
                <a:cxn ang="0">
                  <a:pos x="4" y="22"/>
                </a:cxn>
                <a:cxn ang="0">
                  <a:pos x="8" y="21"/>
                </a:cxn>
                <a:cxn ang="0">
                  <a:pos x="12" y="20"/>
                </a:cxn>
              </a:cxnLst>
              <a:rect l="0" t="0" r="r" b="b"/>
              <a:pathLst>
                <a:path w="146" h="57">
                  <a:moveTo>
                    <a:pt x="12" y="20"/>
                  </a:moveTo>
                  <a:lnTo>
                    <a:pt x="18" y="21"/>
                  </a:lnTo>
                  <a:lnTo>
                    <a:pt x="23" y="23"/>
                  </a:lnTo>
                  <a:lnTo>
                    <a:pt x="28" y="24"/>
                  </a:lnTo>
                  <a:lnTo>
                    <a:pt x="32" y="25"/>
                  </a:lnTo>
                  <a:lnTo>
                    <a:pt x="36" y="26"/>
                  </a:lnTo>
                  <a:lnTo>
                    <a:pt x="39" y="27"/>
                  </a:lnTo>
                  <a:lnTo>
                    <a:pt x="42" y="28"/>
                  </a:lnTo>
                  <a:lnTo>
                    <a:pt x="45" y="29"/>
                  </a:lnTo>
                  <a:lnTo>
                    <a:pt x="48" y="29"/>
                  </a:lnTo>
                  <a:lnTo>
                    <a:pt x="50" y="30"/>
                  </a:lnTo>
                  <a:lnTo>
                    <a:pt x="54" y="31"/>
                  </a:lnTo>
                  <a:lnTo>
                    <a:pt x="57" y="32"/>
                  </a:lnTo>
                  <a:lnTo>
                    <a:pt x="60" y="32"/>
                  </a:lnTo>
                  <a:lnTo>
                    <a:pt x="63" y="32"/>
                  </a:lnTo>
                  <a:lnTo>
                    <a:pt x="66" y="32"/>
                  </a:lnTo>
                  <a:lnTo>
                    <a:pt x="70" y="31"/>
                  </a:lnTo>
                  <a:lnTo>
                    <a:pt x="72" y="31"/>
                  </a:lnTo>
                  <a:lnTo>
                    <a:pt x="75" y="31"/>
                  </a:lnTo>
                  <a:lnTo>
                    <a:pt x="78" y="30"/>
                  </a:lnTo>
                  <a:lnTo>
                    <a:pt x="81" y="30"/>
                  </a:lnTo>
                  <a:lnTo>
                    <a:pt x="84" y="29"/>
                  </a:lnTo>
                  <a:lnTo>
                    <a:pt x="88" y="29"/>
                  </a:lnTo>
                  <a:lnTo>
                    <a:pt x="92" y="28"/>
                  </a:lnTo>
                  <a:lnTo>
                    <a:pt x="97" y="27"/>
                  </a:lnTo>
                  <a:lnTo>
                    <a:pt x="102" y="27"/>
                  </a:lnTo>
                  <a:lnTo>
                    <a:pt x="108" y="26"/>
                  </a:lnTo>
                  <a:lnTo>
                    <a:pt x="110" y="24"/>
                  </a:lnTo>
                  <a:lnTo>
                    <a:pt x="113" y="21"/>
                  </a:lnTo>
                  <a:lnTo>
                    <a:pt x="118" y="16"/>
                  </a:lnTo>
                  <a:lnTo>
                    <a:pt x="120" y="13"/>
                  </a:lnTo>
                  <a:lnTo>
                    <a:pt x="122" y="11"/>
                  </a:lnTo>
                  <a:lnTo>
                    <a:pt x="125" y="9"/>
                  </a:lnTo>
                  <a:lnTo>
                    <a:pt x="127" y="6"/>
                  </a:lnTo>
                  <a:lnTo>
                    <a:pt x="130" y="5"/>
                  </a:lnTo>
                  <a:lnTo>
                    <a:pt x="132" y="3"/>
                  </a:lnTo>
                  <a:lnTo>
                    <a:pt x="135" y="2"/>
                  </a:lnTo>
                  <a:lnTo>
                    <a:pt x="135" y="1"/>
                  </a:lnTo>
                  <a:lnTo>
                    <a:pt x="137" y="1"/>
                  </a:lnTo>
                  <a:lnTo>
                    <a:pt x="138" y="0"/>
                  </a:lnTo>
                  <a:lnTo>
                    <a:pt x="139" y="0"/>
                  </a:lnTo>
                  <a:lnTo>
                    <a:pt x="140" y="0"/>
                  </a:lnTo>
                  <a:lnTo>
                    <a:pt x="141" y="0"/>
                  </a:lnTo>
                  <a:lnTo>
                    <a:pt x="142" y="0"/>
                  </a:lnTo>
                  <a:lnTo>
                    <a:pt x="142" y="1"/>
                  </a:lnTo>
                  <a:lnTo>
                    <a:pt x="143" y="1"/>
                  </a:lnTo>
                  <a:lnTo>
                    <a:pt x="144" y="2"/>
                  </a:lnTo>
                  <a:lnTo>
                    <a:pt x="145" y="3"/>
                  </a:lnTo>
                  <a:lnTo>
                    <a:pt x="145" y="4"/>
                  </a:lnTo>
                  <a:lnTo>
                    <a:pt x="145" y="6"/>
                  </a:lnTo>
                  <a:lnTo>
                    <a:pt x="145" y="8"/>
                  </a:lnTo>
                  <a:lnTo>
                    <a:pt x="144" y="10"/>
                  </a:lnTo>
                  <a:lnTo>
                    <a:pt x="142" y="13"/>
                  </a:lnTo>
                  <a:lnTo>
                    <a:pt x="141" y="15"/>
                  </a:lnTo>
                  <a:lnTo>
                    <a:pt x="139" y="18"/>
                  </a:lnTo>
                  <a:lnTo>
                    <a:pt x="138" y="20"/>
                  </a:lnTo>
                  <a:lnTo>
                    <a:pt x="136" y="24"/>
                  </a:lnTo>
                  <a:lnTo>
                    <a:pt x="134" y="28"/>
                  </a:lnTo>
                  <a:lnTo>
                    <a:pt x="131" y="31"/>
                  </a:lnTo>
                  <a:lnTo>
                    <a:pt x="129" y="34"/>
                  </a:lnTo>
                  <a:lnTo>
                    <a:pt x="126" y="37"/>
                  </a:lnTo>
                  <a:lnTo>
                    <a:pt x="124" y="39"/>
                  </a:lnTo>
                  <a:lnTo>
                    <a:pt x="121" y="41"/>
                  </a:lnTo>
                  <a:lnTo>
                    <a:pt x="118" y="44"/>
                  </a:lnTo>
                  <a:lnTo>
                    <a:pt x="115" y="46"/>
                  </a:lnTo>
                  <a:lnTo>
                    <a:pt x="112" y="47"/>
                  </a:lnTo>
                  <a:lnTo>
                    <a:pt x="109" y="49"/>
                  </a:lnTo>
                  <a:lnTo>
                    <a:pt x="105" y="51"/>
                  </a:lnTo>
                  <a:lnTo>
                    <a:pt x="98" y="53"/>
                  </a:lnTo>
                  <a:lnTo>
                    <a:pt x="90" y="56"/>
                  </a:lnTo>
                  <a:lnTo>
                    <a:pt x="84" y="55"/>
                  </a:lnTo>
                  <a:lnTo>
                    <a:pt x="78" y="54"/>
                  </a:lnTo>
                  <a:lnTo>
                    <a:pt x="73" y="53"/>
                  </a:lnTo>
                  <a:lnTo>
                    <a:pt x="68" y="52"/>
                  </a:lnTo>
                  <a:lnTo>
                    <a:pt x="64" y="51"/>
                  </a:lnTo>
                  <a:lnTo>
                    <a:pt x="60" y="49"/>
                  </a:lnTo>
                  <a:lnTo>
                    <a:pt x="52" y="47"/>
                  </a:lnTo>
                  <a:lnTo>
                    <a:pt x="48" y="46"/>
                  </a:lnTo>
                  <a:lnTo>
                    <a:pt x="44" y="44"/>
                  </a:lnTo>
                  <a:lnTo>
                    <a:pt x="40" y="43"/>
                  </a:lnTo>
                  <a:lnTo>
                    <a:pt x="36" y="41"/>
                  </a:lnTo>
                  <a:lnTo>
                    <a:pt x="32" y="39"/>
                  </a:lnTo>
                  <a:lnTo>
                    <a:pt x="28" y="37"/>
                  </a:lnTo>
                  <a:lnTo>
                    <a:pt x="23" y="35"/>
                  </a:lnTo>
                  <a:lnTo>
                    <a:pt x="18" y="32"/>
                  </a:lnTo>
                  <a:lnTo>
                    <a:pt x="17" y="31"/>
                  </a:lnTo>
                  <a:lnTo>
                    <a:pt x="16" y="31"/>
                  </a:lnTo>
                  <a:lnTo>
                    <a:pt x="13" y="31"/>
                  </a:lnTo>
                  <a:lnTo>
                    <a:pt x="11" y="30"/>
                  </a:lnTo>
                  <a:lnTo>
                    <a:pt x="8" y="30"/>
                  </a:lnTo>
                  <a:lnTo>
                    <a:pt x="5" y="30"/>
                  </a:lnTo>
                  <a:lnTo>
                    <a:pt x="4" y="29"/>
                  </a:lnTo>
                  <a:lnTo>
                    <a:pt x="3" y="29"/>
                  </a:lnTo>
                  <a:lnTo>
                    <a:pt x="2" y="28"/>
                  </a:lnTo>
                  <a:lnTo>
                    <a:pt x="1" y="28"/>
                  </a:lnTo>
                  <a:lnTo>
                    <a:pt x="1" y="27"/>
                  </a:lnTo>
                  <a:lnTo>
                    <a:pt x="0" y="26"/>
                  </a:lnTo>
                  <a:lnTo>
                    <a:pt x="0" y="25"/>
                  </a:lnTo>
                  <a:lnTo>
                    <a:pt x="0" y="25"/>
                  </a:lnTo>
                  <a:lnTo>
                    <a:pt x="0" y="24"/>
                  </a:lnTo>
                  <a:lnTo>
                    <a:pt x="2" y="23"/>
                  </a:lnTo>
                  <a:lnTo>
                    <a:pt x="4" y="22"/>
                  </a:lnTo>
                  <a:lnTo>
                    <a:pt x="6" y="22"/>
                  </a:lnTo>
                  <a:lnTo>
                    <a:pt x="8" y="21"/>
                  </a:lnTo>
                  <a:lnTo>
                    <a:pt x="10" y="21"/>
                  </a:lnTo>
                  <a:lnTo>
                    <a:pt x="12" y="20"/>
                  </a:lnTo>
                </a:path>
              </a:pathLst>
            </a:custGeom>
            <a:solidFill>
              <a:schemeClr val="tx1"/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</p:grpSp>
      <p:grpSp>
        <p:nvGrpSpPr>
          <p:cNvPr id="12344" name="Group 56"/>
          <p:cNvGrpSpPr>
            <a:grpSpLocks/>
          </p:cNvGrpSpPr>
          <p:nvPr/>
        </p:nvGrpSpPr>
        <p:grpSpPr bwMode="auto">
          <a:xfrm>
            <a:off x="3740150" y="1978025"/>
            <a:ext cx="1166813" cy="566738"/>
            <a:chOff x="2356" y="1246"/>
            <a:chExt cx="735" cy="357"/>
          </a:xfrm>
        </p:grpSpPr>
        <p:sp>
          <p:nvSpPr>
            <p:cNvPr id="12337" name="Oval 49"/>
            <p:cNvSpPr>
              <a:spLocks noChangeArrowheads="1"/>
            </p:cNvSpPr>
            <p:nvPr/>
          </p:nvSpPr>
          <p:spPr bwMode="auto">
            <a:xfrm>
              <a:off x="2545" y="1441"/>
              <a:ext cx="142" cy="94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grpSp>
          <p:nvGrpSpPr>
            <p:cNvPr id="12341" name="Group 53"/>
            <p:cNvGrpSpPr>
              <a:grpSpLocks/>
            </p:cNvGrpSpPr>
            <p:nvPr/>
          </p:nvGrpSpPr>
          <p:grpSpPr bwMode="auto">
            <a:xfrm>
              <a:off x="2356" y="1246"/>
              <a:ext cx="735" cy="357"/>
              <a:chOff x="2356" y="1246"/>
              <a:chExt cx="735" cy="357"/>
            </a:xfrm>
          </p:grpSpPr>
          <p:sp>
            <p:nvSpPr>
              <p:cNvPr id="12338" name="Line 50"/>
              <p:cNvSpPr>
                <a:spLocks noChangeShapeType="1"/>
              </p:cNvSpPr>
              <p:nvPr/>
            </p:nvSpPr>
            <p:spPr bwMode="auto">
              <a:xfrm>
                <a:off x="2448" y="1296"/>
                <a:ext cx="528" cy="24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12339" name="Freeform 51"/>
              <p:cNvSpPr>
                <a:spLocks/>
              </p:cNvSpPr>
              <p:nvPr/>
            </p:nvSpPr>
            <p:spPr bwMode="auto">
              <a:xfrm>
                <a:off x="2928" y="1500"/>
                <a:ext cx="163" cy="103"/>
              </a:xfrm>
              <a:custGeom>
                <a:avLst/>
                <a:gdLst/>
                <a:ahLst/>
                <a:cxnLst>
                  <a:cxn ang="0">
                    <a:pos x="4" y="22"/>
                  </a:cxn>
                  <a:cxn ang="0">
                    <a:pos x="10" y="28"/>
                  </a:cxn>
                  <a:cxn ang="0">
                    <a:pos x="15" y="34"/>
                  </a:cxn>
                  <a:cxn ang="0">
                    <a:pos x="20" y="38"/>
                  </a:cxn>
                  <a:cxn ang="0">
                    <a:pos x="23" y="42"/>
                  </a:cxn>
                  <a:cxn ang="0">
                    <a:pos x="27" y="46"/>
                  </a:cxn>
                  <a:cxn ang="0">
                    <a:pos x="30" y="49"/>
                  </a:cxn>
                  <a:cxn ang="0">
                    <a:pos x="34" y="52"/>
                  </a:cxn>
                  <a:cxn ang="0">
                    <a:pos x="38" y="56"/>
                  </a:cxn>
                  <a:cxn ang="0">
                    <a:pos x="44" y="60"/>
                  </a:cxn>
                  <a:cxn ang="0">
                    <a:pos x="51" y="64"/>
                  </a:cxn>
                  <a:cxn ang="0">
                    <a:pos x="56" y="69"/>
                  </a:cxn>
                  <a:cxn ang="0">
                    <a:pos x="58" y="73"/>
                  </a:cxn>
                  <a:cxn ang="0">
                    <a:pos x="61" y="77"/>
                  </a:cxn>
                  <a:cxn ang="0">
                    <a:pos x="63" y="81"/>
                  </a:cxn>
                  <a:cxn ang="0">
                    <a:pos x="66" y="85"/>
                  </a:cxn>
                  <a:cxn ang="0">
                    <a:pos x="69" y="87"/>
                  </a:cxn>
                  <a:cxn ang="0">
                    <a:pos x="73" y="88"/>
                  </a:cxn>
                  <a:cxn ang="0">
                    <a:pos x="79" y="90"/>
                  </a:cxn>
                  <a:cxn ang="0">
                    <a:pos x="86" y="91"/>
                  </a:cxn>
                  <a:cxn ang="0">
                    <a:pos x="91" y="93"/>
                  </a:cxn>
                  <a:cxn ang="0">
                    <a:pos x="98" y="95"/>
                  </a:cxn>
                  <a:cxn ang="0">
                    <a:pos x="105" y="97"/>
                  </a:cxn>
                  <a:cxn ang="0">
                    <a:pos x="110" y="99"/>
                  </a:cxn>
                  <a:cxn ang="0">
                    <a:pos x="116" y="101"/>
                  </a:cxn>
                  <a:cxn ang="0">
                    <a:pos x="119" y="102"/>
                  </a:cxn>
                  <a:cxn ang="0">
                    <a:pos x="120" y="102"/>
                  </a:cxn>
                  <a:cxn ang="0">
                    <a:pos x="127" y="100"/>
                  </a:cxn>
                  <a:cxn ang="0">
                    <a:pos x="132" y="98"/>
                  </a:cxn>
                  <a:cxn ang="0">
                    <a:pos x="136" y="97"/>
                  </a:cxn>
                  <a:cxn ang="0">
                    <a:pos x="141" y="94"/>
                  </a:cxn>
                  <a:cxn ang="0">
                    <a:pos x="143" y="91"/>
                  </a:cxn>
                  <a:cxn ang="0">
                    <a:pos x="146" y="87"/>
                  </a:cxn>
                  <a:cxn ang="0">
                    <a:pos x="148" y="82"/>
                  </a:cxn>
                  <a:cxn ang="0">
                    <a:pos x="151" y="76"/>
                  </a:cxn>
                  <a:cxn ang="0">
                    <a:pos x="154" y="67"/>
                  </a:cxn>
                  <a:cxn ang="0">
                    <a:pos x="158" y="56"/>
                  </a:cxn>
                  <a:cxn ang="0">
                    <a:pos x="159" y="50"/>
                  </a:cxn>
                  <a:cxn ang="0">
                    <a:pos x="161" y="46"/>
                  </a:cxn>
                  <a:cxn ang="0">
                    <a:pos x="162" y="43"/>
                  </a:cxn>
                  <a:cxn ang="0">
                    <a:pos x="162" y="42"/>
                  </a:cxn>
                  <a:cxn ang="0">
                    <a:pos x="157" y="32"/>
                  </a:cxn>
                  <a:cxn ang="0">
                    <a:pos x="150" y="24"/>
                  </a:cxn>
                  <a:cxn ang="0">
                    <a:pos x="142" y="18"/>
                  </a:cxn>
                  <a:cxn ang="0">
                    <a:pos x="133" y="12"/>
                  </a:cxn>
                  <a:cxn ang="0">
                    <a:pos x="123" y="8"/>
                  </a:cxn>
                  <a:cxn ang="0">
                    <a:pos x="112" y="5"/>
                  </a:cxn>
                  <a:cxn ang="0">
                    <a:pos x="90" y="0"/>
                  </a:cxn>
                  <a:cxn ang="0">
                    <a:pos x="75" y="1"/>
                  </a:cxn>
                  <a:cxn ang="0">
                    <a:pos x="63" y="1"/>
                  </a:cxn>
                  <a:cxn ang="0">
                    <a:pos x="53" y="1"/>
                  </a:cxn>
                  <a:cxn ang="0">
                    <a:pos x="45" y="1"/>
                  </a:cxn>
                  <a:cxn ang="0">
                    <a:pos x="38" y="1"/>
                  </a:cxn>
                  <a:cxn ang="0">
                    <a:pos x="33" y="1"/>
                  </a:cxn>
                  <a:cxn ang="0">
                    <a:pos x="28" y="0"/>
                  </a:cxn>
                  <a:cxn ang="0">
                    <a:pos x="22" y="0"/>
                  </a:cxn>
                  <a:cxn ang="0">
                    <a:pos x="17" y="2"/>
                  </a:cxn>
                  <a:cxn ang="0">
                    <a:pos x="14" y="4"/>
                  </a:cxn>
                  <a:cxn ang="0">
                    <a:pos x="11" y="7"/>
                  </a:cxn>
                  <a:cxn ang="0">
                    <a:pos x="7" y="11"/>
                  </a:cxn>
                  <a:cxn ang="0">
                    <a:pos x="3" y="15"/>
                  </a:cxn>
                </a:cxnLst>
                <a:rect l="0" t="0" r="r" b="b"/>
                <a:pathLst>
                  <a:path w="163" h="103">
                    <a:moveTo>
                      <a:pt x="0" y="18"/>
                    </a:moveTo>
                    <a:lnTo>
                      <a:pt x="4" y="22"/>
                    </a:lnTo>
                    <a:lnTo>
                      <a:pt x="7" y="25"/>
                    </a:lnTo>
                    <a:lnTo>
                      <a:pt x="10" y="28"/>
                    </a:lnTo>
                    <a:lnTo>
                      <a:pt x="13" y="31"/>
                    </a:lnTo>
                    <a:lnTo>
                      <a:pt x="15" y="34"/>
                    </a:lnTo>
                    <a:lnTo>
                      <a:pt x="17" y="36"/>
                    </a:lnTo>
                    <a:lnTo>
                      <a:pt x="20" y="38"/>
                    </a:lnTo>
                    <a:lnTo>
                      <a:pt x="21" y="40"/>
                    </a:lnTo>
                    <a:lnTo>
                      <a:pt x="23" y="42"/>
                    </a:lnTo>
                    <a:lnTo>
                      <a:pt x="24" y="43"/>
                    </a:lnTo>
                    <a:lnTo>
                      <a:pt x="27" y="46"/>
                    </a:lnTo>
                    <a:lnTo>
                      <a:pt x="29" y="48"/>
                    </a:lnTo>
                    <a:lnTo>
                      <a:pt x="30" y="49"/>
                    </a:lnTo>
                    <a:lnTo>
                      <a:pt x="32" y="51"/>
                    </a:lnTo>
                    <a:lnTo>
                      <a:pt x="34" y="52"/>
                    </a:lnTo>
                    <a:lnTo>
                      <a:pt x="35" y="54"/>
                    </a:lnTo>
                    <a:lnTo>
                      <a:pt x="38" y="56"/>
                    </a:lnTo>
                    <a:lnTo>
                      <a:pt x="41" y="57"/>
                    </a:lnTo>
                    <a:lnTo>
                      <a:pt x="44" y="60"/>
                    </a:lnTo>
                    <a:lnTo>
                      <a:pt x="49" y="63"/>
                    </a:lnTo>
                    <a:lnTo>
                      <a:pt x="51" y="64"/>
                    </a:lnTo>
                    <a:lnTo>
                      <a:pt x="54" y="66"/>
                    </a:lnTo>
                    <a:lnTo>
                      <a:pt x="56" y="69"/>
                    </a:lnTo>
                    <a:lnTo>
                      <a:pt x="57" y="71"/>
                    </a:lnTo>
                    <a:lnTo>
                      <a:pt x="58" y="73"/>
                    </a:lnTo>
                    <a:lnTo>
                      <a:pt x="60" y="75"/>
                    </a:lnTo>
                    <a:lnTo>
                      <a:pt x="61" y="77"/>
                    </a:lnTo>
                    <a:lnTo>
                      <a:pt x="62" y="78"/>
                    </a:lnTo>
                    <a:lnTo>
                      <a:pt x="63" y="81"/>
                    </a:lnTo>
                    <a:lnTo>
                      <a:pt x="65" y="83"/>
                    </a:lnTo>
                    <a:lnTo>
                      <a:pt x="66" y="85"/>
                    </a:lnTo>
                    <a:lnTo>
                      <a:pt x="68" y="86"/>
                    </a:lnTo>
                    <a:lnTo>
                      <a:pt x="69" y="87"/>
                    </a:lnTo>
                    <a:lnTo>
                      <a:pt x="71" y="87"/>
                    </a:lnTo>
                    <a:lnTo>
                      <a:pt x="73" y="88"/>
                    </a:lnTo>
                    <a:lnTo>
                      <a:pt x="76" y="89"/>
                    </a:lnTo>
                    <a:lnTo>
                      <a:pt x="79" y="90"/>
                    </a:lnTo>
                    <a:lnTo>
                      <a:pt x="83" y="90"/>
                    </a:lnTo>
                    <a:lnTo>
                      <a:pt x="86" y="91"/>
                    </a:lnTo>
                    <a:lnTo>
                      <a:pt x="88" y="92"/>
                    </a:lnTo>
                    <a:lnTo>
                      <a:pt x="91" y="93"/>
                    </a:lnTo>
                    <a:lnTo>
                      <a:pt x="95" y="94"/>
                    </a:lnTo>
                    <a:lnTo>
                      <a:pt x="98" y="95"/>
                    </a:lnTo>
                    <a:lnTo>
                      <a:pt x="102" y="96"/>
                    </a:lnTo>
                    <a:lnTo>
                      <a:pt x="105" y="97"/>
                    </a:lnTo>
                    <a:lnTo>
                      <a:pt x="107" y="98"/>
                    </a:lnTo>
                    <a:lnTo>
                      <a:pt x="110" y="99"/>
                    </a:lnTo>
                    <a:lnTo>
                      <a:pt x="113" y="100"/>
                    </a:lnTo>
                    <a:lnTo>
                      <a:pt x="116" y="101"/>
                    </a:lnTo>
                    <a:lnTo>
                      <a:pt x="118" y="101"/>
                    </a:lnTo>
                    <a:lnTo>
                      <a:pt x="119" y="102"/>
                    </a:lnTo>
                    <a:lnTo>
                      <a:pt x="120" y="102"/>
                    </a:lnTo>
                    <a:lnTo>
                      <a:pt x="120" y="102"/>
                    </a:lnTo>
                    <a:lnTo>
                      <a:pt x="124" y="101"/>
                    </a:lnTo>
                    <a:lnTo>
                      <a:pt x="127" y="100"/>
                    </a:lnTo>
                    <a:lnTo>
                      <a:pt x="129" y="99"/>
                    </a:lnTo>
                    <a:lnTo>
                      <a:pt x="132" y="98"/>
                    </a:lnTo>
                    <a:lnTo>
                      <a:pt x="134" y="98"/>
                    </a:lnTo>
                    <a:lnTo>
                      <a:pt x="136" y="97"/>
                    </a:lnTo>
                    <a:lnTo>
                      <a:pt x="139" y="95"/>
                    </a:lnTo>
                    <a:lnTo>
                      <a:pt x="141" y="94"/>
                    </a:lnTo>
                    <a:lnTo>
                      <a:pt x="142" y="93"/>
                    </a:lnTo>
                    <a:lnTo>
                      <a:pt x="143" y="91"/>
                    </a:lnTo>
                    <a:lnTo>
                      <a:pt x="144" y="90"/>
                    </a:lnTo>
                    <a:lnTo>
                      <a:pt x="146" y="87"/>
                    </a:lnTo>
                    <a:lnTo>
                      <a:pt x="147" y="85"/>
                    </a:lnTo>
                    <a:lnTo>
                      <a:pt x="148" y="82"/>
                    </a:lnTo>
                    <a:lnTo>
                      <a:pt x="150" y="78"/>
                    </a:lnTo>
                    <a:lnTo>
                      <a:pt x="151" y="76"/>
                    </a:lnTo>
                    <a:lnTo>
                      <a:pt x="152" y="73"/>
                    </a:lnTo>
                    <a:lnTo>
                      <a:pt x="154" y="67"/>
                    </a:lnTo>
                    <a:lnTo>
                      <a:pt x="156" y="61"/>
                    </a:lnTo>
                    <a:lnTo>
                      <a:pt x="158" y="56"/>
                    </a:lnTo>
                    <a:lnTo>
                      <a:pt x="159" y="53"/>
                    </a:lnTo>
                    <a:lnTo>
                      <a:pt x="159" y="50"/>
                    </a:lnTo>
                    <a:lnTo>
                      <a:pt x="160" y="48"/>
                    </a:lnTo>
                    <a:lnTo>
                      <a:pt x="161" y="46"/>
                    </a:lnTo>
                    <a:lnTo>
                      <a:pt x="161" y="44"/>
                    </a:lnTo>
                    <a:lnTo>
                      <a:pt x="162" y="43"/>
                    </a:lnTo>
                    <a:lnTo>
                      <a:pt x="162" y="42"/>
                    </a:lnTo>
                    <a:lnTo>
                      <a:pt x="162" y="42"/>
                    </a:lnTo>
                    <a:lnTo>
                      <a:pt x="160" y="37"/>
                    </a:lnTo>
                    <a:lnTo>
                      <a:pt x="157" y="32"/>
                    </a:lnTo>
                    <a:lnTo>
                      <a:pt x="154" y="28"/>
                    </a:lnTo>
                    <a:lnTo>
                      <a:pt x="150" y="24"/>
                    </a:lnTo>
                    <a:lnTo>
                      <a:pt x="147" y="21"/>
                    </a:lnTo>
                    <a:lnTo>
                      <a:pt x="142" y="18"/>
                    </a:lnTo>
                    <a:lnTo>
                      <a:pt x="138" y="15"/>
                    </a:lnTo>
                    <a:lnTo>
                      <a:pt x="133" y="12"/>
                    </a:lnTo>
                    <a:lnTo>
                      <a:pt x="128" y="10"/>
                    </a:lnTo>
                    <a:lnTo>
                      <a:pt x="123" y="8"/>
                    </a:lnTo>
                    <a:lnTo>
                      <a:pt x="118" y="7"/>
                    </a:lnTo>
                    <a:lnTo>
                      <a:pt x="112" y="5"/>
                    </a:lnTo>
                    <a:lnTo>
                      <a:pt x="101" y="2"/>
                    </a:lnTo>
                    <a:lnTo>
                      <a:pt x="90" y="0"/>
                    </a:lnTo>
                    <a:lnTo>
                      <a:pt x="82" y="1"/>
                    </a:lnTo>
                    <a:lnTo>
                      <a:pt x="75" y="1"/>
                    </a:lnTo>
                    <a:lnTo>
                      <a:pt x="69" y="1"/>
                    </a:lnTo>
                    <a:lnTo>
                      <a:pt x="63" y="1"/>
                    </a:lnTo>
                    <a:lnTo>
                      <a:pt x="58" y="1"/>
                    </a:lnTo>
                    <a:lnTo>
                      <a:pt x="53" y="1"/>
                    </a:lnTo>
                    <a:lnTo>
                      <a:pt x="49" y="1"/>
                    </a:lnTo>
                    <a:lnTo>
                      <a:pt x="45" y="1"/>
                    </a:lnTo>
                    <a:lnTo>
                      <a:pt x="41" y="1"/>
                    </a:lnTo>
                    <a:lnTo>
                      <a:pt x="38" y="1"/>
                    </a:lnTo>
                    <a:lnTo>
                      <a:pt x="35" y="1"/>
                    </a:lnTo>
                    <a:lnTo>
                      <a:pt x="33" y="1"/>
                    </a:lnTo>
                    <a:lnTo>
                      <a:pt x="30" y="0"/>
                    </a:lnTo>
                    <a:lnTo>
                      <a:pt x="28" y="0"/>
                    </a:lnTo>
                    <a:lnTo>
                      <a:pt x="25" y="0"/>
                    </a:lnTo>
                    <a:lnTo>
                      <a:pt x="22" y="0"/>
                    </a:lnTo>
                    <a:lnTo>
                      <a:pt x="20" y="1"/>
                    </a:lnTo>
                    <a:lnTo>
                      <a:pt x="17" y="2"/>
                    </a:lnTo>
                    <a:lnTo>
                      <a:pt x="15" y="3"/>
                    </a:lnTo>
                    <a:lnTo>
                      <a:pt x="14" y="4"/>
                    </a:lnTo>
                    <a:lnTo>
                      <a:pt x="12" y="6"/>
                    </a:lnTo>
                    <a:lnTo>
                      <a:pt x="11" y="7"/>
                    </a:lnTo>
                    <a:lnTo>
                      <a:pt x="9" y="9"/>
                    </a:lnTo>
                    <a:lnTo>
                      <a:pt x="7" y="11"/>
                    </a:lnTo>
                    <a:lnTo>
                      <a:pt x="5" y="13"/>
                    </a:lnTo>
                    <a:lnTo>
                      <a:pt x="3" y="15"/>
                    </a:lnTo>
                    <a:lnTo>
                      <a:pt x="0" y="18"/>
                    </a:lnTo>
                  </a:path>
                </a:pathLst>
              </a:custGeom>
              <a:solidFill>
                <a:schemeClr val="tx1"/>
              </a:solidFill>
              <a:ln w="12700" cap="rnd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12340" name="Freeform 52"/>
              <p:cNvSpPr>
                <a:spLocks/>
              </p:cNvSpPr>
              <p:nvPr/>
            </p:nvSpPr>
            <p:spPr bwMode="auto">
              <a:xfrm>
                <a:off x="2356" y="1246"/>
                <a:ext cx="159" cy="101"/>
              </a:xfrm>
              <a:custGeom>
                <a:avLst/>
                <a:gdLst/>
                <a:ahLst/>
                <a:cxnLst>
                  <a:cxn ang="0">
                    <a:pos x="153" y="86"/>
                  </a:cxn>
                  <a:cxn ang="0">
                    <a:pos x="144" y="87"/>
                  </a:cxn>
                  <a:cxn ang="0">
                    <a:pos x="137" y="89"/>
                  </a:cxn>
                  <a:cxn ang="0">
                    <a:pos x="131" y="90"/>
                  </a:cxn>
                  <a:cxn ang="0">
                    <a:pos x="124" y="91"/>
                  </a:cxn>
                  <a:cxn ang="0">
                    <a:pos x="118" y="92"/>
                  </a:cxn>
                  <a:cxn ang="0">
                    <a:pos x="111" y="93"/>
                  </a:cxn>
                  <a:cxn ang="0">
                    <a:pos x="106" y="93"/>
                  </a:cxn>
                  <a:cxn ang="0">
                    <a:pos x="100" y="93"/>
                  </a:cxn>
                  <a:cxn ang="0">
                    <a:pos x="95" y="93"/>
                  </a:cxn>
                  <a:cxn ang="0">
                    <a:pos x="89" y="92"/>
                  </a:cxn>
                  <a:cxn ang="0">
                    <a:pos x="83" y="93"/>
                  </a:cxn>
                  <a:cxn ang="0">
                    <a:pos x="76" y="96"/>
                  </a:cxn>
                  <a:cxn ang="0">
                    <a:pos x="70" y="98"/>
                  </a:cxn>
                  <a:cxn ang="0">
                    <a:pos x="66" y="100"/>
                  </a:cxn>
                  <a:cxn ang="0">
                    <a:pos x="62" y="100"/>
                  </a:cxn>
                  <a:cxn ang="0">
                    <a:pos x="58" y="99"/>
                  </a:cxn>
                  <a:cxn ang="0">
                    <a:pos x="52" y="96"/>
                  </a:cxn>
                  <a:cxn ang="0">
                    <a:pos x="46" y="94"/>
                  </a:cxn>
                  <a:cxn ang="0">
                    <a:pos x="41" y="92"/>
                  </a:cxn>
                  <a:cxn ang="0">
                    <a:pos x="34" y="89"/>
                  </a:cxn>
                  <a:cxn ang="0">
                    <a:pos x="28" y="87"/>
                  </a:cxn>
                  <a:cxn ang="0">
                    <a:pos x="22" y="85"/>
                  </a:cxn>
                  <a:cxn ang="0">
                    <a:pos x="16" y="83"/>
                  </a:cxn>
                  <a:cxn ang="0">
                    <a:pos x="13" y="82"/>
                  </a:cxn>
                  <a:cxn ang="0">
                    <a:pos x="12" y="82"/>
                  </a:cxn>
                  <a:cxn ang="0">
                    <a:pos x="8" y="77"/>
                  </a:cxn>
                  <a:cxn ang="0">
                    <a:pos x="5" y="72"/>
                  </a:cxn>
                  <a:cxn ang="0">
                    <a:pos x="2" y="69"/>
                  </a:cxn>
                  <a:cxn ang="0">
                    <a:pos x="0" y="64"/>
                  </a:cxn>
                  <a:cxn ang="0">
                    <a:pos x="0" y="60"/>
                  </a:cxn>
                  <a:cxn ang="0">
                    <a:pos x="0" y="55"/>
                  </a:cxn>
                  <a:cxn ang="0">
                    <a:pos x="1" y="49"/>
                  </a:cxn>
                  <a:cxn ang="0">
                    <a:pos x="3" y="42"/>
                  </a:cxn>
                  <a:cxn ang="0">
                    <a:pos x="5" y="34"/>
                  </a:cxn>
                  <a:cxn ang="0">
                    <a:pos x="9" y="22"/>
                  </a:cxn>
                  <a:cxn ang="0">
                    <a:pos x="10" y="17"/>
                  </a:cxn>
                  <a:cxn ang="0">
                    <a:pos x="12" y="13"/>
                  </a:cxn>
                  <a:cxn ang="0">
                    <a:pos x="13" y="10"/>
                  </a:cxn>
                  <a:cxn ang="0">
                    <a:pos x="13" y="9"/>
                  </a:cxn>
                  <a:cxn ang="0">
                    <a:pos x="18" y="6"/>
                  </a:cxn>
                  <a:cxn ang="0">
                    <a:pos x="28" y="2"/>
                  </a:cxn>
                  <a:cxn ang="0">
                    <a:pos x="38" y="0"/>
                  </a:cxn>
                  <a:cxn ang="0">
                    <a:pos x="48" y="1"/>
                  </a:cxn>
                  <a:cxn ang="0">
                    <a:pos x="59" y="3"/>
                  </a:cxn>
                  <a:cxn ang="0">
                    <a:pos x="70" y="6"/>
                  </a:cxn>
                  <a:cxn ang="0">
                    <a:pos x="86" y="13"/>
                  </a:cxn>
                  <a:cxn ang="0">
                    <a:pos x="102" y="22"/>
                  </a:cxn>
                  <a:cxn ang="0">
                    <a:pos x="112" y="30"/>
                  </a:cxn>
                  <a:cxn ang="0">
                    <a:pos x="121" y="37"/>
                  </a:cxn>
                  <a:cxn ang="0">
                    <a:pos x="129" y="43"/>
                  </a:cxn>
                  <a:cxn ang="0">
                    <a:pos x="135" y="47"/>
                  </a:cxn>
                  <a:cxn ang="0">
                    <a:pos x="140" y="50"/>
                  </a:cxn>
                  <a:cxn ang="0">
                    <a:pos x="146" y="54"/>
                  </a:cxn>
                  <a:cxn ang="0">
                    <a:pos x="151" y="58"/>
                  </a:cxn>
                  <a:cxn ang="0">
                    <a:pos x="154" y="62"/>
                  </a:cxn>
                  <a:cxn ang="0">
                    <a:pos x="155" y="64"/>
                  </a:cxn>
                  <a:cxn ang="0">
                    <a:pos x="156" y="68"/>
                  </a:cxn>
                  <a:cxn ang="0">
                    <a:pos x="156" y="72"/>
                  </a:cxn>
                  <a:cxn ang="0">
                    <a:pos x="157" y="78"/>
                  </a:cxn>
                  <a:cxn ang="0">
                    <a:pos x="158" y="85"/>
                  </a:cxn>
                </a:cxnLst>
                <a:rect l="0" t="0" r="r" b="b"/>
                <a:pathLst>
                  <a:path w="159" h="101">
                    <a:moveTo>
                      <a:pt x="158" y="85"/>
                    </a:moveTo>
                    <a:lnTo>
                      <a:pt x="153" y="86"/>
                    </a:lnTo>
                    <a:lnTo>
                      <a:pt x="148" y="87"/>
                    </a:lnTo>
                    <a:lnTo>
                      <a:pt x="144" y="87"/>
                    </a:lnTo>
                    <a:lnTo>
                      <a:pt x="140" y="88"/>
                    </a:lnTo>
                    <a:lnTo>
                      <a:pt x="137" y="89"/>
                    </a:lnTo>
                    <a:lnTo>
                      <a:pt x="133" y="89"/>
                    </a:lnTo>
                    <a:lnTo>
                      <a:pt x="131" y="90"/>
                    </a:lnTo>
                    <a:lnTo>
                      <a:pt x="128" y="90"/>
                    </a:lnTo>
                    <a:lnTo>
                      <a:pt x="124" y="91"/>
                    </a:lnTo>
                    <a:lnTo>
                      <a:pt x="121" y="92"/>
                    </a:lnTo>
                    <a:lnTo>
                      <a:pt x="118" y="92"/>
                    </a:lnTo>
                    <a:lnTo>
                      <a:pt x="115" y="93"/>
                    </a:lnTo>
                    <a:lnTo>
                      <a:pt x="111" y="93"/>
                    </a:lnTo>
                    <a:lnTo>
                      <a:pt x="108" y="93"/>
                    </a:lnTo>
                    <a:lnTo>
                      <a:pt x="106" y="93"/>
                    </a:lnTo>
                    <a:lnTo>
                      <a:pt x="102" y="93"/>
                    </a:lnTo>
                    <a:lnTo>
                      <a:pt x="100" y="93"/>
                    </a:lnTo>
                    <a:lnTo>
                      <a:pt x="98" y="93"/>
                    </a:lnTo>
                    <a:lnTo>
                      <a:pt x="95" y="93"/>
                    </a:lnTo>
                    <a:lnTo>
                      <a:pt x="93" y="92"/>
                    </a:lnTo>
                    <a:lnTo>
                      <a:pt x="89" y="92"/>
                    </a:lnTo>
                    <a:lnTo>
                      <a:pt x="86" y="92"/>
                    </a:lnTo>
                    <a:lnTo>
                      <a:pt x="83" y="93"/>
                    </a:lnTo>
                    <a:lnTo>
                      <a:pt x="81" y="94"/>
                    </a:lnTo>
                    <a:lnTo>
                      <a:pt x="76" y="96"/>
                    </a:lnTo>
                    <a:lnTo>
                      <a:pt x="73" y="97"/>
                    </a:lnTo>
                    <a:lnTo>
                      <a:pt x="70" y="98"/>
                    </a:lnTo>
                    <a:lnTo>
                      <a:pt x="67" y="99"/>
                    </a:lnTo>
                    <a:lnTo>
                      <a:pt x="66" y="100"/>
                    </a:lnTo>
                    <a:lnTo>
                      <a:pt x="64" y="100"/>
                    </a:lnTo>
                    <a:lnTo>
                      <a:pt x="62" y="100"/>
                    </a:lnTo>
                    <a:lnTo>
                      <a:pt x="60" y="99"/>
                    </a:lnTo>
                    <a:lnTo>
                      <a:pt x="58" y="99"/>
                    </a:lnTo>
                    <a:lnTo>
                      <a:pt x="56" y="98"/>
                    </a:lnTo>
                    <a:lnTo>
                      <a:pt x="52" y="96"/>
                    </a:lnTo>
                    <a:lnTo>
                      <a:pt x="48" y="95"/>
                    </a:lnTo>
                    <a:lnTo>
                      <a:pt x="46" y="94"/>
                    </a:lnTo>
                    <a:lnTo>
                      <a:pt x="43" y="93"/>
                    </a:lnTo>
                    <a:lnTo>
                      <a:pt x="41" y="92"/>
                    </a:lnTo>
                    <a:lnTo>
                      <a:pt x="37" y="91"/>
                    </a:lnTo>
                    <a:lnTo>
                      <a:pt x="34" y="89"/>
                    </a:lnTo>
                    <a:lnTo>
                      <a:pt x="30" y="88"/>
                    </a:lnTo>
                    <a:lnTo>
                      <a:pt x="28" y="87"/>
                    </a:lnTo>
                    <a:lnTo>
                      <a:pt x="25" y="86"/>
                    </a:lnTo>
                    <a:lnTo>
                      <a:pt x="22" y="85"/>
                    </a:lnTo>
                    <a:lnTo>
                      <a:pt x="19" y="84"/>
                    </a:lnTo>
                    <a:lnTo>
                      <a:pt x="16" y="83"/>
                    </a:lnTo>
                    <a:lnTo>
                      <a:pt x="14" y="83"/>
                    </a:lnTo>
                    <a:lnTo>
                      <a:pt x="13" y="82"/>
                    </a:lnTo>
                    <a:lnTo>
                      <a:pt x="12" y="82"/>
                    </a:lnTo>
                    <a:lnTo>
                      <a:pt x="12" y="82"/>
                    </a:lnTo>
                    <a:lnTo>
                      <a:pt x="10" y="79"/>
                    </a:lnTo>
                    <a:lnTo>
                      <a:pt x="8" y="77"/>
                    </a:lnTo>
                    <a:lnTo>
                      <a:pt x="6" y="74"/>
                    </a:lnTo>
                    <a:lnTo>
                      <a:pt x="5" y="72"/>
                    </a:lnTo>
                    <a:lnTo>
                      <a:pt x="3" y="70"/>
                    </a:lnTo>
                    <a:lnTo>
                      <a:pt x="2" y="69"/>
                    </a:lnTo>
                    <a:lnTo>
                      <a:pt x="1" y="65"/>
                    </a:lnTo>
                    <a:lnTo>
                      <a:pt x="0" y="64"/>
                    </a:lnTo>
                    <a:lnTo>
                      <a:pt x="0" y="62"/>
                    </a:lnTo>
                    <a:lnTo>
                      <a:pt x="0" y="60"/>
                    </a:lnTo>
                    <a:lnTo>
                      <a:pt x="0" y="58"/>
                    </a:lnTo>
                    <a:lnTo>
                      <a:pt x="0" y="55"/>
                    </a:lnTo>
                    <a:lnTo>
                      <a:pt x="0" y="52"/>
                    </a:lnTo>
                    <a:lnTo>
                      <a:pt x="1" y="49"/>
                    </a:lnTo>
                    <a:lnTo>
                      <a:pt x="2" y="45"/>
                    </a:lnTo>
                    <a:lnTo>
                      <a:pt x="3" y="42"/>
                    </a:lnTo>
                    <a:lnTo>
                      <a:pt x="3" y="40"/>
                    </a:lnTo>
                    <a:lnTo>
                      <a:pt x="5" y="34"/>
                    </a:lnTo>
                    <a:lnTo>
                      <a:pt x="7" y="28"/>
                    </a:lnTo>
                    <a:lnTo>
                      <a:pt x="9" y="22"/>
                    </a:lnTo>
                    <a:lnTo>
                      <a:pt x="10" y="19"/>
                    </a:lnTo>
                    <a:lnTo>
                      <a:pt x="10" y="17"/>
                    </a:lnTo>
                    <a:lnTo>
                      <a:pt x="11" y="15"/>
                    </a:lnTo>
                    <a:lnTo>
                      <a:pt x="12" y="13"/>
                    </a:lnTo>
                    <a:lnTo>
                      <a:pt x="12" y="11"/>
                    </a:lnTo>
                    <a:lnTo>
                      <a:pt x="13" y="10"/>
                    </a:lnTo>
                    <a:lnTo>
                      <a:pt x="13" y="9"/>
                    </a:lnTo>
                    <a:lnTo>
                      <a:pt x="13" y="9"/>
                    </a:lnTo>
                    <a:lnTo>
                      <a:pt x="15" y="7"/>
                    </a:lnTo>
                    <a:lnTo>
                      <a:pt x="18" y="6"/>
                    </a:lnTo>
                    <a:lnTo>
                      <a:pt x="23" y="4"/>
                    </a:lnTo>
                    <a:lnTo>
                      <a:pt x="28" y="2"/>
                    </a:lnTo>
                    <a:lnTo>
                      <a:pt x="33" y="1"/>
                    </a:lnTo>
                    <a:lnTo>
                      <a:pt x="38" y="0"/>
                    </a:lnTo>
                    <a:lnTo>
                      <a:pt x="43" y="0"/>
                    </a:lnTo>
                    <a:lnTo>
                      <a:pt x="48" y="1"/>
                    </a:lnTo>
                    <a:lnTo>
                      <a:pt x="54" y="2"/>
                    </a:lnTo>
                    <a:lnTo>
                      <a:pt x="59" y="3"/>
                    </a:lnTo>
                    <a:lnTo>
                      <a:pt x="65" y="4"/>
                    </a:lnTo>
                    <a:lnTo>
                      <a:pt x="70" y="6"/>
                    </a:lnTo>
                    <a:lnTo>
                      <a:pt x="75" y="8"/>
                    </a:lnTo>
                    <a:lnTo>
                      <a:pt x="86" y="13"/>
                    </a:lnTo>
                    <a:lnTo>
                      <a:pt x="96" y="17"/>
                    </a:lnTo>
                    <a:lnTo>
                      <a:pt x="102" y="22"/>
                    </a:lnTo>
                    <a:lnTo>
                      <a:pt x="107" y="26"/>
                    </a:lnTo>
                    <a:lnTo>
                      <a:pt x="112" y="30"/>
                    </a:lnTo>
                    <a:lnTo>
                      <a:pt x="117" y="34"/>
                    </a:lnTo>
                    <a:lnTo>
                      <a:pt x="121" y="37"/>
                    </a:lnTo>
                    <a:lnTo>
                      <a:pt x="125" y="40"/>
                    </a:lnTo>
                    <a:lnTo>
                      <a:pt x="129" y="43"/>
                    </a:lnTo>
                    <a:lnTo>
                      <a:pt x="132" y="45"/>
                    </a:lnTo>
                    <a:lnTo>
                      <a:pt x="135" y="47"/>
                    </a:lnTo>
                    <a:lnTo>
                      <a:pt x="138" y="49"/>
                    </a:lnTo>
                    <a:lnTo>
                      <a:pt x="140" y="50"/>
                    </a:lnTo>
                    <a:lnTo>
                      <a:pt x="142" y="52"/>
                    </a:lnTo>
                    <a:lnTo>
                      <a:pt x="146" y="54"/>
                    </a:lnTo>
                    <a:lnTo>
                      <a:pt x="149" y="56"/>
                    </a:lnTo>
                    <a:lnTo>
                      <a:pt x="151" y="58"/>
                    </a:lnTo>
                    <a:lnTo>
                      <a:pt x="153" y="60"/>
                    </a:lnTo>
                    <a:lnTo>
                      <a:pt x="154" y="62"/>
                    </a:lnTo>
                    <a:lnTo>
                      <a:pt x="155" y="63"/>
                    </a:lnTo>
                    <a:lnTo>
                      <a:pt x="155" y="64"/>
                    </a:lnTo>
                    <a:lnTo>
                      <a:pt x="155" y="66"/>
                    </a:lnTo>
                    <a:lnTo>
                      <a:pt x="156" y="68"/>
                    </a:lnTo>
                    <a:lnTo>
                      <a:pt x="156" y="70"/>
                    </a:lnTo>
                    <a:lnTo>
                      <a:pt x="156" y="72"/>
                    </a:lnTo>
                    <a:lnTo>
                      <a:pt x="157" y="75"/>
                    </a:lnTo>
                    <a:lnTo>
                      <a:pt x="157" y="78"/>
                    </a:lnTo>
                    <a:lnTo>
                      <a:pt x="158" y="81"/>
                    </a:lnTo>
                    <a:lnTo>
                      <a:pt x="158" y="85"/>
                    </a:lnTo>
                  </a:path>
                </a:pathLst>
              </a:custGeom>
              <a:solidFill>
                <a:schemeClr val="tx1"/>
              </a:solidFill>
              <a:ln w="12700" cap="rnd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</p:grpSp>
        <p:sp>
          <p:nvSpPr>
            <p:cNvPr id="12342" name="Freeform 54"/>
            <p:cNvSpPr>
              <a:spLocks/>
            </p:cNvSpPr>
            <p:nvPr/>
          </p:nvSpPr>
          <p:spPr bwMode="auto">
            <a:xfrm>
              <a:off x="2524" y="1338"/>
              <a:ext cx="49" cy="138"/>
            </a:xfrm>
            <a:custGeom>
              <a:avLst/>
              <a:gdLst/>
              <a:ahLst/>
              <a:cxnLst>
                <a:cxn ang="0">
                  <a:pos x="28" y="117"/>
                </a:cxn>
                <a:cxn ang="0">
                  <a:pos x="21" y="111"/>
                </a:cxn>
                <a:cxn ang="0">
                  <a:pos x="16" y="104"/>
                </a:cxn>
                <a:cxn ang="0">
                  <a:pos x="11" y="96"/>
                </a:cxn>
                <a:cxn ang="0">
                  <a:pos x="7" y="88"/>
                </a:cxn>
                <a:cxn ang="0">
                  <a:pos x="4" y="79"/>
                </a:cxn>
                <a:cxn ang="0">
                  <a:pos x="2" y="70"/>
                </a:cxn>
                <a:cxn ang="0">
                  <a:pos x="1" y="60"/>
                </a:cxn>
                <a:cxn ang="0">
                  <a:pos x="1" y="51"/>
                </a:cxn>
                <a:cxn ang="0">
                  <a:pos x="2" y="42"/>
                </a:cxn>
                <a:cxn ang="0">
                  <a:pos x="4" y="34"/>
                </a:cxn>
                <a:cxn ang="0">
                  <a:pos x="8" y="26"/>
                </a:cxn>
                <a:cxn ang="0">
                  <a:pos x="12" y="18"/>
                </a:cxn>
                <a:cxn ang="0">
                  <a:pos x="18" y="12"/>
                </a:cxn>
                <a:cxn ang="0">
                  <a:pos x="25" y="6"/>
                </a:cxn>
                <a:cxn ang="0">
                  <a:pos x="33" y="2"/>
                </a:cxn>
                <a:cxn ang="0">
                  <a:pos x="40" y="3"/>
                </a:cxn>
                <a:cxn ang="0">
                  <a:pos x="43" y="7"/>
                </a:cxn>
                <a:cxn ang="0">
                  <a:pos x="45" y="12"/>
                </a:cxn>
                <a:cxn ang="0">
                  <a:pos x="46" y="15"/>
                </a:cxn>
                <a:cxn ang="0">
                  <a:pos x="47" y="18"/>
                </a:cxn>
                <a:cxn ang="0">
                  <a:pos x="48" y="21"/>
                </a:cxn>
                <a:cxn ang="0">
                  <a:pos x="47" y="23"/>
                </a:cxn>
                <a:cxn ang="0">
                  <a:pos x="46" y="27"/>
                </a:cxn>
                <a:cxn ang="0">
                  <a:pos x="44" y="31"/>
                </a:cxn>
                <a:cxn ang="0">
                  <a:pos x="40" y="37"/>
                </a:cxn>
                <a:cxn ang="0">
                  <a:pos x="36" y="44"/>
                </a:cxn>
                <a:cxn ang="0">
                  <a:pos x="32" y="54"/>
                </a:cxn>
                <a:cxn ang="0">
                  <a:pos x="33" y="69"/>
                </a:cxn>
                <a:cxn ang="0">
                  <a:pos x="34" y="82"/>
                </a:cxn>
                <a:cxn ang="0">
                  <a:pos x="36" y="94"/>
                </a:cxn>
                <a:cxn ang="0">
                  <a:pos x="37" y="104"/>
                </a:cxn>
                <a:cxn ang="0">
                  <a:pos x="38" y="113"/>
                </a:cxn>
                <a:cxn ang="0">
                  <a:pos x="39" y="120"/>
                </a:cxn>
                <a:cxn ang="0">
                  <a:pos x="40" y="126"/>
                </a:cxn>
                <a:cxn ang="0">
                  <a:pos x="41" y="131"/>
                </a:cxn>
                <a:cxn ang="0">
                  <a:pos x="41" y="134"/>
                </a:cxn>
                <a:cxn ang="0">
                  <a:pos x="41" y="136"/>
                </a:cxn>
                <a:cxn ang="0">
                  <a:pos x="41" y="137"/>
                </a:cxn>
                <a:cxn ang="0">
                  <a:pos x="40" y="136"/>
                </a:cxn>
                <a:cxn ang="0">
                  <a:pos x="39" y="134"/>
                </a:cxn>
                <a:cxn ang="0">
                  <a:pos x="37" y="131"/>
                </a:cxn>
                <a:cxn ang="0">
                  <a:pos x="35" y="126"/>
                </a:cxn>
                <a:cxn ang="0">
                  <a:pos x="32" y="120"/>
                </a:cxn>
              </a:cxnLst>
              <a:rect l="0" t="0" r="r" b="b"/>
              <a:pathLst>
                <a:path w="49" h="138">
                  <a:moveTo>
                    <a:pt x="32" y="120"/>
                  </a:moveTo>
                  <a:lnTo>
                    <a:pt x="28" y="117"/>
                  </a:lnTo>
                  <a:lnTo>
                    <a:pt x="25" y="114"/>
                  </a:lnTo>
                  <a:lnTo>
                    <a:pt x="21" y="111"/>
                  </a:lnTo>
                  <a:lnTo>
                    <a:pt x="18" y="108"/>
                  </a:lnTo>
                  <a:lnTo>
                    <a:pt x="16" y="104"/>
                  </a:lnTo>
                  <a:lnTo>
                    <a:pt x="13" y="100"/>
                  </a:lnTo>
                  <a:lnTo>
                    <a:pt x="11" y="96"/>
                  </a:lnTo>
                  <a:lnTo>
                    <a:pt x="9" y="92"/>
                  </a:lnTo>
                  <a:lnTo>
                    <a:pt x="7" y="88"/>
                  </a:lnTo>
                  <a:lnTo>
                    <a:pt x="5" y="83"/>
                  </a:lnTo>
                  <a:lnTo>
                    <a:pt x="4" y="79"/>
                  </a:lnTo>
                  <a:lnTo>
                    <a:pt x="2" y="74"/>
                  </a:lnTo>
                  <a:lnTo>
                    <a:pt x="2" y="70"/>
                  </a:lnTo>
                  <a:lnTo>
                    <a:pt x="1" y="65"/>
                  </a:lnTo>
                  <a:lnTo>
                    <a:pt x="1" y="60"/>
                  </a:lnTo>
                  <a:lnTo>
                    <a:pt x="0" y="56"/>
                  </a:lnTo>
                  <a:lnTo>
                    <a:pt x="1" y="51"/>
                  </a:lnTo>
                  <a:lnTo>
                    <a:pt x="1" y="47"/>
                  </a:lnTo>
                  <a:lnTo>
                    <a:pt x="2" y="42"/>
                  </a:lnTo>
                  <a:lnTo>
                    <a:pt x="3" y="38"/>
                  </a:lnTo>
                  <a:lnTo>
                    <a:pt x="4" y="34"/>
                  </a:lnTo>
                  <a:lnTo>
                    <a:pt x="6" y="30"/>
                  </a:lnTo>
                  <a:lnTo>
                    <a:pt x="8" y="26"/>
                  </a:lnTo>
                  <a:lnTo>
                    <a:pt x="10" y="22"/>
                  </a:lnTo>
                  <a:lnTo>
                    <a:pt x="12" y="18"/>
                  </a:lnTo>
                  <a:lnTo>
                    <a:pt x="15" y="15"/>
                  </a:lnTo>
                  <a:lnTo>
                    <a:pt x="18" y="12"/>
                  </a:lnTo>
                  <a:lnTo>
                    <a:pt x="21" y="9"/>
                  </a:lnTo>
                  <a:lnTo>
                    <a:pt x="25" y="6"/>
                  </a:lnTo>
                  <a:lnTo>
                    <a:pt x="29" y="4"/>
                  </a:lnTo>
                  <a:lnTo>
                    <a:pt x="33" y="2"/>
                  </a:lnTo>
                  <a:lnTo>
                    <a:pt x="38" y="0"/>
                  </a:lnTo>
                  <a:lnTo>
                    <a:pt x="40" y="3"/>
                  </a:lnTo>
                  <a:lnTo>
                    <a:pt x="41" y="5"/>
                  </a:lnTo>
                  <a:lnTo>
                    <a:pt x="43" y="7"/>
                  </a:lnTo>
                  <a:lnTo>
                    <a:pt x="44" y="10"/>
                  </a:lnTo>
                  <a:lnTo>
                    <a:pt x="45" y="12"/>
                  </a:lnTo>
                  <a:lnTo>
                    <a:pt x="46" y="13"/>
                  </a:lnTo>
                  <a:lnTo>
                    <a:pt x="46" y="15"/>
                  </a:lnTo>
                  <a:lnTo>
                    <a:pt x="47" y="17"/>
                  </a:lnTo>
                  <a:lnTo>
                    <a:pt x="47" y="18"/>
                  </a:lnTo>
                  <a:lnTo>
                    <a:pt x="47" y="19"/>
                  </a:lnTo>
                  <a:lnTo>
                    <a:pt x="48" y="21"/>
                  </a:lnTo>
                  <a:lnTo>
                    <a:pt x="47" y="22"/>
                  </a:lnTo>
                  <a:lnTo>
                    <a:pt x="47" y="23"/>
                  </a:lnTo>
                  <a:lnTo>
                    <a:pt x="47" y="24"/>
                  </a:lnTo>
                  <a:lnTo>
                    <a:pt x="46" y="27"/>
                  </a:lnTo>
                  <a:lnTo>
                    <a:pt x="45" y="29"/>
                  </a:lnTo>
                  <a:lnTo>
                    <a:pt x="44" y="31"/>
                  </a:lnTo>
                  <a:lnTo>
                    <a:pt x="42" y="34"/>
                  </a:lnTo>
                  <a:lnTo>
                    <a:pt x="40" y="37"/>
                  </a:lnTo>
                  <a:lnTo>
                    <a:pt x="38" y="40"/>
                  </a:lnTo>
                  <a:lnTo>
                    <a:pt x="36" y="44"/>
                  </a:lnTo>
                  <a:lnTo>
                    <a:pt x="34" y="48"/>
                  </a:lnTo>
                  <a:lnTo>
                    <a:pt x="32" y="54"/>
                  </a:lnTo>
                  <a:lnTo>
                    <a:pt x="33" y="61"/>
                  </a:lnTo>
                  <a:lnTo>
                    <a:pt x="33" y="69"/>
                  </a:lnTo>
                  <a:lnTo>
                    <a:pt x="34" y="75"/>
                  </a:lnTo>
                  <a:lnTo>
                    <a:pt x="34" y="82"/>
                  </a:lnTo>
                  <a:lnTo>
                    <a:pt x="35" y="88"/>
                  </a:lnTo>
                  <a:lnTo>
                    <a:pt x="36" y="94"/>
                  </a:lnTo>
                  <a:lnTo>
                    <a:pt x="36" y="99"/>
                  </a:lnTo>
                  <a:lnTo>
                    <a:pt x="37" y="104"/>
                  </a:lnTo>
                  <a:lnTo>
                    <a:pt x="38" y="108"/>
                  </a:lnTo>
                  <a:lnTo>
                    <a:pt x="38" y="113"/>
                  </a:lnTo>
                  <a:lnTo>
                    <a:pt x="39" y="117"/>
                  </a:lnTo>
                  <a:lnTo>
                    <a:pt x="39" y="120"/>
                  </a:lnTo>
                  <a:lnTo>
                    <a:pt x="40" y="123"/>
                  </a:lnTo>
                  <a:lnTo>
                    <a:pt x="40" y="126"/>
                  </a:lnTo>
                  <a:lnTo>
                    <a:pt x="41" y="129"/>
                  </a:lnTo>
                  <a:lnTo>
                    <a:pt x="41" y="131"/>
                  </a:lnTo>
                  <a:lnTo>
                    <a:pt x="41" y="133"/>
                  </a:lnTo>
                  <a:lnTo>
                    <a:pt x="41" y="134"/>
                  </a:lnTo>
                  <a:lnTo>
                    <a:pt x="41" y="135"/>
                  </a:lnTo>
                  <a:lnTo>
                    <a:pt x="41" y="136"/>
                  </a:lnTo>
                  <a:lnTo>
                    <a:pt x="41" y="137"/>
                  </a:lnTo>
                  <a:lnTo>
                    <a:pt x="41" y="137"/>
                  </a:lnTo>
                  <a:lnTo>
                    <a:pt x="41" y="137"/>
                  </a:lnTo>
                  <a:lnTo>
                    <a:pt x="40" y="136"/>
                  </a:lnTo>
                  <a:lnTo>
                    <a:pt x="40" y="135"/>
                  </a:lnTo>
                  <a:lnTo>
                    <a:pt x="39" y="134"/>
                  </a:lnTo>
                  <a:lnTo>
                    <a:pt x="38" y="133"/>
                  </a:lnTo>
                  <a:lnTo>
                    <a:pt x="37" y="131"/>
                  </a:lnTo>
                  <a:lnTo>
                    <a:pt x="36" y="129"/>
                  </a:lnTo>
                  <a:lnTo>
                    <a:pt x="35" y="126"/>
                  </a:lnTo>
                  <a:lnTo>
                    <a:pt x="34" y="123"/>
                  </a:lnTo>
                  <a:lnTo>
                    <a:pt x="32" y="120"/>
                  </a:lnTo>
                </a:path>
              </a:pathLst>
            </a:custGeom>
            <a:solidFill>
              <a:schemeClr val="tx1"/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12343" name="Freeform 55"/>
            <p:cNvSpPr>
              <a:spLocks/>
            </p:cNvSpPr>
            <p:nvPr/>
          </p:nvSpPr>
          <p:spPr bwMode="auto">
            <a:xfrm>
              <a:off x="2682" y="1468"/>
              <a:ext cx="146" cy="57"/>
            </a:xfrm>
            <a:custGeom>
              <a:avLst/>
              <a:gdLst/>
              <a:ahLst/>
              <a:cxnLst>
                <a:cxn ang="0">
                  <a:pos x="18" y="21"/>
                </a:cxn>
                <a:cxn ang="0">
                  <a:pos x="28" y="24"/>
                </a:cxn>
                <a:cxn ang="0">
                  <a:pos x="36" y="26"/>
                </a:cxn>
                <a:cxn ang="0">
                  <a:pos x="42" y="28"/>
                </a:cxn>
                <a:cxn ang="0">
                  <a:pos x="48" y="29"/>
                </a:cxn>
                <a:cxn ang="0">
                  <a:pos x="54" y="31"/>
                </a:cxn>
                <a:cxn ang="0">
                  <a:pos x="60" y="32"/>
                </a:cxn>
                <a:cxn ang="0">
                  <a:pos x="66" y="32"/>
                </a:cxn>
                <a:cxn ang="0">
                  <a:pos x="72" y="31"/>
                </a:cxn>
                <a:cxn ang="0">
                  <a:pos x="78" y="30"/>
                </a:cxn>
                <a:cxn ang="0">
                  <a:pos x="84" y="29"/>
                </a:cxn>
                <a:cxn ang="0">
                  <a:pos x="92" y="28"/>
                </a:cxn>
                <a:cxn ang="0">
                  <a:pos x="102" y="27"/>
                </a:cxn>
                <a:cxn ang="0">
                  <a:pos x="110" y="24"/>
                </a:cxn>
                <a:cxn ang="0">
                  <a:pos x="118" y="16"/>
                </a:cxn>
                <a:cxn ang="0">
                  <a:pos x="122" y="11"/>
                </a:cxn>
                <a:cxn ang="0">
                  <a:pos x="127" y="6"/>
                </a:cxn>
                <a:cxn ang="0">
                  <a:pos x="132" y="3"/>
                </a:cxn>
                <a:cxn ang="0">
                  <a:pos x="135" y="1"/>
                </a:cxn>
                <a:cxn ang="0">
                  <a:pos x="138" y="0"/>
                </a:cxn>
                <a:cxn ang="0">
                  <a:pos x="140" y="0"/>
                </a:cxn>
                <a:cxn ang="0">
                  <a:pos x="142" y="0"/>
                </a:cxn>
                <a:cxn ang="0">
                  <a:pos x="143" y="1"/>
                </a:cxn>
                <a:cxn ang="0">
                  <a:pos x="145" y="3"/>
                </a:cxn>
                <a:cxn ang="0">
                  <a:pos x="145" y="6"/>
                </a:cxn>
                <a:cxn ang="0">
                  <a:pos x="144" y="10"/>
                </a:cxn>
                <a:cxn ang="0">
                  <a:pos x="141" y="15"/>
                </a:cxn>
                <a:cxn ang="0">
                  <a:pos x="138" y="20"/>
                </a:cxn>
                <a:cxn ang="0">
                  <a:pos x="134" y="28"/>
                </a:cxn>
                <a:cxn ang="0">
                  <a:pos x="129" y="34"/>
                </a:cxn>
                <a:cxn ang="0">
                  <a:pos x="124" y="39"/>
                </a:cxn>
                <a:cxn ang="0">
                  <a:pos x="118" y="44"/>
                </a:cxn>
                <a:cxn ang="0">
                  <a:pos x="112" y="47"/>
                </a:cxn>
                <a:cxn ang="0">
                  <a:pos x="105" y="51"/>
                </a:cxn>
                <a:cxn ang="0">
                  <a:pos x="90" y="56"/>
                </a:cxn>
                <a:cxn ang="0">
                  <a:pos x="78" y="54"/>
                </a:cxn>
                <a:cxn ang="0">
                  <a:pos x="68" y="52"/>
                </a:cxn>
                <a:cxn ang="0">
                  <a:pos x="60" y="49"/>
                </a:cxn>
                <a:cxn ang="0">
                  <a:pos x="48" y="46"/>
                </a:cxn>
                <a:cxn ang="0">
                  <a:pos x="40" y="43"/>
                </a:cxn>
                <a:cxn ang="0">
                  <a:pos x="32" y="39"/>
                </a:cxn>
                <a:cxn ang="0">
                  <a:pos x="23" y="35"/>
                </a:cxn>
                <a:cxn ang="0">
                  <a:pos x="17" y="31"/>
                </a:cxn>
                <a:cxn ang="0">
                  <a:pos x="13" y="31"/>
                </a:cxn>
                <a:cxn ang="0">
                  <a:pos x="8" y="30"/>
                </a:cxn>
                <a:cxn ang="0">
                  <a:pos x="4" y="29"/>
                </a:cxn>
                <a:cxn ang="0">
                  <a:pos x="2" y="28"/>
                </a:cxn>
                <a:cxn ang="0">
                  <a:pos x="1" y="27"/>
                </a:cxn>
                <a:cxn ang="0">
                  <a:pos x="0" y="25"/>
                </a:cxn>
                <a:cxn ang="0">
                  <a:pos x="0" y="24"/>
                </a:cxn>
                <a:cxn ang="0">
                  <a:pos x="4" y="22"/>
                </a:cxn>
                <a:cxn ang="0">
                  <a:pos x="8" y="21"/>
                </a:cxn>
                <a:cxn ang="0">
                  <a:pos x="12" y="20"/>
                </a:cxn>
              </a:cxnLst>
              <a:rect l="0" t="0" r="r" b="b"/>
              <a:pathLst>
                <a:path w="146" h="57">
                  <a:moveTo>
                    <a:pt x="12" y="20"/>
                  </a:moveTo>
                  <a:lnTo>
                    <a:pt x="18" y="21"/>
                  </a:lnTo>
                  <a:lnTo>
                    <a:pt x="23" y="23"/>
                  </a:lnTo>
                  <a:lnTo>
                    <a:pt x="28" y="24"/>
                  </a:lnTo>
                  <a:lnTo>
                    <a:pt x="32" y="25"/>
                  </a:lnTo>
                  <a:lnTo>
                    <a:pt x="36" y="26"/>
                  </a:lnTo>
                  <a:lnTo>
                    <a:pt x="39" y="27"/>
                  </a:lnTo>
                  <a:lnTo>
                    <a:pt x="42" y="28"/>
                  </a:lnTo>
                  <a:lnTo>
                    <a:pt x="45" y="29"/>
                  </a:lnTo>
                  <a:lnTo>
                    <a:pt x="48" y="29"/>
                  </a:lnTo>
                  <a:lnTo>
                    <a:pt x="50" y="30"/>
                  </a:lnTo>
                  <a:lnTo>
                    <a:pt x="54" y="31"/>
                  </a:lnTo>
                  <a:lnTo>
                    <a:pt x="57" y="32"/>
                  </a:lnTo>
                  <a:lnTo>
                    <a:pt x="60" y="32"/>
                  </a:lnTo>
                  <a:lnTo>
                    <a:pt x="63" y="32"/>
                  </a:lnTo>
                  <a:lnTo>
                    <a:pt x="66" y="32"/>
                  </a:lnTo>
                  <a:lnTo>
                    <a:pt x="70" y="31"/>
                  </a:lnTo>
                  <a:lnTo>
                    <a:pt x="72" y="31"/>
                  </a:lnTo>
                  <a:lnTo>
                    <a:pt x="75" y="31"/>
                  </a:lnTo>
                  <a:lnTo>
                    <a:pt x="78" y="30"/>
                  </a:lnTo>
                  <a:lnTo>
                    <a:pt x="81" y="30"/>
                  </a:lnTo>
                  <a:lnTo>
                    <a:pt x="84" y="29"/>
                  </a:lnTo>
                  <a:lnTo>
                    <a:pt x="88" y="29"/>
                  </a:lnTo>
                  <a:lnTo>
                    <a:pt x="92" y="28"/>
                  </a:lnTo>
                  <a:lnTo>
                    <a:pt x="97" y="27"/>
                  </a:lnTo>
                  <a:lnTo>
                    <a:pt x="102" y="27"/>
                  </a:lnTo>
                  <a:lnTo>
                    <a:pt x="108" y="26"/>
                  </a:lnTo>
                  <a:lnTo>
                    <a:pt x="110" y="24"/>
                  </a:lnTo>
                  <a:lnTo>
                    <a:pt x="113" y="21"/>
                  </a:lnTo>
                  <a:lnTo>
                    <a:pt x="118" y="16"/>
                  </a:lnTo>
                  <a:lnTo>
                    <a:pt x="120" y="13"/>
                  </a:lnTo>
                  <a:lnTo>
                    <a:pt x="122" y="11"/>
                  </a:lnTo>
                  <a:lnTo>
                    <a:pt x="125" y="9"/>
                  </a:lnTo>
                  <a:lnTo>
                    <a:pt x="127" y="6"/>
                  </a:lnTo>
                  <a:lnTo>
                    <a:pt x="130" y="5"/>
                  </a:lnTo>
                  <a:lnTo>
                    <a:pt x="132" y="3"/>
                  </a:lnTo>
                  <a:lnTo>
                    <a:pt x="135" y="2"/>
                  </a:lnTo>
                  <a:lnTo>
                    <a:pt x="135" y="1"/>
                  </a:lnTo>
                  <a:lnTo>
                    <a:pt x="137" y="1"/>
                  </a:lnTo>
                  <a:lnTo>
                    <a:pt x="138" y="0"/>
                  </a:lnTo>
                  <a:lnTo>
                    <a:pt x="139" y="0"/>
                  </a:lnTo>
                  <a:lnTo>
                    <a:pt x="140" y="0"/>
                  </a:lnTo>
                  <a:lnTo>
                    <a:pt x="141" y="0"/>
                  </a:lnTo>
                  <a:lnTo>
                    <a:pt x="142" y="0"/>
                  </a:lnTo>
                  <a:lnTo>
                    <a:pt x="142" y="1"/>
                  </a:lnTo>
                  <a:lnTo>
                    <a:pt x="143" y="1"/>
                  </a:lnTo>
                  <a:lnTo>
                    <a:pt x="144" y="2"/>
                  </a:lnTo>
                  <a:lnTo>
                    <a:pt x="145" y="3"/>
                  </a:lnTo>
                  <a:lnTo>
                    <a:pt x="145" y="4"/>
                  </a:lnTo>
                  <a:lnTo>
                    <a:pt x="145" y="6"/>
                  </a:lnTo>
                  <a:lnTo>
                    <a:pt x="145" y="8"/>
                  </a:lnTo>
                  <a:lnTo>
                    <a:pt x="144" y="10"/>
                  </a:lnTo>
                  <a:lnTo>
                    <a:pt x="142" y="13"/>
                  </a:lnTo>
                  <a:lnTo>
                    <a:pt x="141" y="15"/>
                  </a:lnTo>
                  <a:lnTo>
                    <a:pt x="139" y="18"/>
                  </a:lnTo>
                  <a:lnTo>
                    <a:pt x="138" y="20"/>
                  </a:lnTo>
                  <a:lnTo>
                    <a:pt x="136" y="24"/>
                  </a:lnTo>
                  <a:lnTo>
                    <a:pt x="134" y="28"/>
                  </a:lnTo>
                  <a:lnTo>
                    <a:pt x="131" y="31"/>
                  </a:lnTo>
                  <a:lnTo>
                    <a:pt x="129" y="34"/>
                  </a:lnTo>
                  <a:lnTo>
                    <a:pt x="126" y="37"/>
                  </a:lnTo>
                  <a:lnTo>
                    <a:pt x="124" y="39"/>
                  </a:lnTo>
                  <a:lnTo>
                    <a:pt x="121" y="41"/>
                  </a:lnTo>
                  <a:lnTo>
                    <a:pt x="118" y="44"/>
                  </a:lnTo>
                  <a:lnTo>
                    <a:pt x="115" y="46"/>
                  </a:lnTo>
                  <a:lnTo>
                    <a:pt x="112" y="47"/>
                  </a:lnTo>
                  <a:lnTo>
                    <a:pt x="109" y="49"/>
                  </a:lnTo>
                  <a:lnTo>
                    <a:pt x="105" y="51"/>
                  </a:lnTo>
                  <a:lnTo>
                    <a:pt x="98" y="53"/>
                  </a:lnTo>
                  <a:lnTo>
                    <a:pt x="90" y="56"/>
                  </a:lnTo>
                  <a:lnTo>
                    <a:pt x="84" y="55"/>
                  </a:lnTo>
                  <a:lnTo>
                    <a:pt x="78" y="54"/>
                  </a:lnTo>
                  <a:lnTo>
                    <a:pt x="73" y="53"/>
                  </a:lnTo>
                  <a:lnTo>
                    <a:pt x="68" y="52"/>
                  </a:lnTo>
                  <a:lnTo>
                    <a:pt x="64" y="51"/>
                  </a:lnTo>
                  <a:lnTo>
                    <a:pt x="60" y="49"/>
                  </a:lnTo>
                  <a:lnTo>
                    <a:pt x="52" y="47"/>
                  </a:lnTo>
                  <a:lnTo>
                    <a:pt x="48" y="46"/>
                  </a:lnTo>
                  <a:lnTo>
                    <a:pt x="44" y="44"/>
                  </a:lnTo>
                  <a:lnTo>
                    <a:pt x="40" y="43"/>
                  </a:lnTo>
                  <a:lnTo>
                    <a:pt x="36" y="41"/>
                  </a:lnTo>
                  <a:lnTo>
                    <a:pt x="32" y="39"/>
                  </a:lnTo>
                  <a:lnTo>
                    <a:pt x="28" y="37"/>
                  </a:lnTo>
                  <a:lnTo>
                    <a:pt x="23" y="35"/>
                  </a:lnTo>
                  <a:lnTo>
                    <a:pt x="18" y="32"/>
                  </a:lnTo>
                  <a:lnTo>
                    <a:pt x="17" y="31"/>
                  </a:lnTo>
                  <a:lnTo>
                    <a:pt x="16" y="31"/>
                  </a:lnTo>
                  <a:lnTo>
                    <a:pt x="13" y="31"/>
                  </a:lnTo>
                  <a:lnTo>
                    <a:pt x="11" y="30"/>
                  </a:lnTo>
                  <a:lnTo>
                    <a:pt x="8" y="30"/>
                  </a:lnTo>
                  <a:lnTo>
                    <a:pt x="5" y="30"/>
                  </a:lnTo>
                  <a:lnTo>
                    <a:pt x="4" y="29"/>
                  </a:lnTo>
                  <a:lnTo>
                    <a:pt x="3" y="29"/>
                  </a:lnTo>
                  <a:lnTo>
                    <a:pt x="2" y="28"/>
                  </a:lnTo>
                  <a:lnTo>
                    <a:pt x="1" y="28"/>
                  </a:lnTo>
                  <a:lnTo>
                    <a:pt x="1" y="27"/>
                  </a:lnTo>
                  <a:lnTo>
                    <a:pt x="0" y="26"/>
                  </a:lnTo>
                  <a:lnTo>
                    <a:pt x="0" y="25"/>
                  </a:lnTo>
                  <a:lnTo>
                    <a:pt x="0" y="25"/>
                  </a:lnTo>
                  <a:lnTo>
                    <a:pt x="0" y="24"/>
                  </a:lnTo>
                  <a:lnTo>
                    <a:pt x="2" y="23"/>
                  </a:lnTo>
                  <a:lnTo>
                    <a:pt x="4" y="22"/>
                  </a:lnTo>
                  <a:lnTo>
                    <a:pt x="6" y="22"/>
                  </a:lnTo>
                  <a:lnTo>
                    <a:pt x="8" y="21"/>
                  </a:lnTo>
                  <a:lnTo>
                    <a:pt x="10" y="21"/>
                  </a:lnTo>
                  <a:lnTo>
                    <a:pt x="12" y="20"/>
                  </a:lnTo>
                </a:path>
              </a:pathLst>
            </a:custGeom>
            <a:solidFill>
              <a:schemeClr val="tx1"/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</p:grpSp>
      <p:grpSp>
        <p:nvGrpSpPr>
          <p:cNvPr id="12352" name="Group 64"/>
          <p:cNvGrpSpPr>
            <a:grpSpLocks/>
          </p:cNvGrpSpPr>
          <p:nvPr/>
        </p:nvGrpSpPr>
        <p:grpSpPr bwMode="auto">
          <a:xfrm>
            <a:off x="3511550" y="2206625"/>
            <a:ext cx="1166813" cy="566738"/>
            <a:chOff x="2212" y="1390"/>
            <a:chExt cx="735" cy="357"/>
          </a:xfrm>
        </p:grpSpPr>
        <p:sp>
          <p:nvSpPr>
            <p:cNvPr id="12345" name="Oval 57"/>
            <p:cNvSpPr>
              <a:spLocks noChangeArrowheads="1"/>
            </p:cNvSpPr>
            <p:nvPr/>
          </p:nvSpPr>
          <p:spPr bwMode="auto">
            <a:xfrm>
              <a:off x="2401" y="1585"/>
              <a:ext cx="142" cy="94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grpSp>
          <p:nvGrpSpPr>
            <p:cNvPr id="12349" name="Group 61"/>
            <p:cNvGrpSpPr>
              <a:grpSpLocks/>
            </p:cNvGrpSpPr>
            <p:nvPr/>
          </p:nvGrpSpPr>
          <p:grpSpPr bwMode="auto">
            <a:xfrm>
              <a:off x="2212" y="1390"/>
              <a:ext cx="735" cy="357"/>
              <a:chOff x="2212" y="1390"/>
              <a:chExt cx="735" cy="357"/>
            </a:xfrm>
          </p:grpSpPr>
          <p:sp>
            <p:nvSpPr>
              <p:cNvPr id="12346" name="Line 58"/>
              <p:cNvSpPr>
                <a:spLocks noChangeShapeType="1"/>
              </p:cNvSpPr>
              <p:nvPr/>
            </p:nvSpPr>
            <p:spPr bwMode="auto">
              <a:xfrm>
                <a:off x="2304" y="1440"/>
                <a:ext cx="528" cy="24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12347" name="Freeform 59"/>
              <p:cNvSpPr>
                <a:spLocks/>
              </p:cNvSpPr>
              <p:nvPr/>
            </p:nvSpPr>
            <p:spPr bwMode="auto">
              <a:xfrm>
                <a:off x="2784" y="1644"/>
                <a:ext cx="163" cy="103"/>
              </a:xfrm>
              <a:custGeom>
                <a:avLst/>
                <a:gdLst/>
                <a:ahLst/>
                <a:cxnLst>
                  <a:cxn ang="0">
                    <a:pos x="4" y="22"/>
                  </a:cxn>
                  <a:cxn ang="0">
                    <a:pos x="10" y="28"/>
                  </a:cxn>
                  <a:cxn ang="0">
                    <a:pos x="15" y="34"/>
                  </a:cxn>
                  <a:cxn ang="0">
                    <a:pos x="20" y="38"/>
                  </a:cxn>
                  <a:cxn ang="0">
                    <a:pos x="23" y="42"/>
                  </a:cxn>
                  <a:cxn ang="0">
                    <a:pos x="27" y="46"/>
                  </a:cxn>
                  <a:cxn ang="0">
                    <a:pos x="30" y="49"/>
                  </a:cxn>
                  <a:cxn ang="0">
                    <a:pos x="34" y="52"/>
                  </a:cxn>
                  <a:cxn ang="0">
                    <a:pos x="38" y="56"/>
                  </a:cxn>
                  <a:cxn ang="0">
                    <a:pos x="44" y="60"/>
                  </a:cxn>
                  <a:cxn ang="0">
                    <a:pos x="51" y="64"/>
                  </a:cxn>
                  <a:cxn ang="0">
                    <a:pos x="56" y="69"/>
                  </a:cxn>
                  <a:cxn ang="0">
                    <a:pos x="58" y="73"/>
                  </a:cxn>
                  <a:cxn ang="0">
                    <a:pos x="61" y="77"/>
                  </a:cxn>
                  <a:cxn ang="0">
                    <a:pos x="63" y="81"/>
                  </a:cxn>
                  <a:cxn ang="0">
                    <a:pos x="66" y="85"/>
                  </a:cxn>
                  <a:cxn ang="0">
                    <a:pos x="69" y="87"/>
                  </a:cxn>
                  <a:cxn ang="0">
                    <a:pos x="73" y="88"/>
                  </a:cxn>
                  <a:cxn ang="0">
                    <a:pos x="79" y="90"/>
                  </a:cxn>
                  <a:cxn ang="0">
                    <a:pos x="86" y="91"/>
                  </a:cxn>
                  <a:cxn ang="0">
                    <a:pos x="91" y="93"/>
                  </a:cxn>
                  <a:cxn ang="0">
                    <a:pos x="98" y="95"/>
                  </a:cxn>
                  <a:cxn ang="0">
                    <a:pos x="105" y="97"/>
                  </a:cxn>
                  <a:cxn ang="0">
                    <a:pos x="110" y="99"/>
                  </a:cxn>
                  <a:cxn ang="0">
                    <a:pos x="116" y="101"/>
                  </a:cxn>
                  <a:cxn ang="0">
                    <a:pos x="119" y="102"/>
                  </a:cxn>
                  <a:cxn ang="0">
                    <a:pos x="120" y="102"/>
                  </a:cxn>
                  <a:cxn ang="0">
                    <a:pos x="127" y="100"/>
                  </a:cxn>
                  <a:cxn ang="0">
                    <a:pos x="132" y="98"/>
                  </a:cxn>
                  <a:cxn ang="0">
                    <a:pos x="136" y="97"/>
                  </a:cxn>
                  <a:cxn ang="0">
                    <a:pos x="141" y="94"/>
                  </a:cxn>
                  <a:cxn ang="0">
                    <a:pos x="143" y="91"/>
                  </a:cxn>
                  <a:cxn ang="0">
                    <a:pos x="146" y="87"/>
                  </a:cxn>
                  <a:cxn ang="0">
                    <a:pos x="148" y="82"/>
                  </a:cxn>
                  <a:cxn ang="0">
                    <a:pos x="151" y="76"/>
                  </a:cxn>
                  <a:cxn ang="0">
                    <a:pos x="154" y="67"/>
                  </a:cxn>
                  <a:cxn ang="0">
                    <a:pos x="158" y="56"/>
                  </a:cxn>
                  <a:cxn ang="0">
                    <a:pos x="159" y="50"/>
                  </a:cxn>
                  <a:cxn ang="0">
                    <a:pos x="161" y="46"/>
                  </a:cxn>
                  <a:cxn ang="0">
                    <a:pos x="162" y="43"/>
                  </a:cxn>
                  <a:cxn ang="0">
                    <a:pos x="162" y="42"/>
                  </a:cxn>
                  <a:cxn ang="0">
                    <a:pos x="157" y="32"/>
                  </a:cxn>
                  <a:cxn ang="0">
                    <a:pos x="150" y="24"/>
                  </a:cxn>
                  <a:cxn ang="0">
                    <a:pos x="142" y="18"/>
                  </a:cxn>
                  <a:cxn ang="0">
                    <a:pos x="133" y="12"/>
                  </a:cxn>
                  <a:cxn ang="0">
                    <a:pos x="123" y="8"/>
                  </a:cxn>
                  <a:cxn ang="0">
                    <a:pos x="112" y="5"/>
                  </a:cxn>
                  <a:cxn ang="0">
                    <a:pos x="90" y="0"/>
                  </a:cxn>
                  <a:cxn ang="0">
                    <a:pos x="75" y="1"/>
                  </a:cxn>
                  <a:cxn ang="0">
                    <a:pos x="63" y="1"/>
                  </a:cxn>
                  <a:cxn ang="0">
                    <a:pos x="53" y="1"/>
                  </a:cxn>
                  <a:cxn ang="0">
                    <a:pos x="45" y="1"/>
                  </a:cxn>
                  <a:cxn ang="0">
                    <a:pos x="38" y="1"/>
                  </a:cxn>
                  <a:cxn ang="0">
                    <a:pos x="33" y="1"/>
                  </a:cxn>
                  <a:cxn ang="0">
                    <a:pos x="28" y="0"/>
                  </a:cxn>
                  <a:cxn ang="0">
                    <a:pos x="22" y="0"/>
                  </a:cxn>
                  <a:cxn ang="0">
                    <a:pos x="17" y="2"/>
                  </a:cxn>
                  <a:cxn ang="0">
                    <a:pos x="14" y="4"/>
                  </a:cxn>
                  <a:cxn ang="0">
                    <a:pos x="11" y="7"/>
                  </a:cxn>
                  <a:cxn ang="0">
                    <a:pos x="7" y="11"/>
                  </a:cxn>
                  <a:cxn ang="0">
                    <a:pos x="3" y="15"/>
                  </a:cxn>
                </a:cxnLst>
                <a:rect l="0" t="0" r="r" b="b"/>
                <a:pathLst>
                  <a:path w="163" h="103">
                    <a:moveTo>
                      <a:pt x="0" y="18"/>
                    </a:moveTo>
                    <a:lnTo>
                      <a:pt x="4" y="22"/>
                    </a:lnTo>
                    <a:lnTo>
                      <a:pt x="7" y="25"/>
                    </a:lnTo>
                    <a:lnTo>
                      <a:pt x="10" y="28"/>
                    </a:lnTo>
                    <a:lnTo>
                      <a:pt x="13" y="31"/>
                    </a:lnTo>
                    <a:lnTo>
                      <a:pt x="15" y="34"/>
                    </a:lnTo>
                    <a:lnTo>
                      <a:pt x="17" y="36"/>
                    </a:lnTo>
                    <a:lnTo>
                      <a:pt x="20" y="38"/>
                    </a:lnTo>
                    <a:lnTo>
                      <a:pt x="21" y="40"/>
                    </a:lnTo>
                    <a:lnTo>
                      <a:pt x="23" y="42"/>
                    </a:lnTo>
                    <a:lnTo>
                      <a:pt x="24" y="43"/>
                    </a:lnTo>
                    <a:lnTo>
                      <a:pt x="27" y="46"/>
                    </a:lnTo>
                    <a:lnTo>
                      <a:pt x="29" y="48"/>
                    </a:lnTo>
                    <a:lnTo>
                      <a:pt x="30" y="49"/>
                    </a:lnTo>
                    <a:lnTo>
                      <a:pt x="32" y="51"/>
                    </a:lnTo>
                    <a:lnTo>
                      <a:pt x="34" y="52"/>
                    </a:lnTo>
                    <a:lnTo>
                      <a:pt x="35" y="54"/>
                    </a:lnTo>
                    <a:lnTo>
                      <a:pt x="38" y="56"/>
                    </a:lnTo>
                    <a:lnTo>
                      <a:pt x="41" y="57"/>
                    </a:lnTo>
                    <a:lnTo>
                      <a:pt x="44" y="60"/>
                    </a:lnTo>
                    <a:lnTo>
                      <a:pt x="49" y="63"/>
                    </a:lnTo>
                    <a:lnTo>
                      <a:pt x="51" y="64"/>
                    </a:lnTo>
                    <a:lnTo>
                      <a:pt x="54" y="66"/>
                    </a:lnTo>
                    <a:lnTo>
                      <a:pt x="56" y="69"/>
                    </a:lnTo>
                    <a:lnTo>
                      <a:pt x="57" y="71"/>
                    </a:lnTo>
                    <a:lnTo>
                      <a:pt x="58" y="73"/>
                    </a:lnTo>
                    <a:lnTo>
                      <a:pt x="60" y="75"/>
                    </a:lnTo>
                    <a:lnTo>
                      <a:pt x="61" y="77"/>
                    </a:lnTo>
                    <a:lnTo>
                      <a:pt x="62" y="78"/>
                    </a:lnTo>
                    <a:lnTo>
                      <a:pt x="63" y="81"/>
                    </a:lnTo>
                    <a:lnTo>
                      <a:pt x="65" y="83"/>
                    </a:lnTo>
                    <a:lnTo>
                      <a:pt x="66" y="85"/>
                    </a:lnTo>
                    <a:lnTo>
                      <a:pt x="68" y="86"/>
                    </a:lnTo>
                    <a:lnTo>
                      <a:pt x="69" y="87"/>
                    </a:lnTo>
                    <a:lnTo>
                      <a:pt x="71" y="87"/>
                    </a:lnTo>
                    <a:lnTo>
                      <a:pt x="73" y="88"/>
                    </a:lnTo>
                    <a:lnTo>
                      <a:pt x="76" y="89"/>
                    </a:lnTo>
                    <a:lnTo>
                      <a:pt x="79" y="90"/>
                    </a:lnTo>
                    <a:lnTo>
                      <a:pt x="83" y="90"/>
                    </a:lnTo>
                    <a:lnTo>
                      <a:pt x="86" y="91"/>
                    </a:lnTo>
                    <a:lnTo>
                      <a:pt x="88" y="92"/>
                    </a:lnTo>
                    <a:lnTo>
                      <a:pt x="91" y="93"/>
                    </a:lnTo>
                    <a:lnTo>
                      <a:pt x="95" y="94"/>
                    </a:lnTo>
                    <a:lnTo>
                      <a:pt x="98" y="95"/>
                    </a:lnTo>
                    <a:lnTo>
                      <a:pt x="102" y="96"/>
                    </a:lnTo>
                    <a:lnTo>
                      <a:pt x="105" y="97"/>
                    </a:lnTo>
                    <a:lnTo>
                      <a:pt x="107" y="98"/>
                    </a:lnTo>
                    <a:lnTo>
                      <a:pt x="110" y="99"/>
                    </a:lnTo>
                    <a:lnTo>
                      <a:pt x="113" y="100"/>
                    </a:lnTo>
                    <a:lnTo>
                      <a:pt x="116" y="101"/>
                    </a:lnTo>
                    <a:lnTo>
                      <a:pt x="118" y="101"/>
                    </a:lnTo>
                    <a:lnTo>
                      <a:pt x="119" y="102"/>
                    </a:lnTo>
                    <a:lnTo>
                      <a:pt x="120" y="102"/>
                    </a:lnTo>
                    <a:lnTo>
                      <a:pt x="120" y="102"/>
                    </a:lnTo>
                    <a:lnTo>
                      <a:pt x="124" y="101"/>
                    </a:lnTo>
                    <a:lnTo>
                      <a:pt x="127" y="100"/>
                    </a:lnTo>
                    <a:lnTo>
                      <a:pt x="129" y="99"/>
                    </a:lnTo>
                    <a:lnTo>
                      <a:pt x="132" y="98"/>
                    </a:lnTo>
                    <a:lnTo>
                      <a:pt x="134" y="98"/>
                    </a:lnTo>
                    <a:lnTo>
                      <a:pt x="136" y="97"/>
                    </a:lnTo>
                    <a:lnTo>
                      <a:pt x="139" y="95"/>
                    </a:lnTo>
                    <a:lnTo>
                      <a:pt x="141" y="94"/>
                    </a:lnTo>
                    <a:lnTo>
                      <a:pt x="142" y="93"/>
                    </a:lnTo>
                    <a:lnTo>
                      <a:pt x="143" y="91"/>
                    </a:lnTo>
                    <a:lnTo>
                      <a:pt x="144" y="90"/>
                    </a:lnTo>
                    <a:lnTo>
                      <a:pt x="146" y="87"/>
                    </a:lnTo>
                    <a:lnTo>
                      <a:pt x="147" y="85"/>
                    </a:lnTo>
                    <a:lnTo>
                      <a:pt x="148" y="82"/>
                    </a:lnTo>
                    <a:lnTo>
                      <a:pt x="150" y="78"/>
                    </a:lnTo>
                    <a:lnTo>
                      <a:pt x="151" y="76"/>
                    </a:lnTo>
                    <a:lnTo>
                      <a:pt x="152" y="73"/>
                    </a:lnTo>
                    <a:lnTo>
                      <a:pt x="154" y="67"/>
                    </a:lnTo>
                    <a:lnTo>
                      <a:pt x="156" y="61"/>
                    </a:lnTo>
                    <a:lnTo>
                      <a:pt x="158" y="56"/>
                    </a:lnTo>
                    <a:lnTo>
                      <a:pt x="159" y="53"/>
                    </a:lnTo>
                    <a:lnTo>
                      <a:pt x="159" y="50"/>
                    </a:lnTo>
                    <a:lnTo>
                      <a:pt x="160" y="48"/>
                    </a:lnTo>
                    <a:lnTo>
                      <a:pt x="161" y="46"/>
                    </a:lnTo>
                    <a:lnTo>
                      <a:pt x="161" y="44"/>
                    </a:lnTo>
                    <a:lnTo>
                      <a:pt x="162" y="43"/>
                    </a:lnTo>
                    <a:lnTo>
                      <a:pt x="162" y="42"/>
                    </a:lnTo>
                    <a:lnTo>
                      <a:pt x="162" y="42"/>
                    </a:lnTo>
                    <a:lnTo>
                      <a:pt x="160" y="37"/>
                    </a:lnTo>
                    <a:lnTo>
                      <a:pt x="157" y="32"/>
                    </a:lnTo>
                    <a:lnTo>
                      <a:pt x="154" y="28"/>
                    </a:lnTo>
                    <a:lnTo>
                      <a:pt x="150" y="24"/>
                    </a:lnTo>
                    <a:lnTo>
                      <a:pt x="147" y="21"/>
                    </a:lnTo>
                    <a:lnTo>
                      <a:pt x="142" y="18"/>
                    </a:lnTo>
                    <a:lnTo>
                      <a:pt x="138" y="15"/>
                    </a:lnTo>
                    <a:lnTo>
                      <a:pt x="133" y="12"/>
                    </a:lnTo>
                    <a:lnTo>
                      <a:pt x="128" y="10"/>
                    </a:lnTo>
                    <a:lnTo>
                      <a:pt x="123" y="8"/>
                    </a:lnTo>
                    <a:lnTo>
                      <a:pt x="118" y="7"/>
                    </a:lnTo>
                    <a:lnTo>
                      <a:pt x="112" y="5"/>
                    </a:lnTo>
                    <a:lnTo>
                      <a:pt x="101" y="2"/>
                    </a:lnTo>
                    <a:lnTo>
                      <a:pt x="90" y="0"/>
                    </a:lnTo>
                    <a:lnTo>
                      <a:pt x="82" y="1"/>
                    </a:lnTo>
                    <a:lnTo>
                      <a:pt x="75" y="1"/>
                    </a:lnTo>
                    <a:lnTo>
                      <a:pt x="69" y="1"/>
                    </a:lnTo>
                    <a:lnTo>
                      <a:pt x="63" y="1"/>
                    </a:lnTo>
                    <a:lnTo>
                      <a:pt x="58" y="1"/>
                    </a:lnTo>
                    <a:lnTo>
                      <a:pt x="53" y="1"/>
                    </a:lnTo>
                    <a:lnTo>
                      <a:pt x="49" y="1"/>
                    </a:lnTo>
                    <a:lnTo>
                      <a:pt x="45" y="1"/>
                    </a:lnTo>
                    <a:lnTo>
                      <a:pt x="41" y="1"/>
                    </a:lnTo>
                    <a:lnTo>
                      <a:pt x="38" y="1"/>
                    </a:lnTo>
                    <a:lnTo>
                      <a:pt x="35" y="1"/>
                    </a:lnTo>
                    <a:lnTo>
                      <a:pt x="33" y="1"/>
                    </a:lnTo>
                    <a:lnTo>
                      <a:pt x="30" y="0"/>
                    </a:lnTo>
                    <a:lnTo>
                      <a:pt x="28" y="0"/>
                    </a:lnTo>
                    <a:lnTo>
                      <a:pt x="25" y="0"/>
                    </a:lnTo>
                    <a:lnTo>
                      <a:pt x="22" y="0"/>
                    </a:lnTo>
                    <a:lnTo>
                      <a:pt x="20" y="1"/>
                    </a:lnTo>
                    <a:lnTo>
                      <a:pt x="17" y="2"/>
                    </a:lnTo>
                    <a:lnTo>
                      <a:pt x="15" y="3"/>
                    </a:lnTo>
                    <a:lnTo>
                      <a:pt x="14" y="4"/>
                    </a:lnTo>
                    <a:lnTo>
                      <a:pt x="12" y="6"/>
                    </a:lnTo>
                    <a:lnTo>
                      <a:pt x="11" y="7"/>
                    </a:lnTo>
                    <a:lnTo>
                      <a:pt x="9" y="9"/>
                    </a:lnTo>
                    <a:lnTo>
                      <a:pt x="7" y="11"/>
                    </a:lnTo>
                    <a:lnTo>
                      <a:pt x="5" y="13"/>
                    </a:lnTo>
                    <a:lnTo>
                      <a:pt x="3" y="15"/>
                    </a:lnTo>
                    <a:lnTo>
                      <a:pt x="0" y="18"/>
                    </a:lnTo>
                  </a:path>
                </a:pathLst>
              </a:custGeom>
              <a:solidFill>
                <a:schemeClr val="tx1"/>
              </a:solidFill>
              <a:ln w="12700" cap="rnd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12348" name="Freeform 60"/>
              <p:cNvSpPr>
                <a:spLocks/>
              </p:cNvSpPr>
              <p:nvPr/>
            </p:nvSpPr>
            <p:spPr bwMode="auto">
              <a:xfrm>
                <a:off x="2212" y="1390"/>
                <a:ext cx="159" cy="101"/>
              </a:xfrm>
              <a:custGeom>
                <a:avLst/>
                <a:gdLst/>
                <a:ahLst/>
                <a:cxnLst>
                  <a:cxn ang="0">
                    <a:pos x="153" y="86"/>
                  </a:cxn>
                  <a:cxn ang="0">
                    <a:pos x="144" y="87"/>
                  </a:cxn>
                  <a:cxn ang="0">
                    <a:pos x="137" y="89"/>
                  </a:cxn>
                  <a:cxn ang="0">
                    <a:pos x="131" y="90"/>
                  </a:cxn>
                  <a:cxn ang="0">
                    <a:pos x="124" y="91"/>
                  </a:cxn>
                  <a:cxn ang="0">
                    <a:pos x="118" y="92"/>
                  </a:cxn>
                  <a:cxn ang="0">
                    <a:pos x="111" y="93"/>
                  </a:cxn>
                  <a:cxn ang="0">
                    <a:pos x="106" y="93"/>
                  </a:cxn>
                  <a:cxn ang="0">
                    <a:pos x="100" y="93"/>
                  </a:cxn>
                  <a:cxn ang="0">
                    <a:pos x="95" y="93"/>
                  </a:cxn>
                  <a:cxn ang="0">
                    <a:pos x="89" y="92"/>
                  </a:cxn>
                  <a:cxn ang="0">
                    <a:pos x="83" y="93"/>
                  </a:cxn>
                  <a:cxn ang="0">
                    <a:pos x="76" y="96"/>
                  </a:cxn>
                  <a:cxn ang="0">
                    <a:pos x="70" y="98"/>
                  </a:cxn>
                  <a:cxn ang="0">
                    <a:pos x="66" y="100"/>
                  </a:cxn>
                  <a:cxn ang="0">
                    <a:pos x="62" y="100"/>
                  </a:cxn>
                  <a:cxn ang="0">
                    <a:pos x="58" y="99"/>
                  </a:cxn>
                  <a:cxn ang="0">
                    <a:pos x="52" y="96"/>
                  </a:cxn>
                  <a:cxn ang="0">
                    <a:pos x="46" y="94"/>
                  </a:cxn>
                  <a:cxn ang="0">
                    <a:pos x="41" y="92"/>
                  </a:cxn>
                  <a:cxn ang="0">
                    <a:pos x="34" y="89"/>
                  </a:cxn>
                  <a:cxn ang="0">
                    <a:pos x="28" y="87"/>
                  </a:cxn>
                  <a:cxn ang="0">
                    <a:pos x="22" y="85"/>
                  </a:cxn>
                  <a:cxn ang="0">
                    <a:pos x="16" y="83"/>
                  </a:cxn>
                  <a:cxn ang="0">
                    <a:pos x="13" y="82"/>
                  </a:cxn>
                  <a:cxn ang="0">
                    <a:pos x="12" y="82"/>
                  </a:cxn>
                  <a:cxn ang="0">
                    <a:pos x="8" y="77"/>
                  </a:cxn>
                  <a:cxn ang="0">
                    <a:pos x="5" y="72"/>
                  </a:cxn>
                  <a:cxn ang="0">
                    <a:pos x="2" y="69"/>
                  </a:cxn>
                  <a:cxn ang="0">
                    <a:pos x="0" y="64"/>
                  </a:cxn>
                  <a:cxn ang="0">
                    <a:pos x="0" y="60"/>
                  </a:cxn>
                  <a:cxn ang="0">
                    <a:pos x="0" y="55"/>
                  </a:cxn>
                  <a:cxn ang="0">
                    <a:pos x="1" y="49"/>
                  </a:cxn>
                  <a:cxn ang="0">
                    <a:pos x="3" y="42"/>
                  </a:cxn>
                  <a:cxn ang="0">
                    <a:pos x="5" y="34"/>
                  </a:cxn>
                  <a:cxn ang="0">
                    <a:pos x="9" y="22"/>
                  </a:cxn>
                  <a:cxn ang="0">
                    <a:pos x="10" y="17"/>
                  </a:cxn>
                  <a:cxn ang="0">
                    <a:pos x="12" y="13"/>
                  </a:cxn>
                  <a:cxn ang="0">
                    <a:pos x="13" y="10"/>
                  </a:cxn>
                  <a:cxn ang="0">
                    <a:pos x="13" y="9"/>
                  </a:cxn>
                  <a:cxn ang="0">
                    <a:pos x="18" y="6"/>
                  </a:cxn>
                  <a:cxn ang="0">
                    <a:pos x="28" y="2"/>
                  </a:cxn>
                  <a:cxn ang="0">
                    <a:pos x="38" y="0"/>
                  </a:cxn>
                  <a:cxn ang="0">
                    <a:pos x="48" y="1"/>
                  </a:cxn>
                  <a:cxn ang="0">
                    <a:pos x="59" y="3"/>
                  </a:cxn>
                  <a:cxn ang="0">
                    <a:pos x="70" y="6"/>
                  </a:cxn>
                  <a:cxn ang="0">
                    <a:pos x="86" y="13"/>
                  </a:cxn>
                  <a:cxn ang="0">
                    <a:pos x="102" y="22"/>
                  </a:cxn>
                  <a:cxn ang="0">
                    <a:pos x="112" y="30"/>
                  </a:cxn>
                  <a:cxn ang="0">
                    <a:pos x="121" y="37"/>
                  </a:cxn>
                  <a:cxn ang="0">
                    <a:pos x="129" y="43"/>
                  </a:cxn>
                  <a:cxn ang="0">
                    <a:pos x="135" y="47"/>
                  </a:cxn>
                  <a:cxn ang="0">
                    <a:pos x="140" y="50"/>
                  </a:cxn>
                  <a:cxn ang="0">
                    <a:pos x="146" y="54"/>
                  </a:cxn>
                  <a:cxn ang="0">
                    <a:pos x="151" y="58"/>
                  </a:cxn>
                  <a:cxn ang="0">
                    <a:pos x="154" y="62"/>
                  </a:cxn>
                  <a:cxn ang="0">
                    <a:pos x="155" y="64"/>
                  </a:cxn>
                  <a:cxn ang="0">
                    <a:pos x="156" y="68"/>
                  </a:cxn>
                  <a:cxn ang="0">
                    <a:pos x="156" y="72"/>
                  </a:cxn>
                  <a:cxn ang="0">
                    <a:pos x="157" y="78"/>
                  </a:cxn>
                  <a:cxn ang="0">
                    <a:pos x="158" y="85"/>
                  </a:cxn>
                </a:cxnLst>
                <a:rect l="0" t="0" r="r" b="b"/>
                <a:pathLst>
                  <a:path w="159" h="101">
                    <a:moveTo>
                      <a:pt x="158" y="85"/>
                    </a:moveTo>
                    <a:lnTo>
                      <a:pt x="153" y="86"/>
                    </a:lnTo>
                    <a:lnTo>
                      <a:pt x="148" y="87"/>
                    </a:lnTo>
                    <a:lnTo>
                      <a:pt x="144" y="87"/>
                    </a:lnTo>
                    <a:lnTo>
                      <a:pt x="140" y="88"/>
                    </a:lnTo>
                    <a:lnTo>
                      <a:pt x="137" y="89"/>
                    </a:lnTo>
                    <a:lnTo>
                      <a:pt x="133" y="89"/>
                    </a:lnTo>
                    <a:lnTo>
                      <a:pt x="131" y="90"/>
                    </a:lnTo>
                    <a:lnTo>
                      <a:pt x="128" y="90"/>
                    </a:lnTo>
                    <a:lnTo>
                      <a:pt x="124" y="91"/>
                    </a:lnTo>
                    <a:lnTo>
                      <a:pt x="121" y="92"/>
                    </a:lnTo>
                    <a:lnTo>
                      <a:pt x="118" y="92"/>
                    </a:lnTo>
                    <a:lnTo>
                      <a:pt x="115" y="93"/>
                    </a:lnTo>
                    <a:lnTo>
                      <a:pt x="111" y="93"/>
                    </a:lnTo>
                    <a:lnTo>
                      <a:pt x="108" y="93"/>
                    </a:lnTo>
                    <a:lnTo>
                      <a:pt x="106" y="93"/>
                    </a:lnTo>
                    <a:lnTo>
                      <a:pt x="102" y="93"/>
                    </a:lnTo>
                    <a:lnTo>
                      <a:pt x="100" y="93"/>
                    </a:lnTo>
                    <a:lnTo>
                      <a:pt x="98" y="93"/>
                    </a:lnTo>
                    <a:lnTo>
                      <a:pt x="95" y="93"/>
                    </a:lnTo>
                    <a:lnTo>
                      <a:pt x="93" y="92"/>
                    </a:lnTo>
                    <a:lnTo>
                      <a:pt x="89" y="92"/>
                    </a:lnTo>
                    <a:lnTo>
                      <a:pt x="86" y="92"/>
                    </a:lnTo>
                    <a:lnTo>
                      <a:pt x="83" y="93"/>
                    </a:lnTo>
                    <a:lnTo>
                      <a:pt x="81" y="94"/>
                    </a:lnTo>
                    <a:lnTo>
                      <a:pt x="76" y="96"/>
                    </a:lnTo>
                    <a:lnTo>
                      <a:pt x="73" y="97"/>
                    </a:lnTo>
                    <a:lnTo>
                      <a:pt x="70" y="98"/>
                    </a:lnTo>
                    <a:lnTo>
                      <a:pt x="67" y="99"/>
                    </a:lnTo>
                    <a:lnTo>
                      <a:pt x="66" y="100"/>
                    </a:lnTo>
                    <a:lnTo>
                      <a:pt x="64" y="100"/>
                    </a:lnTo>
                    <a:lnTo>
                      <a:pt x="62" y="100"/>
                    </a:lnTo>
                    <a:lnTo>
                      <a:pt x="60" y="99"/>
                    </a:lnTo>
                    <a:lnTo>
                      <a:pt x="58" y="99"/>
                    </a:lnTo>
                    <a:lnTo>
                      <a:pt x="56" y="98"/>
                    </a:lnTo>
                    <a:lnTo>
                      <a:pt x="52" y="96"/>
                    </a:lnTo>
                    <a:lnTo>
                      <a:pt x="48" y="95"/>
                    </a:lnTo>
                    <a:lnTo>
                      <a:pt x="46" y="94"/>
                    </a:lnTo>
                    <a:lnTo>
                      <a:pt x="43" y="93"/>
                    </a:lnTo>
                    <a:lnTo>
                      <a:pt x="41" y="92"/>
                    </a:lnTo>
                    <a:lnTo>
                      <a:pt x="37" y="91"/>
                    </a:lnTo>
                    <a:lnTo>
                      <a:pt x="34" y="89"/>
                    </a:lnTo>
                    <a:lnTo>
                      <a:pt x="30" y="88"/>
                    </a:lnTo>
                    <a:lnTo>
                      <a:pt x="28" y="87"/>
                    </a:lnTo>
                    <a:lnTo>
                      <a:pt x="25" y="86"/>
                    </a:lnTo>
                    <a:lnTo>
                      <a:pt x="22" y="85"/>
                    </a:lnTo>
                    <a:lnTo>
                      <a:pt x="19" y="84"/>
                    </a:lnTo>
                    <a:lnTo>
                      <a:pt x="16" y="83"/>
                    </a:lnTo>
                    <a:lnTo>
                      <a:pt x="14" y="83"/>
                    </a:lnTo>
                    <a:lnTo>
                      <a:pt x="13" y="82"/>
                    </a:lnTo>
                    <a:lnTo>
                      <a:pt x="12" y="82"/>
                    </a:lnTo>
                    <a:lnTo>
                      <a:pt x="12" y="82"/>
                    </a:lnTo>
                    <a:lnTo>
                      <a:pt x="10" y="79"/>
                    </a:lnTo>
                    <a:lnTo>
                      <a:pt x="8" y="77"/>
                    </a:lnTo>
                    <a:lnTo>
                      <a:pt x="6" y="74"/>
                    </a:lnTo>
                    <a:lnTo>
                      <a:pt x="5" y="72"/>
                    </a:lnTo>
                    <a:lnTo>
                      <a:pt x="3" y="70"/>
                    </a:lnTo>
                    <a:lnTo>
                      <a:pt x="2" y="69"/>
                    </a:lnTo>
                    <a:lnTo>
                      <a:pt x="1" y="65"/>
                    </a:lnTo>
                    <a:lnTo>
                      <a:pt x="0" y="64"/>
                    </a:lnTo>
                    <a:lnTo>
                      <a:pt x="0" y="62"/>
                    </a:lnTo>
                    <a:lnTo>
                      <a:pt x="0" y="60"/>
                    </a:lnTo>
                    <a:lnTo>
                      <a:pt x="0" y="58"/>
                    </a:lnTo>
                    <a:lnTo>
                      <a:pt x="0" y="55"/>
                    </a:lnTo>
                    <a:lnTo>
                      <a:pt x="0" y="52"/>
                    </a:lnTo>
                    <a:lnTo>
                      <a:pt x="1" y="49"/>
                    </a:lnTo>
                    <a:lnTo>
                      <a:pt x="2" y="45"/>
                    </a:lnTo>
                    <a:lnTo>
                      <a:pt x="3" y="42"/>
                    </a:lnTo>
                    <a:lnTo>
                      <a:pt x="3" y="40"/>
                    </a:lnTo>
                    <a:lnTo>
                      <a:pt x="5" y="34"/>
                    </a:lnTo>
                    <a:lnTo>
                      <a:pt x="7" y="28"/>
                    </a:lnTo>
                    <a:lnTo>
                      <a:pt x="9" y="22"/>
                    </a:lnTo>
                    <a:lnTo>
                      <a:pt x="10" y="19"/>
                    </a:lnTo>
                    <a:lnTo>
                      <a:pt x="10" y="17"/>
                    </a:lnTo>
                    <a:lnTo>
                      <a:pt x="11" y="15"/>
                    </a:lnTo>
                    <a:lnTo>
                      <a:pt x="12" y="13"/>
                    </a:lnTo>
                    <a:lnTo>
                      <a:pt x="12" y="11"/>
                    </a:lnTo>
                    <a:lnTo>
                      <a:pt x="13" y="10"/>
                    </a:lnTo>
                    <a:lnTo>
                      <a:pt x="13" y="9"/>
                    </a:lnTo>
                    <a:lnTo>
                      <a:pt x="13" y="9"/>
                    </a:lnTo>
                    <a:lnTo>
                      <a:pt x="15" y="7"/>
                    </a:lnTo>
                    <a:lnTo>
                      <a:pt x="18" y="6"/>
                    </a:lnTo>
                    <a:lnTo>
                      <a:pt x="23" y="4"/>
                    </a:lnTo>
                    <a:lnTo>
                      <a:pt x="28" y="2"/>
                    </a:lnTo>
                    <a:lnTo>
                      <a:pt x="33" y="1"/>
                    </a:lnTo>
                    <a:lnTo>
                      <a:pt x="38" y="0"/>
                    </a:lnTo>
                    <a:lnTo>
                      <a:pt x="43" y="0"/>
                    </a:lnTo>
                    <a:lnTo>
                      <a:pt x="48" y="1"/>
                    </a:lnTo>
                    <a:lnTo>
                      <a:pt x="54" y="2"/>
                    </a:lnTo>
                    <a:lnTo>
                      <a:pt x="59" y="3"/>
                    </a:lnTo>
                    <a:lnTo>
                      <a:pt x="65" y="4"/>
                    </a:lnTo>
                    <a:lnTo>
                      <a:pt x="70" y="6"/>
                    </a:lnTo>
                    <a:lnTo>
                      <a:pt x="75" y="8"/>
                    </a:lnTo>
                    <a:lnTo>
                      <a:pt x="86" y="13"/>
                    </a:lnTo>
                    <a:lnTo>
                      <a:pt x="96" y="17"/>
                    </a:lnTo>
                    <a:lnTo>
                      <a:pt x="102" y="22"/>
                    </a:lnTo>
                    <a:lnTo>
                      <a:pt x="107" y="26"/>
                    </a:lnTo>
                    <a:lnTo>
                      <a:pt x="112" y="30"/>
                    </a:lnTo>
                    <a:lnTo>
                      <a:pt x="117" y="34"/>
                    </a:lnTo>
                    <a:lnTo>
                      <a:pt x="121" y="37"/>
                    </a:lnTo>
                    <a:lnTo>
                      <a:pt x="125" y="40"/>
                    </a:lnTo>
                    <a:lnTo>
                      <a:pt x="129" y="43"/>
                    </a:lnTo>
                    <a:lnTo>
                      <a:pt x="132" y="45"/>
                    </a:lnTo>
                    <a:lnTo>
                      <a:pt x="135" y="47"/>
                    </a:lnTo>
                    <a:lnTo>
                      <a:pt x="138" y="49"/>
                    </a:lnTo>
                    <a:lnTo>
                      <a:pt x="140" y="50"/>
                    </a:lnTo>
                    <a:lnTo>
                      <a:pt x="142" y="52"/>
                    </a:lnTo>
                    <a:lnTo>
                      <a:pt x="146" y="54"/>
                    </a:lnTo>
                    <a:lnTo>
                      <a:pt x="149" y="56"/>
                    </a:lnTo>
                    <a:lnTo>
                      <a:pt x="151" y="58"/>
                    </a:lnTo>
                    <a:lnTo>
                      <a:pt x="153" y="60"/>
                    </a:lnTo>
                    <a:lnTo>
                      <a:pt x="154" y="62"/>
                    </a:lnTo>
                    <a:lnTo>
                      <a:pt x="155" y="63"/>
                    </a:lnTo>
                    <a:lnTo>
                      <a:pt x="155" y="64"/>
                    </a:lnTo>
                    <a:lnTo>
                      <a:pt x="155" y="66"/>
                    </a:lnTo>
                    <a:lnTo>
                      <a:pt x="156" y="68"/>
                    </a:lnTo>
                    <a:lnTo>
                      <a:pt x="156" y="70"/>
                    </a:lnTo>
                    <a:lnTo>
                      <a:pt x="156" y="72"/>
                    </a:lnTo>
                    <a:lnTo>
                      <a:pt x="157" y="75"/>
                    </a:lnTo>
                    <a:lnTo>
                      <a:pt x="157" y="78"/>
                    </a:lnTo>
                    <a:lnTo>
                      <a:pt x="158" y="81"/>
                    </a:lnTo>
                    <a:lnTo>
                      <a:pt x="158" y="85"/>
                    </a:lnTo>
                  </a:path>
                </a:pathLst>
              </a:custGeom>
              <a:solidFill>
                <a:schemeClr val="tx1"/>
              </a:solidFill>
              <a:ln w="12700" cap="rnd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</p:grpSp>
        <p:sp>
          <p:nvSpPr>
            <p:cNvPr id="12350" name="Freeform 62"/>
            <p:cNvSpPr>
              <a:spLocks/>
            </p:cNvSpPr>
            <p:nvPr/>
          </p:nvSpPr>
          <p:spPr bwMode="auto">
            <a:xfrm>
              <a:off x="2380" y="1482"/>
              <a:ext cx="49" cy="138"/>
            </a:xfrm>
            <a:custGeom>
              <a:avLst/>
              <a:gdLst/>
              <a:ahLst/>
              <a:cxnLst>
                <a:cxn ang="0">
                  <a:pos x="28" y="117"/>
                </a:cxn>
                <a:cxn ang="0">
                  <a:pos x="21" y="111"/>
                </a:cxn>
                <a:cxn ang="0">
                  <a:pos x="16" y="104"/>
                </a:cxn>
                <a:cxn ang="0">
                  <a:pos x="11" y="96"/>
                </a:cxn>
                <a:cxn ang="0">
                  <a:pos x="7" y="88"/>
                </a:cxn>
                <a:cxn ang="0">
                  <a:pos x="4" y="79"/>
                </a:cxn>
                <a:cxn ang="0">
                  <a:pos x="2" y="70"/>
                </a:cxn>
                <a:cxn ang="0">
                  <a:pos x="1" y="60"/>
                </a:cxn>
                <a:cxn ang="0">
                  <a:pos x="1" y="51"/>
                </a:cxn>
                <a:cxn ang="0">
                  <a:pos x="2" y="42"/>
                </a:cxn>
                <a:cxn ang="0">
                  <a:pos x="4" y="34"/>
                </a:cxn>
                <a:cxn ang="0">
                  <a:pos x="8" y="26"/>
                </a:cxn>
                <a:cxn ang="0">
                  <a:pos x="12" y="18"/>
                </a:cxn>
                <a:cxn ang="0">
                  <a:pos x="18" y="12"/>
                </a:cxn>
                <a:cxn ang="0">
                  <a:pos x="25" y="6"/>
                </a:cxn>
                <a:cxn ang="0">
                  <a:pos x="33" y="2"/>
                </a:cxn>
                <a:cxn ang="0">
                  <a:pos x="40" y="3"/>
                </a:cxn>
                <a:cxn ang="0">
                  <a:pos x="43" y="7"/>
                </a:cxn>
                <a:cxn ang="0">
                  <a:pos x="45" y="12"/>
                </a:cxn>
                <a:cxn ang="0">
                  <a:pos x="46" y="15"/>
                </a:cxn>
                <a:cxn ang="0">
                  <a:pos x="47" y="18"/>
                </a:cxn>
                <a:cxn ang="0">
                  <a:pos x="48" y="21"/>
                </a:cxn>
                <a:cxn ang="0">
                  <a:pos x="47" y="23"/>
                </a:cxn>
                <a:cxn ang="0">
                  <a:pos x="46" y="27"/>
                </a:cxn>
                <a:cxn ang="0">
                  <a:pos x="44" y="31"/>
                </a:cxn>
                <a:cxn ang="0">
                  <a:pos x="40" y="37"/>
                </a:cxn>
                <a:cxn ang="0">
                  <a:pos x="36" y="44"/>
                </a:cxn>
                <a:cxn ang="0">
                  <a:pos x="32" y="54"/>
                </a:cxn>
                <a:cxn ang="0">
                  <a:pos x="33" y="69"/>
                </a:cxn>
                <a:cxn ang="0">
                  <a:pos x="34" y="82"/>
                </a:cxn>
                <a:cxn ang="0">
                  <a:pos x="36" y="94"/>
                </a:cxn>
                <a:cxn ang="0">
                  <a:pos x="37" y="104"/>
                </a:cxn>
                <a:cxn ang="0">
                  <a:pos x="38" y="113"/>
                </a:cxn>
                <a:cxn ang="0">
                  <a:pos x="39" y="120"/>
                </a:cxn>
                <a:cxn ang="0">
                  <a:pos x="40" y="126"/>
                </a:cxn>
                <a:cxn ang="0">
                  <a:pos x="41" y="131"/>
                </a:cxn>
                <a:cxn ang="0">
                  <a:pos x="41" y="134"/>
                </a:cxn>
                <a:cxn ang="0">
                  <a:pos x="41" y="136"/>
                </a:cxn>
                <a:cxn ang="0">
                  <a:pos x="41" y="137"/>
                </a:cxn>
                <a:cxn ang="0">
                  <a:pos x="40" y="136"/>
                </a:cxn>
                <a:cxn ang="0">
                  <a:pos x="39" y="134"/>
                </a:cxn>
                <a:cxn ang="0">
                  <a:pos x="37" y="131"/>
                </a:cxn>
                <a:cxn ang="0">
                  <a:pos x="35" y="126"/>
                </a:cxn>
                <a:cxn ang="0">
                  <a:pos x="32" y="120"/>
                </a:cxn>
              </a:cxnLst>
              <a:rect l="0" t="0" r="r" b="b"/>
              <a:pathLst>
                <a:path w="49" h="138">
                  <a:moveTo>
                    <a:pt x="32" y="120"/>
                  </a:moveTo>
                  <a:lnTo>
                    <a:pt x="28" y="117"/>
                  </a:lnTo>
                  <a:lnTo>
                    <a:pt x="25" y="114"/>
                  </a:lnTo>
                  <a:lnTo>
                    <a:pt x="21" y="111"/>
                  </a:lnTo>
                  <a:lnTo>
                    <a:pt x="18" y="108"/>
                  </a:lnTo>
                  <a:lnTo>
                    <a:pt x="16" y="104"/>
                  </a:lnTo>
                  <a:lnTo>
                    <a:pt x="13" y="100"/>
                  </a:lnTo>
                  <a:lnTo>
                    <a:pt x="11" y="96"/>
                  </a:lnTo>
                  <a:lnTo>
                    <a:pt x="9" y="92"/>
                  </a:lnTo>
                  <a:lnTo>
                    <a:pt x="7" y="88"/>
                  </a:lnTo>
                  <a:lnTo>
                    <a:pt x="5" y="83"/>
                  </a:lnTo>
                  <a:lnTo>
                    <a:pt x="4" y="79"/>
                  </a:lnTo>
                  <a:lnTo>
                    <a:pt x="2" y="74"/>
                  </a:lnTo>
                  <a:lnTo>
                    <a:pt x="2" y="70"/>
                  </a:lnTo>
                  <a:lnTo>
                    <a:pt x="1" y="65"/>
                  </a:lnTo>
                  <a:lnTo>
                    <a:pt x="1" y="60"/>
                  </a:lnTo>
                  <a:lnTo>
                    <a:pt x="0" y="56"/>
                  </a:lnTo>
                  <a:lnTo>
                    <a:pt x="1" y="51"/>
                  </a:lnTo>
                  <a:lnTo>
                    <a:pt x="1" y="47"/>
                  </a:lnTo>
                  <a:lnTo>
                    <a:pt x="2" y="42"/>
                  </a:lnTo>
                  <a:lnTo>
                    <a:pt x="3" y="38"/>
                  </a:lnTo>
                  <a:lnTo>
                    <a:pt x="4" y="34"/>
                  </a:lnTo>
                  <a:lnTo>
                    <a:pt x="6" y="30"/>
                  </a:lnTo>
                  <a:lnTo>
                    <a:pt x="8" y="26"/>
                  </a:lnTo>
                  <a:lnTo>
                    <a:pt x="10" y="22"/>
                  </a:lnTo>
                  <a:lnTo>
                    <a:pt x="12" y="18"/>
                  </a:lnTo>
                  <a:lnTo>
                    <a:pt x="15" y="15"/>
                  </a:lnTo>
                  <a:lnTo>
                    <a:pt x="18" y="12"/>
                  </a:lnTo>
                  <a:lnTo>
                    <a:pt x="21" y="9"/>
                  </a:lnTo>
                  <a:lnTo>
                    <a:pt x="25" y="6"/>
                  </a:lnTo>
                  <a:lnTo>
                    <a:pt x="29" y="4"/>
                  </a:lnTo>
                  <a:lnTo>
                    <a:pt x="33" y="2"/>
                  </a:lnTo>
                  <a:lnTo>
                    <a:pt x="38" y="0"/>
                  </a:lnTo>
                  <a:lnTo>
                    <a:pt x="40" y="3"/>
                  </a:lnTo>
                  <a:lnTo>
                    <a:pt x="41" y="5"/>
                  </a:lnTo>
                  <a:lnTo>
                    <a:pt x="43" y="7"/>
                  </a:lnTo>
                  <a:lnTo>
                    <a:pt x="44" y="10"/>
                  </a:lnTo>
                  <a:lnTo>
                    <a:pt x="45" y="12"/>
                  </a:lnTo>
                  <a:lnTo>
                    <a:pt x="46" y="13"/>
                  </a:lnTo>
                  <a:lnTo>
                    <a:pt x="46" y="15"/>
                  </a:lnTo>
                  <a:lnTo>
                    <a:pt x="47" y="17"/>
                  </a:lnTo>
                  <a:lnTo>
                    <a:pt x="47" y="18"/>
                  </a:lnTo>
                  <a:lnTo>
                    <a:pt x="47" y="19"/>
                  </a:lnTo>
                  <a:lnTo>
                    <a:pt x="48" y="21"/>
                  </a:lnTo>
                  <a:lnTo>
                    <a:pt x="47" y="22"/>
                  </a:lnTo>
                  <a:lnTo>
                    <a:pt x="47" y="23"/>
                  </a:lnTo>
                  <a:lnTo>
                    <a:pt x="47" y="24"/>
                  </a:lnTo>
                  <a:lnTo>
                    <a:pt x="46" y="27"/>
                  </a:lnTo>
                  <a:lnTo>
                    <a:pt x="45" y="29"/>
                  </a:lnTo>
                  <a:lnTo>
                    <a:pt x="44" y="31"/>
                  </a:lnTo>
                  <a:lnTo>
                    <a:pt x="42" y="34"/>
                  </a:lnTo>
                  <a:lnTo>
                    <a:pt x="40" y="37"/>
                  </a:lnTo>
                  <a:lnTo>
                    <a:pt x="38" y="40"/>
                  </a:lnTo>
                  <a:lnTo>
                    <a:pt x="36" y="44"/>
                  </a:lnTo>
                  <a:lnTo>
                    <a:pt x="34" y="48"/>
                  </a:lnTo>
                  <a:lnTo>
                    <a:pt x="32" y="54"/>
                  </a:lnTo>
                  <a:lnTo>
                    <a:pt x="33" y="61"/>
                  </a:lnTo>
                  <a:lnTo>
                    <a:pt x="33" y="69"/>
                  </a:lnTo>
                  <a:lnTo>
                    <a:pt x="34" y="75"/>
                  </a:lnTo>
                  <a:lnTo>
                    <a:pt x="34" y="82"/>
                  </a:lnTo>
                  <a:lnTo>
                    <a:pt x="35" y="88"/>
                  </a:lnTo>
                  <a:lnTo>
                    <a:pt x="36" y="94"/>
                  </a:lnTo>
                  <a:lnTo>
                    <a:pt x="36" y="99"/>
                  </a:lnTo>
                  <a:lnTo>
                    <a:pt x="37" y="104"/>
                  </a:lnTo>
                  <a:lnTo>
                    <a:pt x="38" y="108"/>
                  </a:lnTo>
                  <a:lnTo>
                    <a:pt x="38" y="113"/>
                  </a:lnTo>
                  <a:lnTo>
                    <a:pt x="39" y="117"/>
                  </a:lnTo>
                  <a:lnTo>
                    <a:pt x="39" y="120"/>
                  </a:lnTo>
                  <a:lnTo>
                    <a:pt x="40" y="123"/>
                  </a:lnTo>
                  <a:lnTo>
                    <a:pt x="40" y="126"/>
                  </a:lnTo>
                  <a:lnTo>
                    <a:pt x="41" y="129"/>
                  </a:lnTo>
                  <a:lnTo>
                    <a:pt x="41" y="131"/>
                  </a:lnTo>
                  <a:lnTo>
                    <a:pt x="41" y="133"/>
                  </a:lnTo>
                  <a:lnTo>
                    <a:pt x="41" y="134"/>
                  </a:lnTo>
                  <a:lnTo>
                    <a:pt x="41" y="135"/>
                  </a:lnTo>
                  <a:lnTo>
                    <a:pt x="41" y="136"/>
                  </a:lnTo>
                  <a:lnTo>
                    <a:pt x="41" y="137"/>
                  </a:lnTo>
                  <a:lnTo>
                    <a:pt x="41" y="137"/>
                  </a:lnTo>
                  <a:lnTo>
                    <a:pt x="41" y="137"/>
                  </a:lnTo>
                  <a:lnTo>
                    <a:pt x="40" y="136"/>
                  </a:lnTo>
                  <a:lnTo>
                    <a:pt x="40" y="135"/>
                  </a:lnTo>
                  <a:lnTo>
                    <a:pt x="39" y="134"/>
                  </a:lnTo>
                  <a:lnTo>
                    <a:pt x="38" y="133"/>
                  </a:lnTo>
                  <a:lnTo>
                    <a:pt x="37" y="131"/>
                  </a:lnTo>
                  <a:lnTo>
                    <a:pt x="36" y="129"/>
                  </a:lnTo>
                  <a:lnTo>
                    <a:pt x="35" y="126"/>
                  </a:lnTo>
                  <a:lnTo>
                    <a:pt x="34" y="123"/>
                  </a:lnTo>
                  <a:lnTo>
                    <a:pt x="32" y="120"/>
                  </a:lnTo>
                </a:path>
              </a:pathLst>
            </a:custGeom>
            <a:solidFill>
              <a:schemeClr val="tx1"/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12351" name="Freeform 63"/>
            <p:cNvSpPr>
              <a:spLocks/>
            </p:cNvSpPr>
            <p:nvPr/>
          </p:nvSpPr>
          <p:spPr bwMode="auto">
            <a:xfrm>
              <a:off x="2538" y="1612"/>
              <a:ext cx="146" cy="57"/>
            </a:xfrm>
            <a:custGeom>
              <a:avLst/>
              <a:gdLst/>
              <a:ahLst/>
              <a:cxnLst>
                <a:cxn ang="0">
                  <a:pos x="18" y="21"/>
                </a:cxn>
                <a:cxn ang="0">
                  <a:pos x="28" y="24"/>
                </a:cxn>
                <a:cxn ang="0">
                  <a:pos x="36" y="26"/>
                </a:cxn>
                <a:cxn ang="0">
                  <a:pos x="42" y="28"/>
                </a:cxn>
                <a:cxn ang="0">
                  <a:pos x="48" y="29"/>
                </a:cxn>
                <a:cxn ang="0">
                  <a:pos x="54" y="31"/>
                </a:cxn>
                <a:cxn ang="0">
                  <a:pos x="60" y="32"/>
                </a:cxn>
                <a:cxn ang="0">
                  <a:pos x="66" y="32"/>
                </a:cxn>
                <a:cxn ang="0">
                  <a:pos x="72" y="31"/>
                </a:cxn>
                <a:cxn ang="0">
                  <a:pos x="78" y="30"/>
                </a:cxn>
                <a:cxn ang="0">
                  <a:pos x="84" y="29"/>
                </a:cxn>
                <a:cxn ang="0">
                  <a:pos x="92" y="28"/>
                </a:cxn>
                <a:cxn ang="0">
                  <a:pos x="102" y="27"/>
                </a:cxn>
                <a:cxn ang="0">
                  <a:pos x="110" y="24"/>
                </a:cxn>
                <a:cxn ang="0">
                  <a:pos x="118" y="16"/>
                </a:cxn>
                <a:cxn ang="0">
                  <a:pos x="122" y="11"/>
                </a:cxn>
                <a:cxn ang="0">
                  <a:pos x="127" y="6"/>
                </a:cxn>
                <a:cxn ang="0">
                  <a:pos x="132" y="3"/>
                </a:cxn>
                <a:cxn ang="0">
                  <a:pos x="135" y="1"/>
                </a:cxn>
                <a:cxn ang="0">
                  <a:pos x="138" y="0"/>
                </a:cxn>
                <a:cxn ang="0">
                  <a:pos x="140" y="0"/>
                </a:cxn>
                <a:cxn ang="0">
                  <a:pos x="142" y="0"/>
                </a:cxn>
                <a:cxn ang="0">
                  <a:pos x="143" y="1"/>
                </a:cxn>
                <a:cxn ang="0">
                  <a:pos x="145" y="3"/>
                </a:cxn>
                <a:cxn ang="0">
                  <a:pos x="145" y="6"/>
                </a:cxn>
                <a:cxn ang="0">
                  <a:pos x="144" y="10"/>
                </a:cxn>
                <a:cxn ang="0">
                  <a:pos x="141" y="15"/>
                </a:cxn>
                <a:cxn ang="0">
                  <a:pos x="138" y="20"/>
                </a:cxn>
                <a:cxn ang="0">
                  <a:pos x="134" y="28"/>
                </a:cxn>
                <a:cxn ang="0">
                  <a:pos x="129" y="34"/>
                </a:cxn>
                <a:cxn ang="0">
                  <a:pos x="124" y="39"/>
                </a:cxn>
                <a:cxn ang="0">
                  <a:pos x="118" y="44"/>
                </a:cxn>
                <a:cxn ang="0">
                  <a:pos x="112" y="47"/>
                </a:cxn>
                <a:cxn ang="0">
                  <a:pos x="105" y="51"/>
                </a:cxn>
                <a:cxn ang="0">
                  <a:pos x="90" y="56"/>
                </a:cxn>
                <a:cxn ang="0">
                  <a:pos x="78" y="54"/>
                </a:cxn>
                <a:cxn ang="0">
                  <a:pos x="68" y="52"/>
                </a:cxn>
                <a:cxn ang="0">
                  <a:pos x="60" y="49"/>
                </a:cxn>
                <a:cxn ang="0">
                  <a:pos x="48" y="46"/>
                </a:cxn>
                <a:cxn ang="0">
                  <a:pos x="40" y="43"/>
                </a:cxn>
                <a:cxn ang="0">
                  <a:pos x="32" y="39"/>
                </a:cxn>
                <a:cxn ang="0">
                  <a:pos x="23" y="35"/>
                </a:cxn>
                <a:cxn ang="0">
                  <a:pos x="17" y="31"/>
                </a:cxn>
                <a:cxn ang="0">
                  <a:pos x="13" y="31"/>
                </a:cxn>
                <a:cxn ang="0">
                  <a:pos x="8" y="30"/>
                </a:cxn>
                <a:cxn ang="0">
                  <a:pos x="4" y="29"/>
                </a:cxn>
                <a:cxn ang="0">
                  <a:pos x="2" y="28"/>
                </a:cxn>
                <a:cxn ang="0">
                  <a:pos x="1" y="27"/>
                </a:cxn>
                <a:cxn ang="0">
                  <a:pos x="0" y="25"/>
                </a:cxn>
                <a:cxn ang="0">
                  <a:pos x="0" y="24"/>
                </a:cxn>
                <a:cxn ang="0">
                  <a:pos x="4" y="22"/>
                </a:cxn>
                <a:cxn ang="0">
                  <a:pos x="8" y="21"/>
                </a:cxn>
                <a:cxn ang="0">
                  <a:pos x="12" y="20"/>
                </a:cxn>
              </a:cxnLst>
              <a:rect l="0" t="0" r="r" b="b"/>
              <a:pathLst>
                <a:path w="146" h="57">
                  <a:moveTo>
                    <a:pt x="12" y="20"/>
                  </a:moveTo>
                  <a:lnTo>
                    <a:pt x="18" y="21"/>
                  </a:lnTo>
                  <a:lnTo>
                    <a:pt x="23" y="23"/>
                  </a:lnTo>
                  <a:lnTo>
                    <a:pt x="28" y="24"/>
                  </a:lnTo>
                  <a:lnTo>
                    <a:pt x="32" y="25"/>
                  </a:lnTo>
                  <a:lnTo>
                    <a:pt x="36" y="26"/>
                  </a:lnTo>
                  <a:lnTo>
                    <a:pt x="39" y="27"/>
                  </a:lnTo>
                  <a:lnTo>
                    <a:pt x="42" y="28"/>
                  </a:lnTo>
                  <a:lnTo>
                    <a:pt x="45" y="29"/>
                  </a:lnTo>
                  <a:lnTo>
                    <a:pt x="48" y="29"/>
                  </a:lnTo>
                  <a:lnTo>
                    <a:pt x="50" y="30"/>
                  </a:lnTo>
                  <a:lnTo>
                    <a:pt x="54" y="31"/>
                  </a:lnTo>
                  <a:lnTo>
                    <a:pt x="57" y="32"/>
                  </a:lnTo>
                  <a:lnTo>
                    <a:pt x="60" y="32"/>
                  </a:lnTo>
                  <a:lnTo>
                    <a:pt x="63" y="32"/>
                  </a:lnTo>
                  <a:lnTo>
                    <a:pt x="66" y="32"/>
                  </a:lnTo>
                  <a:lnTo>
                    <a:pt x="70" y="31"/>
                  </a:lnTo>
                  <a:lnTo>
                    <a:pt x="72" y="31"/>
                  </a:lnTo>
                  <a:lnTo>
                    <a:pt x="75" y="31"/>
                  </a:lnTo>
                  <a:lnTo>
                    <a:pt x="78" y="30"/>
                  </a:lnTo>
                  <a:lnTo>
                    <a:pt x="81" y="30"/>
                  </a:lnTo>
                  <a:lnTo>
                    <a:pt x="84" y="29"/>
                  </a:lnTo>
                  <a:lnTo>
                    <a:pt x="88" y="29"/>
                  </a:lnTo>
                  <a:lnTo>
                    <a:pt x="92" y="28"/>
                  </a:lnTo>
                  <a:lnTo>
                    <a:pt x="97" y="27"/>
                  </a:lnTo>
                  <a:lnTo>
                    <a:pt x="102" y="27"/>
                  </a:lnTo>
                  <a:lnTo>
                    <a:pt x="108" y="26"/>
                  </a:lnTo>
                  <a:lnTo>
                    <a:pt x="110" y="24"/>
                  </a:lnTo>
                  <a:lnTo>
                    <a:pt x="113" y="21"/>
                  </a:lnTo>
                  <a:lnTo>
                    <a:pt x="118" y="16"/>
                  </a:lnTo>
                  <a:lnTo>
                    <a:pt x="120" y="13"/>
                  </a:lnTo>
                  <a:lnTo>
                    <a:pt x="122" y="11"/>
                  </a:lnTo>
                  <a:lnTo>
                    <a:pt x="125" y="9"/>
                  </a:lnTo>
                  <a:lnTo>
                    <a:pt x="127" y="6"/>
                  </a:lnTo>
                  <a:lnTo>
                    <a:pt x="130" y="5"/>
                  </a:lnTo>
                  <a:lnTo>
                    <a:pt x="132" y="3"/>
                  </a:lnTo>
                  <a:lnTo>
                    <a:pt x="135" y="2"/>
                  </a:lnTo>
                  <a:lnTo>
                    <a:pt x="135" y="1"/>
                  </a:lnTo>
                  <a:lnTo>
                    <a:pt x="137" y="1"/>
                  </a:lnTo>
                  <a:lnTo>
                    <a:pt x="138" y="0"/>
                  </a:lnTo>
                  <a:lnTo>
                    <a:pt x="139" y="0"/>
                  </a:lnTo>
                  <a:lnTo>
                    <a:pt x="140" y="0"/>
                  </a:lnTo>
                  <a:lnTo>
                    <a:pt x="141" y="0"/>
                  </a:lnTo>
                  <a:lnTo>
                    <a:pt x="142" y="0"/>
                  </a:lnTo>
                  <a:lnTo>
                    <a:pt x="142" y="1"/>
                  </a:lnTo>
                  <a:lnTo>
                    <a:pt x="143" y="1"/>
                  </a:lnTo>
                  <a:lnTo>
                    <a:pt x="144" y="2"/>
                  </a:lnTo>
                  <a:lnTo>
                    <a:pt x="145" y="3"/>
                  </a:lnTo>
                  <a:lnTo>
                    <a:pt x="145" y="4"/>
                  </a:lnTo>
                  <a:lnTo>
                    <a:pt x="145" y="6"/>
                  </a:lnTo>
                  <a:lnTo>
                    <a:pt x="145" y="8"/>
                  </a:lnTo>
                  <a:lnTo>
                    <a:pt x="144" y="10"/>
                  </a:lnTo>
                  <a:lnTo>
                    <a:pt x="142" y="13"/>
                  </a:lnTo>
                  <a:lnTo>
                    <a:pt x="141" y="15"/>
                  </a:lnTo>
                  <a:lnTo>
                    <a:pt x="139" y="18"/>
                  </a:lnTo>
                  <a:lnTo>
                    <a:pt x="138" y="20"/>
                  </a:lnTo>
                  <a:lnTo>
                    <a:pt x="136" y="24"/>
                  </a:lnTo>
                  <a:lnTo>
                    <a:pt x="134" y="28"/>
                  </a:lnTo>
                  <a:lnTo>
                    <a:pt x="131" y="31"/>
                  </a:lnTo>
                  <a:lnTo>
                    <a:pt x="129" y="34"/>
                  </a:lnTo>
                  <a:lnTo>
                    <a:pt x="126" y="37"/>
                  </a:lnTo>
                  <a:lnTo>
                    <a:pt x="124" y="39"/>
                  </a:lnTo>
                  <a:lnTo>
                    <a:pt x="121" y="41"/>
                  </a:lnTo>
                  <a:lnTo>
                    <a:pt x="118" y="44"/>
                  </a:lnTo>
                  <a:lnTo>
                    <a:pt x="115" y="46"/>
                  </a:lnTo>
                  <a:lnTo>
                    <a:pt x="112" y="47"/>
                  </a:lnTo>
                  <a:lnTo>
                    <a:pt x="109" y="49"/>
                  </a:lnTo>
                  <a:lnTo>
                    <a:pt x="105" y="51"/>
                  </a:lnTo>
                  <a:lnTo>
                    <a:pt x="98" y="53"/>
                  </a:lnTo>
                  <a:lnTo>
                    <a:pt x="90" y="56"/>
                  </a:lnTo>
                  <a:lnTo>
                    <a:pt x="84" y="55"/>
                  </a:lnTo>
                  <a:lnTo>
                    <a:pt x="78" y="54"/>
                  </a:lnTo>
                  <a:lnTo>
                    <a:pt x="73" y="53"/>
                  </a:lnTo>
                  <a:lnTo>
                    <a:pt x="68" y="52"/>
                  </a:lnTo>
                  <a:lnTo>
                    <a:pt x="64" y="51"/>
                  </a:lnTo>
                  <a:lnTo>
                    <a:pt x="60" y="49"/>
                  </a:lnTo>
                  <a:lnTo>
                    <a:pt x="52" y="47"/>
                  </a:lnTo>
                  <a:lnTo>
                    <a:pt x="48" y="46"/>
                  </a:lnTo>
                  <a:lnTo>
                    <a:pt x="44" y="44"/>
                  </a:lnTo>
                  <a:lnTo>
                    <a:pt x="40" y="43"/>
                  </a:lnTo>
                  <a:lnTo>
                    <a:pt x="36" y="41"/>
                  </a:lnTo>
                  <a:lnTo>
                    <a:pt x="32" y="39"/>
                  </a:lnTo>
                  <a:lnTo>
                    <a:pt x="28" y="37"/>
                  </a:lnTo>
                  <a:lnTo>
                    <a:pt x="23" y="35"/>
                  </a:lnTo>
                  <a:lnTo>
                    <a:pt x="18" y="32"/>
                  </a:lnTo>
                  <a:lnTo>
                    <a:pt x="17" y="31"/>
                  </a:lnTo>
                  <a:lnTo>
                    <a:pt x="16" y="31"/>
                  </a:lnTo>
                  <a:lnTo>
                    <a:pt x="13" y="31"/>
                  </a:lnTo>
                  <a:lnTo>
                    <a:pt x="11" y="30"/>
                  </a:lnTo>
                  <a:lnTo>
                    <a:pt x="8" y="30"/>
                  </a:lnTo>
                  <a:lnTo>
                    <a:pt x="5" y="30"/>
                  </a:lnTo>
                  <a:lnTo>
                    <a:pt x="4" y="29"/>
                  </a:lnTo>
                  <a:lnTo>
                    <a:pt x="3" y="29"/>
                  </a:lnTo>
                  <a:lnTo>
                    <a:pt x="2" y="28"/>
                  </a:lnTo>
                  <a:lnTo>
                    <a:pt x="1" y="28"/>
                  </a:lnTo>
                  <a:lnTo>
                    <a:pt x="1" y="27"/>
                  </a:lnTo>
                  <a:lnTo>
                    <a:pt x="0" y="26"/>
                  </a:lnTo>
                  <a:lnTo>
                    <a:pt x="0" y="25"/>
                  </a:lnTo>
                  <a:lnTo>
                    <a:pt x="0" y="25"/>
                  </a:lnTo>
                  <a:lnTo>
                    <a:pt x="0" y="24"/>
                  </a:lnTo>
                  <a:lnTo>
                    <a:pt x="2" y="23"/>
                  </a:lnTo>
                  <a:lnTo>
                    <a:pt x="4" y="22"/>
                  </a:lnTo>
                  <a:lnTo>
                    <a:pt x="6" y="22"/>
                  </a:lnTo>
                  <a:lnTo>
                    <a:pt x="8" y="21"/>
                  </a:lnTo>
                  <a:lnTo>
                    <a:pt x="10" y="21"/>
                  </a:lnTo>
                  <a:lnTo>
                    <a:pt x="12" y="20"/>
                  </a:lnTo>
                </a:path>
              </a:pathLst>
            </a:custGeom>
            <a:solidFill>
              <a:schemeClr val="tx1"/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</p:grpSp>
      <p:sp>
        <p:nvSpPr>
          <p:cNvPr id="12353" name="Freeform 65"/>
          <p:cNvSpPr>
            <a:spLocks/>
          </p:cNvSpPr>
          <p:nvPr/>
        </p:nvSpPr>
        <p:spPr bwMode="auto">
          <a:xfrm>
            <a:off x="2603500" y="2828925"/>
            <a:ext cx="665163" cy="982663"/>
          </a:xfrm>
          <a:custGeom>
            <a:avLst/>
            <a:gdLst/>
            <a:ahLst/>
            <a:cxnLst>
              <a:cxn ang="0">
                <a:pos x="414" y="6"/>
              </a:cxn>
              <a:cxn ang="0">
                <a:pos x="406" y="18"/>
              </a:cxn>
              <a:cxn ang="0">
                <a:pos x="401" y="26"/>
              </a:cxn>
              <a:cxn ang="0">
                <a:pos x="394" y="34"/>
              </a:cxn>
              <a:cxn ang="0">
                <a:pos x="387" y="43"/>
              </a:cxn>
              <a:cxn ang="0">
                <a:pos x="377" y="57"/>
              </a:cxn>
              <a:cxn ang="0">
                <a:pos x="365" y="73"/>
              </a:cxn>
              <a:cxn ang="0">
                <a:pos x="354" y="87"/>
              </a:cxn>
              <a:cxn ang="0">
                <a:pos x="352" y="90"/>
              </a:cxn>
              <a:cxn ang="0">
                <a:pos x="347" y="105"/>
              </a:cxn>
              <a:cxn ang="0">
                <a:pos x="344" y="116"/>
              </a:cxn>
              <a:cxn ang="0">
                <a:pos x="341" y="126"/>
              </a:cxn>
              <a:cxn ang="0">
                <a:pos x="340" y="126"/>
              </a:cxn>
              <a:cxn ang="0">
                <a:pos x="340" y="121"/>
              </a:cxn>
              <a:cxn ang="0">
                <a:pos x="338" y="118"/>
              </a:cxn>
              <a:cxn ang="0">
                <a:pos x="330" y="122"/>
              </a:cxn>
              <a:cxn ang="0">
                <a:pos x="320" y="134"/>
              </a:cxn>
              <a:cxn ang="0">
                <a:pos x="311" y="146"/>
              </a:cxn>
              <a:cxn ang="0">
                <a:pos x="299" y="163"/>
              </a:cxn>
              <a:cxn ang="0">
                <a:pos x="288" y="182"/>
              </a:cxn>
              <a:cxn ang="0">
                <a:pos x="284" y="201"/>
              </a:cxn>
              <a:cxn ang="0">
                <a:pos x="282" y="220"/>
              </a:cxn>
              <a:cxn ang="0">
                <a:pos x="277" y="238"/>
              </a:cxn>
              <a:cxn ang="0">
                <a:pos x="266" y="258"/>
              </a:cxn>
              <a:cxn ang="0">
                <a:pos x="247" y="282"/>
              </a:cxn>
              <a:cxn ang="0">
                <a:pos x="235" y="310"/>
              </a:cxn>
              <a:cxn ang="0">
                <a:pos x="230" y="335"/>
              </a:cxn>
              <a:cxn ang="0">
                <a:pos x="223" y="354"/>
              </a:cxn>
              <a:cxn ang="0">
                <a:pos x="213" y="367"/>
              </a:cxn>
              <a:cxn ang="0">
                <a:pos x="201" y="377"/>
              </a:cxn>
              <a:cxn ang="0">
                <a:pos x="186" y="385"/>
              </a:cxn>
              <a:cxn ang="0">
                <a:pos x="166" y="392"/>
              </a:cxn>
              <a:cxn ang="0">
                <a:pos x="140" y="398"/>
              </a:cxn>
              <a:cxn ang="0">
                <a:pos x="119" y="406"/>
              </a:cxn>
              <a:cxn ang="0">
                <a:pos x="109" y="414"/>
              </a:cxn>
              <a:cxn ang="0">
                <a:pos x="102" y="419"/>
              </a:cxn>
              <a:cxn ang="0">
                <a:pos x="100" y="420"/>
              </a:cxn>
              <a:cxn ang="0">
                <a:pos x="99" y="419"/>
              </a:cxn>
              <a:cxn ang="0">
                <a:pos x="96" y="419"/>
              </a:cxn>
              <a:cxn ang="0">
                <a:pos x="86" y="422"/>
              </a:cxn>
              <a:cxn ang="0">
                <a:pos x="73" y="428"/>
              </a:cxn>
              <a:cxn ang="0">
                <a:pos x="60" y="434"/>
              </a:cxn>
              <a:cxn ang="0">
                <a:pos x="40" y="445"/>
              </a:cxn>
              <a:cxn ang="0">
                <a:pos x="21" y="463"/>
              </a:cxn>
              <a:cxn ang="0">
                <a:pos x="9" y="482"/>
              </a:cxn>
              <a:cxn ang="0">
                <a:pos x="2" y="504"/>
              </a:cxn>
              <a:cxn ang="0">
                <a:pos x="0" y="529"/>
              </a:cxn>
              <a:cxn ang="0">
                <a:pos x="2" y="567"/>
              </a:cxn>
              <a:cxn ang="0">
                <a:pos x="4" y="618"/>
              </a:cxn>
            </a:cxnLst>
            <a:rect l="0" t="0" r="r" b="b"/>
            <a:pathLst>
              <a:path w="419" h="619">
                <a:moveTo>
                  <a:pt x="418" y="0"/>
                </a:moveTo>
                <a:lnTo>
                  <a:pt x="414" y="6"/>
                </a:lnTo>
                <a:lnTo>
                  <a:pt x="411" y="11"/>
                </a:lnTo>
                <a:lnTo>
                  <a:pt x="406" y="18"/>
                </a:lnTo>
                <a:lnTo>
                  <a:pt x="404" y="22"/>
                </a:lnTo>
                <a:lnTo>
                  <a:pt x="401" y="26"/>
                </a:lnTo>
                <a:lnTo>
                  <a:pt x="396" y="31"/>
                </a:lnTo>
                <a:lnTo>
                  <a:pt x="394" y="34"/>
                </a:lnTo>
                <a:lnTo>
                  <a:pt x="391" y="38"/>
                </a:lnTo>
                <a:lnTo>
                  <a:pt x="387" y="43"/>
                </a:lnTo>
                <a:lnTo>
                  <a:pt x="382" y="50"/>
                </a:lnTo>
                <a:lnTo>
                  <a:pt x="377" y="57"/>
                </a:lnTo>
                <a:lnTo>
                  <a:pt x="370" y="66"/>
                </a:lnTo>
                <a:lnTo>
                  <a:pt x="365" y="73"/>
                </a:lnTo>
                <a:lnTo>
                  <a:pt x="359" y="81"/>
                </a:lnTo>
                <a:lnTo>
                  <a:pt x="354" y="87"/>
                </a:lnTo>
                <a:lnTo>
                  <a:pt x="353" y="89"/>
                </a:lnTo>
                <a:lnTo>
                  <a:pt x="352" y="90"/>
                </a:lnTo>
                <a:lnTo>
                  <a:pt x="349" y="98"/>
                </a:lnTo>
                <a:lnTo>
                  <a:pt x="347" y="105"/>
                </a:lnTo>
                <a:lnTo>
                  <a:pt x="345" y="111"/>
                </a:lnTo>
                <a:lnTo>
                  <a:pt x="344" y="116"/>
                </a:lnTo>
                <a:lnTo>
                  <a:pt x="342" y="122"/>
                </a:lnTo>
                <a:lnTo>
                  <a:pt x="341" y="126"/>
                </a:lnTo>
                <a:lnTo>
                  <a:pt x="340" y="127"/>
                </a:lnTo>
                <a:lnTo>
                  <a:pt x="340" y="126"/>
                </a:lnTo>
                <a:lnTo>
                  <a:pt x="340" y="124"/>
                </a:lnTo>
                <a:lnTo>
                  <a:pt x="340" y="121"/>
                </a:lnTo>
                <a:lnTo>
                  <a:pt x="339" y="119"/>
                </a:lnTo>
                <a:lnTo>
                  <a:pt x="338" y="118"/>
                </a:lnTo>
                <a:lnTo>
                  <a:pt x="335" y="119"/>
                </a:lnTo>
                <a:lnTo>
                  <a:pt x="330" y="122"/>
                </a:lnTo>
                <a:lnTo>
                  <a:pt x="325" y="129"/>
                </a:lnTo>
                <a:lnTo>
                  <a:pt x="320" y="134"/>
                </a:lnTo>
                <a:lnTo>
                  <a:pt x="316" y="139"/>
                </a:lnTo>
                <a:lnTo>
                  <a:pt x="311" y="146"/>
                </a:lnTo>
                <a:lnTo>
                  <a:pt x="306" y="155"/>
                </a:lnTo>
                <a:lnTo>
                  <a:pt x="299" y="163"/>
                </a:lnTo>
                <a:lnTo>
                  <a:pt x="292" y="174"/>
                </a:lnTo>
                <a:lnTo>
                  <a:pt x="288" y="182"/>
                </a:lnTo>
                <a:lnTo>
                  <a:pt x="285" y="191"/>
                </a:lnTo>
                <a:lnTo>
                  <a:pt x="284" y="201"/>
                </a:lnTo>
                <a:lnTo>
                  <a:pt x="282" y="210"/>
                </a:lnTo>
                <a:lnTo>
                  <a:pt x="282" y="220"/>
                </a:lnTo>
                <a:lnTo>
                  <a:pt x="280" y="229"/>
                </a:lnTo>
                <a:lnTo>
                  <a:pt x="277" y="238"/>
                </a:lnTo>
                <a:lnTo>
                  <a:pt x="274" y="246"/>
                </a:lnTo>
                <a:lnTo>
                  <a:pt x="266" y="258"/>
                </a:lnTo>
                <a:lnTo>
                  <a:pt x="257" y="270"/>
                </a:lnTo>
                <a:lnTo>
                  <a:pt x="247" y="282"/>
                </a:lnTo>
                <a:lnTo>
                  <a:pt x="238" y="294"/>
                </a:lnTo>
                <a:lnTo>
                  <a:pt x="235" y="310"/>
                </a:lnTo>
                <a:lnTo>
                  <a:pt x="232" y="323"/>
                </a:lnTo>
                <a:lnTo>
                  <a:pt x="230" y="335"/>
                </a:lnTo>
                <a:lnTo>
                  <a:pt x="226" y="345"/>
                </a:lnTo>
                <a:lnTo>
                  <a:pt x="223" y="354"/>
                </a:lnTo>
                <a:lnTo>
                  <a:pt x="218" y="361"/>
                </a:lnTo>
                <a:lnTo>
                  <a:pt x="213" y="367"/>
                </a:lnTo>
                <a:lnTo>
                  <a:pt x="208" y="373"/>
                </a:lnTo>
                <a:lnTo>
                  <a:pt x="201" y="377"/>
                </a:lnTo>
                <a:lnTo>
                  <a:pt x="194" y="382"/>
                </a:lnTo>
                <a:lnTo>
                  <a:pt x="186" y="385"/>
                </a:lnTo>
                <a:lnTo>
                  <a:pt x="176" y="389"/>
                </a:lnTo>
                <a:lnTo>
                  <a:pt x="166" y="392"/>
                </a:lnTo>
                <a:lnTo>
                  <a:pt x="153" y="395"/>
                </a:lnTo>
                <a:lnTo>
                  <a:pt x="140" y="398"/>
                </a:lnTo>
                <a:lnTo>
                  <a:pt x="124" y="402"/>
                </a:lnTo>
                <a:lnTo>
                  <a:pt x="119" y="406"/>
                </a:lnTo>
                <a:lnTo>
                  <a:pt x="116" y="409"/>
                </a:lnTo>
                <a:lnTo>
                  <a:pt x="109" y="414"/>
                </a:lnTo>
                <a:lnTo>
                  <a:pt x="104" y="417"/>
                </a:lnTo>
                <a:lnTo>
                  <a:pt x="102" y="419"/>
                </a:lnTo>
                <a:lnTo>
                  <a:pt x="101" y="420"/>
                </a:lnTo>
                <a:lnTo>
                  <a:pt x="100" y="420"/>
                </a:lnTo>
                <a:lnTo>
                  <a:pt x="100" y="419"/>
                </a:lnTo>
                <a:lnTo>
                  <a:pt x="99" y="419"/>
                </a:lnTo>
                <a:lnTo>
                  <a:pt x="99" y="419"/>
                </a:lnTo>
                <a:lnTo>
                  <a:pt x="96" y="419"/>
                </a:lnTo>
                <a:lnTo>
                  <a:pt x="92" y="420"/>
                </a:lnTo>
                <a:lnTo>
                  <a:pt x="86" y="422"/>
                </a:lnTo>
                <a:lnTo>
                  <a:pt x="78" y="426"/>
                </a:lnTo>
                <a:lnTo>
                  <a:pt x="73" y="428"/>
                </a:lnTo>
                <a:lnTo>
                  <a:pt x="66" y="431"/>
                </a:lnTo>
                <a:lnTo>
                  <a:pt x="60" y="434"/>
                </a:lnTo>
                <a:lnTo>
                  <a:pt x="52" y="438"/>
                </a:lnTo>
                <a:lnTo>
                  <a:pt x="40" y="445"/>
                </a:lnTo>
                <a:lnTo>
                  <a:pt x="29" y="454"/>
                </a:lnTo>
                <a:lnTo>
                  <a:pt x="21" y="463"/>
                </a:lnTo>
                <a:lnTo>
                  <a:pt x="14" y="472"/>
                </a:lnTo>
                <a:lnTo>
                  <a:pt x="9" y="482"/>
                </a:lnTo>
                <a:lnTo>
                  <a:pt x="5" y="493"/>
                </a:lnTo>
                <a:lnTo>
                  <a:pt x="2" y="504"/>
                </a:lnTo>
                <a:lnTo>
                  <a:pt x="1" y="516"/>
                </a:lnTo>
                <a:lnTo>
                  <a:pt x="0" y="529"/>
                </a:lnTo>
                <a:lnTo>
                  <a:pt x="0" y="541"/>
                </a:lnTo>
                <a:lnTo>
                  <a:pt x="2" y="567"/>
                </a:lnTo>
                <a:lnTo>
                  <a:pt x="4" y="592"/>
                </a:lnTo>
                <a:lnTo>
                  <a:pt x="4" y="618"/>
                </a:lnTo>
              </a:path>
            </a:pathLst>
          </a:custGeom>
          <a:solidFill>
            <a:srgbClr val="000099"/>
          </a:solidFill>
          <a:ln w="12700" cap="rnd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12354" name="Freeform 66"/>
          <p:cNvSpPr>
            <a:spLocks/>
          </p:cNvSpPr>
          <p:nvPr/>
        </p:nvSpPr>
        <p:spPr bwMode="auto">
          <a:xfrm>
            <a:off x="2714625" y="3057525"/>
            <a:ext cx="611188" cy="982663"/>
          </a:xfrm>
          <a:custGeom>
            <a:avLst/>
            <a:gdLst/>
            <a:ahLst/>
            <a:cxnLst>
              <a:cxn ang="0">
                <a:pos x="384" y="0"/>
              </a:cxn>
              <a:cxn ang="0">
                <a:pos x="354" y="33"/>
              </a:cxn>
              <a:cxn ang="0">
                <a:pos x="324" y="64"/>
              </a:cxn>
              <a:cxn ang="0">
                <a:pos x="263" y="128"/>
              </a:cxn>
              <a:cxn ang="0">
                <a:pos x="203" y="192"/>
              </a:cxn>
              <a:cxn ang="0">
                <a:pos x="173" y="225"/>
              </a:cxn>
              <a:cxn ang="0">
                <a:pos x="144" y="258"/>
              </a:cxn>
              <a:cxn ang="0">
                <a:pos x="131" y="275"/>
              </a:cxn>
              <a:cxn ang="0">
                <a:pos x="119" y="293"/>
              </a:cxn>
              <a:cxn ang="0">
                <a:pos x="96" y="330"/>
              </a:cxn>
              <a:cxn ang="0">
                <a:pos x="86" y="347"/>
              </a:cxn>
              <a:cxn ang="0">
                <a:pos x="74" y="365"/>
              </a:cxn>
              <a:cxn ang="0">
                <a:pos x="62" y="385"/>
              </a:cxn>
              <a:cxn ang="0">
                <a:pos x="51" y="405"/>
              </a:cxn>
              <a:cxn ang="0">
                <a:pos x="40" y="423"/>
              </a:cxn>
              <a:cxn ang="0">
                <a:pos x="36" y="430"/>
              </a:cxn>
              <a:cxn ang="0">
                <a:pos x="32" y="437"/>
              </a:cxn>
              <a:cxn ang="0">
                <a:pos x="28" y="442"/>
              </a:cxn>
              <a:cxn ang="0">
                <a:pos x="26" y="447"/>
              </a:cxn>
              <a:cxn ang="0">
                <a:pos x="25" y="449"/>
              </a:cxn>
              <a:cxn ang="0">
                <a:pos x="24" y="450"/>
              </a:cxn>
              <a:cxn ang="0">
                <a:pos x="14" y="492"/>
              </a:cxn>
              <a:cxn ang="0">
                <a:pos x="10" y="513"/>
              </a:cxn>
              <a:cxn ang="0">
                <a:pos x="7" y="534"/>
              </a:cxn>
              <a:cxn ang="0">
                <a:pos x="4" y="555"/>
              </a:cxn>
              <a:cxn ang="0">
                <a:pos x="2" y="575"/>
              </a:cxn>
              <a:cxn ang="0">
                <a:pos x="1" y="596"/>
              </a:cxn>
              <a:cxn ang="0">
                <a:pos x="0" y="618"/>
              </a:cxn>
            </a:cxnLst>
            <a:rect l="0" t="0" r="r" b="b"/>
            <a:pathLst>
              <a:path w="385" h="619">
                <a:moveTo>
                  <a:pt x="384" y="0"/>
                </a:moveTo>
                <a:lnTo>
                  <a:pt x="354" y="33"/>
                </a:lnTo>
                <a:lnTo>
                  <a:pt x="324" y="64"/>
                </a:lnTo>
                <a:lnTo>
                  <a:pt x="263" y="128"/>
                </a:lnTo>
                <a:lnTo>
                  <a:pt x="203" y="192"/>
                </a:lnTo>
                <a:lnTo>
                  <a:pt x="173" y="225"/>
                </a:lnTo>
                <a:lnTo>
                  <a:pt x="144" y="258"/>
                </a:lnTo>
                <a:lnTo>
                  <a:pt x="131" y="275"/>
                </a:lnTo>
                <a:lnTo>
                  <a:pt x="119" y="293"/>
                </a:lnTo>
                <a:lnTo>
                  <a:pt x="96" y="330"/>
                </a:lnTo>
                <a:lnTo>
                  <a:pt x="86" y="347"/>
                </a:lnTo>
                <a:lnTo>
                  <a:pt x="74" y="365"/>
                </a:lnTo>
                <a:lnTo>
                  <a:pt x="62" y="385"/>
                </a:lnTo>
                <a:lnTo>
                  <a:pt x="51" y="405"/>
                </a:lnTo>
                <a:lnTo>
                  <a:pt x="40" y="423"/>
                </a:lnTo>
                <a:lnTo>
                  <a:pt x="36" y="430"/>
                </a:lnTo>
                <a:lnTo>
                  <a:pt x="32" y="437"/>
                </a:lnTo>
                <a:lnTo>
                  <a:pt x="28" y="442"/>
                </a:lnTo>
                <a:lnTo>
                  <a:pt x="26" y="447"/>
                </a:lnTo>
                <a:lnTo>
                  <a:pt x="25" y="449"/>
                </a:lnTo>
                <a:lnTo>
                  <a:pt x="24" y="450"/>
                </a:lnTo>
                <a:lnTo>
                  <a:pt x="14" y="492"/>
                </a:lnTo>
                <a:lnTo>
                  <a:pt x="10" y="513"/>
                </a:lnTo>
                <a:lnTo>
                  <a:pt x="7" y="534"/>
                </a:lnTo>
                <a:lnTo>
                  <a:pt x="4" y="555"/>
                </a:lnTo>
                <a:lnTo>
                  <a:pt x="2" y="575"/>
                </a:lnTo>
                <a:lnTo>
                  <a:pt x="1" y="596"/>
                </a:lnTo>
                <a:lnTo>
                  <a:pt x="0" y="618"/>
                </a:lnTo>
              </a:path>
            </a:pathLst>
          </a:custGeom>
          <a:solidFill>
            <a:srgbClr val="000099"/>
          </a:solidFill>
          <a:ln w="12700" cap="rnd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12355" name="Freeform 67"/>
          <p:cNvSpPr>
            <a:spLocks/>
          </p:cNvSpPr>
          <p:nvPr/>
        </p:nvSpPr>
        <p:spPr bwMode="auto">
          <a:xfrm>
            <a:off x="2847975" y="3038475"/>
            <a:ext cx="754063" cy="1154113"/>
          </a:xfrm>
          <a:custGeom>
            <a:avLst/>
            <a:gdLst/>
            <a:ahLst/>
            <a:cxnLst>
              <a:cxn ang="0">
                <a:pos x="474" y="0"/>
              </a:cxn>
              <a:cxn ang="0">
                <a:pos x="448" y="8"/>
              </a:cxn>
              <a:cxn ang="0">
                <a:pos x="423" y="16"/>
              </a:cxn>
              <a:cxn ang="0">
                <a:pos x="397" y="24"/>
              </a:cxn>
              <a:cxn ang="0">
                <a:pos x="372" y="36"/>
              </a:cxn>
              <a:cxn ang="0">
                <a:pos x="351" y="49"/>
              </a:cxn>
              <a:cxn ang="0">
                <a:pos x="331" y="63"/>
              </a:cxn>
              <a:cxn ang="0">
                <a:pos x="313" y="79"/>
              </a:cxn>
              <a:cxn ang="0">
                <a:pos x="296" y="97"/>
              </a:cxn>
              <a:cxn ang="0">
                <a:pos x="280" y="116"/>
              </a:cxn>
              <a:cxn ang="0">
                <a:pos x="265" y="137"/>
              </a:cxn>
              <a:cxn ang="0">
                <a:pos x="251" y="159"/>
              </a:cxn>
              <a:cxn ang="0">
                <a:pos x="237" y="181"/>
              </a:cxn>
              <a:cxn ang="0">
                <a:pos x="212" y="227"/>
              </a:cxn>
              <a:cxn ang="0">
                <a:pos x="188" y="273"/>
              </a:cxn>
              <a:cxn ang="0">
                <a:pos x="166" y="319"/>
              </a:cxn>
              <a:cxn ang="0">
                <a:pos x="155" y="340"/>
              </a:cxn>
              <a:cxn ang="0">
                <a:pos x="144" y="359"/>
              </a:cxn>
              <a:cxn ang="0">
                <a:pos x="139" y="391"/>
              </a:cxn>
              <a:cxn ang="0">
                <a:pos x="135" y="421"/>
              </a:cxn>
              <a:cxn ang="0">
                <a:pos x="130" y="449"/>
              </a:cxn>
              <a:cxn ang="0">
                <a:pos x="125" y="477"/>
              </a:cxn>
              <a:cxn ang="0">
                <a:pos x="117" y="505"/>
              </a:cxn>
              <a:cxn ang="0">
                <a:pos x="109" y="532"/>
              </a:cxn>
              <a:cxn ang="0">
                <a:pos x="97" y="559"/>
              </a:cxn>
              <a:cxn ang="0">
                <a:pos x="84" y="589"/>
              </a:cxn>
              <a:cxn ang="0">
                <a:pos x="82" y="604"/>
              </a:cxn>
              <a:cxn ang="0">
                <a:pos x="81" y="619"/>
              </a:cxn>
              <a:cxn ang="0">
                <a:pos x="78" y="634"/>
              </a:cxn>
              <a:cxn ang="0">
                <a:pos x="75" y="641"/>
              </a:cxn>
              <a:cxn ang="0">
                <a:pos x="72" y="648"/>
              </a:cxn>
              <a:cxn ang="0">
                <a:pos x="66" y="657"/>
              </a:cxn>
              <a:cxn ang="0">
                <a:pos x="59" y="664"/>
              </a:cxn>
              <a:cxn ang="0">
                <a:pos x="44" y="679"/>
              </a:cxn>
              <a:cxn ang="0">
                <a:pos x="28" y="693"/>
              </a:cxn>
              <a:cxn ang="0">
                <a:pos x="12" y="708"/>
              </a:cxn>
              <a:cxn ang="0">
                <a:pos x="8" y="713"/>
              </a:cxn>
              <a:cxn ang="0">
                <a:pos x="4" y="719"/>
              </a:cxn>
              <a:cxn ang="0">
                <a:pos x="2" y="724"/>
              </a:cxn>
              <a:cxn ang="0">
                <a:pos x="0" y="726"/>
              </a:cxn>
              <a:cxn ang="0">
                <a:pos x="0" y="726"/>
              </a:cxn>
            </a:cxnLst>
            <a:rect l="0" t="0" r="r" b="b"/>
            <a:pathLst>
              <a:path w="475" h="727">
                <a:moveTo>
                  <a:pt x="474" y="0"/>
                </a:moveTo>
                <a:lnTo>
                  <a:pt x="448" y="8"/>
                </a:lnTo>
                <a:lnTo>
                  <a:pt x="423" y="16"/>
                </a:lnTo>
                <a:lnTo>
                  <a:pt x="397" y="24"/>
                </a:lnTo>
                <a:lnTo>
                  <a:pt x="372" y="36"/>
                </a:lnTo>
                <a:lnTo>
                  <a:pt x="351" y="49"/>
                </a:lnTo>
                <a:lnTo>
                  <a:pt x="331" y="63"/>
                </a:lnTo>
                <a:lnTo>
                  <a:pt x="313" y="79"/>
                </a:lnTo>
                <a:lnTo>
                  <a:pt x="296" y="97"/>
                </a:lnTo>
                <a:lnTo>
                  <a:pt x="280" y="116"/>
                </a:lnTo>
                <a:lnTo>
                  <a:pt x="265" y="137"/>
                </a:lnTo>
                <a:lnTo>
                  <a:pt x="251" y="159"/>
                </a:lnTo>
                <a:lnTo>
                  <a:pt x="237" y="181"/>
                </a:lnTo>
                <a:lnTo>
                  <a:pt x="212" y="227"/>
                </a:lnTo>
                <a:lnTo>
                  <a:pt x="188" y="273"/>
                </a:lnTo>
                <a:lnTo>
                  <a:pt x="166" y="319"/>
                </a:lnTo>
                <a:lnTo>
                  <a:pt x="155" y="340"/>
                </a:lnTo>
                <a:lnTo>
                  <a:pt x="144" y="359"/>
                </a:lnTo>
                <a:lnTo>
                  <a:pt x="139" y="391"/>
                </a:lnTo>
                <a:lnTo>
                  <a:pt x="135" y="421"/>
                </a:lnTo>
                <a:lnTo>
                  <a:pt x="130" y="449"/>
                </a:lnTo>
                <a:lnTo>
                  <a:pt x="125" y="477"/>
                </a:lnTo>
                <a:lnTo>
                  <a:pt x="117" y="505"/>
                </a:lnTo>
                <a:lnTo>
                  <a:pt x="109" y="532"/>
                </a:lnTo>
                <a:lnTo>
                  <a:pt x="97" y="559"/>
                </a:lnTo>
                <a:lnTo>
                  <a:pt x="84" y="589"/>
                </a:lnTo>
                <a:lnTo>
                  <a:pt x="82" y="604"/>
                </a:lnTo>
                <a:lnTo>
                  <a:pt x="81" y="619"/>
                </a:lnTo>
                <a:lnTo>
                  <a:pt x="78" y="634"/>
                </a:lnTo>
                <a:lnTo>
                  <a:pt x="75" y="641"/>
                </a:lnTo>
                <a:lnTo>
                  <a:pt x="72" y="648"/>
                </a:lnTo>
                <a:lnTo>
                  <a:pt x="66" y="657"/>
                </a:lnTo>
                <a:lnTo>
                  <a:pt x="59" y="664"/>
                </a:lnTo>
                <a:lnTo>
                  <a:pt x="44" y="679"/>
                </a:lnTo>
                <a:lnTo>
                  <a:pt x="28" y="693"/>
                </a:lnTo>
                <a:lnTo>
                  <a:pt x="12" y="708"/>
                </a:lnTo>
                <a:lnTo>
                  <a:pt x="8" y="713"/>
                </a:lnTo>
                <a:lnTo>
                  <a:pt x="4" y="719"/>
                </a:lnTo>
                <a:lnTo>
                  <a:pt x="2" y="724"/>
                </a:lnTo>
                <a:lnTo>
                  <a:pt x="0" y="726"/>
                </a:lnTo>
                <a:lnTo>
                  <a:pt x="0" y="726"/>
                </a:lnTo>
              </a:path>
            </a:pathLst>
          </a:custGeom>
          <a:solidFill>
            <a:srgbClr val="000099"/>
          </a:solidFill>
          <a:ln w="12700" cap="rnd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12356" name="Freeform 68"/>
          <p:cNvSpPr>
            <a:spLocks/>
          </p:cNvSpPr>
          <p:nvPr/>
        </p:nvSpPr>
        <p:spPr bwMode="auto">
          <a:xfrm>
            <a:off x="3200400" y="3048000"/>
            <a:ext cx="544513" cy="925513"/>
          </a:xfrm>
          <a:custGeom>
            <a:avLst/>
            <a:gdLst/>
            <a:ahLst/>
            <a:cxnLst>
              <a:cxn ang="0">
                <a:pos x="342" y="0"/>
              </a:cxn>
              <a:cxn ang="0">
                <a:pos x="294" y="29"/>
              </a:cxn>
              <a:cxn ang="0">
                <a:pos x="269" y="44"/>
              </a:cxn>
              <a:cxn ang="0">
                <a:pos x="246" y="60"/>
              </a:cxn>
              <a:cxn ang="0">
                <a:pos x="230" y="73"/>
              </a:cxn>
              <a:cxn ang="0">
                <a:pos x="216" y="87"/>
              </a:cxn>
              <a:cxn ang="0">
                <a:pos x="203" y="101"/>
              </a:cxn>
              <a:cxn ang="0">
                <a:pos x="192" y="117"/>
              </a:cxn>
              <a:cxn ang="0">
                <a:pos x="182" y="133"/>
              </a:cxn>
              <a:cxn ang="0">
                <a:pos x="172" y="150"/>
              </a:cxn>
              <a:cxn ang="0">
                <a:pos x="165" y="168"/>
              </a:cxn>
              <a:cxn ang="0">
                <a:pos x="157" y="186"/>
              </a:cxn>
              <a:cxn ang="0">
                <a:pos x="151" y="204"/>
              </a:cxn>
              <a:cxn ang="0">
                <a:pos x="145" y="223"/>
              </a:cxn>
              <a:cxn ang="0">
                <a:pos x="134" y="260"/>
              </a:cxn>
              <a:cxn ang="0">
                <a:pos x="124" y="298"/>
              </a:cxn>
              <a:cxn ang="0">
                <a:pos x="114" y="336"/>
              </a:cxn>
              <a:cxn ang="0">
                <a:pos x="111" y="347"/>
              </a:cxn>
              <a:cxn ang="0">
                <a:pos x="108" y="356"/>
              </a:cxn>
              <a:cxn ang="0">
                <a:pos x="106" y="365"/>
              </a:cxn>
              <a:cxn ang="0">
                <a:pos x="104" y="371"/>
              </a:cxn>
              <a:cxn ang="0">
                <a:pos x="103" y="376"/>
              </a:cxn>
              <a:cxn ang="0">
                <a:pos x="103" y="380"/>
              </a:cxn>
              <a:cxn ang="0">
                <a:pos x="102" y="382"/>
              </a:cxn>
              <a:cxn ang="0">
                <a:pos x="102" y="383"/>
              </a:cxn>
              <a:cxn ang="0">
                <a:pos x="102" y="384"/>
              </a:cxn>
              <a:cxn ang="0">
                <a:pos x="103" y="382"/>
              </a:cxn>
              <a:cxn ang="0">
                <a:pos x="105" y="380"/>
              </a:cxn>
              <a:cxn ang="0">
                <a:pos x="106" y="377"/>
              </a:cxn>
              <a:cxn ang="0">
                <a:pos x="108" y="375"/>
              </a:cxn>
              <a:cxn ang="0">
                <a:pos x="109" y="376"/>
              </a:cxn>
              <a:cxn ang="0">
                <a:pos x="109" y="378"/>
              </a:cxn>
              <a:cxn ang="0">
                <a:pos x="109" y="381"/>
              </a:cxn>
              <a:cxn ang="0">
                <a:pos x="108" y="384"/>
              </a:cxn>
              <a:cxn ang="0">
                <a:pos x="108" y="389"/>
              </a:cxn>
              <a:cxn ang="0">
                <a:pos x="106" y="396"/>
              </a:cxn>
              <a:cxn ang="0">
                <a:pos x="105" y="403"/>
              </a:cxn>
              <a:cxn ang="0">
                <a:pos x="103" y="413"/>
              </a:cxn>
              <a:cxn ang="0">
                <a:pos x="100" y="424"/>
              </a:cxn>
              <a:cxn ang="0">
                <a:pos x="97" y="437"/>
              </a:cxn>
              <a:cxn ang="0">
                <a:pos x="93" y="453"/>
              </a:cxn>
              <a:cxn ang="0">
                <a:pos x="89" y="471"/>
              </a:cxn>
              <a:cxn ang="0">
                <a:pos x="84" y="492"/>
              </a:cxn>
              <a:cxn ang="0">
                <a:pos x="83" y="498"/>
              </a:cxn>
              <a:cxn ang="0">
                <a:pos x="82" y="505"/>
              </a:cxn>
              <a:cxn ang="0">
                <a:pos x="81" y="518"/>
              </a:cxn>
              <a:cxn ang="0">
                <a:pos x="80" y="523"/>
              </a:cxn>
              <a:cxn ang="0">
                <a:pos x="78" y="530"/>
              </a:cxn>
              <a:cxn ang="0">
                <a:pos x="75" y="535"/>
              </a:cxn>
              <a:cxn ang="0">
                <a:pos x="72" y="540"/>
              </a:cxn>
              <a:cxn ang="0">
                <a:pos x="69" y="543"/>
              </a:cxn>
              <a:cxn ang="0">
                <a:pos x="66" y="546"/>
              </a:cxn>
              <a:cxn ang="0">
                <a:pos x="58" y="550"/>
              </a:cxn>
              <a:cxn ang="0">
                <a:pos x="48" y="555"/>
              </a:cxn>
              <a:cxn ang="0">
                <a:pos x="38" y="560"/>
              </a:cxn>
              <a:cxn ang="0">
                <a:pos x="27" y="565"/>
              </a:cxn>
              <a:cxn ang="0">
                <a:pos x="17" y="570"/>
              </a:cxn>
              <a:cxn ang="0">
                <a:pos x="8" y="576"/>
              </a:cxn>
              <a:cxn ang="0">
                <a:pos x="0" y="582"/>
              </a:cxn>
            </a:cxnLst>
            <a:rect l="0" t="0" r="r" b="b"/>
            <a:pathLst>
              <a:path w="343" h="583">
                <a:moveTo>
                  <a:pt x="342" y="0"/>
                </a:moveTo>
                <a:lnTo>
                  <a:pt x="294" y="29"/>
                </a:lnTo>
                <a:lnTo>
                  <a:pt x="269" y="44"/>
                </a:lnTo>
                <a:lnTo>
                  <a:pt x="246" y="60"/>
                </a:lnTo>
                <a:lnTo>
                  <a:pt x="230" y="73"/>
                </a:lnTo>
                <a:lnTo>
                  <a:pt x="216" y="87"/>
                </a:lnTo>
                <a:lnTo>
                  <a:pt x="203" y="101"/>
                </a:lnTo>
                <a:lnTo>
                  <a:pt x="192" y="117"/>
                </a:lnTo>
                <a:lnTo>
                  <a:pt x="182" y="133"/>
                </a:lnTo>
                <a:lnTo>
                  <a:pt x="172" y="150"/>
                </a:lnTo>
                <a:lnTo>
                  <a:pt x="165" y="168"/>
                </a:lnTo>
                <a:lnTo>
                  <a:pt x="157" y="186"/>
                </a:lnTo>
                <a:lnTo>
                  <a:pt x="151" y="204"/>
                </a:lnTo>
                <a:lnTo>
                  <a:pt x="145" y="223"/>
                </a:lnTo>
                <a:lnTo>
                  <a:pt x="134" y="260"/>
                </a:lnTo>
                <a:lnTo>
                  <a:pt x="124" y="298"/>
                </a:lnTo>
                <a:lnTo>
                  <a:pt x="114" y="336"/>
                </a:lnTo>
                <a:lnTo>
                  <a:pt x="111" y="347"/>
                </a:lnTo>
                <a:lnTo>
                  <a:pt x="108" y="356"/>
                </a:lnTo>
                <a:lnTo>
                  <a:pt x="106" y="365"/>
                </a:lnTo>
                <a:lnTo>
                  <a:pt x="104" y="371"/>
                </a:lnTo>
                <a:lnTo>
                  <a:pt x="103" y="376"/>
                </a:lnTo>
                <a:lnTo>
                  <a:pt x="103" y="380"/>
                </a:lnTo>
                <a:lnTo>
                  <a:pt x="102" y="382"/>
                </a:lnTo>
                <a:lnTo>
                  <a:pt x="102" y="383"/>
                </a:lnTo>
                <a:lnTo>
                  <a:pt x="102" y="384"/>
                </a:lnTo>
                <a:lnTo>
                  <a:pt x="103" y="382"/>
                </a:lnTo>
                <a:lnTo>
                  <a:pt x="105" y="380"/>
                </a:lnTo>
                <a:lnTo>
                  <a:pt x="106" y="377"/>
                </a:lnTo>
                <a:lnTo>
                  <a:pt x="108" y="375"/>
                </a:lnTo>
                <a:lnTo>
                  <a:pt x="109" y="376"/>
                </a:lnTo>
                <a:lnTo>
                  <a:pt x="109" y="378"/>
                </a:lnTo>
                <a:lnTo>
                  <a:pt x="109" y="381"/>
                </a:lnTo>
                <a:lnTo>
                  <a:pt x="108" y="384"/>
                </a:lnTo>
                <a:lnTo>
                  <a:pt x="108" y="389"/>
                </a:lnTo>
                <a:lnTo>
                  <a:pt x="106" y="396"/>
                </a:lnTo>
                <a:lnTo>
                  <a:pt x="105" y="403"/>
                </a:lnTo>
                <a:lnTo>
                  <a:pt x="103" y="413"/>
                </a:lnTo>
                <a:lnTo>
                  <a:pt x="100" y="424"/>
                </a:lnTo>
                <a:lnTo>
                  <a:pt x="97" y="437"/>
                </a:lnTo>
                <a:lnTo>
                  <a:pt x="93" y="453"/>
                </a:lnTo>
                <a:lnTo>
                  <a:pt x="89" y="471"/>
                </a:lnTo>
                <a:lnTo>
                  <a:pt x="84" y="492"/>
                </a:lnTo>
                <a:lnTo>
                  <a:pt x="83" y="498"/>
                </a:lnTo>
                <a:lnTo>
                  <a:pt x="82" y="505"/>
                </a:lnTo>
                <a:lnTo>
                  <a:pt x="81" y="518"/>
                </a:lnTo>
                <a:lnTo>
                  <a:pt x="80" y="523"/>
                </a:lnTo>
                <a:lnTo>
                  <a:pt x="78" y="530"/>
                </a:lnTo>
                <a:lnTo>
                  <a:pt x="75" y="535"/>
                </a:lnTo>
                <a:lnTo>
                  <a:pt x="72" y="540"/>
                </a:lnTo>
                <a:lnTo>
                  <a:pt x="69" y="543"/>
                </a:lnTo>
                <a:lnTo>
                  <a:pt x="66" y="546"/>
                </a:lnTo>
                <a:lnTo>
                  <a:pt x="58" y="550"/>
                </a:lnTo>
                <a:lnTo>
                  <a:pt x="48" y="555"/>
                </a:lnTo>
                <a:lnTo>
                  <a:pt x="38" y="560"/>
                </a:lnTo>
                <a:lnTo>
                  <a:pt x="27" y="565"/>
                </a:lnTo>
                <a:lnTo>
                  <a:pt x="17" y="570"/>
                </a:lnTo>
                <a:lnTo>
                  <a:pt x="8" y="576"/>
                </a:lnTo>
                <a:lnTo>
                  <a:pt x="0" y="582"/>
                </a:lnTo>
              </a:path>
            </a:pathLst>
          </a:custGeom>
          <a:solidFill>
            <a:srgbClr val="000099"/>
          </a:solidFill>
          <a:ln w="12700" cap="rnd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12357" name="Freeform 69"/>
          <p:cNvSpPr>
            <a:spLocks/>
          </p:cNvSpPr>
          <p:nvPr/>
        </p:nvSpPr>
        <p:spPr bwMode="auto">
          <a:xfrm>
            <a:off x="2676525" y="2562225"/>
            <a:ext cx="706438" cy="801688"/>
          </a:xfrm>
          <a:custGeom>
            <a:avLst/>
            <a:gdLst/>
            <a:ahLst/>
            <a:cxnLst>
              <a:cxn ang="0">
                <a:pos x="444" y="0"/>
              </a:cxn>
              <a:cxn ang="0">
                <a:pos x="421" y="11"/>
              </a:cxn>
              <a:cxn ang="0">
                <a:pos x="398" y="25"/>
              </a:cxn>
              <a:cxn ang="0">
                <a:pos x="377" y="39"/>
              </a:cxn>
              <a:cxn ang="0">
                <a:pos x="355" y="54"/>
              </a:cxn>
              <a:cxn ang="0">
                <a:pos x="314" y="85"/>
              </a:cxn>
              <a:cxn ang="0">
                <a:pos x="292" y="100"/>
              </a:cxn>
              <a:cxn ang="0">
                <a:pos x="270" y="114"/>
              </a:cxn>
              <a:cxn ang="0">
                <a:pos x="266" y="144"/>
              </a:cxn>
              <a:cxn ang="0">
                <a:pos x="263" y="172"/>
              </a:cxn>
              <a:cxn ang="0">
                <a:pos x="260" y="201"/>
              </a:cxn>
              <a:cxn ang="0">
                <a:pos x="258" y="229"/>
              </a:cxn>
              <a:cxn ang="0">
                <a:pos x="257" y="258"/>
              </a:cxn>
              <a:cxn ang="0">
                <a:pos x="256" y="287"/>
              </a:cxn>
              <a:cxn ang="0">
                <a:pos x="254" y="317"/>
              </a:cxn>
              <a:cxn ang="0">
                <a:pos x="252" y="348"/>
              </a:cxn>
              <a:cxn ang="0">
                <a:pos x="252" y="363"/>
              </a:cxn>
              <a:cxn ang="0">
                <a:pos x="251" y="378"/>
              </a:cxn>
              <a:cxn ang="0">
                <a:pos x="250" y="385"/>
              </a:cxn>
              <a:cxn ang="0">
                <a:pos x="248" y="392"/>
              </a:cxn>
              <a:cxn ang="0">
                <a:pos x="245" y="398"/>
              </a:cxn>
              <a:cxn ang="0">
                <a:pos x="240" y="402"/>
              </a:cxn>
              <a:cxn ang="0">
                <a:pos x="234" y="406"/>
              </a:cxn>
              <a:cxn ang="0">
                <a:pos x="229" y="407"/>
              </a:cxn>
              <a:cxn ang="0">
                <a:pos x="216" y="410"/>
              </a:cxn>
              <a:cxn ang="0">
                <a:pos x="204" y="411"/>
              </a:cxn>
              <a:cxn ang="0">
                <a:pos x="192" y="414"/>
              </a:cxn>
              <a:cxn ang="0">
                <a:pos x="181" y="422"/>
              </a:cxn>
              <a:cxn ang="0">
                <a:pos x="170" y="429"/>
              </a:cxn>
              <a:cxn ang="0">
                <a:pos x="160" y="436"/>
              </a:cxn>
              <a:cxn ang="0">
                <a:pos x="151" y="440"/>
              </a:cxn>
              <a:cxn ang="0">
                <a:pos x="142" y="444"/>
              </a:cxn>
              <a:cxn ang="0">
                <a:pos x="133" y="448"/>
              </a:cxn>
              <a:cxn ang="0">
                <a:pos x="117" y="453"/>
              </a:cxn>
              <a:cxn ang="0">
                <a:pos x="100" y="457"/>
              </a:cxn>
              <a:cxn ang="0">
                <a:pos x="81" y="461"/>
              </a:cxn>
              <a:cxn ang="0">
                <a:pos x="71" y="464"/>
              </a:cxn>
              <a:cxn ang="0">
                <a:pos x="61" y="467"/>
              </a:cxn>
              <a:cxn ang="0">
                <a:pos x="49" y="470"/>
              </a:cxn>
              <a:cxn ang="0">
                <a:pos x="36" y="474"/>
              </a:cxn>
              <a:cxn ang="0">
                <a:pos x="27" y="483"/>
              </a:cxn>
              <a:cxn ang="0">
                <a:pos x="23" y="488"/>
              </a:cxn>
              <a:cxn ang="0">
                <a:pos x="18" y="492"/>
              </a:cxn>
              <a:cxn ang="0">
                <a:pos x="13" y="496"/>
              </a:cxn>
              <a:cxn ang="0">
                <a:pos x="7" y="500"/>
              </a:cxn>
              <a:cxn ang="0">
                <a:pos x="2" y="503"/>
              </a:cxn>
              <a:cxn ang="0">
                <a:pos x="1" y="504"/>
              </a:cxn>
              <a:cxn ang="0">
                <a:pos x="0" y="504"/>
              </a:cxn>
            </a:cxnLst>
            <a:rect l="0" t="0" r="r" b="b"/>
            <a:pathLst>
              <a:path w="445" h="505">
                <a:moveTo>
                  <a:pt x="444" y="0"/>
                </a:moveTo>
                <a:lnTo>
                  <a:pt x="421" y="11"/>
                </a:lnTo>
                <a:lnTo>
                  <a:pt x="398" y="25"/>
                </a:lnTo>
                <a:lnTo>
                  <a:pt x="377" y="39"/>
                </a:lnTo>
                <a:lnTo>
                  <a:pt x="355" y="54"/>
                </a:lnTo>
                <a:lnTo>
                  <a:pt x="314" y="85"/>
                </a:lnTo>
                <a:lnTo>
                  <a:pt x="292" y="100"/>
                </a:lnTo>
                <a:lnTo>
                  <a:pt x="270" y="114"/>
                </a:lnTo>
                <a:lnTo>
                  <a:pt x="266" y="144"/>
                </a:lnTo>
                <a:lnTo>
                  <a:pt x="263" y="172"/>
                </a:lnTo>
                <a:lnTo>
                  <a:pt x="260" y="201"/>
                </a:lnTo>
                <a:lnTo>
                  <a:pt x="258" y="229"/>
                </a:lnTo>
                <a:lnTo>
                  <a:pt x="257" y="258"/>
                </a:lnTo>
                <a:lnTo>
                  <a:pt x="256" y="287"/>
                </a:lnTo>
                <a:lnTo>
                  <a:pt x="254" y="317"/>
                </a:lnTo>
                <a:lnTo>
                  <a:pt x="252" y="348"/>
                </a:lnTo>
                <a:lnTo>
                  <a:pt x="252" y="363"/>
                </a:lnTo>
                <a:lnTo>
                  <a:pt x="251" y="378"/>
                </a:lnTo>
                <a:lnTo>
                  <a:pt x="250" y="385"/>
                </a:lnTo>
                <a:lnTo>
                  <a:pt x="248" y="392"/>
                </a:lnTo>
                <a:lnTo>
                  <a:pt x="245" y="398"/>
                </a:lnTo>
                <a:lnTo>
                  <a:pt x="240" y="402"/>
                </a:lnTo>
                <a:lnTo>
                  <a:pt x="234" y="406"/>
                </a:lnTo>
                <a:lnTo>
                  <a:pt x="229" y="407"/>
                </a:lnTo>
                <a:lnTo>
                  <a:pt x="216" y="410"/>
                </a:lnTo>
                <a:lnTo>
                  <a:pt x="204" y="411"/>
                </a:lnTo>
                <a:lnTo>
                  <a:pt x="192" y="414"/>
                </a:lnTo>
                <a:lnTo>
                  <a:pt x="181" y="422"/>
                </a:lnTo>
                <a:lnTo>
                  <a:pt x="170" y="429"/>
                </a:lnTo>
                <a:lnTo>
                  <a:pt x="160" y="436"/>
                </a:lnTo>
                <a:lnTo>
                  <a:pt x="151" y="440"/>
                </a:lnTo>
                <a:lnTo>
                  <a:pt x="142" y="444"/>
                </a:lnTo>
                <a:lnTo>
                  <a:pt x="133" y="448"/>
                </a:lnTo>
                <a:lnTo>
                  <a:pt x="117" y="453"/>
                </a:lnTo>
                <a:lnTo>
                  <a:pt x="100" y="457"/>
                </a:lnTo>
                <a:lnTo>
                  <a:pt x="81" y="461"/>
                </a:lnTo>
                <a:lnTo>
                  <a:pt x="71" y="464"/>
                </a:lnTo>
                <a:lnTo>
                  <a:pt x="61" y="467"/>
                </a:lnTo>
                <a:lnTo>
                  <a:pt x="49" y="470"/>
                </a:lnTo>
                <a:lnTo>
                  <a:pt x="36" y="474"/>
                </a:lnTo>
                <a:lnTo>
                  <a:pt x="27" y="483"/>
                </a:lnTo>
                <a:lnTo>
                  <a:pt x="23" y="488"/>
                </a:lnTo>
                <a:lnTo>
                  <a:pt x="18" y="492"/>
                </a:lnTo>
                <a:lnTo>
                  <a:pt x="13" y="496"/>
                </a:lnTo>
                <a:lnTo>
                  <a:pt x="7" y="500"/>
                </a:lnTo>
                <a:lnTo>
                  <a:pt x="2" y="503"/>
                </a:lnTo>
                <a:lnTo>
                  <a:pt x="1" y="504"/>
                </a:lnTo>
                <a:lnTo>
                  <a:pt x="0" y="504"/>
                </a:lnTo>
              </a:path>
            </a:pathLst>
          </a:custGeom>
          <a:solidFill>
            <a:srgbClr val="000099"/>
          </a:solidFill>
          <a:ln w="12700" cap="rnd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12358" name="Freeform 70"/>
          <p:cNvSpPr>
            <a:spLocks/>
          </p:cNvSpPr>
          <p:nvPr/>
        </p:nvSpPr>
        <p:spPr bwMode="auto">
          <a:xfrm>
            <a:off x="3582988" y="2443163"/>
            <a:ext cx="225425" cy="301625"/>
          </a:xfrm>
          <a:custGeom>
            <a:avLst/>
            <a:gdLst/>
            <a:ahLst/>
            <a:cxnLst>
              <a:cxn ang="0">
                <a:pos x="2" y="161"/>
              </a:cxn>
              <a:cxn ang="0">
                <a:pos x="6" y="147"/>
              </a:cxn>
              <a:cxn ang="0">
                <a:pos x="11" y="135"/>
              </a:cxn>
              <a:cxn ang="0">
                <a:pos x="16" y="122"/>
              </a:cxn>
              <a:cxn ang="0">
                <a:pos x="22" y="108"/>
              </a:cxn>
              <a:cxn ang="0">
                <a:pos x="28" y="87"/>
              </a:cxn>
              <a:cxn ang="0">
                <a:pos x="34" y="59"/>
              </a:cxn>
              <a:cxn ang="0">
                <a:pos x="38" y="29"/>
              </a:cxn>
              <a:cxn ang="0">
                <a:pos x="44" y="1"/>
              </a:cxn>
              <a:cxn ang="0">
                <a:pos x="48" y="2"/>
              </a:cxn>
              <a:cxn ang="0">
                <a:pos x="52" y="3"/>
              </a:cxn>
              <a:cxn ang="0">
                <a:pos x="55" y="4"/>
              </a:cxn>
              <a:cxn ang="0">
                <a:pos x="56" y="5"/>
              </a:cxn>
              <a:cxn ang="0">
                <a:pos x="57" y="6"/>
              </a:cxn>
              <a:cxn ang="0">
                <a:pos x="57" y="9"/>
              </a:cxn>
              <a:cxn ang="0">
                <a:pos x="60" y="14"/>
              </a:cxn>
              <a:cxn ang="0">
                <a:pos x="64" y="19"/>
              </a:cxn>
              <a:cxn ang="0">
                <a:pos x="68" y="24"/>
              </a:cxn>
              <a:cxn ang="0">
                <a:pos x="77" y="33"/>
              </a:cxn>
              <a:cxn ang="0">
                <a:pos x="93" y="45"/>
              </a:cxn>
              <a:cxn ang="0">
                <a:pos x="110" y="54"/>
              </a:cxn>
              <a:cxn ang="0">
                <a:pos x="127" y="60"/>
              </a:cxn>
              <a:cxn ang="0">
                <a:pos x="137" y="65"/>
              </a:cxn>
              <a:cxn ang="0">
                <a:pos x="140" y="71"/>
              </a:cxn>
              <a:cxn ang="0">
                <a:pos x="141" y="75"/>
              </a:cxn>
              <a:cxn ang="0">
                <a:pos x="141" y="79"/>
              </a:cxn>
              <a:cxn ang="0">
                <a:pos x="138" y="82"/>
              </a:cxn>
              <a:cxn ang="0">
                <a:pos x="134" y="82"/>
              </a:cxn>
              <a:cxn ang="0">
                <a:pos x="129" y="83"/>
              </a:cxn>
              <a:cxn ang="0">
                <a:pos x="123" y="86"/>
              </a:cxn>
              <a:cxn ang="0">
                <a:pos x="112" y="94"/>
              </a:cxn>
              <a:cxn ang="0">
                <a:pos x="98" y="105"/>
              </a:cxn>
              <a:cxn ang="0">
                <a:pos x="70" y="129"/>
              </a:cxn>
              <a:cxn ang="0">
                <a:pos x="49" y="146"/>
              </a:cxn>
              <a:cxn ang="0">
                <a:pos x="39" y="154"/>
              </a:cxn>
              <a:cxn ang="0">
                <a:pos x="34" y="159"/>
              </a:cxn>
              <a:cxn ang="0">
                <a:pos x="28" y="167"/>
              </a:cxn>
              <a:cxn ang="0">
                <a:pos x="21" y="177"/>
              </a:cxn>
              <a:cxn ang="0">
                <a:pos x="16" y="182"/>
              </a:cxn>
              <a:cxn ang="0">
                <a:pos x="11" y="186"/>
              </a:cxn>
              <a:cxn ang="0">
                <a:pos x="4" y="189"/>
              </a:cxn>
              <a:cxn ang="0">
                <a:pos x="2" y="183"/>
              </a:cxn>
              <a:cxn ang="0">
                <a:pos x="1" y="180"/>
              </a:cxn>
              <a:cxn ang="0">
                <a:pos x="1" y="177"/>
              </a:cxn>
              <a:cxn ang="0">
                <a:pos x="0" y="174"/>
              </a:cxn>
              <a:cxn ang="0">
                <a:pos x="0" y="171"/>
              </a:cxn>
              <a:cxn ang="0">
                <a:pos x="0" y="168"/>
              </a:cxn>
            </a:cxnLst>
            <a:rect l="0" t="0" r="r" b="b"/>
            <a:pathLst>
              <a:path w="142" h="190">
                <a:moveTo>
                  <a:pt x="0" y="168"/>
                </a:moveTo>
                <a:lnTo>
                  <a:pt x="2" y="161"/>
                </a:lnTo>
                <a:lnTo>
                  <a:pt x="4" y="154"/>
                </a:lnTo>
                <a:lnTo>
                  <a:pt x="6" y="147"/>
                </a:lnTo>
                <a:lnTo>
                  <a:pt x="8" y="141"/>
                </a:lnTo>
                <a:lnTo>
                  <a:pt x="11" y="135"/>
                </a:lnTo>
                <a:lnTo>
                  <a:pt x="13" y="129"/>
                </a:lnTo>
                <a:lnTo>
                  <a:pt x="16" y="122"/>
                </a:lnTo>
                <a:lnTo>
                  <a:pt x="19" y="115"/>
                </a:lnTo>
                <a:lnTo>
                  <a:pt x="22" y="108"/>
                </a:lnTo>
                <a:lnTo>
                  <a:pt x="24" y="101"/>
                </a:lnTo>
                <a:lnTo>
                  <a:pt x="28" y="87"/>
                </a:lnTo>
                <a:lnTo>
                  <a:pt x="31" y="73"/>
                </a:lnTo>
                <a:lnTo>
                  <a:pt x="34" y="59"/>
                </a:lnTo>
                <a:lnTo>
                  <a:pt x="36" y="44"/>
                </a:lnTo>
                <a:lnTo>
                  <a:pt x="38" y="29"/>
                </a:lnTo>
                <a:lnTo>
                  <a:pt x="42" y="0"/>
                </a:lnTo>
                <a:lnTo>
                  <a:pt x="44" y="1"/>
                </a:lnTo>
                <a:lnTo>
                  <a:pt x="46" y="2"/>
                </a:lnTo>
                <a:lnTo>
                  <a:pt x="48" y="2"/>
                </a:lnTo>
                <a:lnTo>
                  <a:pt x="50" y="3"/>
                </a:lnTo>
                <a:lnTo>
                  <a:pt x="52" y="3"/>
                </a:lnTo>
                <a:lnTo>
                  <a:pt x="54" y="4"/>
                </a:lnTo>
                <a:lnTo>
                  <a:pt x="55" y="4"/>
                </a:lnTo>
                <a:lnTo>
                  <a:pt x="56" y="5"/>
                </a:lnTo>
                <a:lnTo>
                  <a:pt x="56" y="5"/>
                </a:lnTo>
                <a:lnTo>
                  <a:pt x="56" y="6"/>
                </a:lnTo>
                <a:lnTo>
                  <a:pt x="57" y="6"/>
                </a:lnTo>
                <a:lnTo>
                  <a:pt x="57" y="7"/>
                </a:lnTo>
                <a:lnTo>
                  <a:pt x="57" y="9"/>
                </a:lnTo>
                <a:lnTo>
                  <a:pt x="58" y="11"/>
                </a:lnTo>
                <a:lnTo>
                  <a:pt x="60" y="14"/>
                </a:lnTo>
                <a:lnTo>
                  <a:pt x="62" y="17"/>
                </a:lnTo>
                <a:lnTo>
                  <a:pt x="64" y="19"/>
                </a:lnTo>
                <a:lnTo>
                  <a:pt x="66" y="21"/>
                </a:lnTo>
                <a:lnTo>
                  <a:pt x="68" y="24"/>
                </a:lnTo>
                <a:lnTo>
                  <a:pt x="70" y="26"/>
                </a:lnTo>
                <a:lnTo>
                  <a:pt x="77" y="33"/>
                </a:lnTo>
                <a:lnTo>
                  <a:pt x="85" y="40"/>
                </a:lnTo>
                <a:lnTo>
                  <a:pt x="93" y="45"/>
                </a:lnTo>
                <a:lnTo>
                  <a:pt x="101" y="50"/>
                </a:lnTo>
                <a:lnTo>
                  <a:pt x="110" y="54"/>
                </a:lnTo>
                <a:lnTo>
                  <a:pt x="118" y="57"/>
                </a:lnTo>
                <a:lnTo>
                  <a:pt x="127" y="60"/>
                </a:lnTo>
                <a:lnTo>
                  <a:pt x="136" y="63"/>
                </a:lnTo>
                <a:lnTo>
                  <a:pt x="137" y="65"/>
                </a:lnTo>
                <a:lnTo>
                  <a:pt x="138" y="67"/>
                </a:lnTo>
                <a:lnTo>
                  <a:pt x="140" y="71"/>
                </a:lnTo>
                <a:lnTo>
                  <a:pt x="141" y="73"/>
                </a:lnTo>
                <a:lnTo>
                  <a:pt x="141" y="75"/>
                </a:lnTo>
                <a:lnTo>
                  <a:pt x="141" y="77"/>
                </a:lnTo>
                <a:lnTo>
                  <a:pt x="141" y="79"/>
                </a:lnTo>
                <a:lnTo>
                  <a:pt x="140" y="81"/>
                </a:lnTo>
                <a:lnTo>
                  <a:pt x="138" y="82"/>
                </a:lnTo>
                <a:lnTo>
                  <a:pt x="136" y="82"/>
                </a:lnTo>
                <a:lnTo>
                  <a:pt x="134" y="82"/>
                </a:lnTo>
                <a:lnTo>
                  <a:pt x="131" y="83"/>
                </a:lnTo>
                <a:lnTo>
                  <a:pt x="129" y="83"/>
                </a:lnTo>
                <a:lnTo>
                  <a:pt x="127" y="84"/>
                </a:lnTo>
                <a:lnTo>
                  <a:pt x="123" y="86"/>
                </a:lnTo>
                <a:lnTo>
                  <a:pt x="119" y="89"/>
                </a:lnTo>
                <a:lnTo>
                  <a:pt x="112" y="94"/>
                </a:lnTo>
                <a:lnTo>
                  <a:pt x="105" y="100"/>
                </a:lnTo>
                <a:lnTo>
                  <a:pt x="98" y="105"/>
                </a:lnTo>
                <a:lnTo>
                  <a:pt x="84" y="117"/>
                </a:lnTo>
                <a:lnTo>
                  <a:pt x="70" y="129"/>
                </a:lnTo>
                <a:lnTo>
                  <a:pt x="57" y="140"/>
                </a:lnTo>
                <a:lnTo>
                  <a:pt x="49" y="146"/>
                </a:lnTo>
                <a:lnTo>
                  <a:pt x="42" y="152"/>
                </a:lnTo>
                <a:lnTo>
                  <a:pt x="39" y="154"/>
                </a:lnTo>
                <a:lnTo>
                  <a:pt x="36" y="157"/>
                </a:lnTo>
                <a:lnTo>
                  <a:pt x="34" y="159"/>
                </a:lnTo>
                <a:lnTo>
                  <a:pt x="31" y="162"/>
                </a:lnTo>
                <a:lnTo>
                  <a:pt x="28" y="167"/>
                </a:lnTo>
                <a:lnTo>
                  <a:pt x="24" y="172"/>
                </a:lnTo>
                <a:lnTo>
                  <a:pt x="21" y="177"/>
                </a:lnTo>
                <a:lnTo>
                  <a:pt x="18" y="180"/>
                </a:lnTo>
                <a:lnTo>
                  <a:pt x="16" y="182"/>
                </a:lnTo>
                <a:lnTo>
                  <a:pt x="14" y="184"/>
                </a:lnTo>
                <a:lnTo>
                  <a:pt x="11" y="186"/>
                </a:lnTo>
                <a:lnTo>
                  <a:pt x="8" y="188"/>
                </a:lnTo>
                <a:lnTo>
                  <a:pt x="4" y="189"/>
                </a:lnTo>
                <a:lnTo>
                  <a:pt x="3" y="186"/>
                </a:lnTo>
                <a:lnTo>
                  <a:pt x="2" y="183"/>
                </a:lnTo>
                <a:lnTo>
                  <a:pt x="2" y="181"/>
                </a:lnTo>
                <a:lnTo>
                  <a:pt x="1" y="180"/>
                </a:lnTo>
                <a:lnTo>
                  <a:pt x="1" y="178"/>
                </a:lnTo>
                <a:lnTo>
                  <a:pt x="1" y="177"/>
                </a:lnTo>
                <a:lnTo>
                  <a:pt x="0" y="175"/>
                </a:lnTo>
                <a:lnTo>
                  <a:pt x="0" y="174"/>
                </a:lnTo>
                <a:lnTo>
                  <a:pt x="0" y="173"/>
                </a:lnTo>
                <a:lnTo>
                  <a:pt x="0" y="171"/>
                </a:lnTo>
                <a:lnTo>
                  <a:pt x="0" y="170"/>
                </a:lnTo>
                <a:lnTo>
                  <a:pt x="0" y="168"/>
                </a:lnTo>
              </a:path>
            </a:pathLst>
          </a:custGeom>
          <a:solidFill>
            <a:srgbClr val="FF00FF"/>
          </a:solidFill>
          <a:ln w="12700" cap="rnd" cmpd="sng">
            <a:solidFill>
              <a:schemeClr val="tx1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12359" name="Freeform 71"/>
          <p:cNvSpPr>
            <a:spLocks/>
          </p:cNvSpPr>
          <p:nvPr/>
        </p:nvSpPr>
        <p:spPr bwMode="auto">
          <a:xfrm>
            <a:off x="3648075" y="2657475"/>
            <a:ext cx="177800" cy="201613"/>
          </a:xfrm>
          <a:custGeom>
            <a:avLst/>
            <a:gdLst/>
            <a:ahLst/>
            <a:cxnLst>
              <a:cxn ang="0">
                <a:pos x="42" y="114"/>
              </a:cxn>
              <a:cxn ang="0">
                <a:pos x="53" y="118"/>
              </a:cxn>
              <a:cxn ang="0">
                <a:pos x="67" y="122"/>
              </a:cxn>
              <a:cxn ang="0">
                <a:pos x="74" y="125"/>
              </a:cxn>
              <a:cxn ang="0">
                <a:pos x="78" y="126"/>
              </a:cxn>
              <a:cxn ang="0">
                <a:pos x="84" y="125"/>
              </a:cxn>
              <a:cxn ang="0">
                <a:pos x="97" y="123"/>
              </a:cxn>
              <a:cxn ang="0">
                <a:pos x="104" y="118"/>
              </a:cxn>
              <a:cxn ang="0">
                <a:pos x="110" y="108"/>
              </a:cxn>
              <a:cxn ang="0">
                <a:pos x="111" y="90"/>
              </a:cxn>
              <a:cxn ang="0">
                <a:pos x="109" y="71"/>
              </a:cxn>
              <a:cxn ang="0">
                <a:pos x="102" y="53"/>
              </a:cxn>
              <a:cxn ang="0">
                <a:pos x="93" y="39"/>
              </a:cxn>
              <a:cxn ang="0">
                <a:pos x="81" y="30"/>
              </a:cxn>
              <a:cxn ang="0">
                <a:pos x="54" y="12"/>
              </a:cxn>
              <a:cxn ang="0">
                <a:pos x="46" y="7"/>
              </a:cxn>
              <a:cxn ang="0">
                <a:pos x="38" y="1"/>
              </a:cxn>
              <a:cxn ang="0">
                <a:pos x="36" y="0"/>
              </a:cxn>
              <a:cxn ang="0">
                <a:pos x="34" y="4"/>
              </a:cxn>
              <a:cxn ang="0">
                <a:pos x="30" y="14"/>
              </a:cxn>
              <a:cxn ang="0">
                <a:pos x="31" y="20"/>
              </a:cxn>
              <a:cxn ang="0">
                <a:pos x="38" y="25"/>
              </a:cxn>
              <a:cxn ang="0">
                <a:pos x="48" y="30"/>
              </a:cxn>
              <a:cxn ang="0">
                <a:pos x="57" y="39"/>
              </a:cxn>
              <a:cxn ang="0">
                <a:pos x="62" y="45"/>
              </a:cxn>
              <a:cxn ang="0">
                <a:pos x="63" y="48"/>
              </a:cxn>
              <a:cxn ang="0">
                <a:pos x="61" y="49"/>
              </a:cxn>
              <a:cxn ang="0">
                <a:pos x="58" y="47"/>
              </a:cxn>
              <a:cxn ang="0">
                <a:pos x="58" y="47"/>
              </a:cxn>
              <a:cxn ang="0">
                <a:pos x="61" y="49"/>
              </a:cxn>
              <a:cxn ang="0">
                <a:pos x="67" y="53"/>
              </a:cxn>
              <a:cxn ang="0">
                <a:pos x="78" y="60"/>
              </a:cxn>
              <a:cxn ang="0">
                <a:pos x="81" y="67"/>
              </a:cxn>
              <a:cxn ang="0">
                <a:pos x="85" y="74"/>
              </a:cxn>
              <a:cxn ang="0">
                <a:pos x="84" y="78"/>
              </a:cxn>
              <a:cxn ang="0">
                <a:pos x="82" y="79"/>
              </a:cxn>
              <a:cxn ang="0">
                <a:pos x="78" y="81"/>
              </a:cxn>
              <a:cxn ang="0">
                <a:pos x="65" y="85"/>
              </a:cxn>
              <a:cxn ang="0">
                <a:pos x="43" y="90"/>
              </a:cxn>
              <a:cxn ang="0">
                <a:pos x="28" y="93"/>
              </a:cxn>
              <a:cxn ang="0">
                <a:pos x="20" y="95"/>
              </a:cxn>
              <a:cxn ang="0">
                <a:pos x="14" y="100"/>
              </a:cxn>
              <a:cxn ang="0">
                <a:pos x="5" y="109"/>
              </a:cxn>
              <a:cxn ang="0">
                <a:pos x="0" y="113"/>
              </a:cxn>
              <a:cxn ang="0">
                <a:pos x="1" y="114"/>
              </a:cxn>
              <a:cxn ang="0">
                <a:pos x="6" y="112"/>
              </a:cxn>
              <a:cxn ang="0">
                <a:pos x="18" y="108"/>
              </a:cxn>
            </a:cxnLst>
            <a:rect l="0" t="0" r="r" b="b"/>
            <a:pathLst>
              <a:path w="112" h="127">
                <a:moveTo>
                  <a:pt x="18" y="108"/>
                </a:moveTo>
                <a:lnTo>
                  <a:pt x="30" y="111"/>
                </a:lnTo>
                <a:lnTo>
                  <a:pt x="42" y="114"/>
                </a:lnTo>
                <a:lnTo>
                  <a:pt x="44" y="115"/>
                </a:lnTo>
                <a:lnTo>
                  <a:pt x="47" y="116"/>
                </a:lnTo>
                <a:lnTo>
                  <a:pt x="53" y="118"/>
                </a:lnTo>
                <a:lnTo>
                  <a:pt x="59" y="119"/>
                </a:lnTo>
                <a:lnTo>
                  <a:pt x="65" y="122"/>
                </a:lnTo>
                <a:lnTo>
                  <a:pt x="67" y="122"/>
                </a:lnTo>
                <a:lnTo>
                  <a:pt x="70" y="123"/>
                </a:lnTo>
                <a:lnTo>
                  <a:pt x="72" y="124"/>
                </a:lnTo>
                <a:lnTo>
                  <a:pt x="74" y="125"/>
                </a:lnTo>
                <a:lnTo>
                  <a:pt x="76" y="125"/>
                </a:lnTo>
                <a:lnTo>
                  <a:pt x="77" y="126"/>
                </a:lnTo>
                <a:lnTo>
                  <a:pt x="78" y="126"/>
                </a:lnTo>
                <a:lnTo>
                  <a:pt x="78" y="126"/>
                </a:lnTo>
                <a:lnTo>
                  <a:pt x="81" y="125"/>
                </a:lnTo>
                <a:lnTo>
                  <a:pt x="84" y="125"/>
                </a:lnTo>
                <a:lnTo>
                  <a:pt x="91" y="124"/>
                </a:lnTo>
                <a:lnTo>
                  <a:pt x="94" y="124"/>
                </a:lnTo>
                <a:lnTo>
                  <a:pt x="97" y="123"/>
                </a:lnTo>
                <a:lnTo>
                  <a:pt x="100" y="122"/>
                </a:lnTo>
                <a:lnTo>
                  <a:pt x="102" y="120"/>
                </a:lnTo>
                <a:lnTo>
                  <a:pt x="104" y="118"/>
                </a:lnTo>
                <a:lnTo>
                  <a:pt x="105" y="117"/>
                </a:lnTo>
                <a:lnTo>
                  <a:pt x="108" y="113"/>
                </a:lnTo>
                <a:lnTo>
                  <a:pt x="110" y="108"/>
                </a:lnTo>
                <a:lnTo>
                  <a:pt x="111" y="102"/>
                </a:lnTo>
                <a:lnTo>
                  <a:pt x="111" y="97"/>
                </a:lnTo>
                <a:lnTo>
                  <a:pt x="111" y="90"/>
                </a:lnTo>
                <a:lnTo>
                  <a:pt x="111" y="84"/>
                </a:lnTo>
                <a:lnTo>
                  <a:pt x="110" y="78"/>
                </a:lnTo>
                <a:lnTo>
                  <a:pt x="109" y="71"/>
                </a:lnTo>
                <a:lnTo>
                  <a:pt x="107" y="65"/>
                </a:lnTo>
                <a:lnTo>
                  <a:pt x="104" y="59"/>
                </a:lnTo>
                <a:lnTo>
                  <a:pt x="102" y="53"/>
                </a:lnTo>
                <a:lnTo>
                  <a:pt x="99" y="48"/>
                </a:lnTo>
                <a:lnTo>
                  <a:pt x="96" y="43"/>
                </a:lnTo>
                <a:lnTo>
                  <a:pt x="93" y="39"/>
                </a:lnTo>
                <a:lnTo>
                  <a:pt x="92" y="38"/>
                </a:lnTo>
                <a:lnTo>
                  <a:pt x="90" y="36"/>
                </a:lnTo>
                <a:lnTo>
                  <a:pt x="81" y="30"/>
                </a:lnTo>
                <a:lnTo>
                  <a:pt x="72" y="24"/>
                </a:lnTo>
                <a:lnTo>
                  <a:pt x="63" y="18"/>
                </a:lnTo>
                <a:lnTo>
                  <a:pt x="54" y="12"/>
                </a:lnTo>
                <a:lnTo>
                  <a:pt x="52" y="10"/>
                </a:lnTo>
                <a:lnTo>
                  <a:pt x="49" y="8"/>
                </a:lnTo>
                <a:lnTo>
                  <a:pt x="46" y="7"/>
                </a:lnTo>
                <a:lnTo>
                  <a:pt x="43" y="4"/>
                </a:lnTo>
                <a:lnTo>
                  <a:pt x="40" y="3"/>
                </a:lnTo>
                <a:lnTo>
                  <a:pt x="38" y="1"/>
                </a:lnTo>
                <a:lnTo>
                  <a:pt x="37" y="1"/>
                </a:lnTo>
                <a:lnTo>
                  <a:pt x="37" y="0"/>
                </a:lnTo>
                <a:lnTo>
                  <a:pt x="36" y="0"/>
                </a:lnTo>
                <a:lnTo>
                  <a:pt x="36" y="0"/>
                </a:lnTo>
                <a:lnTo>
                  <a:pt x="35" y="2"/>
                </a:lnTo>
                <a:lnTo>
                  <a:pt x="34" y="4"/>
                </a:lnTo>
                <a:lnTo>
                  <a:pt x="31" y="9"/>
                </a:lnTo>
                <a:lnTo>
                  <a:pt x="31" y="11"/>
                </a:lnTo>
                <a:lnTo>
                  <a:pt x="30" y="14"/>
                </a:lnTo>
                <a:lnTo>
                  <a:pt x="30" y="16"/>
                </a:lnTo>
                <a:lnTo>
                  <a:pt x="30" y="18"/>
                </a:lnTo>
                <a:lnTo>
                  <a:pt x="31" y="20"/>
                </a:lnTo>
                <a:lnTo>
                  <a:pt x="33" y="22"/>
                </a:lnTo>
                <a:lnTo>
                  <a:pt x="36" y="24"/>
                </a:lnTo>
                <a:lnTo>
                  <a:pt x="38" y="25"/>
                </a:lnTo>
                <a:lnTo>
                  <a:pt x="44" y="27"/>
                </a:lnTo>
                <a:lnTo>
                  <a:pt x="46" y="28"/>
                </a:lnTo>
                <a:lnTo>
                  <a:pt x="48" y="30"/>
                </a:lnTo>
                <a:lnTo>
                  <a:pt x="52" y="34"/>
                </a:lnTo>
                <a:lnTo>
                  <a:pt x="54" y="37"/>
                </a:lnTo>
                <a:lnTo>
                  <a:pt x="57" y="39"/>
                </a:lnTo>
                <a:lnTo>
                  <a:pt x="59" y="41"/>
                </a:lnTo>
                <a:lnTo>
                  <a:pt x="60" y="43"/>
                </a:lnTo>
                <a:lnTo>
                  <a:pt x="62" y="45"/>
                </a:lnTo>
                <a:lnTo>
                  <a:pt x="62" y="46"/>
                </a:lnTo>
                <a:lnTo>
                  <a:pt x="63" y="47"/>
                </a:lnTo>
                <a:lnTo>
                  <a:pt x="63" y="48"/>
                </a:lnTo>
                <a:lnTo>
                  <a:pt x="63" y="48"/>
                </a:lnTo>
                <a:lnTo>
                  <a:pt x="62" y="49"/>
                </a:lnTo>
                <a:lnTo>
                  <a:pt x="61" y="49"/>
                </a:lnTo>
                <a:lnTo>
                  <a:pt x="60" y="48"/>
                </a:lnTo>
                <a:lnTo>
                  <a:pt x="59" y="47"/>
                </a:lnTo>
                <a:lnTo>
                  <a:pt x="58" y="47"/>
                </a:lnTo>
                <a:lnTo>
                  <a:pt x="58" y="47"/>
                </a:lnTo>
                <a:lnTo>
                  <a:pt x="58" y="47"/>
                </a:lnTo>
                <a:lnTo>
                  <a:pt x="58" y="47"/>
                </a:lnTo>
                <a:lnTo>
                  <a:pt x="59" y="47"/>
                </a:lnTo>
                <a:lnTo>
                  <a:pt x="59" y="48"/>
                </a:lnTo>
                <a:lnTo>
                  <a:pt x="61" y="49"/>
                </a:lnTo>
                <a:lnTo>
                  <a:pt x="62" y="50"/>
                </a:lnTo>
                <a:lnTo>
                  <a:pt x="65" y="51"/>
                </a:lnTo>
                <a:lnTo>
                  <a:pt x="67" y="53"/>
                </a:lnTo>
                <a:lnTo>
                  <a:pt x="70" y="55"/>
                </a:lnTo>
                <a:lnTo>
                  <a:pt x="74" y="57"/>
                </a:lnTo>
                <a:lnTo>
                  <a:pt x="78" y="60"/>
                </a:lnTo>
                <a:lnTo>
                  <a:pt x="79" y="62"/>
                </a:lnTo>
                <a:lnTo>
                  <a:pt x="80" y="64"/>
                </a:lnTo>
                <a:lnTo>
                  <a:pt x="81" y="67"/>
                </a:lnTo>
                <a:lnTo>
                  <a:pt x="83" y="69"/>
                </a:lnTo>
                <a:lnTo>
                  <a:pt x="84" y="71"/>
                </a:lnTo>
                <a:lnTo>
                  <a:pt x="85" y="74"/>
                </a:lnTo>
                <a:lnTo>
                  <a:pt x="85" y="76"/>
                </a:lnTo>
                <a:lnTo>
                  <a:pt x="84" y="77"/>
                </a:lnTo>
                <a:lnTo>
                  <a:pt x="84" y="78"/>
                </a:lnTo>
                <a:lnTo>
                  <a:pt x="84" y="78"/>
                </a:lnTo>
                <a:lnTo>
                  <a:pt x="83" y="79"/>
                </a:lnTo>
                <a:lnTo>
                  <a:pt x="82" y="79"/>
                </a:lnTo>
                <a:lnTo>
                  <a:pt x="81" y="80"/>
                </a:lnTo>
                <a:lnTo>
                  <a:pt x="80" y="80"/>
                </a:lnTo>
                <a:lnTo>
                  <a:pt x="78" y="81"/>
                </a:lnTo>
                <a:lnTo>
                  <a:pt x="74" y="82"/>
                </a:lnTo>
                <a:lnTo>
                  <a:pt x="70" y="83"/>
                </a:lnTo>
                <a:lnTo>
                  <a:pt x="65" y="85"/>
                </a:lnTo>
                <a:lnTo>
                  <a:pt x="59" y="86"/>
                </a:lnTo>
                <a:lnTo>
                  <a:pt x="54" y="87"/>
                </a:lnTo>
                <a:lnTo>
                  <a:pt x="43" y="90"/>
                </a:lnTo>
                <a:lnTo>
                  <a:pt x="37" y="91"/>
                </a:lnTo>
                <a:lnTo>
                  <a:pt x="32" y="92"/>
                </a:lnTo>
                <a:lnTo>
                  <a:pt x="28" y="93"/>
                </a:lnTo>
                <a:lnTo>
                  <a:pt x="24" y="94"/>
                </a:lnTo>
                <a:lnTo>
                  <a:pt x="22" y="95"/>
                </a:lnTo>
                <a:lnTo>
                  <a:pt x="20" y="95"/>
                </a:lnTo>
                <a:lnTo>
                  <a:pt x="19" y="96"/>
                </a:lnTo>
                <a:lnTo>
                  <a:pt x="18" y="96"/>
                </a:lnTo>
                <a:lnTo>
                  <a:pt x="14" y="100"/>
                </a:lnTo>
                <a:lnTo>
                  <a:pt x="11" y="103"/>
                </a:lnTo>
                <a:lnTo>
                  <a:pt x="8" y="106"/>
                </a:lnTo>
                <a:lnTo>
                  <a:pt x="5" y="109"/>
                </a:lnTo>
                <a:lnTo>
                  <a:pt x="3" y="110"/>
                </a:lnTo>
                <a:lnTo>
                  <a:pt x="1" y="112"/>
                </a:lnTo>
                <a:lnTo>
                  <a:pt x="0" y="113"/>
                </a:lnTo>
                <a:lnTo>
                  <a:pt x="0" y="114"/>
                </a:lnTo>
                <a:lnTo>
                  <a:pt x="0" y="114"/>
                </a:lnTo>
                <a:lnTo>
                  <a:pt x="1" y="114"/>
                </a:lnTo>
                <a:lnTo>
                  <a:pt x="2" y="114"/>
                </a:lnTo>
                <a:lnTo>
                  <a:pt x="4" y="113"/>
                </a:lnTo>
                <a:lnTo>
                  <a:pt x="6" y="112"/>
                </a:lnTo>
                <a:lnTo>
                  <a:pt x="10" y="111"/>
                </a:lnTo>
                <a:lnTo>
                  <a:pt x="13" y="110"/>
                </a:lnTo>
                <a:lnTo>
                  <a:pt x="18" y="108"/>
                </a:lnTo>
              </a:path>
            </a:pathLst>
          </a:custGeom>
          <a:solidFill>
            <a:schemeClr val="tx1"/>
          </a:solidFill>
          <a:ln w="12700" cap="rnd" cmpd="sng">
            <a:solidFill>
              <a:schemeClr val="tx1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12360" name="Freeform 72"/>
          <p:cNvSpPr>
            <a:spLocks/>
          </p:cNvSpPr>
          <p:nvPr/>
        </p:nvSpPr>
        <p:spPr bwMode="auto">
          <a:xfrm>
            <a:off x="3438525" y="3738563"/>
            <a:ext cx="2343150" cy="1787525"/>
          </a:xfrm>
          <a:custGeom>
            <a:avLst/>
            <a:gdLst/>
            <a:ahLst/>
            <a:cxnLst>
              <a:cxn ang="0">
                <a:pos x="61" y="1019"/>
              </a:cxn>
              <a:cxn ang="0">
                <a:pos x="106" y="954"/>
              </a:cxn>
              <a:cxn ang="0">
                <a:pos x="127" y="896"/>
              </a:cxn>
              <a:cxn ang="0">
                <a:pos x="170" y="849"/>
              </a:cxn>
              <a:cxn ang="0">
                <a:pos x="186" y="835"/>
              </a:cxn>
              <a:cxn ang="0">
                <a:pos x="267" y="714"/>
              </a:cxn>
              <a:cxn ang="0">
                <a:pos x="392" y="584"/>
              </a:cxn>
              <a:cxn ang="0">
                <a:pos x="585" y="420"/>
              </a:cxn>
              <a:cxn ang="0">
                <a:pos x="710" y="325"/>
              </a:cxn>
              <a:cxn ang="0">
                <a:pos x="784" y="267"/>
              </a:cxn>
              <a:cxn ang="0">
                <a:pos x="892" y="184"/>
              </a:cxn>
              <a:cxn ang="0">
                <a:pos x="1050" y="103"/>
              </a:cxn>
              <a:cxn ang="0">
                <a:pos x="1161" y="41"/>
              </a:cxn>
              <a:cxn ang="0">
                <a:pos x="1218" y="18"/>
              </a:cxn>
              <a:cxn ang="0">
                <a:pos x="1296" y="13"/>
              </a:cxn>
              <a:cxn ang="0">
                <a:pos x="1416" y="11"/>
              </a:cxn>
              <a:cxn ang="0">
                <a:pos x="1466" y="25"/>
              </a:cxn>
              <a:cxn ang="0">
                <a:pos x="1395" y="144"/>
              </a:cxn>
              <a:cxn ang="0">
                <a:pos x="1331" y="240"/>
              </a:cxn>
              <a:cxn ang="0">
                <a:pos x="1211" y="384"/>
              </a:cxn>
              <a:cxn ang="0">
                <a:pos x="1064" y="509"/>
              </a:cxn>
              <a:cxn ang="0">
                <a:pos x="991" y="575"/>
              </a:cxn>
              <a:cxn ang="0">
                <a:pos x="961" y="608"/>
              </a:cxn>
              <a:cxn ang="0">
                <a:pos x="944" y="622"/>
              </a:cxn>
              <a:cxn ang="0">
                <a:pos x="925" y="633"/>
              </a:cxn>
              <a:cxn ang="0">
                <a:pos x="876" y="669"/>
              </a:cxn>
              <a:cxn ang="0">
                <a:pos x="824" y="712"/>
              </a:cxn>
              <a:cxn ang="0">
                <a:pos x="743" y="779"/>
              </a:cxn>
              <a:cxn ang="0">
                <a:pos x="635" y="875"/>
              </a:cxn>
              <a:cxn ang="0">
                <a:pos x="576" y="934"/>
              </a:cxn>
              <a:cxn ang="0">
                <a:pos x="545" y="967"/>
              </a:cxn>
              <a:cxn ang="0">
                <a:pos x="474" y="1021"/>
              </a:cxn>
              <a:cxn ang="0">
                <a:pos x="385" y="1078"/>
              </a:cxn>
              <a:cxn ang="0">
                <a:pos x="326" y="1093"/>
              </a:cxn>
              <a:cxn ang="0">
                <a:pos x="219" y="1109"/>
              </a:cxn>
              <a:cxn ang="0">
                <a:pos x="158" y="1123"/>
              </a:cxn>
              <a:cxn ang="0">
                <a:pos x="127" y="1122"/>
              </a:cxn>
              <a:cxn ang="0">
                <a:pos x="123" y="1118"/>
              </a:cxn>
              <a:cxn ang="0">
                <a:pos x="106" y="1123"/>
              </a:cxn>
              <a:cxn ang="0">
                <a:pos x="61" y="1120"/>
              </a:cxn>
              <a:cxn ang="0">
                <a:pos x="14" y="1120"/>
              </a:cxn>
              <a:cxn ang="0">
                <a:pos x="0" y="1122"/>
              </a:cxn>
              <a:cxn ang="0">
                <a:pos x="24" y="1095"/>
              </a:cxn>
              <a:cxn ang="0">
                <a:pos x="40" y="1075"/>
              </a:cxn>
              <a:cxn ang="0">
                <a:pos x="64" y="1042"/>
              </a:cxn>
              <a:cxn ang="0">
                <a:pos x="92" y="1003"/>
              </a:cxn>
              <a:cxn ang="0">
                <a:pos x="104" y="983"/>
              </a:cxn>
            </a:cxnLst>
            <a:rect l="0" t="0" r="r" b="b"/>
            <a:pathLst>
              <a:path w="1476" h="1126">
                <a:moveTo>
                  <a:pt x="28" y="1051"/>
                </a:moveTo>
                <a:lnTo>
                  <a:pt x="45" y="1033"/>
                </a:lnTo>
                <a:lnTo>
                  <a:pt x="61" y="1019"/>
                </a:lnTo>
                <a:lnTo>
                  <a:pt x="87" y="988"/>
                </a:lnTo>
                <a:lnTo>
                  <a:pt x="97" y="972"/>
                </a:lnTo>
                <a:lnTo>
                  <a:pt x="106" y="954"/>
                </a:lnTo>
                <a:lnTo>
                  <a:pt x="116" y="934"/>
                </a:lnTo>
                <a:lnTo>
                  <a:pt x="123" y="909"/>
                </a:lnTo>
                <a:lnTo>
                  <a:pt x="127" y="896"/>
                </a:lnTo>
                <a:lnTo>
                  <a:pt x="137" y="884"/>
                </a:lnTo>
                <a:lnTo>
                  <a:pt x="158" y="860"/>
                </a:lnTo>
                <a:lnTo>
                  <a:pt x="170" y="849"/>
                </a:lnTo>
                <a:lnTo>
                  <a:pt x="177" y="842"/>
                </a:lnTo>
                <a:lnTo>
                  <a:pt x="184" y="837"/>
                </a:lnTo>
                <a:lnTo>
                  <a:pt x="186" y="835"/>
                </a:lnTo>
                <a:lnTo>
                  <a:pt x="205" y="797"/>
                </a:lnTo>
                <a:lnTo>
                  <a:pt x="231" y="757"/>
                </a:lnTo>
                <a:lnTo>
                  <a:pt x="267" y="714"/>
                </a:lnTo>
                <a:lnTo>
                  <a:pt x="304" y="671"/>
                </a:lnTo>
                <a:lnTo>
                  <a:pt x="347" y="628"/>
                </a:lnTo>
                <a:lnTo>
                  <a:pt x="392" y="584"/>
                </a:lnTo>
                <a:lnTo>
                  <a:pt x="489" y="499"/>
                </a:lnTo>
                <a:lnTo>
                  <a:pt x="538" y="458"/>
                </a:lnTo>
                <a:lnTo>
                  <a:pt x="585" y="420"/>
                </a:lnTo>
                <a:lnTo>
                  <a:pt x="630" y="384"/>
                </a:lnTo>
                <a:lnTo>
                  <a:pt x="673" y="352"/>
                </a:lnTo>
                <a:lnTo>
                  <a:pt x="710" y="325"/>
                </a:lnTo>
                <a:lnTo>
                  <a:pt x="741" y="299"/>
                </a:lnTo>
                <a:lnTo>
                  <a:pt x="767" y="281"/>
                </a:lnTo>
                <a:lnTo>
                  <a:pt x="784" y="267"/>
                </a:lnTo>
                <a:lnTo>
                  <a:pt x="819" y="236"/>
                </a:lnTo>
                <a:lnTo>
                  <a:pt x="854" y="207"/>
                </a:lnTo>
                <a:lnTo>
                  <a:pt x="892" y="184"/>
                </a:lnTo>
                <a:lnTo>
                  <a:pt x="930" y="162"/>
                </a:lnTo>
                <a:lnTo>
                  <a:pt x="1010" y="123"/>
                </a:lnTo>
                <a:lnTo>
                  <a:pt x="1050" y="103"/>
                </a:lnTo>
                <a:lnTo>
                  <a:pt x="1093" y="81"/>
                </a:lnTo>
                <a:lnTo>
                  <a:pt x="1126" y="63"/>
                </a:lnTo>
                <a:lnTo>
                  <a:pt x="1161" y="41"/>
                </a:lnTo>
                <a:lnTo>
                  <a:pt x="1180" y="32"/>
                </a:lnTo>
                <a:lnTo>
                  <a:pt x="1197" y="23"/>
                </a:lnTo>
                <a:lnTo>
                  <a:pt x="1218" y="18"/>
                </a:lnTo>
                <a:lnTo>
                  <a:pt x="1237" y="14"/>
                </a:lnTo>
                <a:lnTo>
                  <a:pt x="1265" y="13"/>
                </a:lnTo>
                <a:lnTo>
                  <a:pt x="1296" y="13"/>
                </a:lnTo>
                <a:lnTo>
                  <a:pt x="1357" y="13"/>
                </a:lnTo>
                <a:lnTo>
                  <a:pt x="1385" y="13"/>
                </a:lnTo>
                <a:lnTo>
                  <a:pt x="1416" y="11"/>
                </a:lnTo>
                <a:lnTo>
                  <a:pt x="1447" y="7"/>
                </a:lnTo>
                <a:lnTo>
                  <a:pt x="1475" y="0"/>
                </a:lnTo>
                <a:lnTo>
                  <a:pt x="1466" y="25"/>
                </a:lnTo>
                <a:lnTo>
                  <a:pt x="1456" y="50"/>
                </a:lnTo>
                <a:lnTo>
                  <a:pt x="1428" y="99"/>
                </a:lnTo>
                <a:lnTo>
                  <a:pt x="1395" y="144"/>
                </a:lnTo>
                <a:lnTo>
                  <a:pt x="1359" y="184"/>
                </a:lnTo>
                <a:lnTo>
                  <a:pt x="1348" y="213"/>
                </a:lnTo>
                <a:lnTo>
                  <a:pt x="1331" y="240"/>
                </a:lnTo>
                <a:lnTo>
                  <a:pt x="1296" y="290"/>
                </a:lnTo>
                <a:lnTo>
                  <a:pt x="1256" y="339"/>
                </a:lnTo>
                <a:lnTo>
                  <a:pt x="1211" y="384"/>
                </a:lnTo>
                <a:lnTo>
                  <a:pt x="1161" y="427"/>
                </a:lnTo>
                <a:lnTo>
                  <a:pt x="1112" y="469"/>
                </a:lnTo>
                <a:lnTo>
                  <a:pt x="1064" y="509"/>
                </a:lnTo>
                <a:lnTo>
                  <a:pt x="1017" y="548"/>
                </a:lnTo>
                <a:lnTo>
                  <a:pt x="1003" y="563"/>
                </a:lnTo>
                <a:lnTo>
                  <a:pt x="991" y="575"/>
                </a:lnTo>
                <a:lnTo>
                  <a:pt x="982" y="586"/>
                </a:lnTo>
                <a:lnTo>
                  <a:pt x="972" y="595"/>
                </a:lnTo>
                <a:lnTo>
                  <a:pt x="961" y="608"/>
                </a:lnTo>
                <a:lnTo>
                  <a:pt x="953" y="615"/>
                </a:lnTo>
                <a:lnTo>
                  <a:pt x="949" y="618"/>
                </a:lnTo>
                <a:lnTo>
                  <a:pt x="944" y="622"/>
                </a:lnTo>
                <a:lnTo>
                  <a:pt x="939" y="624"/>
                </a:lnTo>
                <a:lnTo>
                  <a:pt x="935" y="628"/>
                </a:lnTo>
                <a:lnTo>
                  <a:pt x="925" y="633"/>
                </a:lnTo>
                <a:lnTo>
                  <a:pt x="911" y="642"/>
                </a:lnTo>
                <a:lnTo>
                  <a:pt x="890" y="658"/>
                </a:lnTo>
                <a:lnTo>
                  <a:pt x="876" y="669"/>
                </a:lnTo>
                <a:lnTo>
                  <a:pt x="861" y="682"/>
                </a:lnTo>
                <a:lnTo>
                  <a:pt x="843" y="696"/>
                </a:lnTo>
                <a:lnTo>
                  <a:pt x="824" y="712"/>
                </a:lnTo>
                <a:lnTo>
                  <a:pt x="800" y="732"/>
                </a:lnTo>
                <a:lnTo>
                  <a:pt x="774" y="754"/>
                </a:lnTo>
                <a:lnTo>
                  <a:pt x="743" y="779"/>
                </a:lnTo>
                <a:lnTo>
                  <a:pt x="710" y="808"/>
                </a:lnTo>
                <a:lnTo>
                  <a:pt x="675" y="840"/>
                </a:lnTo>
                <a:lnTo>
                  <a:pt x="635" y="875"/>
                </a:lnTo>
                <a:lnTo>
                  <a:pt x="621" y="887"/>
                </a:lnTo>
                <a:lnTo>
                  <a:pt x="607" y="902"/>
                </a:lnTo>
                <a:lnTo>
                  <a:pt x="576" y="934"/>
                </a:lnTo>
                <a:lnTo>
                  <a:pt x="564" y="947"/>
                </a:lnTo>
                <a:lnTo>
                  <a:pt x="552" y="959"/>
                </a:lnTo>
                <a:lnTo>
                  <a:pt x="545" y="967"/>
                </a:lnTo>
                <a:lnTo>
                  <a:pt x="543" y="970"/>
                </a:lnTo>
                <a:lnTo>
                  <a:pt x="510" y="995"/>
                </a:lnTo>
                <a:lnTo>
                  <a:pt x="474" y="1021"/>
                </a:lnTo>
                <a:lnTo>
                  <a:pt x="439" y="1046"/>
                </a:lnTo>
                <a:lnTo>
                  <a:pt x="404" y="1069"/>
                </a:lnTo>
                <a:lnTo>
                  <a:pt x="385" y="1078"/>
                </a:lnTo>
                <a:lnTo>
                  <a:pt x="366" y="1086"/>
                </a:lnTo>
                <a:lnTo>
                  <a:pt x="347" y="1089"/>
                </a:lnTo>
                <a:lnTo>
                  <a:pt x="326" y="1093"/>
                </a:lnTo>
                <a:lnTo>
                  <a:pt x="286" y="1098"/>
                </a:lnTo>
                <a:lnTo>
                  <a:pt x="243" y="1104"/>
                </a:lnTo>
                <a:lnTo>
                  <a:pt x="219" y="1109"/>
                </a:lnTo>
                <a:lnTo>
                  <a:pt x="201" y="1116"/>
                </a:lnTo>
                <a:lnTo>
                  <a:pt x="182" y="1122"/>
                </a:lnTo>
                <a:lnTo>
                  <a:pt x="158" y="1123"/>
                </a:lnTo>
                <a:lnTo>
                  <a:pt x="146" y="1123"/>
                </a:lnTo>
                <a:lnTo>
                  <a:pt x="139" y="1123"/>
                </a:lnTo>
                <a:lnTo>
                  <a:pt x="127" y="1122"/>
                </a:lnTo>
                <a:lnTo>
                  <a:pt x="123" y="1120"/>
                </a:lnTo>
                <a:lnTo>
                  <a:pt x="123" y="1118"/>
                </a:lnTo>
                <a:lnTo>
                  <a:pt x="123" y="1118"/>
                </a:lnTo>
                <a:lnTo>
                  <a:pt x="120" y="1118"/>
                </a:lnTo>
                <a:lnTo>
                  <a:pt x="113" y="1120"/>
                </a:lnTo>
                <a:lnTo>
                  <a:pt x="106" y="1123"/>
                </a:lnTo>
                <a:lnTo>
                  <a:pt x="97" y="1125"/>
                </a:lnTo>
                <a:lnTo>
                  <a:pt x="80" y="1122"/>
                </a:lnTo>
                <a:lnTo>
                  <a:pt x="61" y="1120"/>
                </a:lnTo>
                <a:lnTo>
                  <a:pt x="42" y="1120"/>
                </a:lnTo>
                <a:lnTo>
                  <a:pt x="24" y="1120"/>
                </a:lnTo>
                <a:lnTo>
                  <a:pt x="14" y="1120"/>
                </a:lnTo>
                <a:lnTo>
                  <a:pt x="7" y="1122"/>
                </a:lnTo>
                <a:lnTo>
                  <a:pt x="2" y="1122"/>
                </a:lnTo>
                <a:lnTo>
                  <a:pt x="0" y="1122"/>
                </a:lnTo>
                <a:lnTo>
                  <a:pt x="7" y="1113"/>
                </a:lnTo>
                <a:lnTo>
                  <a:pt x="14" y="1105"/>
                </a:lnTo>
                <a:lnTo>
                  <a:pt x="24" y="1095"/>
                </a:lnTo>
                <a:lnTo>
                  <a:pt x="31" y="1087"/>
                </a:lnTo>
                <a:lnTo>
                  <a:pt x="35" y="1082"/>
                </a:lnTo>
                <a:lnTo>
                  <a:pt x="40" y="1075"/>
                </a:lnTo>
                <a:lnTo>
                  <a:pt x="47" y="1066"/>
                </a:lnTo>
                <a:lnTo>
                  <a:pt x="57" y="1051"/>
                </a:lnTo>
                <a:lnTo>
                  <a:pt x="64" y="1042"/>
                </a:lnTo>
                <a:lnTo>
                  <a:pt x="73" y="1030"/>
                </a:lnTo>
                <a:lnTo>
                  <a:pt x="83" y="1017"/>
                </a:lnTo>
                <a:lnTo>
                  <a:pt x="92" y="1003"/>
                </a:lnTo>
                <a:lnTo>
                  <a:pt x="97" y="995"/>
                </a:lnTo>
                <a:lnTo>
                  <a:pt x="101" y="988"/>
                </a:lnTo>
                <a:lnTo>
                  <a:pt x="104" y="983"/>
                </a:lnTo>
                <a:lnTo>
                  <a:pt x="106" y="979"/>
                </a:lnTo>
              </a:path>
            </a:pathLst>
          </a:custGeom>
          <a:solidFill>
            <a:srgbClr val="FFCC00"/>
          </a:solidFill>
          <a:ln w="12700" cap="rnd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fa-IR"/>
          </a:p>
        </p:txBody>
      </p:sp>
      <p:grpSp>
        <p:nvGrpSpPr>
          <p:cNvPr id="12368" name="Group 80"/>
          <p:cNvGrpSpPr>
            <a:grpSpLocks/>
          </p:cNvGrpSpPr>
          <p:nvPr/>
        </p:nvGrpSpPr>
        <p:grpSpPr bwMode="auto">
          <a:xfrm>
            <a:off x="3663950" y="4721225"/>
            <a:ext cx="1166813" cy="566738"/>
            <a:chOff x="2308" y="2974"/>
            <a:chExt cx="735" cy="357"/>
          </a:xfrm>
        </p:grpSpPr>
        <p:sp>
          <p:nvSpPr>
            <p:cNvPr id="12361" name="Oval 73"/>
            <p:cNvSpPr>
              <a:spLocks noChangeArrowheads="1"/>
            </p:cNvSpPr>
            <p:nvPr/>
          </p:nvSpPr>
          <p:spPr bwMode="auto">
            <a:xfrm>
              <a:off x="2497" y="3169"/>
              <a:ext cx="142" cy="94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grpSp>
          <p:nvGrpSpPr>
            <p:cNvPr id="12365" name="Group 77"/>
            <p:cNvGrpSpPr>
              <a:grpSpLocks/>
            </p:cNvGrpSpPr>
            <p:nvPr/>
          </p:nvGrpSpPr>
          <p:grpSpPr bwMode="auto">
            <a:xfrm>
              <a:off x="2308" y="2974"/>
              <a:ext cx="735" cy="357"/>
              <a:chOff x="2308" y="2974"/>
              <a:chExt cx="735" cy="357"/>
            </a:xfrm>
          </p:grpSpPr>
          <p:sp>
            <p:nvSpPr>
              <p:cNvPr id="12362" name="Line 74"/>
              <p:cNvSpPr>
                <a:spLocks noChangeShapeType="1"/>
              </p:cNvSpPr>
              <p:nvPr/>
            </p:nvSpPr>
            <p:spPr bwMode="auto">
              <a:xfrm>
                <a:off x="2400" y="3024"/>
                <a:ext cx="528" cy="24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12363" name="Freeform 75"/>
              <p:cNvSpPr>
                <a:spLocks/>
              </p:cNvSpPr>
              <p:nvPr/>
            </p:nvSpPr>
            <p:spPr bwMode="auto">
              <a:xfrm>
                <a:off x="2880" y="3228"/>
                <a:ext cx="163" cy="103"/>
              </a:xfrm>
              <a:custGeom>
                <a:avLst/>
                <a:gdLst/>
                <a:ahLst/>
                <a:cxnLst>
                  <a:cxn ang="0">
                    <a:pos x="4" y="22"/>
                  </a:cxn>
                  <a:cxn ang="0">
                    <a:pos x="10" y="28"/>
                  </a:cxn>
                  <a:cxn ang="0">
                    <a:pos x="15" y="34"/>
                  </a:cxn>
                  <a:cxn ang="0">
                    <a:pos x="20" y="38"/>
                  </a:cxn>
                  <a:cxn ang="0">
                    <a:pos x="23" y="42"/>
                  </a:cxn>
                  <a:cxn ang="0">
                    <a:pos x="27" y="46"/>
                  </a:cxn>
                  <a:cxn ang="0">
                    <a:pos x="30" y="49"/>
                  </a:cxn>
                  <a:cxn ang="0">
                    <a:pos x="34" y="52"/>
                  </a:cxn>
                  <a:cxn ang="0">
                    <a:pos x="38" y="56"/>
                  </a:cxn>
                  <a:cxn ang="0">
                    <a:pos x="44" y="60"/>
                  </a:cxn>
                  <a:cxn ang="0">
                    <a:pos x="51" y="64"/>
                  </a:cxn>
                  <a:cxn ang="0">
                    <a:pos x="56" y="69"/>
                  </a:cxn>
                  <a:cxn ang="0">
                    <a:pos x="58" y="73"/>
                  </a:cxn>
                  <a:cxn ang="0">
                    <a:pos x="61" y="77"/>
                  </a:cxn>
                  <a:cxn ang="0">
                    <a:pos x="63" y="81"/>
                  </a:cxn>
                  <a:cxn ang="0">
                    <a:pos x="66" y="85"/>
                  </a:cxn>
                  <a:cxn ang="0">
                    <a:pos x="69" y="87"/>
                  </a:cxn>
                  <a:cxn ang="0">
                    <a:pos x="73" y="88"/>
                  </a:cxn>
                  <a:cxn ang="0">
                    <a:pos x="79" y="90"/>
                  </a:cxn>
                  <a:cxn ang="0">
                    <a:pos x="86" y="91"/>
                  </a:cxn>
                  <a:cxn ang="0">
                    <a:pos x="91" y="93"/>
                  </a:cxn>
                  <a:cxn ang="0">
                    <a:pos x="98" y="95"/>
                  </a:cxn>
                  <a:cxn ang="0">
                    <a:pos x="105" y="97"/>
                  </a:cxn>
                  <a:cxn ang="0">
                    <a:pos x="110" y="99"/>
                  </a:cxn>
                  <a:cxn ang="0">
                    <a:pos x="116" y="101"/>
                  </a:cxn>
                  <a:cxn ang="0">
                    <a:pos x="119" y="102"/>
                  </a:cxn>
                  <a:cxn ang="0">
                    <a:pos x="120" y="102"/>
                  </a:cxn>
                  <a:cxn ang="0">
                    <a:pos x="127" y="100"/>
                  </a:cxn>
                  <a:cxn ang="0">
                    <a:pos x="132" y="98"/>
                  </a:cxn>
                  <a:cxn ang="0">
                    <a:pos x="136" y="97"/>
                  </a:cxn>
                  <a:cxn ang="0">
                    <a:pos x="141" y="94"/>
                  </a:cxn>
                  <a:cxn ang="0">
                    <a:pos x="143" y="91"/>
                  </a:cxn>
                  <a:cxn ang="0">
                    <a:pos x="146" y="87"/>
                  </a:cxn>
                  <a:cxn ang="0">
                    <a:pos x="148" y="82"/>
                  </a:cxn>
                  <a:cxn ang="0">
                    <a:pos x="151" y="76"/>
                  </a:cxn>
                  <a:cxn ang="0">
                    <a:pos x="154" y="67"/>
                  </a:cxn>
                  <a:cxn ang="0">
                    <a:pos x="158" y="56"/>
                  </a:cxn>
                  <a:cxn ang="0">
                    <a:pos x="159" y="50"/>
                  </a:cxn>
                  <a:cxn ang="0">
                    <a:pos x="161" y="46"/>
                  </a:cxn>
                  <a:cxn ang="0">
                    <a:pos x="162" y="43"/>
                  </a:cxn>
                  <a:cxn ang="0">
                    <a:pos x="162" y="42"/>
                  </a:cxn>
                  <a:cxn ang="0">
                    <a:pos x="157" y="32"/>
                  </a:cxn>
                  <a:cxn ang="0">
                    <a:pos x="150" y="24"/>
                  </a:cxn>
                  <a:cxn ang="0">
                    <a:pos x="142" y="18"/>
                  </a:cxn>
                  <a:cxn ang="0">
                    <a:pos x="133" y="12"/>
                  </a:cxn>
                  <a:cxn ang="0">
                    <a:pos x="123" y="8"/>
                  </a:cxn>
                  <a:cxn ang="0">
                    <a:pos x="112" y="5"/>
                  </a:cxn>
                  <a:cxn ang="0">
                    <a:pos x="90" y="0"/>
                  </a:cxn>
                  <a:cxn ang="0">
                    <a:pos x="75" y="1"/>
                  </a:cxn>
                  <a:cxn ang="0">
                    <a:pos x="63" y="1"/>
                  </a:cxn>
                  <a:cxn ang="0">
                    <a:pos x="53" y="1"/>
                  </a:cxn>
                  <a:cxn ang="0">
                    <a:pos x="45" y="1"/>
                  </a:cxn>
                  <a:cxn ang="0">
                    <a:pos x="38" y="1"/>
                  </a:cxn>
                  <a:cxn ang="0">
                    <a:pos x="33" y="1"/>
                  </a:cxn>
                  <a:cxn ang="0">
                    <a:pos x="28" y="0"/>
                  </a:cxn>
                  <a:cxn ang="0">
                    <a:pos x="22" y="0"/>
                  </a:cxn>
                  <a:cxn ang="0">
                    <a:pos x="17" y="2"/>
                  </a:cxn>
                  <a:cxn ang="0">
                    <a:pos x="14" y="4"/>
                  </a:cxn>
                  <a:cxn ang="0">
                    <a:pos x="11" y="7"/>
                  </a:cxn>
                  <a:cxn ang="0">
                    <a:pos x="7" y="11"/>
                  </a:cxn>
                  <a:cxn ang="0">
                    <a:pos x="3" y="15"/>
                  </a:cxn>
                </a:cxnLst>
                <a:rect l="0" t="0" r="r" b="b"/>
                <a:pathLst>
                  <a:path w="163" h="103">
                    <a:moveTo>
                      <a:pt x="0" y="18"/>
                    </a:moveTo>
                    <a:lnTo>
                      <a:pt x="4" y="22"/>
                    </a:lnTo>
                    <a:lnTo>
                      <a:pt x="7" y="25"/>
                    </a:lnTo>
                    <a:lnTo>
                      <a:pt x="10" y="28"/>
                    </a:lnTo>
                    <a:lnTo>
                      <a:pt x="13" y="31"/>
                    </a:lnTo>
                    <a:lnTo>
                      <a:pt x="15" y="34"/>
                    </a:lnTo>
                    <a:lnTo>
                      <a:pt x="17" y="36"/>
                    </a:lnTo>
                    <a:lnTo>
                      <a:pt x="20" y="38"/>
                    </a:lnTo>
                    <a:lnTo>
                      <a:pt x="21" y="40"/>
                    </a:lnTo>
                    <a:lnTo>
                      <a:pt x="23" y="42"/>
                    </a:lnTo>
                    <a:lnTo>
                      <a:pt x="24" y="43"/>
                    </a:lnTo>
                    <a:lnTo>
                      <a:pt x="27" y="46"/>
                    </a:lnTo>
                    <a:lnTo>
                      <a:pt x="29" y="48"/>
                    </a:lnTo>
                    <a:lnTo>
                      <a:pt x="30" y="49"/>
                    </a:lnTo>
                    <a:lnTo>
                      <a:pt x="32" y="51"/>
                    </a:lnTo>
                    <a:lnTo>
                      <a:pt x="34" y="52"/>
                    </a:lnTo>
                    <a:lnTo>
                      <a:pt x="35" y="54"/>
                    </a:lnTo>
                    <a:lnTo>
                      <a:pt x="38" y="56"/>
                    </a:lnTo>
                    <a:lnTo>
                      <a:pt x="41" y="57"/>
                    </a:lnTo>
                    <a:lnTo>
                      <a:pt x="44" y="60"/>
                    </a:lnTo>
                    <a:lnTo>
                      <a:pt x="49" y="63"/>
                    </a:lnTo>
                    <a:lnTo>
                      <a:pt x="51" y="64"/>
                    </a:lnTo>
                    <a:lnTo>
                      <a:pt x="54" y="66"/>
                    </a:lnTo>
                    <a:lnTo>
                      <a:pt x="56" y="69"/>
                    </a:lnTo>
                    <a:lnTo>
                      <a:pt x="57" y="71"/>
                    </a:lnTo>
                    <a:lnTo>
                      <a:pt x="58" y="73"/>
                    </a:lnTo>
                    <a:lnTo>
                      <a:pt x="60" y="75"/>
                    </a:lnTo>
                    <a:lnTo>
                      <a:pt x="61" y="77"/>
                    </a:lnTo>
                    <a:lnTo>
                      <a:pt x="62" y="78"/>
                    </a:lnTo>
                    <a:lnTo>
                      <a:pt x="63" y="81"/>
                    </a:lnTo>
                    <a:lnTo>
                      <a:pt x="65" y="83"/>
                    </a:lnTo>
                    <a:lnTo>
                      <a:pt x="66" y="85"/>
                    </a:lnTo>
                    <a:lnTo>
                      <a:pt x="68" y="86"/>
                    </a:lnTo>
                    <a:lnTo>
                      <a:pt x="69" y="87"/>
                    </a:lnTo>
                    <a:lnTo>
                      <a:pt x="71" y="87"/>
                    </a:lnTo>
                    <a:lnTo>
                      <a:pt x="73" y="88"/>
                    </a:lnTo>
                    <a:lnTo>
                      <a:pt x="76" y="89"/>
                    </a:lnTo>
                    <a:lnTo>
                      <a:pt x="79" y="90"/>
                    </a:lnTo>
                    <a:lnTo>
                      <a:pt x="83" y="90"/>
                    </a:lnTo>
                    <a:lnTo>
                      <a:pt x="86" y="91"/>
                    </a:lnTo>
                    <a:lnTo>
                      <a:pt x="88" y="92"/>
                    </a:lnTo>
                    <a:lnTo>
                      <a:pt x="91" y="93"/>
                    </a:lnTo>
                    <a:lnTo>
                      <a:pt x="95" y="94"/>
                    </a:lnTo>
                    <a:lnTo>
                      <a:pt x="98" y="95"/>
                    </a:lnTo>
                    <a:lnTo>
                      <a:pt x="102" y="96"/>
                    </a:lnTo>
                    <a:lnTo>
                      <a:pt x="105" y="97"/>
                    </a:lnTo>
                    <a:lnTo>
                      <a:pt x="107" y="98"/>
                    </a:lnTo>
                    <a:lnTo>
                      <a:pt x="110" y="99"/>
                    </a:lnTo>
                    <a:lnTo>
                      <a:pt x="113" y="100"/>
                    </a:lnTo>
                    <a:lnTo>
                      <a:pt x="116" y="101"/>
                    </a:lnTo>
                    <a:lnTo>
                      <a:pt x="118" y="101"/>
                    </a:lnTo>
                    <a:lnTo>
                      <a:pt x="119" y="102"/>
                    </a:lnTo>
                    <a:lnTo>
                      <a:pt x="120" y="102"/>
                    </a:lnTo>
                    <a:lnTo>
                      <a:pt x="120" y="102"/>
                    </a:lnTo>
                    <a:lnTo>
                      <a:pt x="124" y="101"/>
                    </a:lnTo>
                    <a:lnTo>
                      <a:pt x="127" y="100"/>
                    </a:lnTo>
                    <a:lnTo>
                      <a:pt x="129" y="99"/>
                    </a:lnTo>
                    <a:lnTo>
                      <a:pt x="132" y="98"/>
                    </a:lnTo>
                    <a:lnTo>
                      <a:pt x="134" y="98"/>
                    </a:lnTo>
                    <a:lnTo>
                      <a:pt x="136" y="97"/>
                    </a:lnTo>
                    <a:lnTo>
                      <a:pt x="139" y="95"/>
                    </a:lnTo>
                    <a:lnTo>
                      <a:pt x="141" y="94"/>
                    </a:lnTo>
                    <a:lnTo>
                      <a:pt x="142" y="93"/>
                    </a:lnTo>
                    <a:lnTo>
                      <a:pt x="143" y="91"/>
                    </a:lnTo>
                    <a:lnTo>
                      <a:pt x="144" y="90"/>
                    </a:lnTo>
                    <a:lnTo>
                      <a:pt x="146" y="87"/>
                    </a:lnTo>
                    <a:lnTo>
                      <a:pt x="147" y="85"/>
                    </a:lnTo>
                    <a:lnTo>
                      <a:pt x="148" y="82"/>
                    </a:lnTo>
                    <a:lnTo>
                      <a:pt x="150" y="78"/>
                    </a:lnTo>
                    <a:lnTo>
                      <a:pt x="151" y="76"/>
                    </a:lnTo>
                    <a:lnTo>
                      <a:pt x="152" y="73"/>
                    </a:lnTo>
                    <a:lnTo>
                      <a:pt x="154" y="67"/>
                    </a:lnTo>
                    <a:lnTo>
                      <a:pt x="156" y="61"/>
                    </a:lnTo>
                    <a:lnTo>
                      <a:pt x="158" y="56"/>
                    </a:lnTo>
                    <a:lnTo>
                      <a:pt x="159" y="53"/>
                    </a:lnTo>
                    <a:lnTo>
                      <a:pt x="159" y="50"/>
                    </a:lnTo>
                    <a:lnTo>
                      <a:pt x="160" y="48"/>
                    </a:lnTo>
                    <a:lnTo>
                      <a:pt x="161" y="46"/>
                    </a:lnTo>
                    <a:lnTo>
                      <a:pt x="161" y="44"/>
                    </a:lnTo>
                    <a:lnTo>
                      <a:pt x="162" y="43"/>
                    </a:lnTo>
                    <a:lnTo>
                      <a:pt x="162" y="42"/>
                    </a:lnTo>
                    <a:lnTo>
                      <a:pt x="162" y="42"/>
                    </a:lnTo>
                    <a:lnTo>
                      <a:pt x="160" y="37"/>
                    </a:lnTo>
                    <a:lnTo>
                      <a:pt x="157" y="32"/>
                    </a:lnTo>
                    <a:lnTo>
                      <a:pt x="154" y="28"/>
                    </a:lnTo>
                    <a:lnTo>
                      <a:pt x="150" y="24"/>
                    </a:lnTo>
                    <a:lnTo>
                      <a:pt x="147" y="21"/>
                    </a:lnTo>
                    <a:lnTo>
                      <a:pt x="142" y="18"/>
                    </a:lnTo>
                    <a:lnTo>
                      <a:pt x="138" y="15"/>
                    </a:lnTo>
                    <a:lnTo>
                      <a:pt x="133" y="12"/>
                    </a:lnTo>
                    <a:lnTo>
                      <a:pt x="128" y="10"/>
                    </a:lnTo>
                    <a:lnTo>
                      <a:pt x="123" y="8"/>
                    </a:lnTo>
                    <a:lnTo>
                      <a:pt x="118" y="7"/>
                    </a:lnTo>
                    <a:lnTo>
                      <a:pt x="112" y="5"/>
                    </a:lnTo>
                    <a:lnTo>
                      <a:pt x="101" y="2"/>
                    </a:lnTo>
                    <a:lnTo>
                      <a:pt x="90" y="0"/>
                    </a:lnTo>
                    <a:lnTo>
                      <a:pt x="82" y="1"/>
                    </a:lnTo>
                    <a:lnTo>
                      <a:pt x="75" y="1"/>
                    </a:lnTo>
                    <a:lnTo>
                      <a:pt x="69" y="1"/>
                    </a:lnTo>
                    <a:lnTo>
                      <a:pt x="63" y="1"/>
                    </a:lnTo>
                    <a:lnTo>
                      <a:pt x="58" y="1"/>
                    </a:lnTo>
                    <a:lnTo>
                      <a:pt x="53" y="1"/>
                    </a:lnTo>
                    <a:lnTo>
                      <a:pt x="49" y="1"/>
                    </a:lnTo>
                    <a:lnTo>
                      <a:pt x="45" y="1"/>
                    </a:lnTo>
                    <a:lnTo>
                      <a:pt x="41" y="1"/>
                    </a:lnTo>
                    <a:lnTo>
                      <a:pt x="38" y="1"/>
                    </a:lnTo>
                    <a:lnTo>
                      <a:pt x="35" y="1"/>
                    </a:lnTo>
                    <a:lnTo>
                      <a:pt x="33" y="1"/>
                    </a:lnTo>
                    <a:lnTo>
                      <a:pt x="30" y="0"/>
                    </a:lnTo>
                    <a:lnTo>
                      <a:pt x="28" y="0"/>
                    </a:lnTo>
                    <a:lnTo>
                      <a:pt x="25" y="0"/>
                    </a:lnTo>
                    <a:lnTo>
                      <a:pt x="22" y="0"/>
                    </a:lnTo>
                    <a:lnTo>
                      <a:pt x="20" y="1"/>
                    </a:lnTo>
                    <a:lnTo>
                      <a:pt x="17" y="2"/>
                    </a:lnTo>
                    <a:lnTo>
                      <a:pt x="15" y="3"/>
                    </a:lnTo>
                    <a:lnTo>
                      <a:pt x="14" y="4"/>
                    </a:lnTo>
                    <a:lnTo>
                      <a:pt x="12" y="6"/>
                    </a:lnTo>
                    <a:lnTo>
                      <a:pt x="11" y="7"/>
                    </a:lnTo>
                    <a:lnTo>
                      <a:pt x="9" y="9"/>
                    </a:lnTo>
                    <a:lnTo>
                      <a:pt x="7" y="11"/>
                    </a:lnTo>
                    <a:lnTo>
                      <a:pt x="5" y="13"/>
                    </a:lnTo>
                    <a:lnTo>
                      <a:pt x="3" y="15"/>
                    </a:lnTo>
                    <a:lnTo>
                      <a:pt x="0" y="18"/>
                    </a:lnTo>
                  </a:path>
                </a:pathLst>
              </a:custGeom>
              <a:solidFill>
                <a:schemeClr val="tx1"/>
              </a:solidFill>
              <a:ln w="12700" cap="rnd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12364" name="Freeform 76"/>
              <p:cNvSpPr>
                <a:spLocks/>
              </p:cNvSpPr>
              <p:nvPr/>
            </p:nvSpPr>
            <p:spPr bwMode="auto">
              <a:xfrm>
                <a:off x="2308" y="2974"/>
                <a:ext cx="159" cy="101"/>
              </a:xfrm>
              <a:custGeom>
                <a:avLst/>
                <a:gdLst/>
                <a:ahLst/>
                <a:cxnLst>
                  <a:cxn ang="0">
                    <a:pos x="153" y="86"/>
                  </a:cxn>
                  <a:cxn ang="0">
                    <a:pos x="144" y="87"/>
                  </a:cxn>
                  <a:cxn ang="0">
                    <a:pos x="137" y="89"/>
                  </a:cxn>
                  <a:cxn ang="0">
                    <a:pos x="131" y="90"/>
                  </a:cxn>
                  <a:cxn ang="0">
                    <a:pos x="124" y="91"/>
                  </a:cxn>
                  <a:cxn ang="0">
                    <a:pos x="118" y="92"/>
                  </a:cxn>
                  <a:cxn ang="0">
                    <a:pos x="111" y="93"/>
                  </a:cxn>
                  <a:cxn ang="0">
                    <a:pos x="106" y="93"/>
                  </a:cxn>
                  <a:cxn ang="0">
                    <a:pos x="100" y="93"/>
                  </a:cxn>
                  <a:cxn ang="0">
                    <a:pos x="95" y="93"/>
                  </a:cxn>
                  <a:cxn ang="0">
                    <a:pos x="89" y="92"/>
                  </a:cxn>
                  <a:cxn ang="0">
                    <a:pos x="83" y="93"/>
                  </a:cxn>
                  <a:cxn ang="0">
                    <a:pos x="76" y="96"/>
                  </a:cxn>
                  <a:cxn ang="0">
                    <a:pos x="70" y="98"/>
                  </a:cxn>
                  <a:cxn ang="0">
                    <a:pos x="66" y="100"/>
                  </a:cxn>
                  <a:cxn ang="0">
                    <a:pos x="62" y="100"/>
                  </a:cxn>
                  <a:cxn ang="0">
                    <a:pos x="58" y="99"/>
                  </a:cxn>
                  <a:cxn ang="0">
                    <a:pos x="52" y="96"/>
                  </a:cxn>
                  <a:cxn ang="0">
                    <a:pos x="46" y="94"/>
                  </a:cxn>
                  <a:cxn ang="0">
                    <a:pos x="41" y="92"/>
                  </a:cxn>
                  <a:cxn ang="0">
                    <a:pos x="34" y="89"/>
                  </a:cxn>
                  <a:cxn ang="0">
                    <a:pos x="28" y="87"/>
                  </a:cxn>
                  <a:cxn ang="0">
                    <a:pos x="22" y="85"/>
                  </a:cxn>
                  <a:cxn ang="0">
                    <a:pos x="16" y="83"/>
                  </a:cxn>
                  <a:cxn ang="0">
                    <a:pos x="13" y="82"/>
                  </a:cxn>
                  <a:cxn ang="0">
                    <a:pos x="12" y="82"/>
                  </a:cxn>
                  <a:cxn ang="0">
                    <a:pos x="8" y="77"/>
                  </a:cxn>
                  <a:cxn ang="0">
                    <a:pos x="5" y="72"/>
                  </a:cxn>
                  <a:cxn ang="0">
                    <a:pos x="2" y="69"/>
                  </a:cxn>
                  <a:cxn ang="0">
                    <a:pos x="0" y="64"/>
                  </a:cxn>
                  <a:cxn ang="0">
                    <a:pos x="0" y="60"/>
                  </a:cxn>
                  <a:cxn ang="0">
                    <a:pos x="0" y="55"/>
                  </a:cxn>
                  <a:cxn ang="0">
                    <a:pos x="1" y="49"/>
                  </a:cxn>
                  <a:cxn ang="0">
                    <a:pos x="3" y="42"/>
                  </a:cxn>
                  <a:cxn ang="0">
                    <a:pos x="5" y="34"/>
                  </a:cxn>
                  <a:cxn ang="0">
                    <a:pos x="9" y="22"/>
                  </a:cxn>
                  <a:cxn ang="0">
                    <a:pos x="10" y="17"/>
                  </a:cxn>
                  <a:cxn ang="0">
                    <a:pos x="12" y="13"/>
                  </a:cxn>
                  <a:cxn ang="0">
                    <a:pos x="13" y="10"/>
                  </a:cxn>
                  <a:cxn ang="0">
                    <a:pos x="13" y="9"/>
                  </a:cxn>
                  <a:cxn ang="0">
                    <a:pos x="18" y="6"/>
                  </a:cxn>
                  <a:cxn ang="0">
                    <a:pos x="28" y="2"/>
                  </a:cxn>
                  <a:cxn ang="0">
                    <a:pos x="38" y="0"/>
                  </a:cxn>
                  <a:cxn ang="0">
                    <a:pos x="48" y="1"/>
                  </a:cxn>
                  <a:cxn ang="0">
                    <a:pos x="59" y="3"/>
                  </a:cxn>
                  <a:cxn ang="0">
                    <a:pos x="70" y="6"/>
                  </a:cxn>
                  <a:cxn ang="0">
                    <a:pos x="86" y="13"/>
                  </a:cxn>
                  <a:cxn ang="0">
                    <a:pos x="102" y="22"/>
                  </a:cxn>
                  <a:cxn ang="0">
                    <a:pos x="112" y="30"/>
                  </a:cxn>
                  <a:cxn ang="0">
                    <a:pos x="121" y="37"/>
                  </a:cxn>
                  <a:cxn ang="0">
                    <a:pos x="129" y="43"/>
                  </a:cxn>
                  <a:cxn ang="0">
                    <a:pos x="135" y="47"/>
                  </a:cxn>
                  <a:cxn ang="0">
                    <a:pos x="140" y="50"/>
                  </a:cxn>
                  <a:cxn ang="0">
                    <a:pos x="146" y="54"/>
                  </a:cxn>
                  <a:cxn ang="0">
                    <a:pos x="151" y="58"/>
                  </a:cxn>
                  <a:cxn ang="0">
                    <a:pos x="154" y="62"/>
                  </a:cxn>
                  <a:cxn ang="0">
                    <a:pos x="155" y="64"/>
                  </a:cxn>
                  <a:cxn ang="0">
                    <a:pos x="156" y="68"/>
                  </a:cxn>
                  <a:cxn ang="0">
                    <a:pos x="156" y="72"/>
                  </a:cxn>
                  <a:cxn ang="0">
                    <a:pos x="157" y="78"/>
                  </a:cxn>
                  <a:cxn ang="0">
                    <a:pos x="158" y="85"/>
                  </a:cxn>
                </a:cxnLst>
                <a:rect l="0" t="0" r="r" b="b"/>
                <a:pathLst>
                  <a:path w="159" h="101">
                    <a:moveTo>
                      <a:pt x="158" y="85"/>
                    </a:moveTo>
                    <a:lnTo>
                      <a:pt x="153" y="86"/>
                    </a:lnTo>
                    <a:lnTo>
                      <a:pt x="148" y="87"/>
                    </a:lnTo>
                    <a:lnTo>
                      <a:pt x="144" y="87"/>
                    </a:lnTo>
                    <a:lnTo>
                      <a:pt x="140" y="88"/>
                    </a:lnTo>
                    <a:lnTo>
                      <a:pt x="137" y="89"/>
                    </a:lnTo>
                    <a:lnTo>
                      <a:pt x="133" y="89"/>
                    </a:lnTo>
                    <a:lnTo>
                      <a:pt x="131" y="90"/>
                    </a:lnTo>
                    <a:lnTo>
                      <a:pt x="128" y="90"/>
                    </a:lnTo>
                    <a:lnTo>
                      <a:pt x="124" y="91"/>
                    </a:lnTo>
                    <a:lnTo>
                      <a:pt x="121" y="92"/>
                    </a:lnTo>
                    <a:lnTo>
                      <a:pt x="118" y="92"/>
                    </a:lnTo>
                    <a:lnTo>
                      <a:pt x="115" y="93"/>
                    </a:lnTo>
                    <a:lnTo>
                      <a:pt x="111" y="93"/>
                    </a:lnTo>
                    <a:lnTo>
                      <a:pt x="108" y="93"/>
                    </a:lnTo>
                    <a:lnTo>
                      <a:pt x="106" y="93"/>
                    </a:lnTo>
                    <a:lnTo>
                      <a:pt x="102" y="93"/>
                    </a:lnTo>
                    <a:lnTo>
                      <a:pt x="100" y="93"/>
                    </a:lnTo>
                    <a:lnTo>
                      <a:pt x="98" y="93"/>
                    </a:lnTo>
                    <a:lnTo>
                      <a:pt x="95" y="93"/>
                    </a:lnTo>
                    <a:lnTo>
                      <a:pt x="93" y="92"/>
                    </a:lnTo>
                    <a:lnTo>
                      <a:pt x="89" y="92"/>
                    </a:lnTo>
                    <a:lnTo>
                      <a:pt x="86" y="92"/>
                    </a:lnTo>
                    <a:lnTo>
                      <a:pt x="83" y="93"/>
                    </a:lnTo>
                    <a:lnTo>
                      <a:pt x="81" y="94"/>
                    </a:lnTo>
                    <a:lnTo>
                      <a:pt x="76" y="96"/>
                    </a:lnTo>
                    <a:lnTo>
                      <a:pt x="73" y="97"/>
                    </a:lnTo>
                    <a:lnTo>
                      <a:pt x="70" y="98"/>
                    </a:lnTo>
                    <a:lnTo>
                      <a:pt x="67" y="99"/>
                    </a:lnTo>
                    <a:lnTo>
                      <a:pt x="66" y="100"/>
                    </a:lnTo>
                    <a:lnTo>
                      <a:pt x="64" y="100"/>
                    </a:lnTo>
                    <a:lnTo>
                      <a:pt x="62" y="100"/>
                    </a:lnTo>
                    <a:lnTo>
                      <a:pt x="60" y="99"/>
                    </a:lnTo>
                    <a:lnTo>
                      <a:pt x="58" y="99"/>
                    </a:lnTo>
                    <a:lnTo>
                      <a:pt x="56" y="98"/>
                    </a:lnTo>
                    <a:lnTo>
                      <a:pt x="52" y="96"/>
                    </a:lnTo>
                    <a:lnTo>
                      <a:pt x="48" y="95"/>
                    </a:lnTo>
                    <a:lnTo>
                      <a:pt x="46" y="94"/>
                    </a:lnTo>
                    <a:lnTo>
                      <a:pt x="43" y="93"/>
                    </a:lnTo>
                    <a:lnTo>
                      <a:pt x="41" y="92"/>
                    </a:lnTo>
                    <a:lnTo>
                      <a:pt x="37" y="91"/>
                    </a:lnTo>
                    <a:lnTo>
                      <a:pt x="34" y="89"/>
                    </a:lnTo>
                    <a:lnTo>
                      <a:pt x="30" y="88"/>
                    </a:lnTo>
                    <a:lnTo>
                      <a:pt x="28" y="87"/>
                    </a:lnTo>
                    <a:lnTo>
                      <a:pt x="25" y="86"/>
                    </a:lnTo>
                    <a:lnTo>
                      <a:pt x="22" y="85"/>
                    </a:lnTo>
                    <a:lnTo>
                      <a:pt x="19" y="84"/>
                    </a:lnTo>
                    <a:lnTo>
                      <a:pt x="16" y="83"/>
                    </a:lnTo>
                    <a:lnTo>
                      <a:pt x="14" y="83"/>
                    </a:lnTo>
                    <a:lnTo>
                      <a:pt x="13" y="82"/>
                    </a:lnTo>
                    <a:lnTo>
                      <a:pt x="12" y="82"/>
                    </a:lnTo>
                    <a:lnTo>
                      <a:pt x="12" y="82"/>
                    </a:lnTo>
                    <a:lnTo>
                      <a:pt x="10" y="79"/>
                    </a:lnTo>
                    <a:lnTo>
                      <a:pt x="8" y="77"/>
                    </a:lnTo>
                    <a:lnTo>
                      <a:pt x="6" y="74"/>
                    </a:lnTo>
                    <a:lnTo>
                      <a:pt x="5" y="72"/>
                    </a:lnTo>
                    <a:lnTo>
                      <a:pt x="3" y="70"/>
                    </a:lnTo>
                    <a:lnTo>
                      <a:pt x="2" y="69"/>
                    </a:lnTo>
                    <a:lnTo>
                      <a:pt x="1" y="65"/>
                    </a:lnTo>
                    <a:lnTo>
                      <a:pt x="0" y="64"/>
                    </a:lnTo>
                    <a:lnTo>
                      <a:pt x="0" y="62"/>
                    </a:lnTo>
                    <a:lnTo>
                      <a:pt x="0" y="60"/>
                    </a:lnTo>
                    <a:lnTo>
                      <a:pt x="0" y="58"/>
                    </a:lnTo>
                    <a:lnTo>
                      <a:pt x="0" y="55"/>
                    </a:lnTo>
                    <a:lnTo>
                      <a:pt x="0" y="52"/>
                    </a:lnTo>
                    <a:lnTo>
                      <a:pt x="1" y="49"/>
                    </a:lnTo>
                    <a:lnTo>
                      <a:pt x="2" y="45"/>
                    </a:lnTo>
                    <a:lnTo>
                      <a:pt x="3" y="42"/>
                    </a:lnTo>
                    <a:lnTo>
                      <a:pt x="3" y="40"/>
                    </a:lnTo>
                    <a:lnTo>
                      <a:pt x="5" y="34"/>
                    </a:lnTo>
                    <a:lnTo>
                      <a:pt x="7" y="28"/>
                    </a:lnTo>
                    <a:lnTo>
                      <a:pt x="9" y="22"/>
                    </a:lnTo>
                    <a:lnTo>
                      <a:pt x="10" y="19"/>
                    </a:lnTo>
                    <a:lnTo>
                      <a:pt x="10" y="17"/>
                    </a:lnTo>
                    <a:lnTo>
                      <a:pt x="11" y="15"/>
                    </a:lnTo>
                    <a:lnTo>
                      <a:pt x="12" y="13"/>
                    </a:lnTo>
                    <a:lnTo>
                      <a:pt x="12" y="11"/>
                    </a:lnTo>
                    <a:lnTo>
                      <a:pt x="13" y="10"/>
                    </a:lnTo>
                    <a:lnTo>
                      <a:pt x="13" y="9"/>
                    </a:lnTo>
                    <a:lnTo>
                      <a:pt x="13" y="9"/>
                    </a:lnTo>
                    <a:lnTo>
                      <a:pt x="15" y="7"/>
                    </a:lnTo>
                    <a:lnTo>
                      <a:pt x="18" y="6"/>
                    </a:lnTo>
                    <a:lnTo>
                      <a:pt x="23" y="4"/>
                    </a:lnTo>
                    <a:lnTo>
                      <a:pt x="28" y="2"/>
                    </a:lnTo>
                    <a:lnTo>
                      <a:pt x="33" y="1"/>
                    </a:lnTo>
                    <a:lnTo>
                      <a:pt x="38" y="0"/>
                    </a:lnTo>
                    <a:lnTo>
                      <a:pt x="43" y="0"/>
                    </a:lnTo>
                    <a:lnTo>
                      <a:pt x="48" y="1"/>
                    </a:lnTo>
                    <a:lnTo>
                      <a:pt x="54" y="2"/>
                    </a:lnTo>
                    <a:lnTo>
                      <a:pt x="59" y="3"/>
                    </a:lnTo>
                    <a:lnTo>
                      <a:pt x="65" y="4"/>
                    </a:lnTo>
                    <a:lnTo>
                      <a:pt x="70" y="6"/>
                    </a:lnTo>
                    <a:lnTo>
                      <a:pt x="75" y="8"/>
                    </a:lnTo>
                    <a:lnTo>
                      <a:pt x="86" y="13"/>
                    </a:lnTo>
                    <a:lnTo>
                      <a:pt x="96" y="17"/>
                    </a:lnTo>
                    <a:lnTo>
                      <a:pt x="102" y="22"/>
                    </a:lnTo>
                    <a:lnTo>
                      <a:pt x="107" y="26"/>
                    </a:lnTo>
                    <a:lnTo>
                      <a:pt x="112" y="30"/>
                    </a:lnTo>
                    <a:lnTo>
                      <a:pt x="117" y="34"/>
                    </a:lnTo>
                    <a:lnTo>
                      <a:pt x="121" y="37"/>
                    </a:lnTo>
                    <a:lnTo>
                      <a:pt x="125" y="40"/>
                    </a:lnTo>
                    <a:lnTo>
                      <a:pt x="129" y="43"/>
                    </a:lnTo>
                    <a:lnTo>
                      <a:pt x="132" y="45"/>
                    </a:lnTo>
                    <a:lnTo>
                      <a:pt x="135" y="47"/>
                    </a:lnTo>
                    <a:lnTo>
                      <a:pt x="138" y="49"/>
                    </a:lnTo>
                    <a:lnTo>
                      <a:pt x="140" y="50"/>
                    </a:lnTo>
                    <a:lnTo>
                      <a:pt x="142" y="52"/>
                    </a:lnTo>
                    <a:lnTo>
                      <a:pt x="146" y="54"/>
                    </a:lnTo>
                    <a:lnTo>
                      <a:pt x="149" y="56"/>
                    </a:lnTo>
                    <a:lnTo>
                      <a:pt x="151" y="58"/>
                    </a:lnTo>
                    <a:lnTo>
                      <a:pt x="153" y="60"/>
                    </a:lnTo>
                    <a:lnTo>
                      <a:pt x="154" y="62"/>
                    </a:lnTo>
                    <a:lnTo>
                      <a:pt x="155" y="63"/>
                    </a:lnTo>
                    <a:lnTo>
                      <a:pt x="155" y="64"/>
                    </a:lnTo>
                    <a:lnTo>
                      <a:pt x="155" y="66"/>
                    </a:lnTo>
                    <a:lnTo>
                      <a:pt x="156" y="68"/>
                    </a:lnTo>
                    <a:lnTo>
                      <a:pt x="156" y="70"/>
                    </a:lnTo>
                    <a:lnTo>
                      <a:pt x="156" y="72"/>
                    </a:lnTo>
                    <a:lnTo>
                      <a:pt x="157" y="75"/>
                    </a:lnTo>
                    <a:lnTo>
                      <a:pt x="157" y="78"/>
                    </a:lnTo>
                    <a:lnTo>
                      <a:pt x="158" y="81"/>
                    </a:lnTo>
                    <a:lnTo>
                      <a:pt x="158" y="85"/>
                    </a:lnTo>
                  </a:path>
                </a:pathLst>
              </a:custGeom>
              <a:solidFill>
                <a:schemeClr val="tx1"/>
              </a:solidFill>
              <a:ln w="12700" cap="rnd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</p:grpSp>
        <p:sp>
          <p:nvSpPr>
            <p:cNvPr id="12366" name="Freeform 78"/>
            <p:cNvSpPr>
              <a:spLocks/>
            </p:cNvSpPr>
            <p:nvPr/>
          </p:nvSpPr>
          <p:spPr bwMode="auto">
            <a:xfrm>
              <a:off x="2476" y="3066"/>
              <a:ext cx="49" cy="138"/>
            </a:xfrm>
            <a:custGeom>
              <a:avLst/>
              <a:gdLst/>
              <a:ahLst/>
              <a:cxnLst>
                <a:cxn ang="0">
                  <a:pos x="28" y="117"/>
                </a:cxn>
                <a:cxn ang="0">
                  <a:pos x="21" y="111"/>
                </a:cxn>
                <a:cxn ang="0">
                  <a:pos x="16" y="104"/>
                </a:cxn>
                <a:cxn ang="0">
                  <a:pos x="11" y="96"/>
                </a:cxn>
                <a:cxn ang="0">
                  <a:pos x="7" y="88"/>
                </a:cxn>
                <a:cxn ang="0">
                  <a:pos x="4" y="79"/>
                </a:cxn>
                <a:cxn ang="0">
                  <a:pos x="2" y="70"/>
                </a:cxn>
                <a:cxn ang="0">
                  <a:pos x="1" y="60"/>
                </a:cxn>
                <a:cxn ang="0">
                  <a:pos x="1" y="51"/>
                </a:cxn>
                <a:cxn ang="0">
                  <a:pos x="2" y="42"/>
                </a:cxn>
                <a:cxn ang="0">
                  <a:pos x="4" y="34"/>
                </a:cxn>
                <a:cxn ang="0">
                  <a:pos x="8" y="26"/>
                </a:cxn>
                <a:cxn ang="0">
                  <a:pos x="12" y="18"/>
                </a:cxn>
                <a:cxn ang="0">
                  <a:pos x="18" y="12"/>
                </a:cxn>
                <a:cxn ang="0">
                  <a:pos x="25" y="6"/>
                </a:cxn>
                <a:cxn ang="0">
                  <a:pos x="33" y="2"/>
                </a:cxn>
                <a:cxn ang="0">
                  <a:pos x="40" y="3"/>
                </a:cxn>
                <a:cxn ang="0">
                  <a:pos x="43" y="7"/>
                </a:cxn>
                <a:cxn ang="0">
                  <a:pos x="45" y="12"/>
                </a:cxn>
                <a:cxn ang="0">
                  <a:pos x="46" y="15"/>
                </a:cxn>
                <a:cxn ang="0">
                  <a:pos x="47" y="18"/>
                </a:cxn>
                <a:cxn ang="0">
                  <a:pos x="48" y="21"/>
                </a:cxn>
                <a:cxn ang="0">
                  <a:pos x="47" y="23"/>
                </a:cxn>
                <a:cxn ang="0">
                  <a:pos x="46" y="27"/>
                </a:cxn>
                <a:cxn ang="0">
                  <a:pos x="44" y="31"/>
                </a:cxn>
                <a:cxn ang="0">
                  <a:pos x="40" y="37"/>
                </a:cxn>
                <a:cxn ang="0">
                  <a:pos x="36" y="44"/>
                </a:cxn>
                <a:cxn ang="0">
                  <a:pos x="32" y="54"/>
                </a:cxn>
                <a:cxn ang="0">
                  <a:pos x="33" y="69"/>
                </a:cxn>
                <a:cxn ang="0">
                  <a:pos x="34" y="82"/>
                </a:cxn>
                <a:cxn ang="0">
                  <a:pos x="36" y="94"/>
                </a:cxn>
                <a:cxn ang="0">
                  <a:pos x="37" y="104"/>
                </a:cxn>
                <a:cxn ang="0">
                  <a:pos x="38" y="113"/>
                </a:cxn>
                <a:cxn ang="0">
                  <a:pos x="39" y="120"/>
                </a:cxn>
                <a:cxn ang="0">
                  <a:pos x="40" y="126"/>
                </a:cxn>
                <a:cxn ang="0">
                  <a:pos x="41" y="131"/>
                </a:cxn>
                <a:cxn ang="0">
                  <a:pos x="41" y="134"/>
                </a:cxn>
                <a:cxn ang="0">
                  <a:pos x="41" y="136"/>
                </a:cxn>
                <a:cxn ang="0">
                  <a:pos x="41" y="137"/>
                </a:cxn>
                <a:cxn ang="0">
                  <a:pos x="40" y="136"/>
                </a:cxn>
                <a:cxn ang="0">
                  <a:pos x="39" y="134"/>
                </a:cxn>
                <a:cxn ang="0">
                  <a:pos x="37" y="131"/>
                </a:cxn>
                <a:cxn ang="0">
                  <a:pos x="35" y="126"/>
                </a:cxn>
                <a:cxn ang="0">
                  <a:pos x="32" y="120"/>
                </a:cxn>
              </a:cxnLst>
              <a:rect l="0" t="0" r="r" b="b"/>
              <a:pathLst>
                <a:path w="49" h="138">
                  <a:moveTo>
                    <a:pt x="32" y="120"/>
                  </a:moveTo>
                  <a:lnTo>
                    <a:pt x="28" y="117"/>
                  </a:lnTo>
                  <a:lnTo>
                    <a:pt x="25" y="114"/>
                  </a:lnTo>
                  <a:lnTo>
                    <a:pt x="21" y="111"/>
                  </a:lnTo>
                  <a:lnTo>
                    <a:pt x="18" y="108"/>
                  </a:lnTo>
                  <a:lnTo>
                    <a:pt x="16" y="104"/>
                  </a:lnTo>
                  <a:lnTo>
                    <a:pt x="13" y="100"/>
                  </a:lnTo>
                  <a:lnTo>
                    <a:pt x="11" y="96"/>
                  </a:lnTo>
                  <a:lnTo>
                    <a:pt x="9" y="92"/>
                  </a:lnTo>
                  <a:lnTo>
                    <a:pt x="7" y="88"/>
                  </a:lnTo>
                  <a:lnTo>
                    <a:pt x="5" y="83"/>
                  </a:lnTo>
                  <a:lnTo>
                    <a:pt x="4" y="79"/>
                  </a:lnTo>
                  <a:lnTo>
                    <a:pt x="2" y="74"/>
                  </a:lnTo>
                  <a:lnTo>
                    <a:pt x="2" y="70"/>
                  </a:lnTo>
                  <a:lnTo>
                    <a:pt x="1" y="65"/>
                  </a:lnTo>
                  <a:lnTo>
                    <a:pt x="1" y="60"/>
                  </a:lnTo>
                  <a:lnTo>
                    <a:pt x="0" y="56"/>
                  </a:lnTo>
                  <a:lnTo>
                    <a:pt x="1" y="51"/>
                  </a:lnTo>
                  <a:lnTo>
                    <a:pt x="1" y="47"/>
                  </a:lnTo>
                  <a:lnTo>
                    <a:pt x="2" y="42"/>
                  </a:lnTo>
                  <a:lnTo>
                    <a:pt x="3" y="38"/>
                  </a:lnTo>
                  <a:lnTo>
                    <a:pt x="4" y="34"/>
                  </a:lnTo>
                  <a:lnTo>
                    <a:pt x="6" y="30"/>
                  </a:lnTo>
                  <a:lnTo>
                    <a:pt x="8" y="26"/>
                  </a:lnTo>
                  <a:lnTo>
                    <a:pt x="10" y="22"/>
                  </a:lnTo>
                  <a:lnTo>
                    <a:pt x="12" y="18"/>
                  </a:lnTo>
                  <a:lnTo>
                    <a:pt x="15" y="15"/>
                  </a:lnTo>
                  <a:lnTo>
                    <a:pt x="18" y="12"/>
                  </a:lnTo>
                  <a:lnTo>
                    <a:pt x="21" y="9"/>
                  </a:lnTo>
                  <a:lnTo>
                    <a:pt x="25" y="6"/>
                  </a:lnTo>
                  <a:lnTo>
                    <a:pt x="29" y="4"/>
                  </a:lnTo>
                  <a:lnTo>
                    <a:pt x="33" y="2"/>
                  </a:lnTo>
                  <a:lnTo>
                    <a:pt x="38" y="0"/>
                  </a:lnTo>
                  <a:lnTo>
                    <a:pt x="40" y="3"/>
                  </a:lnTo>
                  <a:lnTo>
                    <a:pt x="41" y="5"/>
                  </a:lnTo>
                  <a:lnTo>
                    <a:pt x="43" y="7"/>
                  </a:lnTo>
                  <a:lnTo>
                    <a:pt x="44" y="10"/>
                  </a:lnTo>
                  <a:lnTo>
                    <a:pt x="45" y="12"/>
                  </a:lnTo>
                  <a:lnTo>
                    <a:pt x="46" y="13"/>
                  </a:lnTo>
                  <a:lnTo>
                    <a:pt x="46" y="15"/>
                  </a:lnTo>
                  <a:lnTo>
                    <a:pt x="47" y="17"/>
                  </a:lnTo>
                  <a:lnTo>
                    <a:pt x="47" y="18"/>
                  </a:lnTo>
                  <a:lnTo>
                    <a:pt x="47" y="19"/>
                  </a:lnTo>
                  <a:lnTo>
                    <a:pt x="48" y="21"/>
                  </a:lnTo>
                  <a:lnTo>
                    <a:pt x="47" y="22"/>
                  </a:lnTo>
                  <a:lnTo>
                    <a:pt x="47" y="23"/>
                  </a:lnTo>
                  <a:lnTo>
                    <a:pt x="47" y="24"/>
                  </a:lnTo>
                  <a:lnTo>
                    <a:pt x="46" y="27"/>
                  </a:lnTo>
                  <a:lnTo>
                    <a:pt x="45" y="29"/>
                  </a:lnTo>
                  <a:lnTo>
                    <a:pt x="44" y="31"/>
                  </a:lnTo>
                  <a:lnTo>
                    <a:pt x="42" y="34"/>
                  </a:lnTo>
                  <a:lnTo>
                    <a:pt x="40" y="37"/>
                  </a:lnTo>
                  <a:lnTo>
                    <a:pt x="38" y="40"/>
                  </a:lnTo>
                  <a:lnTo>
                    <a:pt x="36" y="44"/>
                  </a:lnTo>
                  <a:lnTo>
                    <a:pt x="34" y="48"/>
                  </a:lnTo>
                  <a:lnTo>
                    <a:pt x="32" y="54"/>
                  </a:lnTo>
                  <a:lnTo>
                    <a:pt x="33" y="61"/>
                  </a:lnTo>
                  <a:lnTo>
                    <a:pt x="33" y="69"/>
                  </a:lnTo>
                  <a:lnTo>
                    <a:pt x="34" y="75"/>
                  </a:lnTo>
                  <a:lnTo>
                    <a:pt x="34" y="82"/>
                  </a:lnTo>
                  <a:lnTo>
                    <a:pt x="35" y="88"/>
                  </a:lnTo>
                  <a:lnTo>
                    <a:pt x="36" y="94"/>
                  </a:lnTo>
                  <a:lnTo>
                    <a:pt x="36" y="99"/>
                  </a:lnTo>
                  <a:lnTo>
                    <a:pt x="37" y="104"/>
                  </a:lnTo>
                  <a:lnTo>
                    <a:pt x="38" y="108"/>
                  </a:lnTo>
                  <a:lnTo>
                    <a:pt x="38" y="113"/>
                  </a:lnTo>
                  <a:lnTo>
                    <a:pt x="39" y="117"/>
                  </a:lnTo>
                  <a:lnTo>
                    <a:pt x="39" y="120"/>
                  </a:lnTo>
                  <a:lnTo>
                    <a:pt x="40" y="123"/>
                  </a:lnTo>
                  <a:lnTo>
                    <a:pt x="40" y="126"/>
                  </a:lnTo>
                  <a:lnTo>
                    <a:pt x="41" y="129"/>
                  </a:lnTo>
                  <a:lnTo>
                    <a:pt x="41" y="131"/>
                  </a:lnTo>
                  <a:lnTo>
                    <a:pt x="41" y="133"/>
                  </a:lnTo>
                  <a:lnTo>
                    <a:pt x="41" y="134"/>
                  </a:lnTo>
                  <a:lnTo>
                    <a:pt x="41" y="135"/>
                  </a:lnTo>
                  <a:lnTo>
                    <a:pt x="41" y="136"/>
                  </a:lnTo>
                  <a:lnTo>
                    <a:pt x="41" y="137"/>
                  </a:lnTo>
                  <a:lnTo>
                    <a:pt x="41" y="137"/>
                  </a:lnTo>
                  <a:lnTo>
                    <a:pt x="41" y="137"/>
                  </a:lnTo>
                  <a:lnTo>
                    <a:pt x="40" y="136"/>
                  </a:lnTo>
                  <a:lnTo>
                    <a:pt x="40" y="135"/>
                  </a:lnTo>
                  <a:lnTo>
                    <a:pt x="39" y="134"/>
                  </a:lnTo>
                  <a:lnTo>
                    <a:pt x="38" y="133"/>
                  </a:lnTo>
                  <a:lnTo>
                    <a:pt x="37" y="131"/>
                  </a:lnTo>
                  <a:lnTo>
                    <a:pt x="36" y="129"/>
                  </a:lnTo>
                  <a:lnTo>
                    <a:pt x="35" y="126"/>
                  </a:lnTo>
                  <a:lnTo>
                    <a:pt x="34" y="123"/>
                  </a:lnTo>
                  <a:lnTo>
                    <a:pt x="32" y="120"/>
                  </a:lnTo>
                </a:path>
              </a:pathLst>
            </a:custGeom>
            <a:solidFill>
              <a:schemeClr val="tx1"/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12367" name="Freeform 79"/>
            <p:cNvSpPr>
              <a:spLocks/>
            </p:cNvSpPr>
            <p:nvPr/>
          </p:nvSpPr>
          <p:spPr bwMode="auto">
            <a:xfrm>
              <a:off x="2634" y="3196"/>
              <a:ext cx="146" cy="57"/>
            </a:xfrm>
            <a:custGeom>
              <a:avLst/>
              <a:gdLst/>
              <a:ahLst/>
              <a:cxnLst>
                <a:cxn ang="0">
                  <a:pos x="18" y="21"/>
                </a:cxn>
                <a:cxn ang="0">
                  <a:pos x="28" y="24"/>
                </a:cxn>
                <a:cxn ang="0">
                  <a:pos x="36" y="26"/>
                </a:cxn>
                <a:cxn ang="0">
                  <a:pos x="42" y="28"/>
                </a:cxn>
                <a:cxn ang="0">
                  <a:pos x="48" y="29"/>
                </a:cxn>
                <a:cxn ang="0">
                  <a:pos x="54" y="31"/>
                </a:cxn>
                <a:cxn ang="0">
                  <a:pos x="60" y="32"/>
                </a:cxn>
                <a:cxn ang="0">
                  <a:pos x="66" y="32"/>
                </a:cxn>
                <a:cxn ang="0">
                  <a:pos x="72" y="31"/>
                </a:cxn>
                <a:cxn ang="0">
                  <a:pos x="78" y="30"/>
                </a:cxn>
                <a:cxn ang="0">
                  <a:pos x="84" y="29"/>
                </a:cxn>
                <a:cxn ang="0">
                  <a:pos x="92" y="28"/>
                </a:cxn>
                <a:cxn ang="0">
                  <a:pos x="102" y="27"/>
                </a:cxn>
                <a:cxn ang="0">
                  <a:pos x="110" y="24"/>
                </a:cxn>
                <a:cxn ang="0">
                  <a:pos x="118" y="16"/>
                </a:cxn>
                <a:cxn ang="0">
                  <a:pos x="122" y="11"/>
                </a:cxn>
                <a:cxn ang="0">
                  <a:pos x="127" y="6"/>
                </a:cxn>
                <a:cxn ang="0">
                  <a:pos x="132" y="3"/>
                </a:cxn>
                <a:cxn ang="0">
                  <a:pos x="135" y="1"/>
                </a:cxn>
                <a:cxn ang="0">
                  <a:pos x="138" y="0"/>
                </a:cxn>
                <a:cxn ang="0">
                  <a:pos x="140" y="0"/>
                </a:cxn>
                <a:cxn ang="0">
                  <a:pos x="142" y="0"/>
                </a:cxn>
                <a:cxn ang="0">
                  <a:pos x="143" y="1"/>
                </a:cxn>
                <a:cxn ang="0">
                  <a:pos x="145" y="3"/>
                </a:cxn>
                <a:cxn ang="0">
                  <a:pos x="145" y="6"/>
                </a:cxn>
                <a:cxn ang="0">
                  <a:pos x="144" y="10"/>
                </a:cxn>
                <a:cxn ang="0">
                  <a:pos x="141" y="15"/>
                </a:cxn>
                <a:cxn ang="0">
                  <a:pos x="138" y="20"/>
                </a:cxn>
                <a:cxn ang="0">
                  <a:pos x="134" y="28"/>
                </a:cxn>
                <a:cxn ang="0">
                  <a:pos x="129" y="34"/>
                </a:cxn>
                <a:cxn ang="0">
                  <a:pos x="124" y="39"/>
                </a:cxn>
                <a:cxn ang="0">
                  <a:pos x="118" y="44"/>
                </a:cxn>
                <a:cxn ang="0">
                  <a:pos x="112" y="47"/>
                </a:cxn>
                <a:cxn ang="0">
                  <a:pos x="105" y="51"/>
                </a:cxn>
                <a:cxn ang="0">
                  <a:pos x="90" y="56"/>
                </a:cxn>
                <a:cxn ang="0">
                  <a:pos x="78" y="54"/>
                </a:cxn>
                <a:cxn ang="0">
                  <a:pos x="68" y="52"/>
                </a:cxn>
                <a:cxn ang="0">
                  <a:pos x="60" y="49"/>
                </a:cxn>
                <a:cxn ang="0">
                  <a:pos x="48" y="46"/>
                </a:cxn>
                <a:cxn ang="0">
                  <a:pos x="40" y="43"/>
                </a:cxn>
                <a:cxn ang="0">
                  <a:pos x="32" y="39"/>
                </a:cxn>
                <a:cxn ang="0">
                  <a:pos x="23" y="35"/>
                </a:cxn>
                <a:cxn ang="0">
                  <a:pos x="17" y="31"/>
                </a:cxn>
                <a:cxn ang="0">
                  <a:pos x="13" y="31"/>
                </a:cxn>
                <a:cxn ang="0">
                  <a:pos x="8" y="30"/>
                </a:cxn>
                <a:cxn ang="0">
                  <a:pos x="4" y="29"/>
                </a:cxn>
                <a:cxn ang="0">
                  <a:pos x="2" y="28"/>
                </a:cxn>
                <a:cxn ang="0">
                  <a:pos x="1" y="27"/>
                </a:cxn>
                <a:cxn ang="0">
                  <a:pos x="0" y="25"/>
                </a:cxn>
                <a:cxn ang="0">
                  <a:pos x="0" y="24"/>
                </a:cxn>
                <a:cxn ang="0">
                  <a:pos x="4" y="22"/>
                </a:cxn>
                <a:cxn ang="0">
                  <a:pos x="8" y="21"/>
                </a:cxn>
                <a:cxn ang="0">
                  <a:pos x="12" y="20"/>
                </a:cxn>
              </a:cxnLst>
              <a:rect l="0" t="0" r="r" b="b"/>
              <a:pathLst>
                <a:path w="146" h="57">
                  <a:moveTo>
                    <a:pt x="12" y="20"/>
                  </a:moveTo>
                  <a:lnTo>
                    <a:pt x="18" y="21"/>
                  </a:lnTo>
                  <a:lnTo>
                    <a:pt x="23" y="23"/>
                  </a:lnTo>
                  <a:lnTo>
                    <a:pt x="28" y="24"/>
                  </a:lnTo>
                  <a:lnTo>
                    <a:pt x="32" y="25"/>
                  </a:lnTo>
                  <a:lnTo>
                    <a:pt x="36" y="26"/>
                  </a:lnTo>
                  <a:lnTo>
                    <a:pt x="39" y="27"/>
                  </a:lnTo>
                  <a:lnTo>
                    <a:pt x="42" y="28"/>
                  </a:lnTo>
                  <a:lnTo>
                    <a:pt x="45" y="29"/>
                  </a:lnTo>
                  <a:lnTo>
                    <a:pt x="48" y="29"/>
                  </a:lnTo>
                  <a:lnTo>
                    <a:pt x="50" y="30"/>
                  </a:lnTo>
                  <a:lnTo>
                    <a:pt x="54" y="31"/>
                  </a:lnTo>
                  <a:lnTo>
                    <a:pt x="57" y="32"/>
                  </a:lnTo>
                  <a:lnTo>
                    <a:pt x="60" y="32"/>
                  </a:lnTo>
                  <a:lnTo>
                    <a:pt x="63" y="32"/>
                  </a:lnTo>
                  <a:lnTo>
                    <a:pt x="66" y="32"/>
                  </a:lnTo>
                  <a:lnTo>
                    <a:pt x="70" y="31"/>
                  </a:lnTo>
                  <a:lnTo>
                    <a:pt x="72" y="31"/>
                  </a:lnTo>
                  <a:lnTo>
                    <a:pt x="75" y="31"/>
                  </a:lnTo>
                  <a:lnTo>
                    <a:pt x="78" y="30"/>
                  </a:lnTo>
                  <a:lnTo>
                    <a:pt x="81" y="30"/>
                  </a:lnTo>
                  <a:lnTo>
                    <a:pt x="84" y="29"/>
                  </a:lnTo>
                  <a:lnTo>
                    <a:pt x="88" y="29"/>
                  </a:lnTo>
                  <a:lnTo>
                    <a:pt x="92" y="28"/>
                  </a:lnTo>
                  <a:lnTo>
                    <a:pt x="97" y="27"/>
                  </a:lnTo>
                  <a:lnTo>
                    <a:pt x="102" y="27"/>
                  </a:lnTo>
                  <a:lnTo>
                    <a:pt x="108" y="26"/>
                  </a:lnTo>
                  <a:lnTo>
                    <a:pt x="110" y="24"/>
                  </a:lnTo>
                  <a:lnTo>
                    <a:pt x="113" y="21"/>
                  </a:lnTo>
                  <a:lnTo>
                    <a:pt x="118" y="16"/>
                  </a:lnTo>
                  <a:lnTo>
                    <a:pt x="120" y="13"/>
                  </a:lnTo>
                  <a:lnTo>
                    <a:pt x="122" y="11"/>
                  </a:lnTo>
                  <a:lnTo>
                    <a:pt x="125" y="9"/>
                  </a:lnTo>
                  <a:lnTo>
                    <a:pt x="127" y="6"/>
                  </a:lnTo>
                  <a:lnTo>
                    <a:pt x="130" y="5"/>
                  </a:lnTo>
                  <a:lnTo>
                    <a:pt x="132" y="3"/>
                  </a:lnTo>
                  <a:lnTo>
                    <a:pt x="135" y="2"/>
                  </a:lnTo>
                  <a:lnTo>
                    <a:pt x="135" y="1"/>
                  </a:lnTo>
                  <a:lnTo>
                    <a:pt x="137" y="1"/>
                  </a:lnTo>
                  <a:lnTo>
                    <a:pt x="138" y="0"/>
                  </a:lnTo>
                  <a:lnTo>
                    <a:pt x="139" y="0"/>
                  </a:lnTo>
                  <a:lnTo>
                    <a:pt x="140" y="0"/>
                  </a:lnTo>
                  <a:lnTo>
                    <a:pt x="141" y="0"/>
                  </a:lnTo>
                  <a:lnTo>
                    <a:pt x="142" y="0"/>
                  </a:lnTo>
                  <a:lnTo>
                    <a:pt x="142" y="1"/>
                  </a:lnTo>
                  <a:lnTo>
                    <a:pt x="143" y="1"/>
                  </a:lnTo>
                  <a:lnTo>
                    <a:pt x="144" y="2"/>
                  </a:lnTo>
                  <a:lnTo>
                    <a:pt x="145" y="3"/>
                  </a:lnTo>
                  <a:lnTo>
                    <a:pt x="145" y="4"/>
                  </a:lnTo>
                  <a:lnTo>
                    <a:pt x="145" y="6"/>
                  </a:lnTo>
                  <a:lnTo>
                    <a:pt x="145" y="8"/>
                  </a:lnTo>
                  <a:lnTo>
                    <a:pt x="144" y="10"/>
                  </a:lnTo>
                  <a:lnTo>
                    <a:pt x="142" y="13"/>
                  </a:lnTo>
                  <a:lnTo>
                    <a:pt x="141" y="15"/>
                  </a:lnTo>
                  <a:lnTo>
                    <a:pt x="139" y="18"/>
                  </a:lnTo>
                  <a:lnTo>
                    <a:pt x="138" y="20"/>
                  </a:lnTo>
                  <a:lnTo>
                    <a:pt x="136" y="24"/>
                  </a:lnTo>
                  <a:lnTo>
                    <a:pt x="134" y="28"/>
                  </a:lnTo>
                  <a:lnTo>
                    <a:pt x="131" y="31"/>
                  </a:lnTo>
                  <a:lnTo>
                    <a:pt x="129" y="34"/>
                  </a:lnTo>
                  <a:lnTo>
                    <a:pt x="126" y="37"/>
                  </a:lnTo>
                  <a:lnTo>
                    <a:pt x="124" y="39"/>
                  </a:lnTo>
                  <a:lnTo>
                    <a:pt x="121" y="41"/>
                  </a:lnTo>
                  <a:lnTo>
                    <a:pt x="118" y="44"/>
                  </a:lnTo>
                  <a:lnTo>
                    <a:pt x="115" y="46"/>
                  </a:lnTo>
                  <a:lnTo>
                    <a:pt x="112" y="47"/>
                  </a:lnTo>
                  <a:lnTo>
                    <a:pt x="109" y="49"/>
                  </a:lnTo>
                  <a:lnTo>
                    <a:pt x="105" y="51"/>
                  </a:lnTo>
                  <a:lnTo>
                    <a:pt x="98" y="53"/>
                  </a:lnTo>
                  <a:lnTo>
                    <a:pt x="90" y="56"/>
                  </a:lnTo>
                  <a:lnTo>
                    <a:pt x="84" y="55"/>
                  </a:lnTo>
                  <a:lnTo>
                    <a:pt x="78" y="54"/>
                  </a:lnTo>
                  <a:lnTo>
                    <a:pt x="73" y="53"/>
                  </a:lnTo>
                  <a:lnTo>
                    <a:pt x="68" y="52"/>
                  </a:lnTo>
                  <a:lnTo>
                    <a:pt x="64" y="51"/>
                  </a:lnTo>
                  <a:lnTo>
                    <a:pt x="60" y="49"/>
                  </a:lnTo>
                  <a:lnTo>
                    <a:pt x="52" y="47"/>
                  </a:lnTo>
                  <a:lnTo>
                    <a:pt x="48" y="46"/>
                  </a:lnTo>
                  <a:lnTo>
                    <a:pt x="44" y="44"/>
                  </a:lnTo>
                  <a:lnTo>
                    <a:pt x="40" y="43"/>
                  </a:lnTo>
                  <a:lnTo>
                    <a:pt x="36" y="41"/>
                  </a:lnTo>
                  <a:lnTo>
                    <a:pt x="32" y="39"/>
                  </a:lnTo>
                  <a:lnTo>
                    <a:pt x="28" y="37"/>
                  </a:lnTo>
                  <a:lnTo>
                    <a:pt x="23" y="35"/>
                  </a:lnTo>
                  <a:lnTo>
                    <a:pt x="18" y="32"/>
                  </a:lnTo>
                  <a:lnTo>
                    <a:pt x="17" y="31"/>
                  </a:lnTo>
                  <a:lnTo>
                    <a:pt x="16" y="31"/>
                  </a:lnTo>
                  <a:lnTo>
                    <a:pt x="13" y="31"/>
                  </a:lnTo>
                  <a:lnTo>
                    <a:pt x="11" y="30"/>
                  </a:lnTo>
                  <a:lnTo>
                    <a:pt x="8" y="30"/>
                  </a:lnTo>
                  <a:lnTo>
                    <a:pt x="5" y="30"/>
                  </a:lnTo>
                  <a:lnTo>
                    <a:pt x="4" y="29"/>
                  </a:lnTo>
                  <a:lnTo>
                    <a:pt x="3" y="29"/>
                  </a:lnTo>
                  <a:lnTo>
                    <a:pt x="2" y="28"/>
                  </a:lnTo>
                  <a:lnTo>
                    <a:pt x="1" y="28"/>
                  </a:lnTo>
                  <a:lnTo>
                    <a:pt x="1" y="27"/>
                  </a:lnTo>
                  <a:lnTo>
                    <a:pt x="0" y="26"/>
                  </a:lnTo>
                  <a:lnTo>
                    <a:pt x="0" y="25"/>
                  </a:lnTo>
                  <a:lnTo>
                    <a:pt x="0" y="25"/>
                  </a:lnTo>
                  <a:lnTo>
                    <a:pt x="0" y="24"/>
                  </a:lnTo>
                  <a:lnTo>
                    <a:pt x="2" y="23"/>
                  </a:lnTo>
                  <a:lnTo>
                    <a:pt x="4" y="22"/>
                  </a:lnTo>
                  <a:lnTo>
                    <a:pt x="6" y="22"/>
                  </a:lnTo>
                  <a:lnTo>
                    <a:pt x="8" y="21"/>
                  </a:lnTo>
                  <a:lnTo>
                    <a:pt x="10" y="21"/>
                  </a:lnTo>
                  <a:lnTo>
                    <a:pt x="12" y="20"/>
                  </a:lnTo>
                </a:path>
              </a:pathLst>
            </a:custGeom>
            <a:solidFill>
              <a:schemeClr val="tx1"/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</p:grpSp>
      <p:sp>
        <p:nvSpPr>
          <p:cNvPr id="12369" name="Freeform 81"/>
          <p:cNvSpPr>
            <a:spLocks/>
          </p:cNvSpPr>
          <p:nvPr/>
        </p:nvSpPr>
        <p:spPr bwMode="auto">
          <a:xfrm>
            <a:off x="2746375" y="5362575"/>
            <a:ext cx="665163" cy="982663"/>
          </a:xfrm>
          <a:custGeom>
            <a:avLst/>
            <a:gdLst/>
            <a:ahLst/>
            <a:cxnLst>
              <a:cxn ang="0">
                <a:pos x="414" y="6"/>
              </a:cxn>
              <a:cxn ang="0">
                <a:pos x="406" y="18"/>
              </a:cxn>
              <a:cxn ang="0">
                <a:pos x="401" y="26"/>
              </a:cxn>
              <a:cxn ang="0">
                <a:pos x="394" y="34"/>
              </a:cxn>
              <a:cxn ang="0">
                <a:pos x="387" y="43"/>
              </a:cxn>
              <a:cxn ang="0">
                <a:pos x="377" y="57"/>
              </a:cxn>
              <a:cxn ang="0">
                <a:pos x="365" y="73"/>
              </a:cxn>
              <a:cxn ang="0">
                <a:pos x="354" y="87"/>
              </a:cxn>
              <a:cxn ang="0">
                <a:pos x="352" y="90"/>
              </a:cxn>
              <a:cxn ang="0">
                <a:pos x="347" y="105"/>
              </a:cxn>
              <a:cxn ang="0">
                <a:pos x="344" y="116"/>
              </a:cxn>
              <a:cxn ang="0">
                <a:pos x="341" y="126"/>
              </a:cxn>
              <a:cxn ang="0">
                <a:pos x="340" y="126"/>
              </a:cxn>
              <a:cxn ang="0">
                <a:pos x="340" y="121"/>
              </a:cxn>
              <a:cxn ang="0">
                <a:pos x="338" y="118"/>
              </a:cxn>
              <a:cxn ang="0">
                <a:pos x="330" y="122"/>
              </a:cxn>
              <a:cxn ang="0">
                <a:pos x="320" y="134"/>
              </a:cxn>
              <a:cxn ang="0">
                <a:pos x="311" y="146"/>
              </a:cxn>
              <a:cxn ang="0">
                <a:pos x="299" y="163"/>
              </a:cxn>
              <a:cxn ang="0">
                <a:pos x="288" y="182"/>
              </a:cxn>
              <a:cxn ang="0">
                <a:pos x="284" y="201"/>
              </a:cxn>
              <a:cxn ang="0">
                <a:pos x="282" y="220"/>
              </a:cxn>
              <a:cxn ang="0">
                <a:pos x="277" y="238"/>
              </a:cxn>
              <a:cxn ang="0">
                <a:pos x="266" y="258"/>
              </a:cxn>
              <a:cxn ang="0">
                <a:pos x="247" y="282"/>
              </a:cxn>
              <a:cxn ang="0">
                <a:pos x="235" y="310"/>
              </a:cxn>
              <a:cxn ang="0">
                <a:pos x="230" y="335"/>
              </a:cxn>
              <a:cxn ang="0">
                <a:pos x="223" y="354"/>
              </a:cxn>
              <a:cxn ang="0">
                <a:pos x="213" y="367"/>
              </a:cxn>
              <a:cxn ang="0">
                <a:pos x="201" y="377"/>
              </a:cxn>
              <a:cxn ang="0">
                <a:pos x="186" y="385"/>
              </a:cxn>
              <a:cxn ang="0">
                <a:pos x="166" y="392"/>
              </a:cxn>
              <a:cxn ang="0">
                <a:pos x="140" y="398"/>
              </a:cxn>
              <a:cxn ang="0">
                <a:pos x="119" y="406"/>
              </a:cxn>
              <a:cxn ang="0">
                <a:pos x="109" y="414"/>
              </a:cxn>
              <a:cxn ang="0">
                <a:pos x="102" y="419"/>
              </a:cxn>
              <a:cxn ang="0">
                <a:pos x="100" y="420"/>
              </a:cxn>
              <a:cxn ang="0">
                <a:pos x="99" y="419"/>
              </a:cxn>
              <a:cxn ang="0">
                <a:pos x="96" y="419"/>
              </a:cxn>
              <a:cxn ang="0">
                <a:pos x="86" y="422"/>
              </a:cxn>
              <a:cxn ang="0">
                <a:pos x="73" y="428"/>
              </a:cxn>
              <a:cxn ang="0">
                <a:pos x="60" y="434"/>
              </a:cxn>
              <a:cxn ang="0">
                <a:pos x="40" y="445"/>
              </a:cxn>
              <a:cxn ang="0">
                <a:pos x="21" y="463"/>
              </a:cxn>
              <a:cxn ang="0">
                <a:pos x="9" y="482"/>
              </a:cxn>
              <a:cxn ang="0">
                <a:pos x="2" y="504"/>
              </a:cxn>
              <a:cxn ang="0">
                <a:pos x="0" y="529"/>
              </a:cxn>
              <a:cxn ang="0">
                <a:pos x="2" y="567"/>
              </a:cxn>
              <a:cxn ang="0">
                <a:pos x="4" y="618"/>
              </a:cxn>
            </a:cxnLst>
            <a:rect l="0" t="0" r="r" b="b"/>
            <a:pathLst>
              <a:path w="419" h="619">
                <a:moveTo>
                  <a:pt x="418" y="0"/>
                </a:moveTo>
                <a:lnTo>
                  <a:pt x="414" y="6"/>
                </a:lnTo>
                <a:lnTo>
                  <a:pt x="411" y="11"/>
                </a:lnTo>
                <a:lnTo>
                  <a:pt x="406" y="18"/>
                </a:lnTo>
                <a:lnTo>
                  <a:pt x="404" y="22"/>
                </a:lnTo>
                <a:lnTo>
                  <a:pt x="401" y="26"/>
                </a:lnTo>
                <a:lnTo>
                  <a:pt x="396" y="31"/>
                </a:lnTo>
                <a:lnTo>
                  <a:pt x="394" y="34"/>
                </a:lnTo>
                <a:lnTo>
                  <a:pt x="391" y="38"/>
                </a:lnTo>
                <a:lnTo>
                  <a:pt x="387" y="43"/>
                </a:lnTo>
                <a:lnTo>
                  <a:pt x="382" y="50"/>
                </a:lnTo>
                <a:lnTo>
                  <a:pt x="377" y="57"/>
                </a:lnTo>
                <a:lnTo>
                  <a:pt x="370" y="66"/>
                </a:lnTo>
                <a:lnTo>
                  <a:pt x="365" y="73"/>
                </a:lnTo>
                <a:lnTo>
                  <a:pt x="359" y="81"/>
                </a:lnTo>
                <a:lnTo>
                  <a:pt x="354" y="87"/>
                </a:lnTo>
                <a:lnTo>
                  <a:pt x="353" y="89"/>
                </a:lnTo>
                <a:lnTo>
                  <a:pt x="352" y="90"/>
                </a:lnTo>
                <a:lnTo>
                  <a:pt x="349" y="98"/>
                </a:lnTo>
                <a:lnTo>
                  <a:pt x="347" y="105"/>
                </a:lnTo>
                <a:lnTo>
                  <a:pt x="345" y="111"/>
                </a:lnTo>
                <a:lnTo>
                  <a:pt x="344" y="116"/>
                </a:lnTo>
                <a:lnTo>
                  <a:pt x="342" y="122"/>
                </a:lnTo>
                <a:lnTo>
                  <a:pt x="341" y="126"/>
                </a:lnTo>
                <a:lnTo>
                  <a:pt x="340" y="127"/>
                </a:lnTo>
                <a:lnTo>
                  <a:pt x="340" y="126"/>
                </a:lnTo>
                <a:lnTo>
                  <a:pt x="340" y="124"/>
                </a:lnTo>
                <a:lnTo>
                  <a:pt x="340" y="121"/>
                </a:lnTo>
                <a:lnTo>
                  <a:pt x="339" y="119"/>
                </a:lnTo>
                <a:lnTo>
                  <a:pt x="338" y="118"/>
                </a:lnTo>
                <a:lnTo>
                  <a:pt x="335" y="119"/>
                </a:lnTo>
                <a:lnTo>
                  <a:pt x="330" y="122"/>
                </a:lnTo>
                <a:lnTo>
                  <a:pt x="325" y="129"/>
                </a:lnTo>
                <a:lnTo>
                  <a:pt x="320" y="134"/>
                </a:lnTo>
                <a:lnTo>
                  <a:pt x="316" y="139"/>
                </a:lnTo>
                <a:lnTo>
                  <a:pt x="311" y="146"/>
                </a:lnTo>
                <a:lnTo>
                  <a:pt x="306" y="155"/>
                </a:lnTo>
                <a:lnTo>
                  <a:pt x="299" y="163"/>
                </a:lnTo>
                <a:lnTo>
                  <a:pt x="292" y="174"/>
                </a:lnTo>
                <a:lnTo>
                  <a:pt x="288" y="182"/>
                </a:lnTo>
                <a:lnTo>
                  <a:pt x="285" y="191"/>
                </a:lnTo>
                <a:lnTo>
                  <a:pt x="284" y="201"/>
                </a:lnTo>
                <a:lnTo>
                  <a:pt x="282" y="210"/>
                </a:lnTo>
                <a:lnTo>
                  <a:pt x="282" y="220"/>
                </a:lnTo>
                <a:lnTo>
                  <a:pt x="280" y="229"/>
                </a:lnTo>
                <a:lnTo>
                  <a:pt x="277" y="238"/>
                </a:lnTo>
                <a:lnTo>
                  <a:pt x="274" y="246"/>
                </a:lnTo>
                <a:lnTo>
                  <a:pt x="266" y="258"/>
                </a:lnTo>
                <a:lnTo>
                  <a:pt x="257" y="270"/>
                </a:lnTo>
                <a:lnTo>
                  <a:pt x="247" y="282"/>
                </a:lnTo>
                <a:lnTo>
                  <a:pt x="238" y="294"/>
                </a:lnTo>
                <a:lnTo>
                  <a:pt x="235" y="310"/>
                </a:lnTo>
                <a:lnTo>
                  <a:pt x="232" y="323"/>
                </a:lnTo>
                <a:lnTo>
                  <a:pt x="230" y="335"/>
                </a:lnTo>
                <a:lnTo>
                  <a:pt x="226" y="345"/>
                </a:lnTo>
                <a:lnTo>
                  <a:pt x="223" y="354"/>
                </a:lnTo>
                <a:lnTo>
                  <a:pt x="218" y="361"/>
                </a:lnTo>
                <a:lnTo>
                  <a:pt x="213" y="367"/>
                </a:lnTo>
                <a:lnTo>
                  <a:pt x="208" y="373"/>
                </a:lnTo>
                <a:lnTo>
                  <a:pt x="201" y="377"/>
                </a:lnTo>
                <a:lnTo>
                  <a:pt x="194" y="382"/>
                </a:lnTo>
                <a:lnTo>
                  <a:pt x="186" y="385"/>
                </a:lnTo>
                <a:lnTo>
                  <a:pt x="176" y="389"/>
                </a:lnTo>
                <a:lnTo>
                  <a:pt x="166" y="392"/>
                </a:lnTo>
                <a:lnTo>
                  <a:pt x="153" y="395"/>
                </a:lnTo>
                <a:lnTo>
                  <a:pt x="140" y="398"/>
                </a:lnTo>
                <a:lnTo>
                  <a:pt x="124" y="402"/>
                </a:lnTo>
                <a:lnTo>
                  <a:pt x="119" y="406"/>
                </a:lnTo>
                <a:lnTo>
                  <a:pt x="116" y="409"/>
                </a:lnTo>
                <a:lnTo>
                  <a:pt x="109" y="414"/>
                </a:lnTo>
                <a:lnTo>
                  <a:pt x="104" y="417"/>
                </a:lnTo>
                <a:lnTo>
                  <a:pt x="102" y="419"/>
                </a:lnTo>
                <a:lnTo>
                  <a:pt x="101" y="420"/>
                </a:lnTo>
                <a:lnTo>
                  <a:pt x="100" y="420"/>
                </a:lnTo>
                <a:lnTo>
                  <a:pt x="100" y="419"/>
                </a:lnTo>
                <a:lnTo>
                  <a:pt x="99" y="419"/>
                </a:lnTo>
                <a:lnTo>
                  <a:pt x="99" y="419"/>
                </a:lnTo>
                <a:lnTo>
                  <a:pt x="96" y="419"/>
                </a:lnTo>
                <a:lnTo>
                  <a:pt x="92" y="420"/>
                </a:lnTo>
                <a:lnTo>
                  <a:pt x="86" y="422"/>
                </a:lnTo>
                <a:lnTo>
                  <a:pt x="78" y="426"/>
                </a:lnTo>
                <a:lnTo>
                  <a:pt x="73" y="428"/>
                </a:lnTo>
                <a:lnTo>
                  <a:pt x="66" y="431"/>
                </a:lnTo>
                <a:lnTo>
                  <a:pt x="60" y="434"/>
                </a:lnTo>
                <a:lnTo>
                  <a:pt x="52" y="438"/>
                </a:lnTo>
                <a:lnTo>
                  <a:pt x="40" y="445"/>
                </a:lnTo>
                <a:lnTo>
                  <a:pt x="29" y="454"/>
                </a:lnTo>
                <a:lnTo>
                  <a:pt x="21" y="463"/>
                </a:lnTo>
                <a:lnTo>
                  <a:pt x="14" y="472"/>
                </a:lnTo>
                <a:lnTo>
                  <a:pt x="9" y="482"/>
                </a:lnTo>
                <a:lnTo>
                  <a:pt x="5" y="493"/>
                </a:lnTo>
                <a:lnTo>
                  <a:pt x="2" y="504"/>
                </a:lnTo>
                <a:lnTo>
                  <a:pt x="1" y="516"/>
                </a:lnTo>
                <a:lnTo>
                  <a:pt x="0" y="529"/>
                </a:lnTo>
                <a:lnTo>
                  <a:pt x="0" y="541"/>
                </a:lnTo>
                <a:lnTo>
                  <a:pt x="2" y="567"/>
                </a:lnTo>
                <a:lnTo>
                  <a:pt x="4" y="592"/>
                </a:lnTo>
                <a:lnTo>
                  <a:pt x="4" y="618"/>
                </a:lnTo>
              </a:path>
            </a:pathLst>
          </a:custGeom>
          <a:solidFill>
            <a:srgbClr val="000099"/>
          </a:solidFill>
          <a:ln w="12700" cap="rnd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12370" name="Freeform 82"/>
          <p:cNvSpPr>
            <a:spLocks/>
          </p:cNvSpPr>
          <p:nvPr/>
        </p:nvSpPr>
        <p:spPr bwMode="auto">
          <a:xfrm>
            <a:off x="2857500" y="5591175"/>
            <a:ext cx="611188" cy="982663"/>
          </a:xfrm>
          <a:custGeom>
            <a:avLst/>
            <a:gdLst/>
            <a:ahLst/>
            <a:cxnLst>
              <a:cxn ang="0">
                <a:pos x="384" y="0"/>
              </a:cxn>
              <a:cxn ang="0">
                <a:pos x="354" y="33"/>
              </a:cxn>
              <a:cxn ang="0">
                <a:pos x="324" y="64"/>
              </a:cxn>
              <a:cxn ang="0">
                <a:pos x="263" y="128"/>
              </a:cxn>
              <a:cxn ang="0">
                <a:pos x="203" y="192"/>
              </a:cxn>
              <a:cxn ang="0">
                <a:pos x="173" y="225"/>
              </a:cxn>
              <a:cxn ang="0">
                <a:pos x="144" y="258"/>
              </a:cxn>
              <a:cxn ang="0">
                <a:pos x="131" y="275"/>
              </a:cxn>
              <a:cxn ang="0">
                <a:pos x="119" y="293"/>
              </a:cxn>
              <a:cxn ang="0">
                <a:pos x="96" y="330"/>
              </a:cxn>
              <a:cxn ang="0">
                <a:pos x="86" y="347"/>
              </a:cxn>
              <a:cxn ang="0">
                <a:pos x="74" y="365"/>
              </a:cxn>
              <a:cxn ang="0">
                <a:pos x="62" y="385"/>
              </a:cxn>
              <a:cxn ang="0">
                <a:pos x="51" y="405"/>
              </a:cxn>
              <a:cxn ang="0">
                <a:pos x="40" y="423"/>
              </a:cxn>
              <a:cxn ang="0">
                <a:pos x="36" y="430"/>
              </a:cxn>
              <a:cxn ang="0">
                <a:pos x="32" y="437"/>
              </a:cxn>
              <a:cxn ang="0">
                <a:pos x="28" y="442"/>
              </a:cxn>
              <a:cxn ang="0">
                <a:pos x="26" y="447"/>
              </a:cxn>
              <a:cxn ang="0">
                <a:pos x="25" y="449"/>
              </a:cxn>
              <a:cxn ang="0">
                <a:pos x="24" y="450"/>
              </a:cxn>
              <a:cxn ang="0">
                <a:pos x="14" y="492"/>
              </a:cxn>
              <a:cxn ang="0">
                <a:pos x="10" y="513"/>
              </a:cxn>
              <a:cxn ang="0">
                <a:pos x="7" y="534"/>
              </a:cxn>
              <a:cxn ang="0">
                <a:pos x="4" y="555"/>
              </a:cxn>
              <a:cxn ang="0">
                <a:pos x="2" y="575"/>
              </a:cxn>
              <a:cxn ang="0">
                <a:pos x="1" y="596"/>
              </a:cxn>
              <a:cxn ang="0">
                <a:pos x="0" y="618"/>
              </a:cxn>
            </a:cxnLst>
            <a:rect l="0" t="0" r="r" b="b"/>
            <a:pathLst>
              <a:path w="385" h="619">
                <a:moveTo>
                  <a:pt x="384" y="0"/>
                </a:moveTo>
                <a:lnTo>
                  <a:pt x="354" y="33"/>
                </a:lnTo>
                <a:lnTo>
                  <a:pt x="324" y="64"/>
                </a:lnTo>
                <a:lnTo>
                  <a:pt x="263" y="128"/>
                </a:lnTo>
                <a:lnTo>
                  <a:pt x="203" y="192"/>
                </a:lnTo>
                <a:lnTo>
                  <a:pt x="173" y="225"/>
                </a:lnTo>
                <a:lnTo>
                  <a:pt x="144" y="258"/>
                </a:lnTo>
                <a:lnTo>
                  <a:pt x="131" y="275"/>
                </a:lnTo>
                <a:lnTo>
                  <a:pt x="119" y="293"/>
                </a:lnTo>
                <a:lnTo>
                  <a:pt x="96" y="330"/>
                </a:lnTo>
                <a:lnTo>
                  <a:pt x="86" y="347"/>
                </a:lnTo>
                <a:lnTo>
                  <a:pt x="74" y="365"/>
                </a:lnTo>
                <a:lnTo>
                  <a:pt x="62" y="385"/>
                </a:lnTo>
                <a:lnTo>
                  <a:pt x="51" y="405"/>
                </a:lnTo>
                <a:lnTo>
                  <a:pt x="40" y="423"/>
                </a:lnTo>
                <a:lnTo>
                  <a:pt x="36" y="430"/>
                </a:lnTo>
                <a:lnTo>
                  <a:pt x="32" y="437"/>
                </a:lnTo>
                <a:lnTo>
                  <a:pt x="28" y="442"/>
                </a:lnTo>
                <a:lnTo>
                  <a:pt x="26" y="447"/>
                </a:lnTo>
                <a:lnTo>
                  <a:pt x="25" y="449"/>
                </a:lnTo>
                <a:lnTo>
                  <a:pt x="24" y="450"/>
                </a:lnTo>
                <a:lnTo>
                  <a:pt x="14" y="492"/>
                </a:lnTo>
                <a:lnTo>
                  <a:pt x="10" y="513"/>
                </a:lnTo>
                <a:lnTo>
                  <a:pt x="7" y="534"/>
                </a:lnTo>
                <a:lnTo>
                  <a:pt x="4" y="555"/>
                </a:lnTo>
                <a:lnTo>
                  <a:pt x="2" y="575"/>
                </a:lnTo>
                <a:lnTo>
                  <a:pt x="1" y="596"/>
                </a:lnTo>
                <a:lnTo>
                  <a:pt x="0" y="618"/>
                </a:lnTo>
              </a:path>
            </a:pathLst>
          </a:custGeom>
          <a:solidFill>
            <a:srgbClr val="000099"/>
          </a:solidFill>
          <a:ln w="12700" cap="rnd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12371" name="Freeform 83"/>
          <p:cNvSpPr>
            <a:spLocks/>
          </p:cNvSpPr>
          <p:nvPr/>
        </p:nvSpPr>
        <p:spPr bwMode="auto">
          <a:xfrm>
            <a:off x="2990850" y="5572125"/>
            <a:ext cx="754063" cy="1154113"/>
          </a:xfrm>
          <a:custGeom>
            <a:avLst/>
            <a:gdLst/>
            <a:ahLst/>
            <a:cxnLst>
              <a:cxn ang="0">
                <a:pos x="474" y="0"/>
              </a:cxn>
              <a:cxn ang="0">
                <a:pos x="448" y="8"/>
              </a:cxn>
              <a:cxn ang="0">
                <a:pos x="423" y="16"/>
              </a:cxn>
              <a:cxn ang="0">
                <a:pos x="397" y="24"/>
              </a:cxn>
              <a:cxn ang="0">
                <a:pos x="372" y="36"/>
              </a:cxn>
              <a:cxn ang="0">
                <a:pos x="351" y="49"/>
              </a:cxn>
              <a:cxn ang="0">
                <a:pos x="331" y="63"/>
              </a:cxn>
              <a:cxn ang="0">
                <a:pos x="313" y="79"/>
              </a:cxn>
              <a:cxn ang="0">
                <a:pos x="296" y="97"/>
              </a:cxn>
              <a:cxn ang="0">
                <a:pos x="280" y="116"/>
              </a:cxn>
              <a:cxn ang="0">
                <a:pos x="265" y="137"/>
              </a:cxn>
              <a:cxn ang="0">
                <a:pos x="251" y="159"/>
              </a:cxn>
              <a:cxn ang="0">
                <a:pos x="237" y="181"/>
              </a:cxn>
              <a:cxn ang="0">
                <a:pos x="212" y="227"/>
              </a:cxn>
              <a:cxn ang="0">
                <a:pos x="188" y="273"/>
              </a:cxn>
              <a:cxn ang="0">
                <a:pos x="166" y="319"/>
              </a:cxn>
              <a:cxn ang="0">
                <a:pos x="155" y="340"/>
              </a:cxn>
              <a:cxn ang="0">
                <a:pos x="144" y="359"/>
              </a:cxn>
              <a:cxn ang="0">
                <a:pos x="139" y="391"/>
              </a:cxn>
              <a:cxn ang="0">
                <a:pos x="135" y="421"/>
              </a:cxn>
              <a:cxn ang="0">
                <a:pos x="130" y="449"/>
              </a:cxn>
              <a:cxn ang="0">
                <a:pos x="125" y="477"/>
              </a:cxn>
              <a:cxn ang="0">
                <a:pos x="117" y="505"/>
              </a:cxn>
              <a:cxn ang="0">
                <a:pos x="109" y="532"/>
              </a:cxn>
              <a:cxn ang="0">
                <a:pos x="97" y="559"/>
              </a:cxn>
              <a:cxn ang="0">
                <a:pos x="84" y="589"/>
              </a:cxn>
              <a:cxn ang="0">
                <a:pos x="82" y="604"/>
              </a:cxn>
              <a:cxn ang="0">
                <a:pos x="81" y="619"/>
              </a:cxn>
              <a:cxn ang="0">
                <a:pos x="78" y="634"/>
              </a:cxn>
              <a:cxn ang="0">
                <a:pos x="75" y="641"/>
              </a:cxn>
              <a:cxn ang="0">
                <a:pos x="72" y="648"/>
              </a:cxn>
              <a:cxn ang="0">
                <a:pos x="66" y="657"/>
              </a:cxn>
              <a:cxn ang="0">
                <a:pos x="59" y="664"/>
              </a:cxn>
              <a:cxn ang="0">
                <a:pos x="44" y="679"/>
              </a:cxn>
              <a:cxn ang="0">
                <a:pos x="28" y="693"/>
              </a:cxn>
              <a:cxn ang="0">
                <a:pos x="12" y="708"/>
              </a:cxn>
              <a:cxn ang="0">
                <a:pos x="8" y="713"/>
              </a:cxn>
              <a:cxn ang="0">
                <a:pos x="4" y="719"/>
              </a:cxn>
              <a:cxn ang="0">
                <a:pos x="2" y="724"/>
              </a:cxn>
              <a:cxn ang="0">
                <a:pos x="0" y="726"/>
              </a:cxn>
              <a:cxn ang="0">
                <a:pos x="0" y="726"/>
              </a:cxn>
            </a:cxnLst>
            <a:rect l="0" t="0" r="r" b="b"/>
            <a:pathLst>
              <a:path w="475" h="727">
                <a:moveTo>
                  <a:pt x="474" y="0"/>
                </a:moveTo>
                <a:lnTo>
                  <a:pt x="448" y="8"/>
                </a:lnTo>
                <a:lnTo>
                  <a:pt x="423" y="16"/>
                </a:lnTo>
                <a:lnTo>
                  <a:pt x="397" y="24"/>
                </a:lnTo>
                <a:lnTo>
                  <a:pt x="372" y="36"/>
                </a:lnTo>
                <a:lnTo>
                  <a:pt x="351" y="49"/>
                </a:lnTo>
                <a:lnTo>
                  <a:pt x="331" y="63"/>
                </a:lnTo>
                <a:lnTo>
                  <a:pt x="313" y="79"/>
                </a:lnTo>
                <a:lnTo>
                  <a:pt x="296" y="97"/>
                </a:lnTo>
                <a:lnTo>
                  <a:pt x="280" y="116"/>
                </a:lnTo>
                <a:lnTo>
                  <a:pt x="265" y="137"/>
                </a:lnTo>
                <a:lnTo>
                  <a:pt x="251" y="159"/>
                </a:lnTo>
                <a:lnTo>
                  <a:pt x="237" y="181"/>
                </a:lnTo>
                <a:lnTo>
                  <a:pt x="212" y="227"/>
                </a:lnTo>
                <a:lnTo>
                  <a:pt x="188" y="273"/>
                </a:lnTo>
                <a:lnTo>
                  <a:pt x="166" y="319"/>
                </a:lnTo>
                <a:lnTo>
                  <a:pt x="155" y="340"/>
                </a:lnTo>
                <a:lnTo>
                  <a:pt x="144" y="359"/>
                </a:lnTo>
                <a:lnTo>
                  <a:pt x="139" y="391"/>
                </a:lnTo>
                <a:lnTo>
                  <a:pt x="135" y="421"/>
                </a:lnTo>
                <a:lnTo>
                  <a:pt x="130" y="449"/>
                </a:lnTo>
                <a:lnTo>
                  <a:pt x="125" y="477"/>
                </a:lnTo>
                <a:lnTo>
                  <a:pt x="117" y="505"/>
                </a:lnTo>
                <a:lnTo>
                  <a:pt x="109" y="532"/>
                </a:lnTo>
                <a:lnTo>
                  <a:pt x="97" y="559"/>
                </a:lnTo>
                <a:lnTo>
                  <a:pt x="84" y="589"/>
                </a:lnTo>
                <a:lnTo>
                  <a:pt x="82" y="604"/>
                </a:lnTo>
                <a:lnTo>
                  <a:pt x="81" y="619"/>
                </a:lnTo>
                <a:lnTo>
                  <a:pt x="78" y="634"/>
                </a:lnTo>
                <a:lnTo>
                  <a:pt x="75" y="641"/>
                </a:lnTo>
                <a:lnTo>
                  <a:pt x="72" y="648"/>
                </a:lnTo>
                <a:lnTo>
                  <a:pt x="66" y="657"/>
                </a:lnTo>
                <a:lnTo>
                  <a:pt x="59" y="664"/>
                </a:lnTo>
                <a:lnTo>
                  <a:pt x="44" y="679"/>
                </a:lnTo>
                <a:lnTo>
                  <a:pt x="28" y="693"/>
                </a:lnTo>
                <a:lnTo>
                  <a:pt x="12" y="708"/>
                </a:lnTo>
                <a:lnTo>
                  <a:pt x="8" y="713"/>
                </a:lnTo>
                <a:lnTo>
                  <a:pt x="4" y="719"/>
                </a:lnTo>
                <a:lnTo>
                  <a:pt x="2" y="724"/>
                </a:lnTo>
                <a:lnTo>
                  <a:pt x="0" y="726"/>
                </a:lnTo>
                <a:lnTo>
                  <a:pt x="0" y="726"/>
                </a:lnTo>
              </a:path>
            </a:pathLst>
          </a:custGeom>
          <a:solidFill>
            <a:srgbClr val="000099"/>
          </a:solidFill>
          <a:ln w="12700" cap="rnd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12372" name="Freeform 84"/>
          <p:cNvSpPr>
            <a:spLocks/>
          </p:cNvSpPr>
          <p:nvPr/>
        </p:nvSpPr>
        <p:spPr bwMode="auto">
          <a:xfrm>
            <a:off x="3343275" y="5581650"/>
            <a:ext cx="544513" cy="925513"/>
          </a:xfrm>
          <a:custGeom>
            <a:avLst/>
            <a:gdLst/>
            <a:ahLst/>
            <a:cxnLst>
              <a:cxn ang="0">
                <a:pos x="342" y="0"/>
              </a:cxn>
              <a:cxn ang="0">
                <a:pos x="294" y="29"/>
              </a:cxn>
              <a:cxn ang="0">
                <a:pos x="269" y="44"/>
              </a:cxn>
              <a:cxn ang="0">
                <a:pos x="246" y="60"/>
              </a:cxn>
              <a:cxn ang="0">
                <a:pos x="230" y="73"/>
              </a:cxn>
              <a:cxn ang="0">
                <a:pos x="216" y="87"/>
              </a:cxn>
              <a:cxn ang="0">
                <a:pos x="203" y="101"/>
              </a:cxn>
              <a:cxn ang="0">
                <a:pos x="192" y="117"/>
              </a:cxn>
              <a:cxn ang="0">
                <a:pos x="182" y="133"/>
              </a:cxn>
              <a:cxn ang="0">
                <a:pos x="172" y="150"/>
              </a:cxn>
              <a:cxn ang="0">
                <a:pos x="165" y="168"/>
              </a:cxn>
              <a:cxn ang="0">
                <a:pos x="157" y="186"/>
              </a:cxn>
              <a:cxn ang="0">
                <a:pos x="151" y="204"/>
              </a:cxn>
              <a:cxn ang="0">
                <a:pos x="145" y="223"/>
              </a:cxn>
              <a:cxn ang="0">
                <a:pos x="134" y="260"/>
              </a:cxn>
              <a:cxn ang="0">
                <a:pos x="124" y="298"/>
              </a:cxn>
              <a:cxn ang="0">
                <a:pos x="114" y="336"/>
              </a:cxn>
              <a:cxn ang="0">
                <a:pos x="111" y="347"/>
              </a:cxn>
              <a:cxn ang="0">
                <a:pos x="108" y="356"/>
              </a:cxn>
              <a:cxn ang="0">
                <a:pos x="106" y="365"/>
              </a:cxn>
              <a:cxn ang="0">
                <a:pos x="104" y="371"/>
              </a:cxn>
              <a:cxn ang="0">
                <a:pos x="103" y="376"/>
              </a:cxn>
              <a:cxn ang="0">
                <a:pos x="103" y="380"/>
              </a:cxn>
              <a:cxn ang="0">
                <a:pos x="102" y="382"/>
              </a:cxn>
              <a:cxn ang="0">
                <a:pos x="102" y="383"/>
              </a:cxn>
              <a:cxn ang="0">
                <a:pos x="102" y="384"/>
              </a:cxn>
              <a:cxn ang="0">
                <a:pos x="103" y="382"/>
              </a:cxn>
              <a:cxn ang="0">
                <a:pos x="105" y="380"/>
              </a:cxn>
              <a:cxn ang="0">
                <a:pos x="106" y="377"/>
              </a:cxn>
              <a:cxn ang="0">
                <a:pos x="108" y="375"/>
              </a:cxn>
              <a:cxn ang="0">
                <a:pos x="109" y="376"/>
              </a:cxn>
              <a:cxn ang="0">
                <a:pos x="109" y="378"/>
              </a:cxn>
              <a:cxn ang="0">
                <a:pos x="109" y="381"/>
              </a:cxn>
              <a:cxn ang="0">
                <a:pos x="108" y="384"/>
              </a:cxn>
              <a:cxn ang="0">
                <a:pos x="108" y="389"/>
              </a:cxn>
              <a:cxn ang="0">
                <a:pos x="106" y="396"/>
              </a:cxn>
              <a:cxn ang="0">
                <a:pos x="105" y="403"/>
              </a:cxn>
              <a:cxn ang="0">
                <a:pos x="103" y="413"/>
              </a:cxn>
              <a:cxn ang="0">
                <a:pos x="100" y="424"/>
              </a:cxn>
              <a:cxn ang="0">
                <a:pos x="97" y="437"/>
              </a:cxn>
              <a:cxn ang="0">
                <a:pos x="93" y="453"/>
              </a:cxn>
              <a:cxn ang="0">
                <a:pos x="89" y="471"/>
              </a:cxn>
              <a:cxn ang="0">
                <a:pos x="84" y="492"/>
              </a:cxn>
              <a:cxn ang="0">
                <a:pos x="83" y="498"/>
              </a:cxn>
              <a:cxn ang="0">
                <a:pos x="82" y="505"/>
              </a:cxn>
              <a:cxn ang="0">
                <a:pos x="81" y="518"/>
              </a:cxn>
              <a:cxn ang="0">
                <a:pos x="80" y="523"/>
              </a:cxn>
              <a:cxn ang="0">
                <a:pos x="78" y="530"/>
              </a:cxn>
              <a:cxn ang="0">
                <a:pos x="75" y="535"/>
              </a:cxn>
              <a:cxn ang="0">
                <a:pos x="72" y="540"/>
              </a:cxn>
              <a:cxn ang="0">
                <a:pos x="69" y="543"/>
              </a:cxn>
              <a:cxn ang="0">
                <a:pos x="66" y="546"/>
              </a:cxn>
              <a:cxn ang="0">
                <a:pos x="58" y="550"/>
              </a:cxn>
              <a:cxn ang="0">
                <a:pos x="48" y="555"/>
              </a:cxn>
              <a:cxn ang="0">
                <a:pos x="38" y="560"/>
              </a:cxn>
              <a:cxn ang="0">
                <a:pos x="27" y="565"/>
              </a:cxn>
              <a:cxn ang="0">
                <a:pos x="17" y="570"/>
              </a:cxn>
              <a:cxn ang="0">
                <a:pos x="8" y="576"/>
              </a:cxn>
              <a:cxn ang="0">
                <a:pos x="0" y="582"/>
              </a:cxn>
            </a:cxnLst>
            <a:rect l="0" t="0" r="r" b="b"/>
            <a:pathLst>
              <a:path w="343" h="583">
                <a:moveTo>
                  <a:pt x="342" y="0"/>
                </a:moveTo>
                <a:lnTo>
                  <a:pt x="294" y="29"/>
                </a:lnTo>
                <a:lnTo>
                  <a:pt x="269" y="44"/>
                </a:lnTo>
                <a:lnTo>
                  <a:pt x="246" y="60"/>
                </a:lnTo>
                <a:lnTo>
                  <a:pt x="230" y="73"/>
                </a:lnTo>
                <a:lnTo>
                  <a:pt x="216" y="87"/>
                </a:lnTo>
                <a:lnTo>
                  <a:pt x="203" y="101"/>
                </a:lnTo>
                <a:lnTo>
                  <a:pt x="192" y="117"/>
                </a:lnTo>
                <a:lnTo>
                  <a:pt x="182" y="133"/>
                </a:lnTo>
                <a:lnTo>
                  <a:pt x="172" y="150"/>
                </a:lnTo>
                <a:lnTo>
                  <a:pt x="165" y="168"/>
                </a:lnTo>
                <a:lnTo>
                  <a:pt x="157" y="186"/>
                </a:lnTo>
                <a:lnTo>
                  <a:pt x="151" y="204"/>
                </a:lnTo>
                <a:lnTo>
                  <a:pt x="145" y="223"/>
                </a:lnTo>
                <a:lnTo>
                  <a:pt x="134" y="260"/>
                </a:lnTo>
                <a:lnTo>
                  <a:pt x="124" y="298"/>
                </a:lnTo>
                <a:lnTo>
                  <a:pt x="114" y="336"/>
                </a:lnTo>
                <a:lnTo>
                  <a:pt x="111" y="347"/>
                </a:lnTo>
                <a:lnTo>
                  <a:pt x="108" y="356"/>
                </a:lnTo>
                <a:lnTo>
                  <a:pt x="106" y="365"/>
                </a:lnTo>
                <a:lnTo>
                  <a:pt x="104" y="371"/>
                </a:lnTo>
                <a:lnTo>
                  <a:pt x="103" y="376"/>
                </a:lnTo>
                <a:lnTo>
                  <a:pt x="103" y="380"/>
                </a:lnTo>
                <a:lnTo>
                  <a:pt x="102" y="382"/>
                </a:lnTo>
                <a:lnTo>
                  <a:pt x="102" y="383"/>
                </a:lnTo>
                <a:lnTo>
                  <a:pt x="102" y="384"/>
                </a:lnTo>
                <a:lnTo>
                  <a:pt x="103" y="382"/>
                </a:lnTo>
                <a:lnTo>
                  <a:pt x="105" y="380"/>
                </a:lnTo>
                <a:lnTo>
                  <a:pt x="106" y="377"/>
                </a:lnTo>
                <a:lnTo>
                  <a:pt x="108" y="375"/>
                </a:lnTo>
                <a:lnTo>
                  <a:pt x="109" y="376"/>
                </a:lnTo>
                <a:lnTo>
                  <a:pt x="109" y="378"/>
                </a:lnTo>
                <a:lnTo>
                  <a:pt x="109" y="381"/>
                </a:lnTo>
                <a:lnTo>
                  <a:pt x="108" y="384"/>
                </a:lnTo>
                <a:lnTo>
                  <a:pt x="108" y="389"/>
                </a:lnTo>
                <a:lnTo>
                  <a:pt x="106" y="396"/>
                </a:lnTo>
                <a:lnTo>
                  <a:pt x="105" y="403"/>
                </a:lnTo>
                <a:lnTo>
                  <a:pt x="103" y="413"/>
                </a:lnTo>
                <a:lnTo>
                  <a:pt x="100" y="424"/>
                </a:lnTo>
                <a:lnTo>
                  <a:pt x="97" y="437"/>
                </a:lnTo>
                <a:lnTo>
                  <a:pt x="93" y="453"/>
                </a:lnTo>
                <a:lnTo>
                  <a:pt x="89" y="471"/>
                </a:lnTo>
                <a:lnTo>
                  <a:pt x="84" y="492"/>
                </a:lnTo>
                <a:lnTo>
                  <a:pt x="83" y="498"/>
                </a:lnTo>
                <a:lnTo>
                  <a:pt x="82" y="505"/>
                </a:lnTo>
                <a:lnTo>
                  <a:pt x="81" y="518"/>
                </a:lnTo>
                <a:lnTo>
                  <a:pt x="80" y="523"/>
                </a:lnTo>
                <a:lnTo>
                  <a:pt x="78" y="530"/>
                </a:lnTo>
                <a:lnTo>
                  <a:pt x="75" y="535"/>
                </a:lnTo>
                <a:lnTo>
                  <a:pt x="72" y="540"/>
                </a:lnTo>
                <a:lnTo>
                  <a:pt x="69" y="543"/>
                </a:lnTo>
                <a:lnTo>
                  <a:pt x="66" y="546"/>
                </a:lnTo>
                <a:lnTo>
                  <a:pt x="58" y="550"/>
                </a:lnTo>
                <a:lnTo>
                  <a:pt x="48" y="555"/>
                </a:lnTo>
                <a:lnTo>
                  <a:pt x="38" y="560"/>
                </a:lnTo>
                <a:lnTo>
                  <a:pt x="27" y="565"/>
                </a:lnTo>
                <a:lnTo>
                  <a:pt x="17" y="570"/>
                </a:lnTo>
                <a:lnTo>
                  <a:pt x="8" y="576"/>
                </a:lnTo>
                <a:lnTo>
                  <a:pt x="0" y="582"/>
                </a:lnTo>
              </a:path>
            </a:pathLst>
          </a:custGeom>
          <a:solidFill>
            <a:srgbClr val="000099"/>
          </a:solidFill>
          <a:ln w="12700" cap="rnd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12373" name="Freeform 85"/>
          <p:cNvSpPr>
            <a:spLocks/>
          </p:cNvSpPr>
          <p:nvPr/>
        </p:nvSpPr>
        <p:spPr bwMode="auto">
          <a:xfrm>
            <a:off x="2819400" y="5095875"/>
            <a:ext cx="706438" cy="801688"/>
          </a:xfrm>
          <a:custGeom>
            <a:avLst/>
            <a:gdLst/>
            <a:ahLst/>
            <a:cxnLst>
              <a:cxn ang="0">
                <a:pos x="444" y="0"/>
              </a:cxn>
              <a:cxn ang="0">
                <a:pos x="421" y="11"/>
              </a:cxn>
              <a:cxn ang="0">
                <a:pos x="398" y="25"/>
              </a:cxn>
              <a:cxn ang="0">
                <a:pos x="377" y="39"/>
              </a:cxn>
              <a:cxn ang="0">
                <a:pos x="355" y="54"/>
              </a:cxn>
              <a:cxn ang="0">
                <a:pos x="314" y="85"/>
              </a:cxn>
              <a:cxn ang="0">
                <a:pos x="292" y="100"/>
              </a:cxn>
              <a:cxn ang="0">
                <a:pos x="270" y="114"/>
              </a:cxn>
              <a:cxn ang="0">
                <a:pos x="266" y="144"/>
              </a:cxn>
              <a:cxn ang="0">
                <a:pos x="263" y="172"/>
              </a:cxn>
              <a:cxn ang="0">
                <a:pos x="260" y="201"/>
              </a:cxn>
              <a:cxn ang="0">
                <a:pos x="258" y="229"/>
              </a:cxn>
              <a:cxn ang="0">
                <a:pos x="257" y="258"/>
              </a:cxn>
              <a:cxn ang="0">
                <a:pos x="256" y="287"/>
              </a:cxn>
              <a:cxn ang="0">
                <a:pos x="254" y="317"/>
              </a:cxn>
              <a:cxn ang="0">
                <a:pos x="252" y="348"/>
              </a:cxn>
              <a:cxn ang="0">
                <a:pos x="252" y="363"/>
              </a:cxn>
              <a:cxn ang="0">
                <a:pos x="251" y="378"/>
              </a:cxn>
              <a:cxn ang="0">
                <a:pos x="250" y="385"/>
              </a:cxn>
              <a:cxn ang="0">
                <a:pos x="248" y="392"/>
              </a:cxn>
              <a:cxn ang="0">
                <a:pos x="245" y="398"/>
              </a:cxn>
              <a:cxn ang="0">
                <a:pos x="240" y="402"/>
              </a:cxn>
              <a:cxn ang="0">
                <a:pos x="234" y="406"/>
              </a:cxn>
              <a:cxn ang="0">
                <a:pos x="229" y="407"/>
              </a:cxn>
              <a:cxn ang="0">
                <a:pos x="216" y="410"/>
              </a:cxn>
              <a:cxn ang="0">
                <a:pos x="204" y="411"/>
              </a:cxn>
              <a:cxn ang="0">
                <a:pos x="192" y="414"/>
              </a:cxn>
              <a:cxn ang="0">
                <a:pos x="181" y="422"/>
              </a:cxn>
              <a:cxn ang="0">
                <a:pos x="170" y="429"/>
              </a:cxn>
              <a:cxn ang="0">
                <a:pos x="160" y="436"/>
              </a:cxn>
              <a:cxn ang="0">
                <a:pos x="151" y="440"/>
              </a:cxn>
              <a:cxn ang="0">
                <a:pos x="142" y="444"/>
              </a:cxn>
              <a:cxn ang="0">
                <a:pos x="133" y="448"/>
              </a:cxn>
              <a:cxn ang="0">
                <a:pos x="117" y="453"/>
              </a:cxn>
              <a:cxn ang="0">
                <a:pos x="100" y="457"/>
              </a:cxn>
              <a:cxn ang="0">
                <a:pos x="81" y="461"/>
              </a:cxn>
              <a:cxn ang="0">
                <a:pos x="71" y="464"/>
              </a:cxn>
              <a:cxn ang="0">
                <a:pos x="61" y="467"/>
              </a:cxn>
              <a:cxn ang="0">
                <a:pos x="49" y="470"/>
              </a:cxn>
              <a:cxn ang="0">
                <a:pos x="36" y="474"/>
              </a:cxn>
              <a:cxn ang="0">
                <a:pos x="27" y="483"/>
              </a:cxn>
              <a:cxn ang="0">
                <a:pos x="23" y="488"/>
              </a:cxn>
              <a:cxn ang="0">
                <a:pos x="18" y="492"/>
              </a:cxn>
              <a:cxn ang="0">
                <a:pos x="13" y="496"/>
              </a:cxn>
              <a:cxn ang="0">
                <a:pos x="7" y="500"/>
              </a:cxn>
              <a:cxn ang="0">
                <a:pos x="2" y="503"/>
              </a:cxn>
              <a:cxn ang="0">
                <a:pos x="1" y="504"/>
              </a:cxn>
              <a:cxn ang="0">
                <a:pos x="0" y="504"/>
              </a:cxn>
            </a:cxnLst>
            <a:rect l="0" t="0" r="r" b="b"/>
            <a:pathLst>
              <a:path w="445" h="505">
                <a:moveTo>
                  <a:pt x="444" y="0"/>
                </a:moveTo>
                <a:lnTo>
                  <a:pt x="421" y="11"/>
                </a:lnTo>
                <a:lnTo>
                  <a:pt x="398" y="25"/>
                </a:lnTo>
                <a:lnTo>
                  <a:pt x="377" y="39"/>
                </a:lnTo>
                <a:lnTo>
                  <a:pt x="355" y="54"/>
                </a:lnTo>
                <a:lnTo>
                  <a:pt x="314" y="85"/>
                </a:lnTo>
                <a:lnTo>
                  <a:pt x="292" y="100"/>
                </a:lnTo>
                <a:lnTo>
                  <a:pt x="270" y="114"/>
                </a:lnTo>
                <a:lnTo>
                  <a:pt x="266" y="144"/>
                </a:lnTo>
                <a:lnTo>
                  <a:pt x="263" y="172"/>
                </a:lnTo>
                <a:lnTo>
                  <a:pt x="260" y="201"/>
                </a:lnTo>
                <a:lnTo>
                  <a:pt x="258" y="229"/>
                </a:lnTo>
                <a:lnTo>
                  <a:pt x="257" y="258"/>
                </a:lnTo>
                <a:lnTo>
                  <a:pt x="256" y="287"/>
                </a:lnTo>
                <a:lnTo>
                  <a:pt x="254" y="317"/>
                </a:lnTo>
                <a:lnTo>
                  <a:pt x="252" y="348"/>
                </a:lnTo>
                <a:lnTo>
                  <a:pt x="252" y="363"/>
                </a:lnTo>
                <a:lnTo>
                  <a:pt x="251" y="378"/>
                </a:lnTo>
                <a:lnTo>
                  <a:pt x="250" y="385"/>
                </a:lnTo>
                <a:lnTo>
                  <a:pt x="248" y="392"/>
                </a:lnTo>
                <a:lnTo>
                  <a:pt x="245" y="398"/>
                </a:lnTo>
                <a:lnTo>
                  <a:pt x="240" y="402"/>
                </a:lnTo>
                <a:lnTo>
                  <a:pt x="234" y="406"/>
                </a:lnTo>
                <a:lnTo>
                  <a:pt x="229" y="407"/>
                </a:lnTo>
                <a:lnTo>
                  <a:pt x="216" y="410"/>
                </a:lnTo>
                <a:lnTo>
                  <a:pt x="204" y="411"/>
                </a:lnTo>
                <a:lnTo>
                  <a:pt x="192" y="414"/>
                </a:lnTo>
                <a:lnTo>
                  <a:pt x="181" y="422"/>
                </a:lnTo>
                <a:lnTo>
                  <a:pt x="170" y="429"/>
                </a:lnTo>
                <a:lnTo>
                  <a:pt x="160" y="436"/>
                </a:lnTo>
                <a:lnTo>
                  <a:pt x="151" y="440"/>
                </a:lnTo>
                <a:lnTo>
                  <a:pt x="142" y="444"/>
                </a:lnTo>
                <a:lnTo>
                  <a:pt x="133" y="448"/>
                </a:lnTo>
                <a:lnTo>
                  <a:pt x="117" y="453"/>
                </a:lnTo>
                <a:lnTo>
                  <a:pt x="100" y="457"/>
                </a:lnTo>
                <a:lnTo>
                  <a:pt x="81" y="461"/>
                </a:lnTo>
                <a:lnTo>
                  <a:pt x="71" y="464"/>
                </a:lnTo>
                <a:lnTo>
                  <a:pt x="61" y="467"/>
                </a:lnTo>
                <a:lnTo>
                  <a:pt x="49" y="470"/>
                </a:lnTo>
                <a:lnTo>
                  <a:pt x="36" y="474"/>
                </a:lnTo>
                <a:lnTo>
                  <a:pt x="27" y="483"/>
                </a:lnTo>
                <a:lnTo>
                  <a:pt x="23" y="488"/>
                </a:lnTo>
                <a:lnTo>
                  <a:pt x="18" y="492"/>
                </a:lnTo>
                <a:lnTo>
                  <a:pt x="13" y="496"/>
                </a:lnTo>
                <a:lnTo>
                  <a:pt x="7" y="500"/>
                </a:lnTo>
                <a:lnTo>
                  <a:pt x="2" y="503"/>
                </a:lnTo>
                <a:lnTo>
                  <a:pt x="1" y="504"/>
                </a:lnTo>
                <a:lnTo>
                  <a:pt x="0" y="504"/>
                </a:lnTo>
              </a:path>
            </a:pathLst>
          </a:custGeom>
          <a:solidFill>
            <a:srgbClr val="000099"/>
          </a:solidFill>
          <a:ln w="12700" cap="rnd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fa-IR"/>
          </a:p>
        </p:txBody>
      </p:sp>
      <p:grpSp>
        <p:nvGrpSpPr>
          <p:cNvPr id="12377" name="Group 89"/>
          <p:cNvGrpSpPr>
            <a:grpSpLocks/>
          </p:cNvGrpSpPr>
          <p:nvPr/>
        </p:nvGrpSpPr>
        <p:grpSpPr bwMode="auto">
          <a:xfrm>
            <a:off x="4051300" y="4489450"/>
            <a:ext cx="355600" cy="461963"/>
            <a:chOff x="2552" y="2828"/>
            <a:chExt cx="224" cy="291"/>
          </a:xfrm>
        </p:grpSpPr>
        <p:sp>
          <p:nvSpPr>
            <p:cNvPr id="12374" name="Oval 86"/>
            <p:cNvSpPr>
              <a:spLocks noChangeArrowheads="1"/>
            </p:cNvSpPr>
            <p:nvPr/>
          </p:nvSpPr>
          <p:spPr bwMode="auto">
            <a:xfrm rot="10500000">
              <a:off x="2632" y="2828"/>
              <a:ext cx="144" cy="96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12375" name="Freeform 87"/>
            <p:cNvSpPr>
              <a:spLocks/>
            </p:cNvSpPr>
            <p:nvPr/>
          </p:nvSpPr>
          <p:spPr bwMode="auto">
            <a:xfrm>
              <a:off x="2552" y="2926"/>
              <a:ext cx="134" cy="193"/>
            </a:xfrm>
            <a:custGeom>
              <a:avLst/>
              <a:gdLst/>
              <a:ahLst/>
              <a:cxnLst>
                <a:cxn ang="0">
                  <a:pos x="132" y="29"/>
                </a:cxn>
                <a:cxn ang="0">
                  <a:pos x="129" y="42"/>
                </a:cxn>
                <a:cxn ang="0">
                  <a:pos x="123" y="61"/>
                </a:cxn>
                <a:cxn ang="0">
                  <a:pos x="118" y="74"/>
                </a:cxn>
                <a:cxn ang="0">
                  <a:pos x="114" y="88"/>
                </a:cxn>
                <a:cxn ang="0">
                  <a:pos x="109" y="118"/>
                </a:cxn>
                <a:cxn ang="0">
                  <a:pos x="106" y="147"/>
                </a:cxn>
                <a:cxn ang="0">
                  <a:pos x="104" y="192"/>
                </a:cxn>
                <a:cxn ang="0">
                  <a:pos x="99" y="191"/>
                </a:cxn>
                <a:cxn ang="0">
                  <a:pos x="96" y="190"/>
                </a:cxn>
                <a:cxn ang="0">
                  <a:pos x="94" y="189"/>
                </a:cxn>
                <a:cxn ang="0">
                  <a:pos x="91" y="188"/>
                </a:cxn>
                <a:cxn ang="0">
                  <a:pos x="90" y="188"/>
                </a:cxn>
                <a:cxn ang="0">
                  <a:pos x="89" y="187"/>
                </a:cxn>
                <a:cxn ang="0">
                  <a:pos x="88" y="184"/>
                </a:cxn>
                <a:cxn ang="0">
                  <a:pos x="85" y="180"/>
                </a:cxn>
                <a:cxn ang="0">
                  <a:pos x="82" y="177"/>
                </a:cxn>
                <a:cxn ang="0">
                  <a:pos x="79" y="173"/>
                </a:cxn>
                <a:cxn ang="0">
                  <a:pos x="74" y="168"/>
                </a:cxn>
                <a:cxn ang="0">
                  <a:pos x="58" y="155"/>
                </a:cxn>
                <a:cxn ang="0">
                  <a:pos x="42" y="146"/>
                </a:cxn>
                <a:cxn ang="0">
                  <a:pos x="24" y="140"/>
                </a:cxn>
                <a:cxn ang="0">
                  <a:pos x="6" y="136"/>
                </a:cxn>
                <a:cxn ang="0">
                  <a:pos x="4" y="132"/>
                </a:cxn>
                <a:cxn ang="0">
                  <a:pos x="1" y="127"/>
                </a:cxn>
                <a:cxn ang="0">
                  <a:pos x="0" y="123"/>
                </a:cxn>
                <a:cxn ang="0">
                  <a:pos x="1" y="119"/>
                </a:cxn>
                <a:cxn ang="0">
                  <a:pos x="4" y="118"/>
                </a:cxn>
                <a:cxn ang="0">
                  <a:pos x="10" y="117"/>
                </a:cxn>
                <a:cxn ang="0">
                  <a:pos x="13" y="115"/>
                </a:cxn>
                <a:cxn ang="0">
                  <a:pos x="27" y="103"/>
                </a:cxn>
                <a:cxn ang="0">
                  <a:pos x="40" y="91"/>
                </a:cxn>
                <a:cxn ang="0">
                  <a:pos x="53" y="78"/>
                </a:cxn>
                <a:cxn ang="0">
                  <a:pos x="79" y="53"/>
                </a:cxn>
                <a:cxn ang="0">
                  <a:pos x="92" y="40"/>
                </a:cxn>
                <a:cxn ang="0">
                  <a:pos x="98" y="34"/>
                </a:cxn>
                <a:cxn ang="0">
                  <a:pos x="102" y="29"/>
                </a:cxn>
                <a:cxn ang="0">
                  <a:pos x="108" y="18"/>
                </a:cxn>
                <a:cxn ang="0">
                  <a:pos x="114" y="10"/>
                </a:cxn>
                <a:cxn ang="0">
                  <a:pos x="118" y="6"/>
                </a:cxn>
                <a:cxn ang="0">
                  <a:pos x="124" y="2"/>
                </a:cxn>
                <a:cxn ang="0">
                  <a:pos x="128" y="3"/>
                </a:cxn>
                <a:cxn ang="0">
                  <a:pos x="130" y="7"/>
                </a:cxn>
                <a:cxn ang="0">
                  <a:pos x="131" y="10"/>
                </a:cxn>
                <a:cxn ang="0">
                  <a:pos x="132" y="13"/>
                </a:cxn>
                <a:cxn ang="0">
                  <a:pos x="132" y="15"/>
                </a:cxn>
                <a:cxn ang="0">
                  <a:pos x="133" y="19"/>
                </a:cxn>
              </a:cxnLst>
              <a:rect l="0" t="0" r="r" b="b"/>
              <a:pathLst>
                <a:path w="134" h="193">
                  <a:moveTo>
                    <a:pt x="133" y="21"/>
                  </a:moveTo>
                  <a:lnTo>
                    <a:pt x="132" y="29"/>
                  </a:lnTo>
                  <a:lnTo>
                    <a:pt x="130" y="35"/>
                  </a:lnTo>
                  <a:lnTo>
                    <a:pt x="129" y="42"/>
                  </a:lnTo>
                  <a:lnTo>
                    <a:pt x="127" y="48"/>
                  </a:lnTo>
                  <a:lnTo>
                    <a:pt x="123" y="61"/>
                  </a:lnTo>
                  <a:lnTo>
                    <a:pt x="121" y="67"/>
                  </a:lnTo>
                  <a:lnTo>
                    <a:pt x="118" y="74"/>
                  </a:lnTo>
                  <a:lnTo>
                    <a:pt x="116" y="81"/>
                  </a:lnTo>
                  <a:lnTo>
                    <a:pt x="114" y="88"/>
                  </a:lnTo>
                  <a:lnTo>
                    <a:pt x="111" y="103"/>
                  </a:lnTo>
                  <a:lnTo>
                    <a:pt x="109" y="118"/>
                  </a:lnTo>
                  <a:lnTo>
                    <a:pt x="108" y="132"/>
                  </a:lnTo>
                  <a:lnTo>
                    <a:pt x="106" y="147"/>
                  </a:lnTo>
                  <a:lnTo>
                    <a:pt x="105" y="162"/>
                  </a:lnTo>
                  <a:lnTo>
                    <a:pt x="104" y="192"/>
                  </a:lnTo>
                  <a:lnTo>
                    <a:pt x="102" y="191"/>
                  </a:lnTo>
                  <a:lnTo>
                    <a:pt x="99" y="191"/>
                  </a:lnTo>
                  <a:lnTo>
                    <a:pt x="98" y="190"/>
                  </a:lnTo>
                  <a:lnTo>
                    <a:pt x="96" y="190"/>
                  </a:lnTo>
                  <a:lnTo>
                    <a:pt x="95" y="189"/>
                  </a:lnTo>
                  <a:lnTo>
                    <a:pt x="94" y="189"/>
                  </a:lnTo>
                  <a:lnTo>
                    <a:pt x="92" y="189"/>
                  </a:lnTo>
                  <a:lnTo>
                    <a:pt x="91" y="188"/>
                  </a:lnTo>
                  <a:lnTo>
                    <a:pt x="90" y="188"/>
                  </a:lnTo>
                  <a:lnTo>
                    <a:pt x="90" y="188"/>
                  </a:lnTo>
                  <a:lnTo>
                    <a:pt x="89" y="187"/>
                  </a:lnTo>
                  <a:lnTo>
                    <a:pt x="89" y="187"/>
                  </a:lnTo>
                  <a:lnTo>
                    <a:pt x="89" y="185"/>
                  </a:lnTo>
                  <a:lnTo>
                    <a:pt x="88" y="184"/>
                  </a:lnTo>
                  <a:lnTo>
                    <a:pt x="87" y="182"/>
                  </a:lnTo>
                  <a:lnTo>
                    <a:pt x="85" y="180"/>
                  </a:lnTo>
                  <a:lnTo>
                    <a:pt x="84" y="178"/>
                  </a:lnTo>
                  <a:lnTo>
                    <a:pt x="82" y="177"/>
                  </a:lnTo>
                  <a:lnTo>
                    <a:pt x="80" y="175"/>
                  </a:lnTo>
                  <a:lnTo>
                    <a:pt x="79" y="173"/>
                  </a:lnTo>
                  <a:lnTo>
                    <a:pt x="76" y="171"/>
                  </a:lnTo>
                  <a:lnTo>
                    <a:pt x="74" y="168"/>
                  </a:lnTo>
                  <a:lnTo>
                    <a:pt x="66" y="161"/>
                  </a:lnTo>
                  <a:lnTo>
                    <a:pt x="58" y="155"/>
                  </a:lnTo>
                  <a:lnTo>
                    <a:pt x="50" y="151"/>
                  </a:lnTo>
                  <a:lnTo>
                    <a:pt x="42" y="146"/>
                  </a:lnTo>
                  <a:lnTo>
                    <a:pt x="33" y="143"/>
                  </a:lnTo>
                  <a:lnTo>
                    <a:pt x="24" y="140"/>
                  </a:lnTo>
                  <a:lnTo>
                    <a:pt x="15" y="138"/>
                  </a:lnTo>
                  <a:lnTo>
                    <a:pt x="6" y="136"/>
                  </a:lnTo>
                  <a:lnTo>
                    <a:pt x="5" y="134"/>
                  </a:lnTo>
                  <a:lnTo>
                    <a:pt x="4" y="132"/>
                  </a:lnTo>
                  <a:lnTo>
                    <a:pt x="1" y="129"/>
                  </a:lnTo>
                  <a:lnTo>
                    <a:pt x="1" y="127"/>
                  </a:lnTo>
                  <a:lnTo>
                    <a:pt x="0" y="125"/>
                  </a:lnTo>
                  <a:lnTo>
                    <a:pt x="0" y="123"/>
                  </a:lnTo>
                  <a:lnTo>
                    <a:pt x="0" y="121"/>
                  </a:lnTo>
                  <a:lnTo>
                    <a:pt x="1" y="119"/>
                  </a:lnTo>
                  <a:lnTo>
                    <a:pt x="2" y="119"/>
                  </a:lnTo>
                  <a:lnTo>
                    <a:pt x="4" y="118"/>
                  </a:lnTo>
                  <a:lnTo>
                    <a:pt x="6" y="117"/>
                  </a:lnTo>
                  <a:lnTo>
                    <a:pt x="10" y="117"/>
                  </a:lnTo>
                  <a:lnTo>
                    <a:pt x="11" y="116"/>
                  </a:lnTo>
                  <a:lnTo>
                    <a:pt x="13" y="115"/>
                  </a:lnTo>
                  <a:lnTo>
                    <a:pt x="20" y="109"/>
                  </a:lnTo>
                  <a:lnTo>
                    <a:pt x="27" y="103"/>
                  </a:lnTo>
                  <a:lnTo>
                    <a:pt x="33" y="97"/>
                  </a:lnTo>
                  <a:lnTo>
                    <a:pt x="40" y="91"/>
                  </a:lnTo>
                  <a:lnTo>
                    <a:pt x="47" y="85"/>
                  </a:lnTo>
                  <a:lnTo>
                    <a:pt x="53" y="78"/>
                  </a:lnTo>
                  <a:lnTo>
                    <a:pt x="66" y="66"/>
                  </a:lnTo>
                  <a:lnTo>
                    <a:pt x="79" y="53"/>
                  </a:lnTo>
                  <a:lnTo>
                    <a:pt x="85" y="46"/>
                  </a:lnTo>
                  <a:lnTo>
                    <a:pt x="92" y="40"/>
                  </a:lnTo>
                  <a:lnTo>
                    <a:pt x="95" y="37"/>
                  </a:lnTo>
                  <a:lnTo>
                    <a:pt x="98" y="34"/>
                  </a:lnTo>
                  <a:lnTo>
                    <a:pt x="100" y="32"/>
                  </a:lnTo>
                  <a:lnTo>
                    <a:pt x="102" y="29"/>
                  </a:lnTo>
                  <a:lnTo>
                    <a:pt x="105" y="23"/>
                  </a:lnTo>
                  <a:lnTo>
                    <a:pt x="108" y="18"/>
                  </a:lnTo>
                  <a:lnTo>
                    <a:pt x="112" y="13"/>
                  </a:lnTo>
                  <a:lnTo>
                    <a:pt x="114" y="10"/>
                  </a:lnTo>
                  <a:lnTo>
                    <a:pt x="116" y="8"/>
                  </a:lnTo>
                  <a:lnTo>
                    <a:pt x="118" y="6"/>
                  </a:lnTo>
                  <a:lnTo>
                    <a:pt x="121" y="4"/>
                  </a:lnTo>
                  <a:lnTo>
                    <a:pt x="124" y="2"/>
                  </a:lnTo>
                  <a:lnTo>
                    <a:pt x="127" y="0"/>
                  </a:lnTo>
                  <a:lnTo>
                    <a:pt x="128" y="3"/>
                  </a:lnTo>
                  <a:lnTo>
                    <a:pt x="129" y="5"/>
                  </a:lnTo>
                  <a:lnTo>
                    <a:pt x="130" y="7"/>
                  </a:lnTo>
                  <a:lnTo>
                    <a:pt x="130" y="9"/>
                  </a:lnTo>
                  <a:lnTo>
                    <a:pt x="131" y="10"/>
                  </a:lnTo>
                  <a:lnTo>
                    <a:pt x="131" y="11"/>
                  </a:lnTo>
                  <a:lnTo>
                    <a:pt x="132" y="13"/>
                  </a:lnTo>
                  <a:lnTo>
                    <a:pt x="132" y="14"/>
                  </a:lnTo>
                  <a:lnTo>
                    <a:pt x="132" y="15"/>
                  </a:lnTo>
                  <a:lnTo>
                    <a:pt x="133" y="18"/>
                  </a:lnTo>
                  <a:lnTo>
                    <a:pt x="133" y="19"/>
                  </a:lnTo>
                  <a:lnTo>
                    <a:pt x="133" y="21"/>
                  </a:lnTo>
                </a:path>
              </a:pathLst>
            </a:custGeom>
            <a:solidFill>
              <a:srgbClr val="FF00FF"/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12376" name="Freeform 88"/>
            <p:cNvSpPr>
              <a:spLocks/>
            </p:cNvSpPr>
            <p:nvPr/>
          </p:nvSpPr>
          <p:spPr bwMode="auto">
            <a:xfrm>
              <a:off x="2569" y="2897"/>
              <a:ext cx="59" cy="108"/>
            </a:xfrm>
            <a:custGeom>
              <a:avLst/>
              <a:gdLst/>
              <a:ahLst/>
              <a:cxnLst>
                <a:cxn ang="0">
                  <a:pos x="54" y="17"/>
                </a:cxn>
                <a:cxn ang="0">
                  <a:pos x="46" y="23"/>
                </a:cxn>
                <a:cxn ang="0">
                  <a:pos x="39" y="28"/>
                </a:cxn>
                <a:cxn ang="0">
                  <a:pos x="36" y="31"/>
                </a:cxn>
                <a:cxn ang="0">
                  <a:pos x="34" y="33"/>
                </a:cxn>
                <a:cxn ang="0">
                  <a:pos x="32" y="36"/>
                </a:cxn>
                <a:cxn ang="0">
                  <a:pos x="31" y="38"/>
                </a:cxn>
                <a:cxn ang="0">
                  <a:pos x="31" y="40"/>
                </a:cxn>
                <a:cxn ang="0">
                  <a:pos x="32" y="42"/>
                </a:cxn>
                <a:cxn ang="0">
                  <a:pos x="33" y="45"/>
                </a:cxn>
                <a:cxn ang="0">
                  <a:pos x="36" y="48"/>
                </a:cxn>
                <a:cxn ang="0">
                  <a:pos x="39" y="50"/>
                </a:cxn>
                <a:cxn ang="0">
                  <a:pos x="44" y="53"/>
                </a:cxn>
                <a:cxn ang="0">
                  <a:pos x="50" y="57"/>
                </a:cxn>
                <a:cxn ang="0">
                  <a:pos x="50" y="62"/>
                </a:cxn>
                <a:cxn ang="0">
                  <a:pos x="51" y="74"/>
                </a:cxn>
                <a:cxn ang="0">
                  <a:pos x="51" y="82"/>
                </a:cxn>
                <a:cxn ang="0">
                  <a:pos x="51" y="87"/>
                </a:cxn>
                <a:cxn ang="0">
                  <a:pos x="50" y="92"/>
                </a:cxn>
                <a:cxn ang="0">
                  <a:pos x="48" y="97"/>
                </a:cxn>
                <a:cxn ang="0">
                  <a:pos x="45" y="101"/>
                </a:cxn>
                <a:cxn ang="0">
                  <a:pos x="42" y="104"/>
                </a:cxn>
                <a:cxn ang="0">
                  <a:pos x="39" y="106"/>
                </a:cxn>
                <a:cxn ang="0">
                  <a:pos x="36" y="107"/>
                </a:cxn>
                <a:cxn ang="0">
                  <a:pos x="33" y="107"/>
                </a:cxn>
                <a:cxn ang="0">
                  <a:pos x="31" y="105"/>
                </a:cxn>
                <a:cxn ang="0">
                  <a:pos x="27" y="102"/>
                </a:cxn>
                <a:cxn ang="0">
                  <a:pos x="23" y="96"/>
                </a:cxn>
                <a:cxn ang="0">
                  <a:pos x="20" y="89"/>
                </a:cxn>
                <a:cxn ang="0">
                  <a:pos x="17" y="83"/>
                </a:cxn>
                <a:cxn ang="0">
                  <a:pos x="16" y="80"/>
                </a:cxn>
                <a:cxn ang="0">
                  <a:pos x="15" y="78"/>
                </a:cxn>
                <a:cxn ang="0">
                  <a:pos x="15" y="77"/>
                </a:cxn>
                <a:cxn ang="0">
                  <a:pos x="14" y="74"/>
                </a:cxn>
                <a:cxn ang="0">
                  <a:pos x="13" y="70"/>
                </a:cxn>
                <a:cxn ang="0">
                  <a:pos x="11" y="65"/>
                </a:cxn>
                <a:cxn ang="0">
                  <a:pos x="8" y="56"/>
                </a:cxn>
                <a:cxn ang="0">
                  <a:pos x="4" y="43"/>
                </a:cxn>
                <a:cxn ang="0">
                  <a:pos x="2" y="32"/>
                </a:cxn>
                <a:cxn ang="0">
                  <a:pos x="1" y="25"/>
                </a:cxn>
                <a:cxn ang="0">
                  <a:pos x="0" y="19"/>
                </a:cxn>
                <a:cxn ang="0">
                  <a:pos x="0" y="13"/>
                </a:cxn>
                <a:cxn ang="0">
                  <a:pos x="2" y="8"/>
                </a:cxn>
                <a:cxn ang="0">
                  <a:pos x="4" y="4"/>
                </a:cxn>
                <a:cxn ang="0">
                  <a:pos x="7" y="1"/>
                </a:cxn>
                <a:cxn ang="0">
                  <a:pos x="12" y="0"/>
                </a:cxn>
                <a:cxn ang="0">
                  <a:pos x="18" y="0"/>
                </a:cxn>
                <a:cxn ang="0">
                  <a:pos x="26" y="1"/>
                </a:cxn>
                <a:cxn ang="0">
                  <a:pos x="37" y="5"/>
                </a:cxn>
                <a:cxn ang="0">
                  <a:pos x="48" y="10"/>
                </a:cxn>
                <a:cxn ang="0">
                  <a:pos x="58" y="14"/>
                </a:cxn>
              </a:cxnLst>
              <a:rect l="0" t="0" r="r" b="b"/>
              <a:pathLst>
                <a:path w="59" h="108">
                  <a:moveTo>
                    <a:pt x="58" y="14"/>
                  </a:moveTo>
                  <a:lnTo>
                    <a:pt x="54" y="17"/>
                  </a:lnTo>
                  <a:lnTo>
                    <a:pt x="50" y="21"/>
                  </a:lnTo>
                  <a:lnTo>
                    <a:pt x="46" y="23"/>
                  </a:lnTo>
                  <a:lnTo>
                    <a:pt x="42" y="26"/>
                  </a:lnTo>
                  <a:lnTo>
                    <a:pt x="39" y="28"/>
                  </a:lnTo>
                  <a:lnTo>
                    <a:pt x="37" y="30"/>
                  </a:lnTo>
                  <a:lnTo>
                    <a:pt x="36" y="31"/>
                  </a:lnTo>
                  <a:lnTo>
                    <a:pt x="35" y="32"/>
                  </a:lnTo>
                  <a:lnTo>
                    <a:pt x="34" y="33"/>
                  </a:lnTo>
                  <a:lnTo>
                    <a:pt x="33" y="34"/>
                  </a:lnTo>
                  <a:lnTo>
                    <a:pt x="32" y="36"/>
                  </a:lnTo>
                  <a:lnTo>
                    <a:pt x="32" y="37"/>
                  </a:lnTo>
                  <a:lnTo>
                    <a:pt x="31" y="38"/>
                  </a:lnTo>
                  <a:lnTo>
                    <a:pt x="31" y="39"/>
                  </a:lnTo>
                  <a:lnTo>
                    <a:pt x="31" y="40"/>
                  </a:lnTo>
                  <a:lnTo>
                    <a:pt x="31" y="41"/>
                  </a:lnTo>
                  <a:lnTo>
                    <a:pt x="32" y="42"/>
                  </a:lnTo>
                  <a:lnTo>
                    <a:pt x="32" y="44"/>
                  </a:lnTo>
                  <a:lnTo>
                    <a:pt x="33" y="45"/>
                  </a:lnTo>
                  <a:lnTo>
                    <a:pt x="34" y="46"/>
                  </a:lnTo>
                  <a:lnTo>
                    <a:pt x="36" y="48"/>
                  </a:lnTo>
                  <a:lnTo>
                    <a:pt x="37" y="49"/>
                  </a:lnTo>
                  <a:lnTo>
                    <a:pt x="39" y="50"/>
                  </a:lnTo>
                  <a:lnTo>
                    <a:pt x="42" y="52"/>
                  </a:lnTo>
                  <a:lnTo>
                    <a:pt x="44" y="53"/>
                  </a:lnTo>
                  <a:lnTo>
                    <a:pt x="47" y="55"/>
                  </a:lnTo>
                  <a:lnTo>
                    <a:pt x="50" y="57"/>
                  </a:lnTo>
                  <a:lnTo>
                    <a:pt x="50" y="60"/>
                  </a:lnTo>
                  <a:lnTo>
                    <a:pt x="50" y="62"/>
                  </a:lnTo>
                  <a:lnTo>
                    <a:pt x="50" y="68"/>
                  </a:lnTo>
                  <a:lnTo>
                    <a:pt x="51" y="74"/>
                  </a:lnTo>
                  <a:lnTo>
                    <a:pt x="51" y="79"/>
                  </a:lnTo>
                  <a:lnTo>
                    <a:pt x="51" y="82"/>
                  </a:lnTo>
                  <a:lnTo>
                    <a:pt x="51" y="85"/>
                  </a:lnTo>
                  <a:lnTo>
                    <a:pt x="51" y="87"/>
                  </a:lnTo>
                  <a:lnTo>
                    <a:pt x="51" y="90"/>
                  </a:lnTo>
                  <a:lnTo>
                    <a:pt x="50" y="92"/>
                  </a:lnTo>
                  <a:lnTo>
                    <a:pt x="49" y="95"/>
                  </a:lnTo>
                  <a:lnTo>
                    <a:pt x="48" y="97"/>
                  </a:lnTo>
                  <a:lnTo>
                    <a:pt x="47" y="99"/>
                  </a:lnTo>
                  <a:lnTo>
                    <a:pt x="45" y="101"/>
                  </a:lnTo>
                  <a:lnTo>
                    <a:pt x="44" y="103"/>
                  </a:lnTo>
                  <a:lnTo>
                    <a:pt x="42" y="104"/>
                  </a:lnTo>
                  <a:lnTo>
                    <a:pt x="41" y="106"/>
                  </a:lnTo>
                  <a:lnTo>
                    <a:pt x="39" y="106"/>
                  </a:lnTo>
                  <a:lnTo>
                    <a:pt x="38" y="107"/>
                  </a:lnTo>
                  <a:lnTo>
                    <a:pt x="36" y="107"/>
                  </a:lnTo>
                  <a:lnTo>
                    <a:pt x="35" y="107"/>
                  </a:lnTo>
                  <a:lnTo>
                    <a:pt x="33" y="107"/>
                  </a:lnTo>
                  <a:lnTo>
                    <a:pt x="32" y="106"/>
                  </a:lnTo>
                  <a:lnTo>
                    <a:pt x="31" y="105"/>
                  </a:lnTo>
                  <a:lnTo>
                    <a:pt x="29" y="104"/>
                  </a:lnTo>
                  <a:lnTo>
                    <a:pt x="27" y="102"/>
                  </a:lnTo>
                  <a:lnTo>
                    <a:pt x="25" y="99"/>
                  </a:lnTo>
                  <a:lnTo>
                    <a:pt x="23" y="96"/>
                  </a:lnTo>
                  <a:lnTo>
                    <a:pt x="21" y="92"/>
                  </a:lnTo>
                  <a:lnTo>
                    <a:pt x="20" y="89"/>
                  </a:lnTo>
                  <a:lnTo>
                    <a:pt x="18" y="86"/>
                  </a:lnTo>
                  <a:lnTo>
                    <a:pt x="17" y="83"/>
                  </a:lnTo>
                  <a:lnTo>
                    <a:pt x="16" y="81"/>
                  </a:lnTo>
                  <a:lnTo>
                    <a:pt x="16" y="80"/>
                  </a:lnTo>
                  <a:lnTo>
                    <a:pt x="16" y="79"/>
                  </a:lnTo>
                  <a:lnTo>
                    <a:pt x="15" y="78"/>
                  </a:lnTo>
                  <a:lnTo>
                    <a:pt x="15" y="78"/>
                  </a:lnTo>
                  <a:lnTo>
                    <a:pt x="15" y="77"/>
                  </a:lnTo>
                  <a:lnTo>
                    <a:pt x="15" y="76"/>
                  </a:lnTo>
                  <a:lnTo>
                    <a:pt x="14" y="74"/>
                  </a:lnTo>
                  <a:lnTo>
                    <a:pt x="13" y="72"/>
                  </a:lnTo>
                  <a:lnTo>
                    <a:pt x="13" y="70"/>
                  </a:lnTo>
                  <a:lnTo>
                    <a:pt x="12" y="68"/>
                  </a:lnTo>
                  <a:lnTo>
                    <a:pt x="11" y="65"/>
                  </a:lnTo>
                  <a:lnTo>
                    <a:pt x="10" y="62"/>
                  </a:lnTo>
                  <a:lnTo>
                    <a:pt x="8" y="56"/>
                  </a:lnTo>
                  <a:lnTo>
                    <a:pt x="6" y="50"/>
                  </a:lnTo>
                  <a:lnTo>
                    <a:pt x="4" y="43"/>
                  </a:lnTo>
                  <a:lnTo>
                    <a:pt x="2" y="36"/>
                  </a:lnTo>
                  <a:lnTo>
                    <a:pt x="2" y="32"/>
                  </a:lnTo>
                  <a:lnTo>
                    <a:pt x="1" y="29"/>
                  </a:lnTo>
                  <a:lnTo>
                    <a:pt x="1" y="25"/>
                  </a:lnTo>
                  <a:lnTo>
                    <a:pt x="0" y="22"/>
                  </a:lnTo>
                  <a:lnTo>
                    <a:pt x="0" y="19"/>
                  </a:lnTo>
                  <a:lnTo>
                    <a:pt x="0" y="16"/>
                  </a:lnTo>
                  <a:lnTo>
                    <a:pt x="0" y="13"/>
                  </a:lnTo>
                  <a:lnTo>
                    <a:pt x="1" y="11"/>
                  </a:lnTo>
                  <a:lnTo>
                    <a:pt x="2" y="8"/>
                  </a:lnTo>
                  <a:lnTo>
                    <a:pt x="3" y="6"/>
                  </a:lnTo>
                  <a:lnTo>
                    <a:pt x="4" y="4"/>
                  </a:lnTo>
                  <a:lnTo>
                    <a:pt x="6" y="3"/>
                  </a:lnTo>
                  <a:lnTo>
                    <a:pt x="7" y="1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0"/>
                  </a:lnTo>
                  <a:lnTo>
                    <a:pt x="26" y="1"/>
                  </a:lnTo>
                  <a:lnTo>
                    <a:pt x="32" y="3"/>
                  </a:lnTo>
                  <a:lnTo>
                    <a:pt x="37" y="5"/>
                  </a:lnTo>
                  <a:lnTo>
                    <a:pt x="42" y="7"/>
                  </a:lnTo>
                  <a:lnTo>
                    <a:pt x="48" y="10"/>
                  </a:lnTo>
                  <a:lnTo>
                    <a:pt x="53" y="12"/>
                  </a:lnTo>
                  <a:lnTo>
                    <a:pt x="58" y="14"/>
                  </a:lnTo>
                </a:path>
              </a:pathLst>
            </a:custGeom>
            <a:solidFill>
              <a:schemeClr val="tx1"/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</p:grpSp>
      <p:grpSp>
        <p:nvGrpSpPr>
          <p:cNvPr id="12381" name="Group 93"/>
          <p:cNvGrpSpPr>
            <a:grpSpLocks/>
          </p:cNvGrpSpPr>
          <p:nvPr/>
        </p:nvGrpSpPr>
        <p:grpSpPr bwMode="auto">
          <a:xfrm>
            <a:off x="3581400" y="5033963"/>
            <a:ext cx="379413" cy="452437"/>
            <a:chOff x="2256" y="3171"/>
            <a:chExt cx="239" cy="285"/>
          </a:xfrm>
        </p:grpSpPr>
        <p:sp>
          <p:nvSpPr>
            <p:cNvPr id="12378" name="Oval 90"/>
            <p:cNvSpPr>
              <a:spLocks noChangeArrowheads="1"/>
            </p:cNvSpPr>
            <p:nvPr/>
          </p:nvSpPr>
          <p:spPr bwMode="auto">
            <a:xfrm>
              <a:off x="2256" y="3360"/>
              <a:ext cx="144" cy="96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12379" name="Freeform 91"/>
            <p:cNvSpPr>
              <a:spLocks/>
            </p:cNvSpPr>
            <p:nvPr/>
          </p:nvSpPr>
          <p:spPr bwMode="auto">
            <a:xfrm>
              <a:off x="2353" y="3171"/>
              <a:ext cx="142" cy="190"/>
            </a:xfrm>
            <a:custGeom>
              <a:avLst/>
              <a:gdLst/>
              <a:ahLst/>
              <a:cxnLst>
                <a:cxn ang="0">
                  <a:pos x="2" y="161"/>
                </a:cxn>
                <a:cxn ang="0">
                  <a:pos x="6" y="147"/>
                </a:cxn>
                <a:cxn ang="0">
                  <a:pos x="11" y="135"/>
                </a:cxn>
                <a:cxn ang="0">
                  <a:pos x="16" y="122"/>
                </a:cxn>
                <a:cxn ang="0">
                  <a:pos x="22" y="108"/>
                </a:cxn>
                <a:cxn ang="0">
                  <a:pos x="28" y="87"/>
                </a:cxn>
                <a:cxn ang="0">
                  <a:pos x="34" y="59"/>
                </a:cxn>
                <a:cxn ang="0">
                  <a:pos x="38" y="29"/>
                </a:cxn>
                <a:cxn ang="0">
                  <a:pos x="44" y="1"/>
                </a:cxn>
                <a:cxn ang="0">
                  <a:pos x="48" y="2"/>
                </a:cxn>
                <a:cxn ang="0">
                  <a:pos x="52" y="3"/>
                </a:cxn>
                <a:cxn ang="0">
                  <a:pos x="55" y="4"/>
                </a:cxn>
                <a:cxn ang="0">
                  <a:pos x="56" y="5"/>
                </a:cxn>
                <a:cxn ang="0">
                  <a:pos x="57" y="6"/>
                </a:cxn>
                <a:cxn ang="0">
                  <a:pos x="57" y="9"/>
                </a:cxn>
                <a:cxn ang="0">
                  <a:pos x="60" y="14"/>
                </a:cxn>
                <a:cxn ang="0">
                  <a:pos x="64" y="19"/>
                </a:cxn>
                <a:cxn ang="0">
                  <a:pos x="68" y="24"/>
                </a:cxn>
                <a:cxn ang="0">
                  <a:pos x="77" y="33"/>
                </a:cxn>
                <a:cxn ang="0">
                  <a:pos x="93" y="45"/>
                </a:cxn>
                <a:cxn ang="0">
                  <a:pos x="110" y="54"/>
                </a:cxn>
                <a:cxn ang="0">
                  <a:pos x="127" y="60"/>
                </a:cxn>
                <a:cxn ang="0">
                  <a:pos x="137" y="65"/>
                </a:cxn>
                <a:cxn ang="0">
                  <a:pos x="140" y="71"/>
                </a:cxn>
                <a:cxn ang="0">
                  <a:pos x="141" y="75"/>
                </a:cxn>
                <a:cxn ang="0">
                  <a:pos x="141" y="79"/>
                </a:cxn>
                <a:cxn ang="0">
                  <a:pos x="138" y="82"/>
                </a:cxn>
                <a:cxn ang="0">
                  <a:pos x="134" y="82"/>
                </a:cxn>
                <a:cxn ang="0">
                  <a:pos x="129" y="83"/>
                </a:cxn>
                <a:cxn ang="0">
                  <a:pos x="123" y="86"/>
                </a:cxn>
                <a:cxn ang="0">
                  <a:pos x="112" y="94"/>
                </a:cxn>
                <a:cxn ang="0">
                  <a:pos x="98" y="105"/>
                </a:cxn>
                <a:cxn ang="0">
                  <a:pos x="70" y="129"/>
                </a:cxn>
                <a:cxn ang="0">
                  <a:pos x="49" y="146"/>
                </a:cxn>
                <a:cxn ang="0">
                  <a:pos x="39" y="154"/>
                </a:cxn>
                <a:cxn ang="0">
                  <a:pos x="34" y="159"/>
                </a:cxn>
                <a:cxn ang="0">
                  <a:pos x="28" y="167"/>
                </a:cxn>
                <a:cxn ang="0">
                  <a:pos x="21" y="177"/>
                </a:cxn>
                <a:cxn ang="0">
                  <a:pos x="16" y="182"/>
                </a:cxn>
                <a:cxn ang="0">
                  <a:pos x="11" y="186"/>
                </a:cxn>
                <a:cxn ang="0">
                  <a:pos x="4" y="189"/>
                </a:cxn>
                <a:cxn ang="0">
                  <a:pos x="2" y="183"/>
                </a:cxn>
                <a:cxn ang="0">
                  <a:pos x="1" y="180"/>
                </a:cxn>
                <a:cxn ang="0">
                  <a:pos x="1" y="177"/>
                </a:cxn>
                <a:cxn ang="0">
                  <a:pos x="0" y="174"/>
                </a:cxn>
                <a:cxn ang="0">
                  <a:pos x="0" y="171"/>
                </a:cxn>
                <a:cxn ang="0">
                  <a:pos x="0" y="168"/>
                </a:cxn>
              </a:cxnLst>
              <a:rect l="0" t="0" r="r" b="b"/>
              <a:pathLst>
                <a:path w="142" h="190">
                  <a:moveTo>
                    <a:pt x="0" y="168"/>
                  </a:moveTo>
                  <a:lnTo>
                    <a:pt x="2" y="161"/>
                  </a:lnTo>
                  <a:lnTo>
                    <a:pt x="4" y="154"/>
                  </a:lnTo>
                  <a:lnTo>
                    <a:pt x="6" y="147"/>
                  </a:lnTo>
                  <a:lnTo>
                    <a:pt x="8" y="141"/>
                  </a:lnTo>
                  <a:lnTo>
                    <a:pt x="11" y="135"/>
                  </a:lnTo>
                  <a:lnTo>
                    <a:pt x="13" y="129"/>
                  </a:lnTo>
                  <a:lnTo>
                    <a:pt x="16" y="122"/>
                  </a:lnTo>
                  <a:lnTo>
                    <a:pt x="19" y="115"/>
                  </a:lnTo>
                  <a:lnTo>
                    <a:pt x="22" y="108"/>
                  </a:lnTo>
                  <a:lnTo>
                    <a:pt x="24" y="101"/>
                  </a:lnTo>
                  <a:lnTo>
                    <a:pt x="28" y="87"/>
                  </a:lnTo>
                  <a:lnTo>
                    <a:pt x="31" y="73"/>
                  </a:lnTo>
                  <a:lnTo>
                    <a:pt x="34" y="59"/>
                  </a:lnTo>
                  <a:lnTo>
                    <a:pt x="36" y="44"/>
                  </a:lnTo>
                  <a:lnTo>
                    <a:pt x="38" y="29"/>
                  </a:lnTo>
                  <a:lnTo>
                    <a:pt x="42" y="0"/>
                  </a:lnTo>
                  <a:lnTo>
                    <a:pt x="44" y="1"/>
                  </a:lnTo>
                  <a:lnTo>
                    <a:pt x="46" y="2"/>
                  </a:lnTo>
                  <a:lnTo>
                    <a:pt x="48" y="2"/>
                  </a:lnTo>
                  <a:lnTo>
                    <a:pt x="50" y="3"/>
                  </a:lnTo>
                  <a:lnTo>
                    <a:pt x="52" y="3"/>
                  </a:lnTo>
                  <a:lnTo>
                    <a:pt x="54" y="4"/>
                  </a:lnTo>
                  <a:lnTo>
                    <a:pt x="55" y="4"/>
                  </a:lnTo>
                  <a:lnTo>
                    <a:pt x="56" y="5"/>
                  </a:lnTo>
                  <a:lnTo>
                    <a:pt x="56" y="5"/>
                  </a:lnTo>
                  <a:lnTo>
                    <a:pt x="56" y="6"/>
                  </a:lnTo>
                  <a:lnTo>
                    <a:pt x="57" y="6"/>
                  </a:lnTo>
                  <a:lnTo>
                    <a:pt x="57" y="7"/>
                  </a:lnTo>
                  <a:lnTo>
                    <a:pt x="57" y="9"/>
                  </a:lnTo>
                  <a:lnTo>
                    <a:pt x="58" y="11"/>
                  </a:lnTo>
                  <a:lnTo>
                    <a:pt x="60" y="14"/>
                  </a:lnTo>
                  <a:lnTo>
                    <a:pt x="62" y="17"/>
                  </a:lnTo>
                  <a:lnTo>
                    <a:pt x="64" y="19"/>
                  </a:lnTo>
                  <a:lnTo>
                    <a:pt x="66" y="21"/>
                  </a:lnTo>
                  <a:lnTo>
                    <a:pt x="68" y="24"/>
                  </a:lnTo>
                  <a:lnTo>
                    <a:pt x="70" y="26"/>
                  </a:lnTo>
                  <a:lnTo>
                    <a:pt x="77" y="33"/>
                  </a:lnTo>
                  <a:lnTo>
                    <a:pt x="85" y="40"/>
                  </a:lnTo>
                  <a:lnTo>
                    <a:pt x="93" y="45"/>
                  </a:lnTo>
                  <a:lnTo>
                    <a:pt x="101" y="50"/>
                  </a:lnTo>
                  <a:lnTo>
                    <a:pt x="110" y="54"/>
                  </a:lnTo>
                  <a:lnTo>
                    <a:pt x="118" y="57"/>
                  </a:lnTo>
                  <a:lnTo>
                    <a:pt x="127" y="60"/>
                  </a:lnTo>
                  <a:lnTo>
                    <a:pt x="136" y="63"/>
                  </a:lnTo>
                  <a:lnTo>
                    <a:pt x="137" y="65"/>
                  </a:lnTo>
                  <a:lnTo>
                    <a:pt x="138" y="67"/>
                  </a:lnTo>
                  <a:lnTo>
                    <a:pt x="140" y="71"/>
                  </a:lnTo>
                  <a:lnTo>
                    <a:pt x="141" y="73"/>
                  </a:lnTo>
                  <a:lnTo>
                    <a:pt x="141" y="75"/>
                  </a:lnTo>
                  <a:lnTo>
                    <a:pt x="141" y="77"/>
                  </a:lnTo>
                  <a:lnTo>
                    <a:pt x="141" y="79"/>
                  </a:lnTo>
                  <a:lnTo>
                    <a:pt x="140" y="81"/>
                  </a:lnTo>
                  <a:lnTo>
                    <a:pt x="138" y="82"/>
                  </a:lnTo>
                  <a:lnTo>
                    <a:pt x="136" y="82"/>
                  </a:lnTo>
                  <a:lnTo>
                    <a:pt x="134" y="82"/>
                  </a:lnTo>
                  <a:lnTo>
                    <a:pt x="131" y="83"/>
                  </a:lnTo>
                  <a:lnTo>
                    <a:pt x="129" y="83"/>
                  </a:lnTo>
                  <a:lnTo>
                    <a:pt x="127" y="84"/>
                  </a:lnTo>
                  <a:lnTo>
                    <a:pt x="123" y="86"/>
                  </a:lnTo>
                  <a:lnTo>
                    <a:pt x="119" y="89"/>
                  </a:lnTo>
                  <a:lnTo>
                    <a:pt x="112" y="94"/>
                  </a:lnTo>
                  <a:lnTo>
                    <a:pt x="105" y="100"/>
                  </a:lnTo>
                  <a:lnTo>
                    <a:pt x="98" y="105"/>
                  </a:lnTo>
                  <a:lnTo>
                    <a:pt x="84" y="117"/>
                  </a:lnTo>
                  <a:lnTo>
                    <a:pt x="70" y="129"/>
                  </a:lnTo>
                  <a:lnTo>
                    <a:pt x="57" y="140"/>
                  </a:lnTo>
                  <a:lnTo>
                    <a:pt x="49" y="146"/>
                  </a:lnTo>
                  <a:lnTo>
                    <a:pt x="42" y="152"/>
                  </a:lnTo>
                  <a:lnTo>
                    <a:pt x="39" y="154"/>
                  </a:lnTo>
                  <a:lnTo>
                    <a:pt x="36" y="157"/>
                  </a:lnTo>
                  <a:lnTo>
                    <a:pt x="34" y="159"/>
                  </a:lnTo>
                  <a:lnTo>
                    <a:pt x="31" y="162"/>
                  </a:lnTo>
                  <a:lnTo>
                    <a:pt x="28" y="167"/>
                  </a:lnTo>
                  <a:lnTo>
                    <a:pt x="24" y="172"/>
                  </a:lnTo>
                  <a:lnTo>
                    <a:pt x="21" y="177"/>
                  </a:lnTo>
                  <a:lnTo>
                    <a:pt x="18" y="180"/>
                  </a:lnTo>
                  <a:lnTo>
                    <a:pt x="16" y="182"/>
                  </a:lnTo>
                  <a:lnTo>
                    <a:pt x="14" y="184"/>
                  </a:lnTo>
                  <a:lnTo>
                    <a:pt x="11" y="186"/>
                  </a:lnTo>
                  <a:lnTo>
                    <a:pt x="8" y="188"/>
                  </a:lnTo>
                  <a:lnTo>
                    <a:pt x="4" y="189"/>
                  </a:lnTo>
                  <a:lnTo>
                    <a:pt x="3" y="186"/>
                  </a:lnTo>
                  <a:lnTo>
                    <a:pt x="2" y="183"/>
                  </a:lnTo>
                  <a:lnTo>
                    <a:pt x="2" y="181"/>
                  </a:lnTo>
                  <a:lnTo>
                    <a:pt x="1" y="180"/>
                  </a:lnTo>
                  <a:lnTo>
                    <a:pt x="1" y="178"/>
                  </a:lnTo>
                  <a:lnTo>
                    <a:pt x="1" y="177"/>
                  </a:lnTo>
                  <a:lnTo>
                    <a:pt x="0" y="175"/>
                  </a:lnTo>
                  <a:lnTo>
                    <a:pt x="0" y="174"/>
                  </a:lnTo>
                  <a:lnTo>
                    <a:pt x="0" y="173"/>
                  </a:lnTo>
                  <a:lnTo>
                    <a:pt x="0" y="171"/>
                  </a:lnTo>
                  <a:lnTo>
                    <a:pt x="0" y="170"/>
                  </a:lnTo>
                  <a:lnTo>
                    <a:pt x="0" y="168"/>
                  </a:lnTo>
                </a:path>
              </a:pathLst>
            </a:custGeom>
            <a:solidFill>
              <a:srgbClr val="FF00FF"/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12380" name="Freeform 92"/>
            <p:cNvSpPr>
              <a:spLocks/>
            </p:cNvSpPr>
            <p:nvPr/>
          </p:nvSpPr>
          <p:spPr bwMode="auto">
            <a:xfrm>
              <a:off x="2406" y="3287"/>
              <a:ext cx="60" cy="110"/>
            </a:xfrm>
            <a:custGeom>
              <a:avLst/>
              <a:gdLst/>
              <a:ahLst/>
              <a:cxnLst>
                <a:cxn ang="0">
                  <a:pos x="5" y="88"/>
                </a:cxn>
                <a:cxn ang="0">
                  <a:pos x="13" y="83"/>
                </a:cxn>
                <a:cxn ang="0">
                  <a:pos x="21" y="78"/>
                </a:cxn>
                <a:cxn ang="0">
                  <a:pos x="23" y="76"/>
                </a:cxn>
                <a:cxn ang="0">
                  <a:pos x="26" y="74"/>
                </a:cxn>
                <a:cxn ang="0">
                  <a:pos x="28" y="72"/>
                </a:cxn>
                <a:cxn ang="0">
                  <a:pos x="29" y="70"/>
                </a:cxn>
                <a:cxn ang="0">
                  <a:pos x="29" y="67"/>
                </a:cxn>
                <a:cxn ang="0">
                  <a:pos x="29" y="65"/>
                </a:cxn>
                <a:cxn ang="0">
                  <a:pos x="28" y="62"/>
                </a:cxn>
                <a:cxn ang="0">
                  <a:pos x="25" y="60"/>
                </a:cxn>
                <a:cxn ang="0">
                  <a:pos x="22" y="56"/>
                </a:cxn>
                <a:cxn ang="0">
                  <a:pos x="18" y="53"/>
                </a:cxn>
                <a:cxn ang="0">
                  <a:pos x="12" y="49"/>
                </a:cxn>
                <a:cxn ang="0">
                  <a:pos x="13" y="44"/>
                </a:cxn>
                <a:cxn ang="0">
                  <a:pos x="12" y="33"/>
                </a:cxn>
                <a:cxn ang="0">
                  <a:pos x="13" y="24"/>
                </a:cxn>
                <a:cxn ang="0">
                  <a:pos x="13" y="19"/>
                </a:cxn>
                <a:cxn ang="0">
                  <a:pos x="14" y="14"/>
                </a:cxn>
                <a:cxn ang="0">
                  <a:pos x="16" y="9"/>
                </a:cxn>
                <a:cxn ang="0">
                  <a:pos x="20" y="5"/>
                </a:cxn>
                <a:cxn ang="0">
                  <a:pos x="23" y="2"/>
                </a:cxn>
                <a:cxn ang="0">
                  <a:pos x="27" y="0"/>
                </a:cxn>
                <a:cxn ang="0">
                  <a:pos x="30" y="0"/>
                </a:cxn>
                <a:cxn ang="0">
                  <a:pos x="32" y="1"/>
                </a:cxn>
                <a:cxn ang="0">
                  <a:pos x="36" y="4"/>
                </a:cxn>
                <a:cxn ang="0">
                  <a:pos x="40" y="9"/>
                </a:cxn>
                <a:cxn ang="0">
                  <a:pos x="43" y="16"/>
                </a:cxn>
                <a:cxn ang="0">
                  <a:pos x="46" y="23"/>
                </a:cxn>
                <a:cxn ang="0">
                  <a:pos x="47" y="28"/>
                </a:cxn>
                <a:cxn ang="0">
                  <a:pos x="48" y="30"/>
                </a:cxn>
                <a:cxn ang="0">
                  <a:pos x="48" y="31"/>
                </a:cxn>
                <a:cxn ang="0">
                  <a:pos x="49" y="33"/>
                </a:cxn>
                <a:cxn ang="0">
                  <a:pos x="49" y="37"/>
                </a:cxn>
                <a:cxn ang="0">
                  <a:pos x="51" y="41"/>
                </a:cxn>
                <a:cxn ang="0">
                  <a:pos x="52" y="47"/>
                </a:cxn>
                <a:cxn ang="0">
                  <a:pos x="55" y="60"/>
                </a:cxn>
                <a:cxn ang="0">
                  <a:pos x="58" y="74"/>
                </a:cxn>
                <a:cxn ang="0">
                  <a:pos x="58" y="81"/>
                </a:cxn>
                <a:cxn ang="0">
                  <a:pos x="59" y="88"/>
                </a:cxn>
                <a:cxn ang="0">
                  <a:pos x="58" y="94"/>
                </a:cxn>
                <a:cxn ang="0">
                  <a:pos x="57" y="99"/>
                </a:cxn>
                <a:cxn ang="0">
                  <a:pos x="55" y="104"/>
                </a:cxn>
                <a:cxn ang="0">
                  <a:pos x="52" y="107"/>
                </a:cxn>
                <a:cxn ang="0">
                  <a:pos x="48" y="109"/>
                </a:cxn>
                <a:cxn ang="0">
                  <a:pos x="42" y="109"/>
                </a:cxn>
                <a:cxn ang="0">
                  <a:pos x="31" y="106"/>
                </a:cxn>
                <a:cxn ang="0">
                  <a:pos x="21" y="102"/>
                </a:cxn>
                <a:cxn ang="0">
                  <a:pos x="5" y="93"/>
                </a:cxn>
              </a:cxnLst>
              <a:rect l="0" t="0" r="r" b="b"/>
              <a:pathLst>
                <a:path w="60" h="110">
                  <a:moveTo>
                    <a:pt x="0" y="91"/>
                  </a:moveTo>
                  <a:lnTo>
                    <a:pt x="5" y="88"/>
                  </a:lnTo>
                  <a:lnTo>
                    <a:pt x="9" y="85"/>
                  </a:lnTo>
                  <a:lnTo>
                    <a:pt x="13" y="83"/>
                  </a:lnTo>
                  <a:lnTo>
                    <a:pt x="17" y="80"/>
                  </a:lnTo>
                  <a:lnTo>
                    <a:pt x="21" y="78"/>
                  </a:lnTo>
                  <a:lnTo>
                    <a:pt x="22" y="77"/>
                  </a:lnTo>
                  <a:lnTo>
                    <a:pt x="23" y="76"/>
                  </a:lnTo>
                  <a:lnTo>
                    <a:pt x="25" y="75"/>
                  </a:lnTo>
                  <a:lnTo>
                    <a:pt x="26" y="74"/>
                  </a:lnTo>
                  <a:lnTo>
                    <a:pt x="27" y="73"/>
                  </a:lnTo>
                  <a:lnTo>
                    <a:pt x="28" y="72"/>
                  </a:lnTo>
                  <a:lnTo>
                    <a:pt x="28" y="71"/>
                  </a:lnTo>
                  <a:lnTo>
                    <a:pt x="29" y="70"/>
                  </a:lnTo>
                  <a:lnTo>
                    <a:pt x="29" y="69"/>
                  </a:lnTo>
                  <a:lnTo>
                    <a:pt x="29" y="67"/>
                  </a:lnTo>
                  <a:lnTo>
                    <a:pt x="29" y="66"/>
                  </a:lnTo>
                  <a:lnTo>
                    <a:pt x="29" y="65"/>
                  </a:lnTo>
                  <a:lnTo>
                    <a:pt x="28" y="64"/>
                  </a:lnTo>
                  <a:lnTo>
                    <a:pt x="28" y="62"/>
                  </a:lnTo>
                  <a:lnTo>
                    <a:pt x="27" y="61"/>
                  </a:lnTo>
                  <a:lnTo>
                    <a:pt x="25" y="60"/>
                  </a:lnTo>
                  <a:lnTo>
                    <a:pt x="24" y="58"/>
                  </a:lnTo>
                  <a:lnTo>
                    <a:pt x="22" y="56"/>
                  </a:lnTo>
                  <a:lnTo>
                    <a:pt x="20" y="55"/>
                  </a:lnTo>
                  <a:lnTo>
                    <a:pt x="18" y="53"/>
                  </a:lnTo>
                  <a:lnTo>
                    <a:pt x="15" y="51"/>
                  </a:lnTo>
                  <a:lnTo>
                    <a:pt x="12" y="49"/>
                  </a:lnTo>
                  <a:lnTo>
                    <a:pt x="12" y="46"/>
                  </a:lnTo>
                  <a:lnTo>
                    <a:pt x="13" y="44"/>
                  </a:lnTo>
                  <a:lnTo>
                    <a:pt x="13" y="38"/>
                  </a:lnTo>
                  <a:lnTo>
                    <a:pt x="12" y="33"/>
                  </a:lnTo>
                  <a:lnTo>
                    <a:pt x="12" y="27"/>
                  </a:lnTo>
                  <a:lnTo>
                    <a:pt x="13" y="24"/>
                  </a:lnTo>
                  <a:lnTo>
                    <a:pt x="13" y="21"/>
                  </a:lnTo>
                  <a:lnTo>
                    <a:pt x="13" y="19"/>
                  </a:lnTo>
                  <a:lnTo>
                    <a:pt x="13" y="16"/>
                  </a:lnTo>
                  <a:lnTo>
                    <a:pt x="14" y="14"/>
                  </a:lnTo>
                  <a:lnTo>
                    <a:pt x="15" y="11"/>
                  </a:lnTo>
                  <a:lnTo>
                    <a:pt x="16" y="9"/>
                  </a:lnTo>
                  <a:lnTo>
                    <a:pt x="18" y="7"/>
                  </a:lnTo>
                  <a:lnTo>
                    <a:pt x="20" y="5"/>
                  </a:lnTo>
                  <a:lnTo>
                    <a:pt x="22" y="3"/>
                  </a:lnTo>
                  <a:lnTo>
                    <a:pt x="23" y="2"/>
                  </a:lnTo>
                  <a:lnTo>
                    <a:pt x="25" y="1"/>
                  </a:lnTo>
                  <a:lnTo>
                    <a:pt x="27" y="0"/>
                  </a:lnTo>
                  <a:lnTo>
                    <a:pt x="28" y="0"/>
                  </a:lnTo>
                  <a:lnTo>
                    <a:pt x="30" y="0"/>
                  </a:lnTo>
                  <a:lnTo>
                    <a:pt x="31" y="0"/>
                  </a:lnTo>
                  <a:lnTo>
                    <a:pt x="32" y="1"/>
                  </a:lnTo>
                  <a:lnTo>
                    <a:pt x="34" y="2"/>
                  </a:lnTo>
                  <a:lnTo>
                    <a:pt x="36" y="4"/>
                  </a:lnTo>
                  <a:lnTo>
                    <a:pt x="38" y="6"/>
                  </a:lnTo>
                  <a:lnTo>
                    <a:pt x="40" y="9"/>
                  </a:lnTo>
                  <a:lnTo>
                    <a:pt x="42" y="13"/>
                  </a:lnTo>
                  <a:lnTo>
                    <a:pt x="43" y="16"/>
                  </a:lnTo>
                  <a:lnTo>
                    <a:pt x="45" y="20"/>
                  </a:lnTo>
                  <a:lnTo>
                    <a:pt x="46" y="23"/>
                  </a:lnTo>
                  <a:lnTo>
                    <a:pt x="47" y="26"/>
                  </a:lnTo>
                  <a:lnTo>
                    <a:pt x="47" y="28"/>
                  </a:lnTo>
                  <a:lnTo>
                    <a:pt x="48" y="29"/>
                  </a:lnTo>
                  <a:lnTo>
                    <a:pt x="48" y="30"/>
                  </a:lnTo>
                  <a:lnTo>
                    <a:pt x="48" y="31"/>
                  </a:lnTo>
                  <a:lnTo>
                    <a:pt x="48" y="31"/>
                  </a:lnTo>
                  <a:lnTo>
                    <a:pt x="48" y="32"/>
                  </a:lnTo>
                  <a:lnTo>
                    <a:pt x="49" y="33"/>
                  </a:lnTo>
                  <a:lnTo>
                    <a:pt x="49" y="35"/>
                  </a:lnTo>
                  <a:lnTo>
                    <a:pt x="49" y="37"/>
                  </a:lnTo>
                  <a:lnTo>
                    <a:pt x="50" y="39"/>
                  </a:lnTo>
                  <a:lnTo>
                    <a:pt x="51" y="41"/>
                  </a:lnTo>
                  <a:lnTo>
                    <a:pt x="51" y="44"/>
                  </a:lnTo>
                  <a:lnTo>
                    <a:pt x="52" y="47"/>
                  </a:lnTo>
                  <a:lnTo>
                    <a:pt x="54" y="53"/>
                  </a:lnTo>
                  <a:lnTo>
                    <a:pt x="55" y="60"/>
                  </a:lnTo>
                  <a:lnTo>
                    <a:pt x="57" y="67"/>
                  </a:lnTo>
                  <a:lnTo>
                    <a:pt x="58" y="74"/>
                  </a:lnTo>
                  <a:lnTo>
                    <a:pt x="58" y="78"/>
                  </a:lnTo>
                  <a:lnTo>
                    <a:pt x="58" y="81"/>
                  </a:lnTo>
                  <a:lnTo>
                    <a:pt x="59" y="85"/>
                  </a:lnTo>
                  <a:lnTo>
                    <a:pt x="59" y="88"/>
                  </a:lnTo>
                  <a:lnTo>
                    <a:pt x="58" y="91"/>
                  </a:lnTo>
                  <a:lnTo>
                    <a:pt x="58" y="94"/>
                  </a:lnTo>
                  <a:lnTo>
                    <a:pt x="58" y="97"/>
                  </a:lnTo>
                  <a:lnTo>
                    <a:pt x="57" y="99"/>
                  </a:lnTo>
                  <a:lnTo>
                    <a:pt x="56" y="102"/>
                  </a:lnTo>
                  <a:lnTo>
                    <a:pt x="55" y="104"/>
                  </a:lnTo>
                  <a:lnTo>
                    <a:pt x="54" y="105"/>
                  </a:lnTo>
                  <a:lnTo>
                    <a:pt x="52" y="107"/>
                  </a:lnTo>
                  <a:lnTo>
                    <a:pt x="50" y="108"/>
                  </a:lnTo>
                  <a:lnTo>
                    <a:pt x="48" y="109"/>
                  </a:lnTo>
                  <a:lnTo>
                    <a:pt x="45" y="109"/>
                  </a:lnTo>
                  <a:lnTo>
                    <a:pt x="42" y="109"/>
                  </a:lnTo>
                  <a:lnTo>
                    <a:pt x="36" y="108"/>
                  </a:lnTo>
                  <a:lnTo>
                    <a:pt x="31" y="106"/>
                  </a:lnTo>
                  <a:lnTo>
                    <a:pt x="26" y="104"/>
                  </a:lnTo>
                  <a:lnTo>
                    <a:pt x="21" y="102"/>
                  </a:lnTo>
                  <a:lnTo>
                    <a:pt x="10" y="96"/>
                  </a:lnTo>
                  <a:lnTo>
                    <a:pt x="5" y="93"/>
                  </a:lnTo>
                  <a:lnTo>
                    <a:pt x="0" y="91"/>
                  </a:lnTo>
                </a:path>
              </a:pathLst>
            </a:custGeom>
            <a:solidFill>
              <a:schemeClr val="tx1"/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</p:grpSp>
      <p:grpSp>
        <p:nvGrpSpPr>
          <p:cNvPr id="12385" name="Group 97"/>
          <p:cNvGrpSpPr>
            <a:grpSpLocks/>
          </p:cNvGrpSpPr>
          <p:nvPr/>
        </p:nvGrpSpPr>
        <p:grpSpPr bwMode="auto">
          <a:xfrm>
            <a:off x="4392613" y="4621213"/>
            <a:ext cx="474662" cy="357187"/>
            <a:chOff x="2767" y="2911"/>
            <a:chExt cx="299" cy="225"/>
          </a:xfrm>
        </p:grpSpPr>
        <p:sp>
          <p:nvSpPr>
            <p:cNvPr id="12382" name="Oval 94"/>
            <p:cNvSpPr>
              <a:spLocks noChangeArrowheads="1"/>
            </p:cNvSpPr>
            <p:nvPr/>
          </p:nvSpPr>
          <p:spPr bwMode="auto">
            <a:xfrm rot="12720000">
              <a:off x="2922" y="2918"/>
              <a:ext cx="144" cy="96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12383" name="Freeform 95"/>
            <p:cNvSpPr>
              <a:spLocks/>
            </p:cNvSpPr>
            <p:nvPr/>
          </p:nvSpPr>
          <p:spPr bwMode="auto">
            <a:xfrm>
              <a:off x="2767" y="2991"/>
              <a:ext cx="179" cy="145"/>
            </a:xfrm>
            <a:custGeom>
              <a:avLst/>
              <a:gdLst/>
              <a:ahLst/>
              <a:cxnLst>
                <a:cxn ang="0">
                  <a:pos x="165" y="27"/>
                </a:cxn>
                <a:cxn ang="0">
                  <a:pos x="155" y="36"/>
                </a:cxn>
                <a:cxn ang="0">
                  <a:pos x="144" y="44"/>
                </a:cxn>
                <a:cxn ang="0">
                  <a:pos x="133" y="53"/>
                </a:cxn>
                <a:cxn ang="0">
                  <a:pos x="116" y="66"/>
                </a:cxn>
                <a:cxn ang="0">
                  <a:pos x="95" y="87"/>
                </a:cxn>
                <a:cxn ang="0">
                  <a:pos x="75" y="109"/>
                </a:cxn>
                <a:cxn ang="0">
                  <a:pos x="48" y="144"/>
                </a:cxn>
                <a:cxn ang="0">
                  <a:pos x="45" y="141"/>
                </a:cxn>
                <a:cxn ang="0">
                  <a:pos x="41" y="136"/>
                </a:cxn>
                <a:cxn ang="0">
                  <a:pos x="39" y="133"/>
                </a:cxn>
                <a:cxn ang="0">
                  <a:pos x="38" y="131"/>
                </a:cxn>
                <a:cxn ang="0">
                  <a:pos x="39" y="130"/>
                </a:cxn>
                <a:cxn ang="0">
                  <a:pos x="39" y="126"/>
                </a:cxn>
                <a:cxn ang="0">
                  <a:pos x="39" y="123"/>
                </a:cxn>
                <a:cxn ang="0">
                  <a:pos x="39" y="119"/>
                </a:cxn>
                <a:cxn ang="0">
                  <a:pos x="38" y="113"/>
                </a:cxn>
                <a:cxn ang="0">
                  <a:pos x="37" y="107"/>
                </a:cxn>
                <a:cxn ang="0">
                  <a:pos x="32" y="88"/>
                </a:cxn>
                <a:cxn ang="0">
                  <a:pos x="23" y="71"/>
                </a:cxn>
                <a:cxn ang="0">
                  <a:pos x="12" y="55"/>
                </a:cxn>
                <a:cxn ang="0">
                  <a:pos x="0" y="41"/>
                </a:cxn>
                <a:cxn ang="0">
                  <a:pos x="0" y="37"/>
                </a:cxn>
                <a:cxn ang="0">
                  <a:pos x="1" y="30"/>
                </a:cxn>
                <a:cxn ang="0">
                  <a:pos x="2" y="27"/>
                </a:cxn>
                <a:cxn ang="0">
                  <a:pos x="6" y="24"/>
                </a:cxn>
                <a:cxn ang="0">
                  <a:pos x="9" y="25"/>
                </a:cxn>
                <a:cxn ang="0">
                  <a:pos x="15" y="27"/>
                </a:cxn>
                <a:cxn ang="0">
                  <a:pos x="19" y="28"/>
                </a:cxn>
                <a:cxn ang="0">
                  <a:pos x="36" y="27"/>
                </a:cxn>
                <a:cxn ang="0">
                  <a:pos x="54" y="25"/>
                </a:cxn>
                <a:cxn ang="0">
                  <a:pos x="72" y="22"/>
                </a:cxn>
                <a:cxn ang="0">
                  <a:pos x="108" y="16"/>
                </a:cxn>
                <a:cxn ang="0">
                  <a:pos x="126" y="13"/>
                </a:cxn>
                <a:cxn ang="0">
                  <a:pos x="134" y="12"/>
                </a:cxn>
                <a:cxn ang="0">
                  <a:pos x="147" y="7"/>
                </a:cxn>
                <a:cxn ang="0">
                  <a:pos x="158" y="2"/>
                </a:cxn>
                <a:cxn ang="0">
                  <a:pos x="164" y="1"/>
                </a:cxn>
                <a:cxn ang="0">
                  <a:pos x="170" y="0"/>
                </a:cxn>
                <a:cxn ang="0">
                  <a:pos x="178" y="1"/>
                </a:cxn>
                <a:cxn ang="0">
                  <a:pos x="177" y="7"/>
                </a:cxn>
                <a:cxn ang="0">
                  <a:pos x="176" y="11"/>
                </a:cxn>
                <a:cxn ang="0">
                  <a:pos x="175" y="13"/>
                </a:cxn>
                <a:cxn ang="0">
                  <a:pos x="174" y="16"/>
                </a:cxn>
                <a:cxn ang="0">
                  <a:pos x="173" y="19"/>
                </a:cxn>
                <a:cxn ang="0">
                  <a:pos x="171" y="22"/>
                </a:cxn>
              </a:cxnLst>
              <a:rect l="0" t="0" r="r" b="b"/>
              <a:pathLst>
                <a:path w="179" h="145">
                  <a:moveTo>
                    <a:pt x="171" y="22"/>
                  </a:moveTo>
                  <a:lnTo>
                    <a:pt x="165" y="27"/>
                  </a:lnTo>
                  <a:lnTo>
                    <a:pt x="160" y="32"/>
                  </a:lnTo>
                  <a:lnTo>
                    <a:pt x="155" y="36"/>
                  </a:lnTo>
                  <a:lnTo>
                    <a:pt x="150" y="40"/>
                  </a:lnTo>
                  <a:lnTo>
                    <a:pt x="144" y="44"/>
                  </a:lnTo>
                  <a:lnTo>
                    <a:pt x="139" y="48"/>
                  </a:lnTo>
                  <a:lnTo>
                    <a:pt x="133" y="53"/>
                  </a:lnTo>
                  <a:lnTo>
                    <a:pt x="127" y="57"/>
                  </a:lnTo>
                  <a:lnTo>
                    <a:pt x="116" y="66"/>
                  </a:lnTo>
                  <a:lnTo>
                    <a:pt x="105" y="76"/>
                  </a:lnTo>
                  <a:lnTo>
                    <a:pt x="95" y="87"/>
                  </a:lnTo>
                  <a:lnTo>
                    <a:pt x="85" y="98"/>
                  </a:lnTo>
                  <a:lnTo>
                    <a:pt x="75" y="109"/>
                  </a:lnTo>
                  <a:lnTo>
                    <a:pt x="66" y="121"/>
                  </a:lnTo>
                  <a:lnTo>
                    <a:pt x="48" y="144"/>
                  </a:lnTo>
                  <a:lnTo>
                    <a:pt x="47" y="142"/>
                  </a:lnTo>
                  <a:lnTo>
                    <a:pt x="45" y="141"/>
                  </a:lnTo>
                  <a:lnTo>
                    <a:pt x="43" y="138"/>
                  </a:lnTo>
                  <a:lnTo>
                    <a:pt x="41" y="136"/>
                  </a:lnTo>
                  <a:lnTo>
                    <a:pt x="40" y="134"/>
                  </a:lnTo>
                  <a:lnTo>
                    <a:pt x="39" y="133"/>
                  </a:lnTo>
                  <a:lnTo>
                    <a:pt x="38" y="133"/>
                  </a:lnTo>
                  <a:lnTo>
                    <a:pt x="38" y="131"/>
                  </a:lnTo>
                  <a:lnTo>
                    <a:pt x="38" y="131"/>
                  </a:lnTo>
                  <a:lnTo>
                    <a:pt x="39" y="130"/>
                  </a:lnTo>
                  <a:lnTo>
                    <a:pt x="39" y="128"/>
                  </a:lnTo>
                  <a:lnTo>
                    <a:pt x="39" y="126"/>
                  </a:lnTo>
                  <a:lnTo>
                    <a:pt x="39" y="124"/>
                  </a:lnTo>
                  <a:lnTo>
                    <a:pt x="39" y="123"/>
                  </a:lnTo>
                  <a:lnTo>
                    <a:pt x="39" y="121"/>
                  </a:lnTo>
                  <a:lnTo>
                    <a:pt x="39" y="119"/>
                  </a:lnTo>
                  <a:lnTo>
                    <a:pt x="38" y="116"/>
                  </a:lnTo>
                  <a:lnTo>
                    <a:pt x="38" y="113"/>
                  </a:lnTo>
                  <a:lnTo>
                    <a:pt x="38" y="110"/>
                  </a:lnTo>
                  <a:lnTo>
                    <a:pt x="37" y="107"/>
                  </a:lnTo>
                  <a:lnTo>
                    <a:pt x="35" y="97"/>
                  </a:lnTo>
                  <a:lnTo>
                    <a:pt x="32" y="88"/>
                  </a:lnTo>
                  <a:lnTo>
                    <a:pt x="28" y="79"/>
                  </a:lnTo>
                  <a:lnTo>
                    <a:pt x="23" y="71"/>
                  </a:lnTo>
                  <a:lnTo>
                    <a:pt x="18" y="63"/>
                  </a:lnTo>
                  <a:lnTo>
                    <a:pt x="12" y="55"/>
                  </a:lnTo>
                  <a:lnTo>
                    <a:pt x="6" y="48"/>
                  </a:lnTo>
                  <a:lnTo>
                    <a:pt x="0" y="41"/>
                  </a:lnTo>
                  <a:lnTo>
                    <a:pt x="0" y="39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1" y="30"/>
                  </a:lnTo>
                  <a:lnTo>
                    <a:pt x="1" y="28"/>
                  </a:lnTo>
                  <a:lnTo>
                    <a:pt x="2" y="27"/>
                  </a:lnTo>
                  <a:lnTo>
                    <a:pt x="4" y="25"/>
                  </a:lnTo>
                  <a:lnTo>
                    <a:pt x="6" y="24"/>
                  </a:lnTo>
                  <a:lnTo>
                    <a:pt x="8" y="24"/>
                  </a:lnTo>
                  <a:lnTo>
                    <a:pt x="9" y="25"/>
                  </a:lnTo>
                  <a:lnTo>
                    <a:pt x="11" y="25"/>
                  </a:lnTo>
                  <a:lnTo>
                    <a:pt x="15" y="27"/>
                  </a:lnTo>
                  <a:lnTo>
                    <a:pt x="17" y="28"/>
                  </a:lnTo>
                  <a:lnTo>
                    <a:pt x="19" y="28"/>
                  </a:lnTo>
                  <a:lnTo>
                    <a:pt x="28" y="28"/>
                  </a:lnTo>
                  <a:lnTo>
                    <a:pt x="36" y="27"/>
                  </a:lnTo>
                  <a:lnTo>
                    <a:pt x="45" y="26"/>
                  </a:lnTo>
                  <a:lnTo>
                    <a:pt x="54" y="25"/>
                  </a:lnTo>
                  <a:lnTo>
                    <a:pt x="63" y="24"/>
                  </a:lnTo>
                  <a:lnTo>
                    <a:pt x="72" y="22"/>
                  </a:lnTo>
                  <a:lnTo>
                    <a:pt x="90" y="19"/>
                  </a:lnTo>
                  <a:lnTo>
                    <a:pt x="108" y="16"/>
                  </a:lnTo>
                  <a:lnTo>
                    <a:pt x="117" y="14"/>
                  </a:lnTo>
                  <a:lnTo>
                    <a:pt x="126" y="13"/>
                  </a:lnTo>
                  <a:lnTo>
                    <a:pt x="130" y="12"/>
                  </a:lnTo>
                  <a:lnTo>
                    <a:pt x="134" y="12"/>
                  </a:lnTo>
                  <a:lnTo>
                    <a:pt x="141" y="10"/>
                  </a:lnTo>
                  <a:lnTo>
                    <a:pt x="147" y="7"/>
                  </a:lnTo>
                  <a:lnTo>
                    <a:pt x="153" y="5"/>
                  </a:lnTo>
                  <a:lnTo>
                    <a:pt x="158" y="2"/>
                  </a:lnTo>
                  <a:lnTo>
                    <a:pt x="161" y="2"/>
                  </a:lnTo>
                  <a:lnTo>
                    <a:pt x="164" y="1"/>
                  </a:lnTo>
                  <a:lnTo>
                    <a:pt x="167" y="1"/>
                  </a:lnTo>
                  <a:lnTo>
                    <a:pt x="170" y="0"/>
                  </a:lnTo>
                  <a:lnTo>
                    <a:pt x="174" y="1"/>
                  </a:lnTo>
                  <a:lnTo>
                    <a:pt x="178" y="1"/>
                  </a:lnTo>
                  <a:lnTo>
                    <a:pt x="177" y="4"/>
                  </a:lnTo>
                  <a:lnTo>
                    <a:pt x="177" y="7"/>
                  </a:lnTo>
                  <a:lnTo>
                    <a:pt x="176" y="9"/>
                  </a:lnTo>
                  <a:lnTo>
                    <a:pt x="176" y="11"/>
                  </a:lnTo>
                  <a:lnTo>
                    <a:pt x="175" y="12"/>
                  </a:lnTo>
                  <a:lnTo>
                    <a:pt x="175" y="13"/>
                  </a:lnTo>
                  <a:lnTo>
                    <a:pt x="175" y="15"/>
                  </a:lnTo>
                  <a:lnTo>
                    <a:pt x="174" y="16"/>
                  </a:lnTo>
                  <a:lnTo>
                    <a:pt x="174" y="18"/>
                  </a:lnTo>
                  <a:lnTo>
                    <a:pt x="173" y="19"/>
                  </a:lnTo>
                  <a:lnTo>
                    <a:pt x="172" y="21"/>
                  </a:lnTo>
                  <a:lnTo>
                    <a:pt x="171" y="22"/>
                  </a:lnTo>
                </a:path>
              </a:pathLst>
            </a:custGeom>
            <a:solidFill>
              <a:srgbClr val="FF00FF"/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12384" name="Freeform 96"/>
            <p:cNvSpPr>
              <a:spLocks/>
            </p:cNvSpPr>
            <p:nvPr/>
          </p:nvSpPr>
          <p:spPr bwMode="auto">
            <a:xfrm>
              <a:off x="2835" y="2911"/>
              <a:ext cx="77" cy="104"/>
            </a:xfrm>
            <a:custGeom>
              <a:avLst/>
              <a:gdLst/>
              <a:ahLst/>
              <a:cxnLst>
                <a:cxn ang="0">
                  <a:pos x="70" y="40"/>
                </a:cxn>
                <a:cxn ang="0">
                  <a:pos x="60" y="40"/>
                </a:cxn>
                <a:cxn ang="0">
                  <a:pos x="52" y="40"/>
                </a:cxn>
                <a:cxn ang="0">
                  <a:pos x="45" y="41"/>
                </a:cxn>
                <a:cxn ang="0">
                  <a:pos x="41" y="42"/>
                </a:cxn>
                <a:cxn ang="0">
                  <a:pos x="39" y="44"/>
                </a:cxn>
                <a:cxn ang="0">
                  <a:pos x="38" y="46"/>
                </a:cxn>
                <a:cxn ang="0">
                  <a:pos x="38" y="48"/>
                </a:cxn>
                <a:cxn ang="0">
                  <a:pos x="38" y="51"/>
                </a:cxn>
                <a:cxn ang="0">
                  <a:pos x="39" y="55"/>
                </a:cxn>
                <a:cxn ang="0">
                  <a:pos x="40" y="60"/>
                </a:cxn>
                <a:cxn ang="0">
                  <a:pos x="43" y="66"/>
                </a:cxn>
                <a:cxn ang="0">
                  <a:pos x="41" y="73"/>
                </a:cxn>
                <a:cxn ang="0">
                  <a:pos x="35" y="83"/>
                </a:cxn>
                <a:cxn ang="0">
                  <a:pos x="29" y="92"/>
                </a:cxn>
                <a:cxn ang="0">
                  <a:pos x="26" y="96"/>
                </a:cxn>
                <a:cxn ang="0">
                  <a:pos x="22" y="99"/>
                </a:cxn>
                <a:cxn ang="0">
                  <a:pos x="17" y="102"/>
                </a:cxn>
                <a:cxn ang="0">
                  <a:pos x="12" y="103"/>
                </a:cxn>
                <a:cxn ang="0">
                  <a:pos x="8" y="103"/>
                </a:cxn>
                <a:cxn ang="0">
                  <a:pos x="5" y="103"/>
                </a:cxn>
                <a:cxn ang="0">
                  <a:pos x="3" y="101"/>
                </a:cxn>
                <a:cxn ang="0">
                  <a:pos x="1" y="98"/>
                </a:cxn>
                <a:cxn ang="0">
                  <a:pos x="0" y="96"/>
                </a:cxn>
                <a:cxn ang="0">
                  <a:pos x="0" y="88"/>
                </a:cxn>
                <a:cxn ang="0">
                  <a:pos x="0" y="81"/>
                </a:cxn>
                <a:cxn ang="0">
                  <a:pos x="2" y="74"/>
                </a:cxn>
                <a:cxn ang="0">
                  <a:pos x="3" y="68"/>
                </a:cxn>
                <a:cxn ang="0">
                  <a:pos x="4" y="67"/>
                </a:cxn>
                <a:cxn ang="0">
                  <a:pos x="4" y="66"/>
                </a:cxn>
                <a:cxn ang="0">
                  <a:pos x="5" y="64"/>
                </a:cxn>
                <a:cxn ang="0">
                  <a:pos x="6" y="60"/>
                </a:cxn>
                <a:cxn ang="0">
                  <a:pos x="7" y="56"/>
                </a:cxn>
                <a:cxn ang="0">
                  <a:pos x="9" y="50"/>
                </a:cxn>
                <a:cxn ang="0">
                  <a:pos x="13" y="38"/>
                </a:cxn>
                <a:cxn ang="0">
                  <a:pos x="18" y="24"/>
                </a:cxn>
                <a:cxn ang="0">
                  <a:pos x="24" y="12"/>
                </a:cxn>
                <a:cxn ang="0">
                  <a:pos x="28" y="7"/>
                </a:cxn>
                <a:cxn ang="0">
                  <a:pos x="31" y="3"/>
                </a:cxn>
                <a:cxn ang="0">
                  <a:pos x="35" y="1"/>
                </a:cxn>
                <a:cxn ang="0">
                  <a:pos x="40" y="0"/>
                </a:cxn>
                <a:cxn ang="0">
                  <a:pos x="44" y="0"/>
                </a:cxn>
                <a:cxn ang="0">
                  <a:pos x="49" y="3"/>
                </a:cxn>
                <a:cxn ang="0">
                  <a:pos x="53" y="7"/>
                </a:cxn>
                <a:cxn ang="0">
                  <a:pos x="60" y="15"/>
                </a:cxn>
                <a:cxn ang="0">
                  <a:pos x="67" y="25"/>
                </a:cxn>
                <a:cxn ang="0">
                  <a:pos x="73" y="35"/>
                </a:cxn>
              </a:cxnLst>
              <a:rect l="0" t="0" r="r" b="b"/>
              <a:pathLst>
                <a:path w="77" h="104">
                  <a:moveTo>
                    <a:pt x="76" y="40"/>
                  </a:moveTo>
                  <a:lnTo>
                    <a:pt x="70" y="40"/>
                  </a:lnTo>
                  <a:lnTo>
                    <a:pt x="65" y="40"/>
                  </a:lnTo>
                  <a:lnTo>
                    <a:pt x="60" y="40"/>
                  </a:lnTo>
                  <a:lnTo>
                    <a:pt x="56" y="40"/>
                  </a:lnTo>
                  <a:lnTo>
                    <a:pt x="52" y="40"/>
                  </a:lnTo>
                  <a:lnTo>
                    <a:pt x="48" y="40"/>
                  </a:lnTo>
                  <a:lnTo>
                    <a:pt x="45" y="41"/>
                  </a:lnTo>
                  <a:lnTo>
                    <a:pt x="42" y="42"/>
                  </a:lnTo>
                  <a:lnTo>
                    <a:pt x="41" y="42"/>
                  </a:lnTo>
                  <a:lnTo>
                    <a:pt x="40" y="43"/>
                  </a:lnTo>
                  <a:lnTo>
                    <a:pt x="39" y="44"/>
                  </a:lnTo>
                  <a:lnTo>
                    <a:pt x="39" y="45"/>
                  </a:lnTo>
                  <a:lnTo>
                    <a:pt x="38" y="46"/>
                  </a:lnTo>
                  <a:lnTo>
                    <a:pt x="38" y="47"/>
                  </a:lnTo>
                  <a:lnTo>
                    <a:pt x="38" y="48"/>
                  </a:lnTo>
                  <a:lnTo>
                    <a:pt x="38" y="50"/>
                  </a:lnTo>
                  <a:lnTo>
                    <a:pt x="38" y="51"/>
                  </a:lnTo>
                  <a:lnTo>
                    <a:pt x="38" y="53"/>
                  </a:lnTo>
                  <a:lnTo>
                    <a:pt x="39" y="55"/>
                  </a:lnTo>
                  <a:lnTo>
                    <a:pt x="39" y="58"/>
                  </a:lnTo>
                  <a:lnTo>
                    <a:pt x="40" y="60"/>
                  </a:lnTo>
                  <a:lnTo>
                    <a:pt x="41" y="63"/>
                  </a:lnTo>
                  <a:lnTo>
                    <a:pt x="43" y="66"/>
                  </a:lnTo>
                  <a:lnTo>
                    <a:pt x="44" y="69"/>
                  </a:lnTo>
                  <a:lnTo>
                    <a:pt x="41" y="73"/>
                  </a:lnTo>
                  <a:lnTo>
                    <a:pt x="38" y="78"/>
                  </a:lnTo>
                  <a:lnTo>
                    <a:pt x="35" y="83"/>
                  </a:lnTo>
                  <a:lnTo>
                    <a:pt x="32" y="88"/>
                  </a:lnTo>
                  <a:lnTo>
                    <a:pt x="29" y="92"/>
                  </a:lnTo>
                  <a:lnTo>
                    <a:pt x="28" y="94"/>
                  </a:lnTo>
                  <a:lnTo>
                    <a:pt x="26" y="96"/>
                  </a:lnTo>
                  <a:lnTo>
                    <a:pt x="24" y="98"/>
                  </a:lnTo>
                  <a:lnTo>
                    <a:pt x="22" y="99"/>
                  </a:lnTo>
                  <a:lnTo>
                    <a:pt x="20" y="101"/>
                  </a:lnTo>
                  <a:lnTo>
                    <a:pt x="17" y="102"/>
                  </a:lnTo>
                  <a:lnTo>
                    <a:pt x="14" y="103"/>
                  </a:lnTo>
                  <a:lnTo>
                    <a:pt x="12" y="103"/>
                  </a:lnTo>
                  <a:lnTo>
                    <a:pt x="10" y="103"/>
                  </a:lnTo>
                  <a:lnTo>
                    <a:pt x="8" y="103"/>
                  </a:lnTo>
                  <a:lnTo>
                    <a:pt x="7" y="103"/>
                  </a:lnTo>
                  <a:lnTo>
                    <a:pt x="5" y="103"/>
                  </a:lnTo>
                  <a:lnTo>
                    <a:pt x="4" y="102"/>
                  </a:lnTo>
                  <a:lnTo>
                    <a:pt x="3" y="101"/>
                  </a:lnTo>
                  <a:lnTo>
                    <a:pt x="2" y="100"/>
                  </a:lnTo>
                  <a:lnTo>
                    <a:pt x="1" y="98"/>
                  </a:lnTo>
                  <a:lnTo>
                    <a:pt x="1" y="97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0" y="88"/>
                  </a:lnTo>
                  <a:lnTo>
                    <a:pt x="0" y="85"/>
                  </a:lnTo>
                  <a:lnTo>
                    <a:pt x="0" y="81"/>
                  </a:lnTo>
                  <a:lnTo>
                    <a:pt x="1" y="77"/>
                  </a:lnTo>
                  <a:lnTo>
                    <a:pt x="2" y="74"/>
                  </a:lnTo>
                  <a:lnTo>
                    <a:pt x="3" y="71"/>
                  </a:lnTo>
                  <a:lnTo>
                    <a:pt x="3" y="68"/>
                  </a:lnTo>
                  <a:lnTo>
                    <a:pt x="4" y="68"/>
                  </a:lnTo>
                  <a:lnTo>
                    <a:pt x="4" y="67"/>
                  </a:lnTo>
                  <a:lnTo>
                    <a:pt x="4" y="66"/>
                  </a:lnTo>
                  <a:lnTo>
                    <a:pt x="4" y="66"/>
                  </a:lnTo>
                  <a:lnTo>
                    <a:pt x="4" y="65"/>
                  </a:lnTo>
                  <a:lnTo>
                    <a:pt x="5" y="64"/>
                  </a:lnTo>
                  <a:lnTo>
                    <a:pt x="5" y="62"/>
                  </a:lnTo>
                  <a:lnTo>
                    <a:pt x="6" y="60"/>
                  </a:lnTo>
                  <a:lnTo>
                    <a:pt x="6" y="58"/>
                  </a:lnTo>
                  <a:lnTo>
                    <a:pt x="7" y="56"/>
                  </a:lnTo>
                  <a:lnTo>
                    <a:pt x="8" y="53"/>
                  </a:lnTo>
                  <a:lnTo>
                    <a:pt x="9" y="50"/>
                  </a:lnTo>
                  <a:lnTo>
                    <a:pt x="10" y="44"/>
                  </a:lnTo>
                  <a:lnTo>
                    <a:pt x="13" y="38"/>
                  </a:lnTo>
                  <a:lnTo>
                    <a:pt x="15" y="31"/>
                  </a:lnTo>
                  <a:lnTo>
                    <a:pt x="18" y="24"/>
                  </a:lnTo>
                  <a:lnTo>
                    <a:pt x="21" y="18"/>
                  </a:lnTo>
                  <a:lnTo>
                    <a:pt x="24" y="12"/>
                  </a:lnTo>
                  <a:lnTo>
                    <a:pt x="26" y="10"/>
                  </a:lnTo>
                  <a:lnTo>
                    <a:pt x="28" y="7"/>
                  </a:lnTo>
                  <a:lnTo>
                    <a:pt x="29" y="5"/>
                  </a:lnTo>
                  <a:lnTo>
                    <a:pt x="31" y="3"/>
                  </a:lnTo>
                  <a:lnTo>
                    <a:pt x="33" y="2"/>
                  </a:lnTo>
                  <a:lnTo>
                    <a:pt x="35" y="1"/>
                  </a:lnTo>
                  <a:lnTo>
                    <a:pt x="38" y="0"/>
                  </a:lnTo>
                  <a:lnTo>
                    <a:pt x="40" y="0"/>
                  </a:lnTo>
                  <a:lnTo>
                    <a:pt x="42" y="0"/>
                  </a:lnTo>
                  <a:lnTo>
                    <a:pt x="44" y="0"/>
                  </a:lnTo>
                  <a:lnTo>
                    <a:pt x="47" y="1"/>
                  </a:lnTo>
                  <a:lnTo>
                    <a:pt x="49" y="3"/>
                  </a:lnTo>
                  <a:lnTo>
                    <a:pt x="51" y="5"/>
                  </a:lnTo>
                  <a:lnTo>
                    <a:pt x="53" y="7"/>
                  </a:lnTo>
                  <a:lnTo>
                    <a:pt x="57" y="11"/>
                  </a:lnTo>
                  <a:lnTo>
                    <a:pt x="60" y="15"/>
                  </a:lnTo>
                  <a:lnTo>
                    <a:pt x="64" y="20"/>
                  </a:lnTo>
                  <a:lnTo>
                    <a:pt x="67" y="25"/>
                  </a:lnTo>
                  <a:lnTo>
                    <a:pt x="70" y="30"/>
                  </a:lnTo>
                  <a:lnTo>
                    <a:pt x="73" y="35"/>
                  </a:lnTo>
                  <a:lnTo>
                    <a:pt x="76" y="40"/>
                  </a:lnTo>
                </a:path>
              </a:pathLst>
            </a:custGeom>
            <a:solidFill>
              <a:schemeClr val="tx1"/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</p:grpSp>
      <p:grpSp>
        <p:nvGrpSpPr>
          <p:cNvPr id="12389" name="Group 101"/>
          <p:cNvGrpSpPr>
            <a:grpSpLocks/>
          </p:cNvGrpSpPr>
          <p:nvPr/>
        </p:nvGrpSpPr>
        <p:grpSpPr bwMode="auto">
          <a:xfrm>
            <a:off x="4849813" y="4164013"/>
            <a:ext cx="474662" cy="357187"/>
            <a:chOff x="3055" y="2623"/>
            <a:chExt cx="299" cy="225"/>
          </a:xfrm>
        </p:grpSpPr>
        <p:sp>
          <p:nvSpPr>
            <p:cNvPr id="12386" name="Oval 98"/>
            <p:cNvSpPr>
              <a:spLocks noChangeArrowheads="1"/>
            </p:cNvSpPr>
            <p:nvPr/>
          </p:nvSpPr>
          <p:spPr bwMode="auto">
            <a:xfrm rot="12720000">
              <a:off x="3210" y="2630"/>
              <a:ext cx="144" cy="96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12387" name="Freeform 99"/>
            <p:cNvSpPr>
              <a:spLocks/>
            </p:cNvSpPr>
            <p:nvPr/>
          </p:nvSpPr>
          <p:spPr bwMode="auto">
            <a:xfrm>
              <a:off x="3055" y="2703"/>
              <a:ext cx="179" cy="145"/>
            </a:xfrm>
            <a:custGeom>
              <a:avLst/>
              <a:gdLst/>
              <a:ahLst/>
              <a:cxnLst>
                <a:cxn ang="0">
                  <a:pos x="165" y="27"/>
                </a:cxn>
                <a:cxn ang="0">
                  <a:pos x="155" y="36"/>
                </a:cxn>
                <a:cxn ang="0">
                  <a:pos x="144" y="44"/>
                </a:cxn>
                <a:cxn ang="0">
                  <a:pos x="133" y="53"/>
                </a:cxn>
                <a:cxn ang="0">
                  <a:pos x="116" y="66"/>
                </a:cxn>
                <a:cxn ang="0">
                  <a:pos x="95" y="87"/>
                </a:cxn>
                <a:cxn ang="0">
                  <a:pos x="75" y="109"/>
                </a:cxn>
                <a:cxn ang="0">
                  <a:pos x="48" y="144"/>
                </a:cxn>
                <a:cxn ang="0">
                  <a:pos x="45" y="141"/>
                </a:cxn>
                <a:cxn ang="0">
                  <a:pos x="41" y="136"/>
                </a:cxn>
                <a:cxn ang="0">
                  <a:pos x="39" y="133"/>
                </a:cxn>
                <a:cxn ang="0">
                  <a:pos x="38" y="131"/>
                </a:cxn>
                <a:cxn ang="0">
                  <a:pos x="39" y="130"/>
                </a:cxn>
                <a:cxn ang="0">
                  <a:pos x="39" y="126"/>
                </a:cxn>
                <a:cxn ang="0">
                  <a:pos x="39" y="123"/>
                </a:cxn>
                <a:cxn ang="0">
                  <a:pos x="39" y="119"/>
                </a:cxn>
                <a:cxn ang="0">
                  <a:pos x="38" y="113"/>
                </a:cxn>
                <a:cxn ang="0">
                  <a:pos x="37" y="107"/>
                </a:cxn>
                <a:cxn ang="0">
                  <a:pos x="32" y="88"/>
                </a:cxn>
                <a:cxn ang="0">
                  <a:pos x="23" y="71"/>
                </a:cxn>
                <a:cxn ang="0">
                  <a:pos x="12" y="55"/>
                </a:cxn>
                <a:cxn ang="0">
                  <a:pos x="0" y="41"/>
                </a:cxn>
                <a:cxn ang="0">
                  <a:pos x="0" y="37"/>
                </a:cxn>
                <a:cxn ang="0">
                  <a:pos x="1" y="30"/>
                </a:cxn>
                <a:cxn ang="0">
                  <a:pos x="2" y="27"/>
                </a:cxn>
                <a:cxn ang="0">
                  <a:pos x="6" y="24"/>
                </a:cxn>
                <a:cxn ang="0">
                  <a:pos x="9" y="25"/>
                </a:cxn>
                <a:cxn ang="0">
                  <a:pos x="15" y="27"/>
                </a:cxn>
                <a:cxn ang="0">
                  <a:pos x="19" y="28"/>
                </a:cxn>
                <a:cxn ang="0">
                  <a:pos x="36" y="27"/>
                </a:cxn>
                <a:cxn ang="0">
                  <a:pos x="54" y="25"/>
                </a:cxn>
                <a:cxn ang="0">
                  <a:pos x="72" y="22"/>
                </a:cxn>
                <a:cxn ang="0">
                  <a:pos x="108" y="16"/>
                </a:cxn>
                <a:cxn ang="0">
                  <a:pos x="126" y="13"/>
                </a:cxn>
                <a:cxn ang="0">
                  <a:pos x="134" y="12"/>
                </a:cxn>
                <a:cxn ang="0">
                  <a:pos x="147" y="7"/>
                </a:cxn>
                <a:cxn ang="0">
                  <a:pos x="158" y="2"/>
                </a:cxn>
                <a:cxn ang="0">
                  <a:pos x="164" y="1"/>
                </a:cxn>
                <a:cxn ang="0">
                  <a:pos x="170" y="0"/>
                </a:cxn>
                <a:cxn ang="0">
                  <a:pos x="178" y="1"/>
                </a:cxn>
                <a:cxn ang="0">
                  <a:pos x="177" y="7"/>
                </a:cxn>
                <a:cxn ang="0">
                  <a:pos x="176" y="11"/>
                </a:cxn>
                <a:cxn ang="0">
                  <a:pos x="175" y="13"/>
                </a:cxn>
                <a:cxn ang="0">
                  <a:pos x="174" y="16"/>
                </a:cxn>
                <a:cxn ang="0">
                  <a:pos x="173" y="19"/>
                </a:cxn>
                <a:cxn ang="0">
                  <a:pos x="171" y="22"/>
                </a:cxn>
              </a:cxnLst>
              <a:rect l="0" t="0" r="r" b="b"/>
              <a:pathLst>
                <a:path w="179" h="145">
                  <a:moveTo>
                    <a:pt x="171" y="22"/>
                  </a:moveTo>
                  <a:lnTo>
                    <a:pt x="165" y="27"/>
                  </a:lnTo>
                  <a:lnTo>
                    <a:pt x="160" y="32"/>
                  </a:lnTo>
                  <a:lnTo>
                    <a:pt x="155" y="36"/>
                  </a:lnTo>
                  <a:lnTo>
                    <a:pt x="150" y="40"/>
                  </a:lnTo>
                  <a:lnTo>
                    <a:pt x="144" y="44"/>
                  </a:lnTo>
                  <a:lnTo>
                    <a:pt x="139" y="48"/>
                  </a:lnTo>
                  <a:lnTo>
                    <a:pt x="133" y="53"/>
                  </a:lnTo>
                  <a:lnTo>
                    <a:pt x="127" y="57"/>
                  </a:lnTo>
                  <a:lnTo>
                    <a:pt x="116" y="66"/>
                  </a:lnTo>
                  <a:lnTo>
                    <a:pt x="105" y="76"/>
                  </a:lnTo>
                  <a:lnTo>
                    <a:pt x="95" y="87"/>
                  </a:lnTo>
                  <a:lnTo>
                    <a:pt x="85" y="98"/>
                  </a:lnTo>
                  <a:lnTo>
                    <a:pt x="75" y="109"/>
                  </a:lnTo>
                  <a:lnTo>
                    <a:pt x="66" y="121"/>
                  </a:lnTo>
                  <a:lnTo>
                    <a:pt x="48" y="144"/>
                  </a:lnTo>
                  <a:lnTo>
                    <a:pt x="47" y="142"/>
                  </a:lnTo>
                  <a:lnTo>
                    <a:pt x="45" y="141"/>
                  </a:lnTo>
                  <a:lnTo>
                    <a:pt x="43" y="138"/>
                  </a:lnTo>
                  <a:lnTo>
                    <a:pt x="41" y="136"/>
                  </a:lnTo>
                  <a:lnTo>
                    <a:pt x="40" y="134"/>
                  </a:lnTo>
                  <a:lnTo>
                    <a:pt x="39" y="133"/>
                  </a:lnTo>
                  <a:lnTo>
                    <a:pt x="38" y="133"/>
                  </a:lnTo>
                  <a:lnTo>
                    <a:pt x="38" y="131"/>
                  </a:lnTo>
                  <a:lnTo>
                    <a:pt x="38" y="131"/>
                  </a:lnTo>
                  <a:lnTo>
                    <a:pt x="39" y="130"/>
                  </a:lnTo>
                  <a:lnTo>
                    <a:pt x="39" y="128"/>
                  </a:lnTo>
                  <a:lnTo>
                    <a:pt x="39" y="126"/>
                  </a:lnTo>
                  <a:lnTo>
                    <a:pt x="39" y="124"/>
                  </a:lnTo>
                  <a:lnTo>
                    <a:pt x="39" y="123"/>
                  </a:lnTo>
                  <a:lnTo>
                    <a:pt x="39" y="121"/>
                  </a:lnTo>
                  <a:lnTo>
                    <a:pt x="39" y="119"/>
                  </a:lnTo>
                  <a:lnTo>
                    <a:pt x="38" y="116"/>
                  </a:lnTo>
                  <a:lnTo>
                    <a:pt x="38" y="113"/>
                  </a:lnTo>
                  <a:lnTo>
                    <a:pt x="38" y="110"/>
                  </a:lnTo>
                  <a:lnTo>
                    <a:pt x="37" y="107"/>
                  </a:lnTo>
                  <a:lnTo>
                    <a:pt x="35" y="97"/>
                  </a:lnTo>
                  <a:lnTo>
                    <a:pt x="32" y="88"/>
                  </a:lnTo>
                  <a:lnTo>
                    <a:pt x="28" y="79"/>
                  </a:lnTo>
                  <a:lnTo>
                    <a:pt x="23" y="71"/>
                  </a:lnTo>
                  <a:lnTo>
                    <a:pt x="18" y="63"/>
                  </a:lnTo>
                  <a:lnTo>
                    <a:pt x="12" y="55"/>
                  </a:lnTo>
                  <a:lnTo>
                    <a:pt x="6" y="48"/>
                  </a:lnTo>
                  <a:lnTo>
                    <a:pt x="0" y="41"/>
                  </a:lnTo>
                  <a:lnTo>
                    <a:pt x="0" y="39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1" y="30"/>
                  </a:lnTo>
                  <a:lnTo>
                    <a:pt x="1" y="28"/>
                  </a:lnTo>
                  <a:lnTo>
                    <a:pt x="2" y="27"/>
                  </a:lnTo>
                  <a:lnTo>
                    <a:pt x="4" y="25"/>
                  </a:lnTo>
                  <a:lnTo>
                    <a:pt x="6" y="24"/>
                  </a:lnTo>
                  <a:lnTo>
                    <a:pt x="8" y="24"/>
                  </a:lnTo>
                  <a:lnTo>
                    <a:pt x="9" y="25"/>
                  </a:lnTo>
                  <a:lnTo>
                    <a:pt x="11" y="25"/>
                  </a:lnTo>
                  <a:lnTo>
                    <a:pt x="15" y="27"/>
                  </a:lnTo>
                  <a:lnTo>
                    <a:pt x="17" y="28"/>
                  </a:lnTo>
                  <a:lnTo>
                    <a:pt x="19" y="28"/>
                  </a:lnTo>
                  <a:lnTo>
                    <a:pt x="28" y="28"/>
                  </a:lnTo>
                  <a:lnTo>
                    <a:pt x="36" y="27"/>
                  </a:lnTo>
                  <a:lnTo>
                    <a:pt x="45" y="26"/>
                  </a:lnTo>
                  <a:lnTo>
                    <a:pt x="54" y="25"/>
                  </a:lnTo>
                  <a:lnTo>
                    <a:pt x="63" y="24"/>
                  </a:lnTo>
                  <a:lnTo>
                    <a:pt x="72" y="22"/>
                  </a:lnTo>
                  <a:lnTo>
                    <a:pt x="90" y="19"/>
                  </a:lnTo>
                  <a:lnTo>
                    <a:pt x="108" y="16"/>
                  </a:lnTo>
                  <a:lnTo>
                    <a:pt x="117" y="14"/>
                  </a:lnTo>
                  <a:lnTo>
                    <a:pt x="126" y="13"/>
                  </a:lnTo>
                  <a:lnTo>
                    <a:pt x="130" y="12"/>
                  </a:lnTo>
                  <a:lnTo>
                    <a:pt x="134" y="12"/>
                  </a:lnTo>
                  <a:lnTo>
                    <a:pt x="141" y="10"/>
                  </a:lnTo>
                  <a:lnTo>
                    <a:pt x="147" y="7"/>
                  </a:lnTo>
                  <a:lnTo>
                    <a:pt x="153" y="5"/>
                  </a:lnTo>
                  <a:lnTo>
                    <a:pt x="158" y="2"/>
                  </a:lnTo>
                  <a:lnTo>
                    <a:pt x="161" y="2"/>
                  </a:lnTo>
                  <a:lnTo>
                    <a:pt x="164" y="1"/>
                  </a:lnTo>
                  <a:lnTo>
                    <a:pt x="167" y="1"/>
                  </a:lnTo>
                  <a:lnTo>
                    <a:pt x="170" y="0"/>
                  </a:lnTo>
                  <a:lnTo>
                    <a:pt x="174" y="1"/>
                  </a:lnTo>
                  <a:lnTo>
                    <a:pt x="178" y="1"/>
                  </a:lnTo>
                  <a:lnTo>
                    <a:pt x="177" y="4"/>
                  </a:lnTo>
                  <a:lnTo>
                    <a:pt x="177" y="7"/>
                  </a:lnTo>
                  <a:lnTo>
                    <a:pt x="176" y="9"/>
                  </a:lnTo>
                  <a:lnTo>
                    <a:pt x="176" y="11"/>
                  </a:lnTo>
                  <a:lnTo>
                    <a:pt x="175" y="12"/>
                  </a:lnTo>
                  <a:lnTo>
                    <a:pt x="175" y="13"/>
                  </a:lnTo>
                  <a:lnTo>
                    <a:pt x="175" y="15"/>
                  </a:lnTo>
                  <a:lnTo>
                    <a:pt x="174" y="16"/>
                  </a:lnTo>
                  <a:lnTo>
                    <a:pt x="174" y="18"/>
                  </a:lnTo>
                  <a:lnTo>
                    <a:pt x="173" y="19"/>
                  </a:lnTo>
                  <a:lnTo>
                    <a:pt x="172" y="21"/>
                  </a:lnTo>
                  <a:lnTo>
                    <a:pt x="171" y="22"/>
                  </a:lnTo>
                </a:path>
              </a:pathLst>
            </a:custGeom>
            <a:solidFill>
              <a:srgbClr val="FF00FF"/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12388" name="Freeform 100"/>
            <p:cNvSpPr>
              <a:spLocks/>
            </p:cNvSpPr>
            <p:nvPr/>
          </p:nvSpPr>
          <p:spPr bwMode="auto">
            <a:xfrm>
              <a:off x="3123" y="2623"/>
              <a:ext cx="77" cy="104"/>
            </a:xfrm>
            <a:custGeom>
              <a:avLst/>
              <a:gdLst/>
              <a:ahLst/>
              <a:cxnLst>
                <a:cxn ang="0">
                  <a:pos x="70" y="40"/>
                </a:cxn>
                <a:cxn ang="0">
                  <a:pos x="60" y="40"/>
                </a:cxn>
                <a:cxn ang="0">
                  <a:pos x="52" y="40"/>
                </a:cxn>
                <a:cxn ang="0">
                  <a:pos x="45" y="41"/>
                </a:cxn>
                <a:cxn ang="0">
                  <a:pos x="41" y="42"/>
                </a:cxn>
                <a:cxn ang="0">
                  <a:pos x="39" y="44"/>
                </a:cxn>
                <a:cxn ang="0">
                  <a:pos x="38" y="46"/>
                </a:cxn>
                <a:cxn ang="0">
                  <a:pos x="38" y="48"/>
                </a:cxn>
                <a:cxn ang="0">
                  <a:pos x="38" y="51"/>
                </a:cxn>
                <a:cxn ang="0">
                  <a:pos x="39" y="55"/>
                </a:cxn>
                <a:cxn ang="0">
                  <a:pos x="40" y="60"/>
                </a:cxn>
                <a:cxn ang="0">
                  <a:pos x="43" y="66"/>
                </a:cxn>
                <a:cxn ang="0">
                  <a:pos x="41" y="73"/>
                </a:cxn>
                <a:cxn ang="0">
                  <a:pos x="35" y="83"/>
                </a:cxn>
                <a:cxn ang="0">
                  <a:pos x="29" y="92"/>
                </a:cxn>
                <a:cxn ang="0">
                  <a:pos x="26" y="96"/>
                </a:cxn>
                <a:cxn ang="0">
                  <a:pos x="22" y="99"/>
                </a:cxn>
                <a:cxn ang="0">
                  <a:pos x="17" y="102"/>
                </a:cxn>
                <a:cxn ang="0">
                  <a:pos x="12" y="103"/>
                </a:cxn>
                <a:cxn ang="0">
                  <a:pos x="8" y="103"/>
                </a:cxn>
                <a:cxn ang="0">
                  <a:pos x="5" y="103"/>
                </a:cxn>
                <a:cxn ang="0">
                  <a:pos x="3" y="101"/>
                </a:cxn>
                <a:cxn ang="0">
                  <a:pos x="1" y="98"/>
                </a:cxn>
                <a:cxn ang="0">
                  <a:pos x="0" y="96"/>
                </a:cxn>
                <a:cxn ang="0">
                  <a:pos x="0" y="88"/>
                </a:cxn>
                <a:cxn ang="0">
                  <a:pos x="0" y="81"/>
                </a:cxn>
                <a:cxn ang="0">
                  <a:pos x="2" y="74"/>
                </a:cxn>
                <a:cxn ang="0">
                  <a:pos x="3" y="68"/>
                </a:cxn>
                <a:cxn ang="0">
                  <a:pos x="4" y="67"/>
                </a:cxn>
                <a:cxn ang="0">
                  <a:pos x="4" y="66"/>
                </a:cxn>
                <a:cxn ang="0">
                  <a:pos x="5" y="64"/>
                </a:cxn>
                <a:cxn ang="0">
                  <a:pos x="6" y="60"/>
                </a:cxn>
                <a:cxn ang="0">
                  <a:pos x="7" y="56"/>
                </a:cxn>
                <a:cxn ang="0">
                  <a:pos x="9" y="50"/>
                </a:cxn>
                <a:cxn ang="0">
                  <a:pos x="13" y="38"/>
                </a:cxn>
                <a:cxn ang="0">
                  <a:pos x="18" y="24"/>
                </a:cxn>
                <a:cxn ang="0">
                  <a:pos x="24" y="12"/>
                </a:cxn>
                <a:cxn ang="0">
                  <a:pos x="28" y="7"/>
                </a:cxn>
                <a:cxn ang="0">
                  <a:pos x="31" y="3"/>
                </a:cxn>
                <a:cxn ang="0">
                  <a:pos x="35" y="1"/>
                </a:cxn>
                <a:cxn ang="0">
                  <a:pos x="40" y="0"/>
                </a:cxn>
                <a:cxn ang="0">
                  <a:pos x="44" y="0"/>
                </a:cxn>
                <a:cxn ang="0">
                  <a:pos x="49" y="3"/>
                </a:cxn>
                <a:cxn ang="0">
                  <a:pos x="53" y="7"/>
                </a:cxn>
                <a:cxn ang="0">
                  <a:pos x="60" y="15"/>
                </a:cxn>
                <a:cxn ang="0">
                  <a:pos x="67" y="25"/>
                </a:cxn>
                <a:cxn ang="0">
                  <a:pos x="73" y="35"/>
                </a:cxn>
              </a:cxnLst>
              <a:rect l="0" t="0" r="r" b="b"/>
              <a:pathLst>
                <a:path w="77" h="104">
                  <a:moveTo>
                    <a:pt x="76" y="40"/>
                  </a:moveTo>
                  <a:lnTo>
                    <a:pt x="70" y="40"/>
                  </a:lnTo>
                  <a:lnTo>
                    <a:pt x="65" y="40"/>
                  </a:lnTo>
                  <a:lnTo>
                    <a:pt x="60" y="40"/>
                  </a:lnTo>
                  <a:lnTo>
                    <a:pt x="56" y="40"/>
                  </a:lnTo>
                  <a:lnTo>
                    <a:pt x="52" y="40"/>
                  </a:lnTo>
                  <a:lnTo>
                    <a:pt x="48" y="40"/>
                  </a:lnTo>
                  <a:lnTo>
                    <a:pt x="45" y="41"/>
                  </a:lnTo>
                  <a:lnTo>
                    <a:pt x="42" y="42"/>
                  </a:lnTo>
                  <a:lnTo>
                    <a:pt x="41" y="42"/>
                  </a:lnTo>
                  <a:lnTo>
                    <a:pt x="40" y="43"/>
                  </a:lnTo>
                  <a:lnTo>
                    <a:pt x="39" y="44"/>
                  </a:lnTo>
                  <a:lnTo>
                    <a:pt x="39" y="45"/>
                  </a:lnTo>
                  <a:lnTo>
                    <a:pt x="38" y="46"/>
                  </a:lnTo>
                  <a:lnTo>
                    <a:pt x="38" y="47"/>
                  </a:lnTo>
                  <a:lnTo>
                    <a:pt x="38" y="48"/>
                  </a:lnTo>
                  <a:lnTo>
                    <a:pt x="38" y="50"/>
                  </a:lnTo>
                  <a:lnTo>
                    <a:pt x="38" y="51"/>
                  </a:lnTo>
                  <a:lnTo>
                    <a:pt x="38" y="53"/>
                  </a:lnTo>
                  <a:lnTo>
                    <a:pt x="39" y="55"/>
                  </a:lnTo>
                  <a:lnTo>
                    <a:pt x="39" y="58"/>
                  </a:lnTo>
                  <a:lnTo>
                    <a:pt x="40" y="60"/>
                  </a:lnTo>
                  <a:lnTo>
                    <a:pt x="41" y="63"/>
                  </a:lnTo>
                  <a:lnTo>
                    <a:pt x="43" y="66"/>
                  </a:lnTo>
                  <a:lnTo>
                    <a:pt x="44" y="69"/>
                  </a:lnTo>
                  <a:lnTo>
                    <a:pt x="41" y="73"/>
                  </a:lnTo>
                  <a:lnTo>
                    <a:pt x="38" y="78"/>
                  </a:lnTo>
                  <a:lnTo>
                    <a:pt x="35" y="83"/>
                  </a:lnTo>
                  <a:lnTo>
                    <a:pt x="32" y="88"/>
                  </a:lnTo>
                  <a:lnTo>
                    <a:pt x="29" y="92"/>
                  </a:lnTo>
                  <a:lnTo>
                    <a:pt x="28" y="94"/>
                  </a:lnTo>
                  <a:lnTo>
                    <a:pt x="26" y="96"/>
                  </a:lnTo>
                  <a:lnTo>
                    <a:pt x="24" y="98"/>
                  </a:lnTo>
                  <a:lnTo>
                    <a:pt x="22" y="99"/>
                  </a:lnTo>
                  <a:lnTo>
                    <a:pt x="20" y="101"/>
                  </a:lnTo>
                  <a:lnTo>
                    <a:pt x="17" y="102"/>
                  </a:lnTo>
                  <a:lnTo>
                    <a:pt x="14" y="103"/>
                  </a:lnTo>
                  <a:lnTo>
                    <a:pt x="12" y="103"/>
                  </a:lnTo>
                  <a:lnTo>
                    <a:pt x="10" y="103"/>
                  </a:lnTo>
                  <a:lnTo>
                    <a:pt x="8" y="103"/>
                  </a:lnTo>
                  <a:lnTo>
                    <a:pt x="7" y="103"/>
                  </a:lnTo>
                  <a:lnTo>
                    <a:pt x="5" y="103"/>
                  </a:lnTo>
                  <a:lnTo>
                    <a:pt x="4" y="102"/>
                  </a:lnTo>
                  <a:lnTo>
                    <a:pt x="3" y="101"/>
                  </a:lnTo>
                  <a:lnTo>
                    <a:pt x="2" y="100"/>
                  </a:lnTo>
                  <a:lnTo>
                    <a:pt x="1" y="98"/>
                  </a:lnTo>
                  <a:lnTo>
                    <a:pt x="1" y="97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0" y="88"/>
                  </a:lnTo>
                  <a:lnTo>
                    <a:pt x="0" y="85"/>
                  </a:lnTo>
                  <a:lnTo>
                    <a:pt x="0" y="81"/>
                  </a:lnTo>
                  <a:lnTo>
                    <a:pt x="1" y="77"/>
                  </a:lnTo>
                  <a:lnTo>
                    <a:pt x="2" y="74"/>
                  </a:lnTo>
                  <a:lnTo>
                    <a:pt x="3" y="71"/>
                  </a:lnTo>
                  <a:lnTo>
                    <a:pt x="3" y="68"/>
                  </a:lnTo>
                  <a:lnTo>
                    <a:pt x="4" y="68"/>
                  </a:lnTo>
                  <a:lnTo>
                    <a:pt x="4" y="67"/>
                  </a:lnTo>
                  <a:lnTo>
                    <a:pt x="4" y="66"/>
                  </a:lnTo>
                  <a:lnTo>
                    <a:pt x="4" y="66"/>
                  </a:lnTo>
                  <a:lnTo>
                    <a:pt x="4" y="65"/>
                  </a:lnTo>
                  <a:lnTo>
                    <a:pt x="5" y="64"/>
                  </a:lnTo>
                  <a:lnTo>
                    <a:pt x="5" y="62"/>
                  </a:lnTo>
                  <a:lnTo>
                    <a:pt x="6" y="60"/>
                  </a:lnTo>
                  <a:lnTo>
                    <a:pt x="6" y="58"/>
                  </a:lnTo>
                  <a:lnTo>
                    <a:pt x="7" y="56"/>
                  </a:lnTo>
                  <a:lnTo>
                    <a:pt x="8" y="53"/>
                  </a:lnTo>
                  <a:lnTo>
                    <a:pt x="9" y="50"/>
                  </a:lnTo>
                  <a:lnTo>
                    <a:pt x="10" y="44"/>
                  </a:lnTo>
                  <a:lnTo>
                    <a:pt x="13" y="38"/>
                  </a:lnTo>
                  <a:lnTo>
                    <a:pt x="15" y="31"/>
                  </a:lnTo>
                  <a:lnTo>
                    <a:pt x="18" y="24"/>
                  </a:lnTo>
                  <a:lnTo>
                    <a:pt x="21" y="18"/>
                  </a:lnTo>
                  <a:lnTo>
                    <a:pt x="24" y="12"/>
                  </a:lnTo>
                  <a:lnTo>
                    <a:pt x="26" y="10"/>
                  </a:lnTo>
                  <a:lnTo>
                    <a:pt x="28" y="7"/>
                  </a:lnTo>
                  <a:lnTo>
                    <a:pt x="29" y="5"/>
                  </a:lnTo>
                  <a:lnTo>
                    <a:pt x="31" y="3"/>
                  </a:lnTo>
                  <a:lnTo>
                    <a:pt x="33" y="2"/>
                  </a:lnTo>
                  <a:lnTo>
                    <a:pt x="35" y="1"/>
                  </a:lnTo>
                  <a:lnTo>
                    <a:pt x="38" y="0"/>
                  </a:lnTo>
                  <a:lnTo>
                    <a:pt x="40" y="0"/>
                  </a:lnTo>
                  <a:lnTo>
                    <a:pt x="42" y="0"/>
                  </a:lnTo>
                  <a:lnTo>
                    <a:pt x="44" y="0"/>
                  </a:lnTo>
                  <a:lnTo>
                    <a:pt x="47" y="1"/>
                  </a:lnTo>
                  <a:lnTo>
                    <a:pt x="49" y="3"/>
                  </a:lnTo>
                  <a:lnTo>
                    <a:pt x="51" y="5"/>
                  </a:lnTo>
                  <a:lnTo>
                    <a:pt x="53" y="7"/>
                  </a:lnTo>
                  <a:lnTo>
                    <a:pt x="57" y="11"/>
                  </a:lnTo>
                  <a:lnTo>
                    <a:pt x="60" y="15"/>
                  </a:lnTo>
                  <a:lnTo>
                    <a:pt x="64" y="20"/>
                  </a:lnTo>
                  <a:lnTo>
                    <a:pt x="67" y="25"/>
                  </a:lnTo>
                  <a:lnTo>
                    <a:pt x="70" y="30"/>
                  </a:lnTo>
                  <a:lnTo>
                    <a:pt x="73" y="35"/>
                  </a:lnTo>
                  <a:lnTo>
                    <a:pt x="76" y="40"/>
                  </a:lnTo>
                </a:path>
              </a:pathLst>
            </a:custGeom>
            <a:solidFill>
              <a:schemeClr val="tx1"/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</p:grpSp>
      <p:grpSp>
        <p:nvGrpSpPr>
          <p:cNvPr id="12393" name="Group 105"/>
          <p:cNvGrpSpPr>
            <a:grpSpLocks/>
          </p:cNvGrpSpPr>
          <p:nvPr/>
        </p:nvGrpSpPr>
        <p:grpSpPr bwMode="auto">
          <a:xfrm>
            <a:off x="4926013" y="3935413"/>
            <a:ext cx="474662" cy="357187"/>
            <a:chOff x="3103" y="2479"/>
            <a:chExt cx="299" cy="225"/>
          </a:xfrm>
        </p:grpSpPr>
        <p:sp>
          <p:nvSpPr>
            <p:cNvPr id="12390" name="Oval 102"/>
            <p:cNvSpPr>
              <a:spLocks noChangeArrowheads="1"/>
            </p:cNvSpPr>
            <p:nvPr/>
          </p:nvSpPr>
          <p:spPr bwMode="auto">
            <a:xfrm rot="12720000">
              <a:off x="3258" y="2486"/>
              <a:ext cx="144" cy="96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12391" name="Freeform 103"/>
            <p:cNvSpPr>
              <a:spLocks/>
            </p:cNvSpPr>
            <p:nvPr/>
          </p:nvSpPr>
          <p:spPr bwMode="auto">
            <a:xfrm>
              <a:off x="3103" y="2559"/>
              <a:ext cx="179" cy="145"/>
            </a:xfrm>
            <a:custGeom>
              <a:avLst/>
              <a:gdLst/>
              <a:ahLst/>
              <a:cxnLst>
                <a:cxn ang="0">
                  <a:pos x="165" y="27"/>
                </a:cxn>
                <a:cxn ang="0">
                  <a:pos x="155" y="36"/>
                </a:cxn>
                <a:cxn ang="0">
                  <a:pos x="144" y="44"/>
                </a:cxn>
                <a:cxn ang="0">
                  <a:pos x="133" y="53"/>
                </a:cxn>
                <a:cxn ang="0">
                  <a:pos x="116" y="66"/>
                </a:cxn>
                <a:cxn ang="0">
                  <a:pos x="95" y="87"/>
                </a:cxn>
                <a:cxn ang="0">
                  <a:pos x="75" y="109"/>
                </a:cxn>
                <a:cxn ang="0">
                  <a:pos x="48" y="144"/>
                </a:cxn>
                <a:cxn ang="0">
                  <a:pos x="45" y="141"/>
                </a:cxn>
                <a:cxn ang="0">
                  <a:pos x="41" y="136"/>
                </a:cxn>
                <a:cxn ang="0">
                  <a:pos x="39" y="133"/>
                </a:cxn>
                <a:cxn ang="0">
                  <a:pos x="38" y="131"/>
                </a:cxn>
                <a:cxn ang="0">
                  <a:pos x="39" y="130"/>
                </a:cxn>
                <a:cxn ang="0">
                  <a:pos x="39" y="126"/>
                </a:cxn>
                <a:cxn ang="0">
                  <a:pos x="39" y="123"/>
                </a:cxn>
                <a:cxn ang="0">
                  <a:pos x="39" y="119"/>
                </a:cxn>
                <a:cxn ang="0">
                  <a:pos x="38" y="113"/>
                </a:cxn>
                <a:cxn ang="0">
                  <a:pos x="37" y="107"/>
                </a:cxn>
                <a:cxn ang="0">
                  <a:pos x="32" y="88"/>
                </a:cxn>
                <a:cxn ang="0">
                  <a:pos x="23" y="71"/>
                </a:cxn>
                <a:cxn ang="0">
                  <a:pos x="12" y="55"/>
                </a:cxn>
                <a:cxn ang="0">
                  <a:pos x="0" y="41"/>
                </a:cxn>
                <a:cxn ang="0">
                  <a:pos x="0" y="37"/>
                </a:cxn>
                <a:cxn ang="0">
                  <a:pos x="1" y="30"/>
                </a:cxn>
                <a:cxn ang="0">
                  <a:pos x="2" y="27"/>
                </a:cxn>
                <a:cxn ang="0">
                  <a:pos x="6" y="24"/>
                </a:cxn>
                <a:cxn ang="0">
                  <a:pos x="9" y="25"/>
                </a:cxn>
                <a:cxn ang="0">
                  <a:pos x="15" y="27"/>
                </a:cxn>
                <a:cxn ang="0">
                  <a:pos x="19" y="28"/>
                </a:cxn>
                <a:cxn ang="0">
                  <a:pos x="36" y="27"/>
                </a:cxn>
                <a:cxn ang="0">
                  <a:pos x="54" y="25"/>
                </a:cxn>
                <a:cxn ang="0">
                  <a:pos x="72" y="22"/>
                </a:cxn>
                <a:cxn ang="0">
                  <a:pos x="108" y="16"/>
                </a:cxn>
                <a:cxn ang="0">
                  <a:pos x="126" y="13"/>
                </a:cxn>
                <a:cxn ang="0">
                  <a:pos x="134" y="12"/>
                </a:cxn>
                <a:cxn ang="0">
                  <a:pos x="147" y="7"/>
                </a:cxn>
                <a:cxn ang="0">
                  <a:pos x="158" y="2"/>
                </a:cxn>
                <a:cxn ang="0">
                  <a:pos x="164" y="1"/>
                </a:cxn>
                <a:cxn ang="0">
                  <a:pos x="170" y="0"/>
                </a:cxn>
                <a:cxn ang="0">
                  <a:pos x="178" y="1"/>
                </a:cxn>
                <a:cxn ang="0">
                  <a:pos x="177" y="7"/>
                </a:cxn>
                <a:cxn ang="0">
                  <a:pos x="176" y="11"/>
                </a:cxn>
                <a:cxn ang="0">
                  <a:pos x="175" y="13"/>
                </a:cxn>
                <a:cxn ang="0">
                  <a:pos x="174" y="16"/>
                </a:cxn>
                <a:cxn ang="0">
                  <a:pos x="173" y="19"/>
                </a:cxn>
                <a:cxn ang="0">
                  <a:pos x="171" y="22"/>
                </a:cxn>
              </a:cxnLst>
              <a:rect l="0" t="0" r="r" b="b"/>
              <a:pathLst>
                <a:path w="179" h="145">
                  <a:moveTo>
                    <a:pt x="171" y="22"/>
                  </a:moveTo>
                  <a:lnTo>
                    <a:pt x="165" y="27"/>
                  </a:lnTo>
                  <a:lnTo>
                    <a:pt x="160" y="32"/>
                  </a:lnTo>
                  <a:lnTo>
                    <a:pt x="155" y="36"/>
                  </a:lnTo>
                  <a:lnTo>
                    <a:pt x="150" y="40"/>
                  </a:lnTo>
                  <a:lnTo>
                    <a:pt x="144" y="44"/>
                  </a:lnTo>
                  <a:lnTo>
                    <a:pt x="139" y="48"/>
                  </a:lnTo>
                  <a:lnTo>
                    <a:pt x="133" y="53"/>
                  </a:lnTo>
                  <a:lnTo>
                    <a:pt x="127" y="57"/>
                  </a:lnTo>
                  <a:lnTo>
                    <a:pt x="116" y="66"/>
                  </a:lnTo>
                  <a:lnTo>
                    <a:pt x="105" y="76"/>
                  </a:lnTo>
                  <a:lnTo>
                    <a:pt x="95" y="87"/>
                  </a:lnTo>
                  <a:lnTo>
                    <a:pt x="85" y="98"/>
                  </a:lnTo>
                  <a:lnTo>
                    <a:pt x="75" y="109"/>
                  </a:lnTo>
                  <a:lnTo>
                    <a:pt x="66" y="121"/>
                  </a:lnTo>
                  <a:lnTo>
                    <a:pt x="48" y="144"/>
                  </a:lnTo>
                  <a:lnTo>
                    <a:pt x="47" y="142"/>
                  </a:lnTo>
                  <a:lnTo>
                    <a:pt x="45" y="141"/>
                  </a:lnTo>
                  <a:lnTo>
                    <a:pt x="43" y="138"/>
                  </a:lnTo>
                  <a:lnTo>
                    <a:pt x="41" y="136"/>
                  </a:lnTo>
                  <a:lnTo>
                    <a:pt x="40" y="134"/>
                  </a:lnTo>
                  <a:lnTo>
                    <a:pt x="39" y="133"/>
                  </a:lnTo>
                  <a:lnTo>
                    <a:pt x="38" y="133"/>
                  </a:lnTo>
                  <a:lnTo>
                    <a:pt x="38" y="131"/>
                  </a:lnTo>
                  <a:lnTo>
                    <a:pt x="38" y="131"/>
                  </a:lnTo>
                  <a:lnTo>
                    <a:pt x="39" y="130"/>
                  </a:lnTo>
                  <a:lnTo>
                    <a:pt x="39" y="128"/>
                  </a:lnTo>
                  <a:lnTo>
                    <a:pt x="39" y="126"/>
                  </a:lnTo>
                  <a:lnTo>
                    <a:pt x="39" y="124"/>
                  </a:lnTo>
                  <a:lnTo>
                    <a:pt x="39" y="123"/>
                  </a:lnTo>
                  <a:lnTo>
                    <a:pt x="39" y="121"/>
                  </a:lnTo>
                  <a:lnTo>
                    <a:pt x="39" y="119"/>
                  </a:lnTo>
                  <a:lnTo>
                    <a:pt x="38" y="116"/>
                  </a:lnTo>
                  <a:lnTo>
                    <a:pt x="38" y="113"/>
                  </a:lnTo>
                  <a:lnTo>
                    <a:pt x="38" y="110"/>
                  </a:lnTo>
                  <a:lnTo>
                    <a:pt x="37" y="107"/>
                  </a:lnTo>
                  <a:lnTo>
                    <a:pt x="35" y="97"/>
                  </a:lnTo>
                  <a:lnTo>
                    <a:pt x="32" y="88"/>
                  </a:lnTo>
                  <a:lnTo>
                    <a:pt x="28" y="79"/>
                  </a:lnTo>
                  <a:lnTo>
                    <a:pt x="23" y="71"/>
                  </a:lnTo>
                  <a:lnTo>
                    <a:pt x="18" y="63"/>
                  </a:lnTo>
                  <a:lnTo>
                    <a:pt x="12" y="55"/>
                  </a:lnTo>
                  <a:lnTo>
                    <a:pt x="6" y="48"/>
                  </a:lnTo>
                  <a:lnTo>
                    <a:pt x="0" y="41"/>
                  </a:lnTo>
                  <a:lnTo>
                    <a:pt x="0" y="39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1" y="30"/>
                  </a:lnTo>
                  <a:lnTo>
                    <a:pt x="1" y="28"/>
                  </a:lnTo>
                  <a:lnTo>
                    <a:pt x="2" y="27"/>
                  </a:lnTo>
                  <a:lnTo>
                    <a:pt x="4" y="25"/>
                  </a:lnTo>
                  <a:lnTo>
                    <a:pt x="6" y="24"/>
                  </a:lnTo>
                  <a:lnTo>
                    <a:pt x="8" y="24"/>
                  </a:lnTo>
                  <a:lnTo>
                    <a:pt x="9" y="25"/>
                  </a:lnTo>
                  <a:lnTo>
                    <a:pt x="11" y="25"/>
                  </a:lnTo>
                  <a:lnTo>
                    <a:pt x="15" y="27"/>
                  </a:lnTo>
                  <a:lnTo>
                    <a:pt x="17" y="28"/>
                  </a:lnTo>
                  <a:lnTo>
                    <a:pt x="19" y="28"/>
                  </a:lnTo>
                  <a:lnTo>
                    <a:pt x="28" y="28"/>
                  </a:lnTo>
                  <a:lnTo>
                    <a:pt x="36" y="27"/>
                  </a:lnTo>
                  <a:lnTo>
                    <a:pt x="45" y="26"/>
                  </a:lnTo>
                  <a:lnTo>
                    <a:pt x="54" y="25"/>
                  </a:lnTo>
                  <a:lnTo>
                    <a:pt x="63" y="24"/>
                  </a:lnTo>
                  <a:lnTo>
                    <a:pt x="72" y="22"/>
                  </a:lnTo>
                  <a:lnTo>
                    <a:pt x="90" y="19"/>
                  </a:lnTo>
                  <a:lnTo>
                    <a:pt x="108" y="16"/>
                  </a:lnTo>
                  <a:lnTo>
                    <a:pt x="117" y="14"/>
                  </a:lnTo>
                  <a:lnTo>
                    <a:pt x="126" y="13"/>
                  </a:lnTo>
                  <a:lnTo>
                    <a:pt x="130" y="12"/>
                  </a:lnTo>
                  <a:lnTo>
                    <a:pt x="134" y="12"/>
                  </a:lnTo>
                  <a:lnTo>
                    <a:pt x="141" y="10"/>
                  </a:lnTo>
                  <a:lnTo>
                    <a:pt x="147" y="7"/>
                  </a:lnTo>
                  <a:lnTo>
                    <a:pt x="153" y="5"/>
                  </a:lnTo>
                  <a:lnTo>
                    <a:pt x="158" y="2"/>
                  </a:lnTo>
                  <a:lnTo>
                    <a:pt x="161" y="2"/>
                  </a:lnTo>
                  <a:lnTo>
                    <a:pt x="164" y="1"/>
                  </a:lnTo>
                  <a:lnTo>
                    <a:pt x="167" y="1"/>
                  </a:lnTo>
                  <a:lnTo>
                    <a:pt x="170" y="0"/>
                  </a:lnTo>
                  <a:lnTo>
                    <a:pt x="174" y="1"/>
                  </a:lnTo>
                  <a:lnTo>
                    <a:pt x="178" y="1"/>
                  </a:lnTo>
                  <a:lnTo>
                    <a:pt x="177" y="4"/>
                  </a:lnTo>
                  <a:lnTo>
                    <a:pt x="177" y="7"/>
                  </a:lnTo>
                  <a:lnTo>
                    <a:pt x="176" y="9"/>
                  </a:lnTo>
                  <a:lnTo>
                    <a:pt x="176" y="11"/>
                  </a:lnTo>
                  <a:lnTo>
                    <a:pt x="175" y="12"/>
                  </a:lnTo>
                  <a:lnTo>
                    <a:pt x="175" y="13"/>
                  </a:lnTo>
                  <a:lnTo>
                    <a:pt x="175" y="15"/>
                  </a:lnTo>
                  <a:lnTo>
                    <a:pt x="174" y="16"/>
                  </a:lnTo>
                  <a:lnTo>
                    <a:pt x="174" y="18"/>
                  </a:lnTo>
                  <a:lnTo>
                    <a:pt x="173" y="19"/>
                  </a:lnTo>
                  <a:lnTo>
                    <a:pt x="172" y="21"/>
                  </a:lnTo>
                  <a:lnTo>
                    <a:pt x="171" y="22"/>
                  </a:lnTo>
                </a:path>
              </a:pathLst>
            </a:custGeom>
            <a:solidFill>
              <a:srgbClr val="FF00FF"/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12392" name="Freeform 104"/>
            <p:cNvSpPr>
              <a:spLocks/>
            </p:cNvSpPr>
            <p:nvPr/>
          </p:nvSpPr>
          <p:spPr bwMode="auto">
            <a:xfrm>
              <a:off x="3171" y="2479"/>
              <a:ext cx="77" cy="104"/>
            </a:xfrm>
            <a:custGeom>
              <a:avLst/>
              <a:gdLst/>
              <a:ahLst/>
              <a:cxnLst>
                <a:cxn ang="0">
                  <a:pos x="70" y="40"/>
                </a:cxn>
                <a:cxn ang="0">
                  <a:pos x="60" y="40"/>
                </a:cxn>
                <a:cxn ang="0">
                  <a:pos x="52" y="40"/>
                </a:cxn>
                <a:cxn ang="0">
                  <a:pos x="45" y="41"/>
                </a:cxn>
                <a:cxn ang="0">
                  <a:pos x="41" y="42"/>
                </a:cxn>
                <a:cxn ang="0">
                  <a:pos x="39" y="44"/>
                </a:cxn>
                <a:cxn ang="0">
                  <a:pos x="38" y="46"/>
                </a:cxn>
                <a:cxn ang="0">
                  <a:pos x="38" y="48"/>
                </a:cxn>
                <a:cxn ang="0">
                  <a:pos x="38" y="51"/>
                </a:cxn>
                <a:cxn ang="0">
                  <a:pos x="39" y="55"/>
                </a:cxn>
                <a:cxn ang="0">
                  <a:pos x="40" y="60"/>
                </a:cxn>
                <a:cxn ang="0">
                  <a:pos x="43" y="66"/>
                </a:cxn>
                <a:cxn ang="0">
                  <a:pos x="41" y="73"/>
                </a:cxn>
                <a:cxn ang="0">
                  <a:pos x="35" y="83"/>
                </a:cxn>
                <a:cxn ang="0">
                  <a:pos x="29" y="92"/>
                </a:cxn>
                <a:cxn ang="0">
                  <a:pos x="26" y="96"/>
                </a:cxn>
                <a:cxn ang="0">
                  <a:pos x="22" y="99"/>
                </a:cxn>
                <a:cxn ang="0">
                  <a:pos x="17" y="102"/>
                </a:cxn>
                <a:cxn ang="0">
                  <a:pos x="12" y="103"/>
                </a:cxn>
                <a:cxn ang="0">
                  <a:pos x="8" y="103"/>
                </a:cxn>
                <a:cxn ang="0">
                  <a:pos x="5" y="103"/>
                </a:cxn>
                <a:cxn ang="0">
                  <a:pos x="3" y="101"/>
                </a:cxn>
                <a:cxn ang="0">
                  <a:pos x="1" y="98"/>
                </a:cxn>
                <a:cxn ang="0">
                  <a:pos x="0" y="96"/>
                </a:cxn>
                <a:cxn ang="0">
                  <a:pos x="0" y="88"/>
                </a:cxn>
                <a:cxn ang="0">
                  <a:pos x="0" y="81"/>
                </a:cxn>
                <a:cxn ang="0">
                  <a:pos x="2" y="74"/>
                </a:cxn>
                <a:cxn ang="0">
                  <a:pos x="3" y="68"/>
                </a:cxn>
                <a:cxn ang="0">
                  <a:pos x="4" y="67"/>
                </a:cxn>
                <a:cxn ang="0">
                  <a:pos x="4" y="66"/>
                </a:cxn>
                <a:cxn ang="0">
                  <a:pos x="5" y="64"/>
                </a:cxn>
                <a:cxn ang="0">
                  <a:pos x="6" y="60"/>
                </a:cxn>
                <a:cxn ang="0">
                  <a:pos x="7" y="56"/>
                </a:cxn>
                <a:cxn ang="0">
                  <a:pos x="9" y="50"/>
                </a:cxn>
                <a:cxn ang="0">
                  <a:pos x="13" y="38"/>
                </a:cxn>
                <a:cxn ang="0">
                  <a:pos x="18" y="24"/>
                </a:cxn>
                <a:cxn ang="0">
                  <a:pos x="24" y="12"/>
                </a:cxn>
                <a:cxn ang="0">
                  <a:pos x="28" y="7"/>
                </a:cxn>
                <a:cxn ang="0">
                  <a:pos x="31" y="3"/>
                </a:cxn>
                <a:cxn ang="0">
                  <a:pos x="35" y="1"/>
                </a:cxn>
                <a:cxn ang="0">
                  <a:pos x="40" y="0"/>
                </a:cxn>
                <a:cxn ang="0">
                  <a:pos x="44" y="0"/>
                </a:cxn>
                <a:cxn ang="0">
                  <a:pos x="49" y="3"/>
                </a:cxn>
                <a:cxn ang="0">
                  <a:pos x="53" y="7"/>
                </a:cxn>
                <a:cxn ang="0">
                  <a:pos x="60" y="15"/>
                </a:cxn>
                <a:cxn ang="0">
                  <a:pos x="67" y="25"/>
                </a:cxn>
                <a:cxn ang="0">
                  <a:pos x="73" y="35"/>
                </a:cxn>
              </a:cxnLst>
              <a:rect l="0" t="0" r="r" b="b"/>
              <a:pathLst>
                <a:path w="77" h="104">
                  <a:moveTo>
                    <a:pt x="76" y="40"/>
                  </a:moveTo>
                  <a:lnTo>
                    <a:pt x="70" y="40"/>
                  </a:lnTo>
                  <a:lnTo>
                    <a:pt x="65" y="40"/>
                  </a:lnTo>
                  <a:lnTo>
                    <a:pt x="60" y="40"/>
                  </a:lnTo>
                  <a:lnTo>
                    <a:pt x="56" y="40"/>
                  </a:lnTo>
                  <a:lnTo>
                    <a:pt x="52" y="40"/>
                  </a:lnTo>
                  <a:lnTo>
                    <a:pt x="48" y="40"/>
                  </a:lnTo>
                  <a:lnTo>
                    <a:pt x="45" y="41"/>
                  </a:lnTo>
                  <a:lnTo>
                    <a:pt x="42" y="42"/>
                  </a:lnTo>
                  <a:lnTo>
                    <a:pt x="41" y="42"/>
                  </a:lnTo>
                  <a:lnTo>
                    <a:pt x="40" y="43"/>
                  </a:lnTo>
                  <a:lnTo>
                    <a:pt x="39" y="44"/>
                  </a:lnTo>
                  <a:lnTo>
                    <a:pt x="39" y="45"/>
                  </a:lnTo>
                  <a:lnTo>
                    <a:pt x="38" y="46"/>
                  </a:lnTo>
                  <a:lnTo>
                    <a:pt x="38" y="47"/>
                  </a:lnTo>
                  <a:lnTo>
                    <a:pt x="38" y="48"/>
                  </a:lnTo>
                  <a:lnTo>
                    <a:pt x="38" y="50"/>
                  </a:lnTo>
                  <a:lnTo>
                    <a:pt x="38" y="51"/>
                  </a:lnTo>
                  <a:lnTo>
                    <a:pt x="38" y="53"/>
                  </a:lnTo>
                  <a:lnTo>
                    <a:pt x="39" y="55"/>
                  </a:lnTo>
                  <a:lnTo>
                    <a:pt x="39" y="58"/>
                  </a:lnTo>
                  <a:lnTo>
                    <a:pt x="40" y="60"/>
                  </a:lnTo>
                  <a:lnTo>
                    <a:pt x="41" y="63"/>
                  </a:lnTo>
                  <a:lnTo>
                    <a:pt x="43" y="66"/>
                  </a:lnTo>
                  <a:lnTo>
                    <a:pt x="44" y="69"/>
                  </a:lnTo>
                  <a:lnTo>
                    <a:pt x="41" y="73"/>
                  </a:lnTo>
                  <a:lnTo>
                    <a:pt x="38" y="78"/>
                  </a:lnTo>
                  <a:lnTo>
                    <a:pt x="35" y="83"/>
                  </a:lnTo>
                  <a:lnTo>
                    <a:pt x="32" y="88"/>
                  </a:lnTo>
                  <a:lnTo>
                    <a:pt x="29" y="92"/>
                  </a:lnTo>
                  <a:lnTo>
                    <a:pt x="28" y="94"/>
                  </a:lnTo>
                  <a:lnTo>
                    <a:pt x="26" y="96"/>
                  </a:lnTo>
                  <a:lnTo>
                    <a:pt x="24" y="98"/>
                  </a:lnTo>
                  <a:lnTo>
                    <a:pt x="22" y="99"/>
                  </a:lnTo>
                  <a:lnTo>
                    <a:pt x="20" y="101"/>
                  </a:lnTo>
                  <a:lnTo>
                    <a:pt x="17" y="102"/>
                  </a:lnTo>
                  <a:lnTo>
                    <a:pt x="14" y="103"/>
                  </a:lnTo>
                  <a:lnTo>
                    <a:pt x="12" y="103"/>
                  </a:lnTo>
                  <a:lnTo>
                    <a:pt x="10" y="103"/>
                  </a:lnTo>
                  <a:lnTo>
                    <a:pt x="8" y="103"/>
                  </a:lnTo>
                  <a:lnTo>
                    <a:pt x="7" y="103"/>
                  </a:lnTo>
                  <a:lnTo>
                    <a:pt x="5" y="103"/>
                  </a:lnTo>
                  <a:lnTo>
                    <a:pt x="4" y="102"/>
                  </a:lnTo>
                  <a:lnTo>
                    <a:pt x="3" y="101"/>
                  </a:lnTo>
                  <a:lnTo>
                    <a:pt x="2" y="100"/>
                  </a:lnTo>
                  <a:lnTo>
                    <a:pt x="1" y="98"/>
                  </a:lnTo>
                  <a:lnTo>
                    <a:pt x="1" y="97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0" y="88"/>
                  </a:lnTo>
                  <a:lnTo>
                    <a:pt x="0" y="85"/>
                  </a:lnTo>
                  <a:lnTo>
                    <a:pt x="0" y="81"/>
                  </a:lnTo>
                  <a:lnTo>
                    <a:pt x="1" y="77"/>
                  </a:lnTo>
                  <a:lnTo>
                    <a:pt x="2" y="74"/>
                  </a:lnTo>
                  <a:lnTo>
                    <a:pt x="3" y="71"/>
                  </a:lnTo>
                  <a:lnTo>
                    <a:pt x="3" y="68"/>
                  </a:lnTo>
                  <a:lnTo>
                    <a:pt x="4" y="68"/>
                  </a:lnTo>
                  <a:lnTo>
                    <a:pt x="4" y="67"/>
                  </a:lnTo>
                  <a:lnTo>
                    <a:pt x="4" y="66"/>
                  </a:lnTo>
                  <a:lnTo>
                    <a:pt x="4" y="66"/>
                  </a:lnTo>
                  <a:lnTo>
                    <a:pt x="4" y="65"/>
                  </a:lnTo>
                  <a:lnTo>
                    <a:pt x="5" y="64"/>
                  </a:lnTo>
                  <a:lnTo>
                    <a:pt x="5" y="62"/>
                  </a:lnTo>
                  <a:lnTo>
                    <a:pt x="6" y="60"/>
                  </a:lnTo>
                  <a:lnTo>
                    <a:pt x="6" y="58"/>
                  </a:lnTo>
                  <a:lnTo>
                    <a:pt x="7" y="56"/>
                  </a:lnTo>
                  <a:lnTo>
                    <a:pt x="8" y="53"/>
                  </a:lnTo>
                  <a:lnTo>
                    <a:pt x="9" y="50"/>
                  </a:lnTo>
                  <a:lnTo>
                    <a:pt x="10" y="44"/>
                  </a:lnTo>
                  <a:lnTo>
                    <a:pt x="13" y="38"/>
                  </a:lnTo>
                  <a:lnTo>
                    <a:pt x="15" y="31"/>
                  </a:lnTo>
                  <a:lnTo>
                    <a:pt x="18" y="24"/>
                  </a:lnTo>
                  <a:lnTo>
                    <a:pt x="21" y="18"/>
                  </a:lnTo>
                  <a:lnTo>
                    <a:pt x="24" y="12"/>
                  </a:lnTo>
                  <a:lnTo>
                    <a:pt x="26" y="10"/>
                  </a:lnTo>
                  <a:lnTo>
                    <a:pt x="28" y="7"/>
                  </a:lnTo>
                  <a:lnTo>
                    <a:pt x="29" y="5"/>
                  </a:lnTo>
                  <a:lnTo>
                    <a:pt x="31" y="3"/>
                  </a:lnTo>
                  <a:lnTo>
                    <a:pt x="33" y="2"/>
                  </a:lnTo>
                  <a:lnTo>
                    <a:pt x="35" y="1"/>
                  </a:lnTo>
                  <a:lnTo>
                    <a:pt x="38" y="0"/>
                  </a:lnTo>
                  <a:lnTo>
                    <a:pt x="40" y="0"/>
                  </a:lnTo>
                  <a:lnTo>
                    <a:pt x="42" y="0"/>
                  </a:lnTo>
                  <a:lnTo>
                    <a:pt x="44" y="0"/>
                  </a:lnTo>
                  <a:lnTo>
                    <a:pt x="47" y="1"/>
                  </a:lnTo>
                  <a:lnTo>
                    <a:pt x="49" y="3"/>
                  </a:lnTo>
                  <a:lnTo>
                    <a:pt x="51" y="5"/>
                  </a:lnTo>
                  <a:lnTo>
                    <a:pt x="53" y="7"/>
                  </a:lnTo>
                  <a:lnTo>
                    <a:pt x="57" y="11"/>
                  </a:lnTo>
                  <a:lnTo>
                    <a:pt x="60" y="15"/>
                  </a:lnTo>
                  <a:lnTo>
                    <a:pt x="64" y="20"/>
                  </a:lnTo>
                  <a:lnTo>
                    <a:pt x="67" y="25"/>
                  </a:lnTo>
                  <a:lnTo>
                    <a:pt x="70" y="30"/>
                  </a:lnTo>
                  <a:lnTo>
                    <a:pt x="73" y="35"/>
                  </a:lnTo>
                  <a:lnTo>
                    <a:pt x="76" y="40"/>
                  </a:lnTo>
                </a:path>
              </a:pathLst>
            </a:custGeom>
            <a:solidFill>
              <a:schemeClr val="tx1"/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</p:grpSp>
      <p:grpSp>
        <p:nvGrpSpPr>
          <p:cNvPr id="12397" name="Group 109"/>
          <p:cNvGrpSpPr>
            <a:grpSpLocks/>
          </p:cNvGrpSpPr>
          <p:nvPr/>
        </p:nvGrpSpPr>
        <p:grpSpPr bwMode="auto">
          <a:xfrm>
            <a:off x="5337175" y="3732213"/>
            <a:ext cx="374650" cy="455612"/>
            <a:chOff x="3362" y="2351"/>
            <a:chExt cx="236" cy="287"/>
          </a:xfrm>
        </p:grpSpPr>
        <p:sp>
          <p:nvSpPr>
            <p:cNvPr id="12394" name="Oval 106"/>
            <p:cNvSpPr>
              <a:spLocks noChangeArrowheads="1"/>
            </p:cNvSpPr>
            <p:nvPr/>
          </p:nvSpPr>
          <p:spPr bwMode="auto">
            <a:xfrm rot="10740000">
              <a:off x="3454" y="2351"/>
              <a:ext cx="144" cy="96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12395" name="Freeform 107"/>
            <p:cNvSpPr>
              <a:spLocks/>
            </p:cNvSpPr>
            <p:nvPr/>
          </p:nvSpPr>
          <p:spPr bwMode="auto">
            <a:xfrm>
              <a:off x="3362" y="2447"/>
              <a:ext cx="141" cy="191"/>
            </a:xfrm>
            <a:custGeom>
              <a:avLst/>
              <a:gdLst/>
              <a:ahLst/>
              <a:cxnLst>
                <a:cxn ang="0">
                  <a:pos x="138" y="28"/>
                </a:cxn>
                <a:cxn ang="0">
                  <a:pos x="134" y="42"/>
                </a:cxn>
                <a:cxn ang="0">
                  <a:pos x="130" y="54"/>
                </a:cxn>
                <a:cxn ang="0">
                  <a:pos x="125" y="67"/>
                </a:cxn>
                <a:cxn ang="0">
                  <a:pos x="119" y="81"/>
                </a:cxn>
                <a:cxn ang="0">
                  <a:pos x="113" y="102"/>
                </a:cxn>
                <a:cxn ang="0">
                  <a:pos x="108" y="131"/>
                </a:cxn>
                <a:cxn ang="0">
                  <a:pos x="104" y="160"/>
                </a:cxn>
                <a:cxn ang="0">
                  <a:pos x="99" y="189"/>
                </a:cxn>
                <a:cxn ang="0">
                  <a:pos x="95" y="188"/>
                </a:cxn>
                <a:cxn ang="0">
                  <a:pos x="91" y="187"/>
                </a:cxn>
                <a:cxn ang="0">
                  <a:pos x="88" y="186"/>
                </a:cxn>
                <a:cxn ang="0">
                  <a:pos x="87" y="185"/>
                </a:cxn>
                <a:cxn ang="0">
                  <a:pos x="86" y="183"/>
                </a:cxn>
                <a:cxn ang="0">
                  <a:pos x="85" y="181"/>
                </a:cxn>
                <a:cxn ang="0">
                  <a:pos x="82" y="176"/>
                </a:cxn>
                <a:cxn ang="0">
                  <a:pos x="78" y="171"/>
                </a:cxn>
                <a:cxn ang="0">
                  <a:pos x="74" y="166"/>
                </a:cxn>
                <a:cxn ang="0">
                  <a:pos x="65" y="157"/>
                </a:cxn>
                <a:cxn ang="0">
                  <a:pos x="49" y="145"/>
                </a:cxn>
                <a:cxn ang="0">
                  <a:pos x="32" y="137"/>
                </a:cxn>
                <a:cxn ang="0">
                  <a:pos x="15" y="132"/>
                </a:cxn>
                <a:cxn ang="0">
                  <a:pos x="5" y="127"/>
                </a:cxn>
                <a:cxn ang="0">
                  <a:pos x="3" y="123"/>
                </a:cxn>
                <a:cxn ang="0">
                  <a:pos x="1" y="119"/>
                </a:cxn>
                <a:cxn ang="0">
                  <a:pos x="0" y="115"/>
                </a:cxn>
                <a:cxn ang="0">
                  <a:pos x="2" y="111"/>
                </a:cxn>
                <a:cxn ang="0">
                  <a:pos x="5" y="110"/>
                </a:cxn>
                <a:cxn ang="0">
                  <a:pos x="11" y="109"/>
                </a:cxn>
                <a:cxn ang="0">
                  <a:pos x="15" y="107"/>
                </a:cxn>
                <a:cxn ang="0">
                  <a:pos x="29" y="97"/>
                </a:cxn>
                <a:cxn ang="0">
                  <a:pos x="42" y="86"/>
                </a:cxn>
                <a:cxn ang="0">
                  <a:pos x="56" y="74"/>
                </a:cxn>
                <a:cxn ang="0">
                  <a:pos x="84" y="49"/>
                </a:cxn>
                <a:cxn ang="0">
                  <a:pos x="98" y="37"/>
                </a:cxn>
                <a:cxn ang="0">
                  <a:pos x="104" y="32"/>
                </a:cxn>
                <a:cxn ang="0">
                  <a:pos x="109" y="27"/>
                </a:cxn>
                <a:cxn ang="0">
                  <a:pos x="115" y="17"/>
                </a:cxn>
                <a:cxn ang="0">
                  <a:pos x="121" y="10"/>
                </a:cxn>
                <a:cxn ang="0">
                  <a:pos x="125" y="5"/>
                </a:cxn>
                <a:cxn ang="0">
                  <a:pos x="131" y="2"/>
                </a:cxn>
                <a:cxn ang="0">
                  <a:pos x="136" y="3"/>
                </a:cxn>
                <a:cxn ang="0">
                  <a:pos x="137" y="7"/>
                </a:cxn>
                <a:cxn ang="0">
                  <a:pos x="138" y="10"/>
                </a:cxn>
                <a:cxn ang="0">
                  <a:pos x="139" y="13"/>
                </a:cxn>
                <a:cxn ang="0">
                  <a:pos x="140" y="15"/>
                </a:cxn>
                <a:cxn ang="0">
                  <a:pos x="140" y="19"/>
                </a:cxn>
              </a:cxnLst>
              <a:rect l="0" t="0" r="r" b="b"/>
              <a:pathLst>
                <a:path w="141" h="191">
                  <a:moveTo>
                    <a:pt x="140" y="21"/>
                  </a:moveTo>
                  <a:lnTo>
                    <a:pt x="138" y="28"/>
                  </a:lnTo>
                  <a:lnTo>
                    <a:pt x="136" y="35"/>
                  </a:lnTo>
                  <a:lnTo>
                    <a:pt x="134" y="42"/>
                  </a:lnTo>
                  <a:lnTo>
                    <a:pt x="132" y="48"/>
                  </a:lnTo>
                  <a:lnTo>
                    <a:pt x="130" y="54"/>
                  </a:lnTo>
                  <a:lnTo>
                    <a:pt x="127" y="60"/>
                  </a:lnTo>
                  <a:lnTo>
                    <a:pt x="125" y="67"/>
                  </a:lnTo>
                  <a:lnTo>
                    <a:pt x="122" y="74"/>
                  </a:lnTo>
                  <a:lnTo>
                    <a:pt x="119" y="81"/>
                  </a:lnTo>
                  <a:lnTo>
                    <a:pt x="117" y="88"/>
                  </a:lnTo>
                  <a:lnTo>
                    <a:pt x="113" y="102"/>
                  </a:lnTo>
                  <a:lnTo>
                    <a:pt x="110" y="116"/>
                  </a:lnTo>
                  <a:lnTo>
                    <a:pt x="108" y="131"/>
                  </a:lnTo>
                  <a:lnTo>
                    <a:pt x="106" y="145"/>
                  </a:lnTo>
                  <a:lnTo>
                    <a:pt x="104" y="160"/>
                  </a:lnTo>
                  <a:lnTo>
                    <a:pt x="101" y="190"/>
                  </a:lnTo>
                  <a:lnTo>
                    <a:pt x="99" y="189"/>
                  </a:lnTo>
                  <a:lnTo>
                    <a:pt x="96" y="188"/>
                  </a:lnTo>
                  <a:lnTo>
                    <a:pt x="95" y="188"/>
                  </a:lnTo>
                  <a:lnTo>
                    <a:pt x="93" y="187"/>
                  </a:lnTo>
                  <a:lnTo>
                    <a:pt x="91" y="187"/>
                  </a:lnTo>
                  <a:lnTo>
                    <a:pt x="89" y="186"/>
                  </a:lnTo>
                  <a:lnTo>
                    <a:pt x="88" y="186"/>
                  </a:lnTo>
                  <a:lnTo>
                    <a:pt x="87" y="185"/>
                  </a:lnTo>
                  <a:lnTo>
                    <a:pt x="87" y="185"/>
                  </a:lnTo>
                  <a:lnTo>
                    <a:pt x="87" y="184"/>
                  </a:lnTo>
                  <a:lnTo>
                    <a:pt x="86" y="183"/>
                  </a:lnTo>
                  <a:lnTo>
                    <a:pt x="86" y="182"/>
                  </a:lnTo>
                  <a:lnTo>
                    <a:pt x="85" y="181"/>
                  </a:lnTo>
                  <a:lnTo>
                    <a:pt x="84" y="178"/>
                  </a:lnTo>
                  <a:lnTo>
                    <a:pt x="82" y="176"/>
                  </a:lnTo>
                  <a:lnTo>
                    <a:pt x="80" y="173"/>
                  </a:lnTo>
                  <a:lnTo>
                    <a:pt x="78" y="171"/>
                  </a:lnTo>
                  <a:lnTo>
                    <a:pt x="76" y="169"/>
                  </a:lnTo>
                  <a:lnTo>
                    <a:pt x="74" y="166"/>
                  </a:lnTo>
                  <a:lnTo>
                    <a:pt x="72" y="164"/>
                  </a:lnTo>
                  <a:lnTo>
                    <a:pt x="65" y="157"/>
                  </a:lnTo>
                  <a:lnTo>
                    <a:pt x="57" y="150"/>
                  </a:lnTo>
                  <a:lnTo>
                    <a:pt x="49" y="145"/>
                  </a:lnTo>
                  <a:lnTo>
                    <a:pt x="41" y="141"/>
                  </a:lnTo>
                  <a:lnTo>
                    <a:pt x="32" y="137"/>
                  </a:lnTo>
                  <a:lnTo>
                    <a:pt x="24" y="134"/>
                  </a:lnTo>
                  <a:lnTo>
                    <a:pt x="15" y="132"/>
                  </a:lnTo>
                  <a:lnTo>
                    <a:pt x="6" y="129"/>
                  </a:lnTo>
                  <a:lnTo>
                    <a:pt x="5" y="127"/>
                  </a:lnTo>
                  <a:lnTo>
                    <a:pt x="4" y="125"/>
                  </a:lnTo>
                  <a:lnTo>
                    <a:pt x="3" y="123"/>
                  </a:lnTo>
                  <a:lnTo>
                    <a:pt x="2" y="121"/>
                  </a:lnTo>
                  <a:lnTo>
                    <a:pt x="1" y="119"/>
                  </a:lnTo>
                  <a:lnTo>
                    <a:pt x="0" y="117"/>
                  </a:lnTo>
                  <a:lnTo>
                    <a:pt x="0" y="115"/>
                  </a:lnTo>
                  <a:lnTo>
                    <a:pt x="1" y="113"/>
                  </a:lnTo>
                  <a:lnTo>
                    <a:pt x="2" y="111"/>
                  </a:lnTo>
                  <a:lnTo>
                    <a:pt x="3" y="111"/>
                  </a:lnTo>
                  <a:lnTo>
                    <a:pt x="5" y="110"/>
                  </a:lnTo>
                  <a:lnTo>
                    <a:pt x="7" y="109"/>
                  </a:lnTo>
                  <a:lnTo>
                    <a:pt x="11" y="109"/>
                  </a:lnTo>
                  <a:lnTo>
                    <a:pt x="13" y="108"/>
                  </a:lnTo>
                  <a:lnTo>
                    <a:pt x="15" y="107"/>
                  </a:lnTo>
                  <a:lnTo>
                    <a:pt x="22" y="102"/>
                  </a:lnTo>
                  <a:lnTo>
                    <a:pt x="29" y="97"/>
                  </a:lnTo>
                  <a:lnTo>
                    <a:pt x="35" y="91"/>
                  </a:lnTo>
                  <a:lnTo>
                    <a:pt x="42" y="86"/>
                  </a:lnTo>
                  <a:lnTo>
                    <a:pt x="49" y="80"/>
                  </a:lnTo>
                  <a:lnTo>
                    <a:pt x="56" y="74"/>
                  </a:lnTo>
                  <a:lnTo>
                    <a:pt x="70" y="61"/>
                  </a:lnTo>
                  <a:lnTo>
                    <a:pt x="84" y="49"/>
                  </a:lnTo>
                  <a:lnTo>
                    <a:pt x="91" y="43"/>
                  </a:lnTo>
                  <a:lnTo>
                    <a:pt x="98" y="37"/>
                  </a:lnTo>
                  <a:lnTo>
                    <a:pt x="101" y="35"/>
                  </a:lnTo>
                  <a:lnTo>
                    <a:pt x="104" y="32"/>
                  </a:lnTo>
                  <a:lnTo>
                    <a:pt x="106" y="30"/>
                  </a:lnTo>
                  <a:lnTo>
                    <a:pt x="109" y="27"/>
                  </a:lnTo>
                  <a:lnTo>
                    <a:pt x="112" y="22"/>
                  </a:lnTo>
                  <a:lnTo>
                    <a:pt x="115" y="17"/>
                  </a:lnTo>
                  <a:lnTo>
                    <a:pt x="119" y="12"/>
                  </a:lnTo>
                  <a:lnTo>
                    <a:pt x="121" y="10"/>
                  </a:lnTo>
                  <a:lnTo>
                    <a:pt x="123" y="7"/>
                  </a:lnTo>
                  <a:lnTo>
                    <a:pt x="125" y="5"/>
                  </a:lnTo>
                  <a:lnTo>
                    <a:pt x="128" y="3"/>
                  </a:lnTo>
                  <a:lnTo>
                    <a:pt x="131" y="2"/>
                  </a:lnTo>
                  <a:lnTo>
                    <a:pt x="135" y="0"/>
                  </a:lnTo>
                  <a:lnTo>
                    <a:pt x="136" y="3"/>
                  </a:lnTo>
                  <a:lnTo>
                    <a:pt x="137" y="5"/>
                  </a:lnTo>
                  <a:lnTo>
                    <a:pt x="137" y="7"/>
                  </a:lnTo>
                  <a:lnTo>
                    <a:pt x="138" y="9"/>
                  </a:lnTo>
                  <a:lnTo>
                    <a:pt x="138" y="10"/>
                  </a:lnTo>
                  <a:lnTo>
                    <a:pt x="139" y="11"/>
                  </a:lnTo>
                  <a:lnTo>
                    <a:pt x="139" y="13"/>
                  </a:lnTo>
                  <a:lnTo>
                    <a:pt x="140" y="14"/>
                  </a:lnTo>
                  <a:lnTo>
                    <a:pt x="140" y="15"/>
                  </a:lnTo>
                  <a:lnTo>
                    <a:pt x="140" y="18"/>
                  </a:lnTo>
                  <a:lnTo>
                    <a:pt x="140" y="19"/>
                  </a:lnTo>
                  <a:lnTo>
                    <a:pt x="140" y="21"/>
                  </a:lnTo>
                </a:path>
              </a:pathLst>
            </a:custGeom>
            <a:solidFill>
              <a:srgbClr val="FF00FF"/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12396" name="Freeform 108"/>
            <p:cNvSpPr>
              <a:spLocks/>
            </p:cNvSpPr>
            <p:nvPr/>
          </p:nvSpPr>
          <p:spPr bwMode="auto">
            <a:xfrm>
              <a:off x="3389" y="2412"/>
              <a:ext cx="59" cy="110"/>
            </a:xfrm>
            <a:custGeom>
              <a:avLst/>
              <a:gdLst/>
              <a:ahLst/>
              <a:cxnLst>
                <a:cxn ang="0">
                  <a:pos x="53" y="20"/>
                </a:cxn>
                <a:cxn ang="0">
                  <a:pos x="45" y="26"/>
                </a:cxn>
                <a:cxn ang="0">
                  <a:pos x="38" y="30"/>
                </a:cxn>
                <a:cxn ang="0">
                  <a:pos x="35" y="33"/>
                </a:cxn>
                <a:cxn ang="0">
                  <a:pos x="32" y="35"/>
                </a:cxn>
                <a:cxn ang="0">
                  <a:pos x="31" y="37"/>
                </a:cxn>
                <a:cxn ang="0">
                  <a:pos x="30" y="39"/>
                </a:cxn>
                <a:cxn ang="0">
                  <a:pos x="29" y="41"/>
                </a:cxn>
                <a:cxn ang="0">
                  <a:pos x="30" y="44"/>
                </a:cxn>
                <a:cxn ang="0">
                  <a:pos x="31" y="46"/>
                </a:cxn>
                <a:cxn ang="0">
                  <a:pos x="34" y="49"/>
                </a:cxn>
                <a:cxn ang="0">
                  <a:pos x="37" y="52"/>
                </a:cxn>
                <a:cxn ang="0">
                  <a:pos x="41" y="55"/>
                </a:cxn>
                <a:cxn ang="0">
                  <a:pos x="47" y="59"/>
                </a:cxn>
                <a:cxn ang="0">
                  <a:pos x="47" y="65"/>
                </a:cxn>
                <a:cxn ang="0">
                  <a:pos x="47" y="76"/>
                </a:cxn>
                <a:cxn ang="0">
                  <a:pos x="47" y="84"/>
                </a:cxn>
                <a:cxn ang="0">
                  <a:pos x="47" y="90"/>
                </a:cxn>
                <a:cxn ang="0">
                  <a:pos x="46" y="95"/>
                </a:cxn>
                <a:cxn ang="0">
                  <a:pos x="44" y="100"/>
                </a:cxn>
                <a:cxn ang="0">
                  <a:pos x="40" y="104"/>
                </a:cxn>
                <a:cxn ang="0">
                  <a:pos x="37" y="107"/>
                </a:cxn>
                <a:cxn ang="0">
                  <a:pos x="33" y="109"/>
                </a:cxn>
                <a:cxn ang="0">
                  <a:pos x="30" y="109"/>
                </a:cxn>
                <a:cxn ang="0">
                  <a:pos x="28" y="108"/>
                </a:cxn>
                <a:cxn ang="0">
                  <a:pos x="24" y="106"/>
                </a:cxn>
                <a:cxn ang="0">
                  <a:pos x="19" y="100"/>
                </a:cxn>
                <a:cxn ang="0">
                  <a:pos x="16" y="93"/>
                </a:cxn>
                <a:cxn ang="0">
                  <a:pos x="13" y="86"/>
                </a:cxn>
                <a:cxn ang="0">
                  <a:pos x="12" y="81"/>
                </a:cxn>
                <a:cxn ang="0">
                  <a:pos x="11" y="79"/>
                </a:cxn>
                <a:cxn ang="0">
                  <a:pos x="11" y="78"/>
                </a:cxn>
                <a:cxn ang="0">
                  <a:pos x="10" y="76"/>
                </a:cxn>
                <a:cxn ang="0">
                  <a:pos x="10" y="72"/>
                </a:cxn>
                <a:cxn ang="0">
                  <a:pos x="8" y="68"/>
                </a:cxn>
                <a:cxn ang="0">
                  <a:pos x="7" y="62"/>
                </a:cxn>
                <a:cxn ang="0">
                  <a:pos x="3" y="49"/>
                </a:cxn>
                <a:cxn ang="0">
                  <a:pos x="1" y="35"/>
                </a:cxn>
                <a:cxn ang="0">
                  <a:pos x="0" y="28"/>
                </a:cxn>
                <a:cxn ang="0">
                  <a:pos x="0" y="22"/>
                </a:cxn>
                <a:cxn ang="0">
                  <a:pos x="0" y="16"/>
                </a:cxn>
                <a:cxn ang="0">
                  <a:pos x="1" y="10"/>
                </a:cxn>
                <a:cxn ang="0">
                  <a:pos x="3" y="6"/>
                </a:cxn>
                <a:cxn ang="0">
                  <a:pos x="6" y="3"/>
                </a:cxn>
                <a:cxn ang="0">
                  <a:pos x="10" y="0"/>
                </a:cxn>
                <a:cxn ang="0">
                  <a:pos x="16" y="0"/>
                </a:cxn>
                <a:cxn ang="0">
                  <a:pos x="27" y="3"/>
                </a:cxn>
                <a:cxn ang="0">
                  <a:pos x="37" y="7"/>
                </a:cxn>
                <a:cxn ang="0">
                  <a:pos x="53" y="15"/>
                </a:cxn>
              </a:cxnLst>
              <a:rect l="0" t="0" r="r" b="b"/>
              <a:pathLst>
                <a:path w="59" h="110">
                  <a:moveTo>
                    <a:pt x="58" y="17"/>
                  </a:moveTo>
                  <a:lnTo>
                    <a:pt x="53" y="20"/>
                  </a:lnTo>
                  <a:lnTo>
                    <a:pt x="49" y="23"/>
                  </a:lnTo>
                  <a:lnTo>
                    <a:pt x="45" y="26"/>
                  </a:lnTo>
                  <a:lnTo>
                    <a:pt x="41" y="28"/>
                  </a:lnTo>
                  <a:lnTo>
                    <a:pt x="38" y="30"/>
                  </a:lnTo>
                  <a:lnTo>
                    <a:pt x="36" y="32"/>
                  </a:lnTo>
                  <a:lnTo>
                    <a:pt x="35" y="33"/>
                  </a:lnTo>
                  <a:lnTo>
                    <a:pt x="34" y="34"/>
                  </a:lnTo>
                  <a:lnTo>
                    <a:pt x="32" y="35"/>
                  </a:lnTo>
                  <a:lnTo>
                    <a:pt x="32" y="36"/>
                  </a:lnTo>
                  <a:lnTo>
                    <a:pt x="31" y="37"/>
                  </a:lnTo>
                  <a:lnTo>
                    <a:pt x="30" y="38"/>
                  </a:lnTo>
                  <a:lnTo>
                    <a:pt x="30" y="39"/>
                  </a:lnTo>
                  <a:lnTo>
                    <a:pt x="29" y="40"/>
                  </a:lnTo>
                  <a:lnTo>
                    <a:pt x="29" y="41"/>
                  </a:lnTo>
                  <a:lnTo>
                    <a:pt x="30" y="42"/>
                  </a:lnTo>
                  <a:lnTo>
                    <a:pt x="30" y="44"/>
                  </a:lnTo>
                  <a:lnTo>
                    <a:pt x="30" y="45"/>
                  </a:lnTo>
                  <a:lnTo>
                    <a:pt x="31" y="46"/>
                  </a:lnTo>
                  <a:lnTo>
                    <a:pt x="32" y="48"/>
                  </a:lnTo>
                  <a:lnTo>
                    <a:pt x="34" y="49"/>
                  </a:lnTo>
                  <a:lnTo>
                    <a:pt x="35" y="50"/>
                  </a:lnTo>
                  <a:lnTo>
                    <a:pt x="37" y="52"/>
                  </a:lnTo>
                  <a:lnTo>
                    <a:pt x="39" y="54"/>
                  </a:lnTo>
                  <a:lnTo>
                    <a:pt x="41" y="55"/>
                  </a:lnTo>
                  <a:lnTo>
                    <a:pt x="44" y="57"/>
                  </a:lnTo>
                  <a:lnTo>
                    <a:pt x="47" y="59"/>
                  </a:lnTo>
                  <a:lnTo>
                    <a:pt x="47" y="62"/>
                  </a:lnTo>
                  <a:lnTo>
                    <a:pt x="47" y="65"/>
                  </a:lnTo>
                  <a:lnTo>
                    <a:pt x="47" y="70"/>
                  </a:lnTo>
                  <a:lnTo>
                    <a:pt x="47" y="76"/>
                  </a:lnTo>
                  <a:lnTo>
                    <a:pt x="47" y="82"/>
                  </a:lnTo>
                  <a:lnTo>
                    <a:pt x="47" y="84"/>
                  </a:lnTo>
                  <a:lnTo>
                    <a:pt x="47" y="87"/>
                  </a:lnTo>
                  <a:lnTo>
                    <a:pt x="47" y="90"/>
                  </a:lnTo>
                  <a:lnTo>
                    <a:pt x="46" y="92"/>
                  </a:lnTo>
                  <a:lnTo>
                    <a:pt x="46" y="95"/>
                  </a:lnTo>
                  <a:lnTo>
                    <a:pt x="45" y="97"/>
                  </a:lnTo>
                  <a:lnTo>
                    <a:pt x="44" y="100"/>
                  </a:lnTo>
                  <a:lnTo>
                    <a:pt x="42" y="102"/>
                  </a:lnTo>
                  <a:lnTo>
                    <a:pt x="40" y="104"/>
                  </a:lnTo>
                  <a:lnTo>
                    <a:pt x="38" y="106"/>
                  </a:lnTo>
                  <a:lnTo>
                    <a:pt x="37" y="107"/>
                  </a:lnTo>
                  <a:lnTo>
                    <a:pt x="35" y="108"/>
                  </a:lnTo>
                  <a:lnTo>
                    <a:pt x="33" y="109"/>
                  </a:lnTo>
                  <a:lnTo>
                    <a:pt x="32" y="109"/>
                  </a:lnTo>
                  <a:lnTo>
                    <a:pt x="30" y="109"/>
                  </a:lnTo>
                  <a:lnTo>
                    <a:pt x="29" y="109"/>
                  </a:lnTo>
                  <a:lnTo>
                    <a:pt x="28" y="108"/>
                  </a:lnTo>
                  <a:lnTo>
                    <a:pt x="26" y="107"/>
                  </a:lnTo>
                  <a:lnTo>
                    <a:pt x="24" y="106"/>
                  </a:lnTo>
                  <a:lnTo>
                    <a:pt x="21" y="103"/>
                  </a:lnTo>
                  <a:lnTo>
                    <a:pt x="19" y="100"/>
                  </a:lnTo>
                  <a:lnTo>
                    <a:pt x="18" y="96"/>
                  </a:lnTo>
                  <a:lnTo>
                    <a:pt x="16" y="93"/>
                  </a:lnTo>
                  <a:lnTo>
                    <a:pt x="15" y="89"/>
                  </a:lnTo>
                  <a:lnTo>
                    <a:pt x="13" y="86"/>
                  </a:lnTo>
                  <a:lnTo>
                    <a:pt x="12" y="83"/>
                  </a:lnTo>
                  <a:lnTo>
                    <a:pt x="12" y="81"/>
                  </a:lnTo>
                  <a:lnTo>
                    <a:pt x="11" y="80"/>
                  </a:lnTo>
                  <a:lnTo>
                    <a:pt x="11" y="79"/>
                  </a:lnTo>
                  <a:lnTo>
                    <a:pt x="11" y="78"/>
                  </a:lnTo>
                  <a:lnTo>
                    <a:pt x="11" y="78"/>
                  </a:lnTo>
                  <a:lnTo>
                    <a:pt x="11" y="77"/>
                  </a:lnTo>
                  <a:lnTo>
                    <a:pt x="10" y="76"/>
                  </a:lnTo>
                  <a:lnTo>
                    <a:pt x="10" y="74"/>
                  </a:lnTo>
                  <a:lnTo>
                    <a:pt x="10" y="72"/>
                  </a:lnTo>
                  <a:lnTo>
                    <a:pt x="9" y="70"/>
                  </a:lnTo>
                  <a:lnTo>
                    <a:pt x="8" y="68"/>
                  </a:lnTo>
                  <a:lnTo>
                    <a:pt x="7" y="65"/>
                  </a:lnTo>
                  <a:lnTo>
                    <a:pt x="7" y="62"/>
                  </a:lnTo>
                  <a:lnTo>
                    <a:pt x="5" y="56"/>
                  </a:lnTo>
                  <a:lnTo>
                    <a:pt x="3" y="49"/>
                  </a:lnTo>
                  <a:lnTo>
                    <a:pt x="2" y="42"/>
                  </a:lnTo>
                  <a:lnTo>
                    <a:pt x="1" y="35"/>
                  </a:lnTo>
                  <a:lnTo>
                    <a:pt x="0" y="32"/>
                  </a:lnTo>
                  <a:lnTo>
                    <a:pt x="0" y="28"/>
                  </a:lnTo>
                  <a:lnTo>
                    <a:pt x="0" y="25"/>
                  </a:lnTo>
                  <a:lnTo>
                    <a:pt x="0" y="22"/>
                  </a:lnTo>
                  <a:lnTo>
                    <a:pt x="0" y="19"/>
                  </a:lnTo>
                  <a:lnTo>
                    <a:pt x="0" y="16"/>
                  </a:lnTo>
                  <a:lnTo>
                    <a:pt x="1" y="13"/>
                  </a:lnTo>
                  <a:lnTo>
                    <a:pt x="1" y="10"/>
                  </a:lnTo>
                  <a:lnTo>
                    <a:pt x="2" y="8"/>
                  </a:lnTo>
                  <a:lnTo>
                    <a:pt x="3" y="6"/>
                  </a:lnTo>
                  <a:lnTo>
                    <a:pt x="5" y="4"/>
                  </a:lnTo>
                  <a:lnTo>
                    <a:pt x="6" y="3"/>
                  </a:lnTo>
                  <a:lnTo>
                    <a:pt x="8" y="1"/>
                  </a:lnTo>
                  <a:lnTo>
                    <a:pt x="10" y="0"/>
                  </a:lnTo>
                  <a:lnTo>
                    <a:pt x="13" y="0"/>
                  </a:lnTo>
                  <a:lnTo>
                    <a:pt x="16" y="0"/>
                  </a:lnTo>
                  <a:lnTo>
                    <a:pt x="22" y="1"/>
                  </a:lnTo>
                  <a:lnTo>
                    <a:pt x="27" y="3"/>
                  </a:lnTo>
                  <a:lnTo>
                    <a:pt x="32" y="5"/>
                  </a:lnTo>
                  <a:lnTo>
                    <a:pt x="37" y="7"/>
                  </a:lnTo>
                  <a:lnTo>
                    <a:pt x="48" y="12"/>
                  </a:lnTo>
                  <a:lnTo>
                    <a:pt x="53" y="15"/>
                  </a:lnTo>
                  <a:lnTo>
                    <a:pt x="58" y="17"/>
                  </a:lnTo>
                </a:path>
              </a:pathLst>
            </a:custGeom>
            <a:solidFill>
              <a:schemeClr val="tx1"/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</p:grpSp>
      <p:grpSp>
        <p:nvGrpSpPr>
          <p:cNvPr id="12401" name="Group 113"/>
          <p:cNvGrpSpPr>
            <a:grpSpLocks/>
          </p:cNvGrpSpPr>
          <p:nvPr/>
        </p:nvGrpSpPr>
        <p:grpSpPr bwMode="auto">
          <a:xfrm>
            <a:off x="4468813" y="4240213"/>
            <a:ext cx="474662" cy="357187"/>
            <a:chOff x="2815" y="2671"/>
            <a:chExt cx="299" cy="225"/>
          </a:xfrm>
        </p:grpSpPr>
        <p:sp>
          <p:nvSpPr>
            <p:cNvPr id="12398" name="Oval 110"/>
            <p:cNvSpPr>
              <a:spLocks noChangeArrowheads="1"/>
            </p:cNvSpPr>
            <p:nvPr/>
          </p:nvSpPr>
          <p:spPr bwMode="auto">
            <a:xfrm rot="12720000">
              <a:off x="2970" y="2678"/>
              <a:ext cx="144" cy="96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12399" name="Freeform 111"/>
            <p:cNvSpPr>
              <a:spLocks/>
            </p:cNvSpPr>
            <p:nvPr/>
          </p:nvSpPr>
          <p:spPr bwMode="auto">
            <a:xfrm>
              <a:off x="2815" y="2751"/>
              <a:ext cx="179" cy="145"/>
            </a:xfrm>
            <a:custGeom>
              <a:avLst/>
              <a:gdLst/>
              <a:ahLst/>
              <a:cxnLst>
                <a:cxn ang="0">
                  <a:pos x="165" y="27"/>
                </a:cxn>
                <a:cxn ang="0">
                  <a:pos x="155" y="36"/>
                </a:cxn>
                <a:cxn ang="0">
                  <a:pos x="144" y="44"/>
                </a:cxn>
                <a:cxn ang="0">
                  <a:pos x="133" y="53"/>
                </a:cxn>
                <a:cxn ang="0">
                  <a:pos x="116" y="66"/>
                </a:cxn>
                <a:cxn ang="0">
                  <a:pos x="95" y="87"/>
                </a:cxn>
                <a:cxn ang="0">
                  <a:pos x="75" y="109"/>
                </a:cxn>
                <a:cxn ang="0">
                  <a:pos x="48" y="144"/>
                </a:cxn>
                <a:cxn ang="0">
                  <a:pos x="45" y="141"/>
                </a:cxn>
                <a:cxn ang="0">
                  <a:pos x="41" y="136"/>
                </a:cxn>
                <a:cxn ang="0">
                  <a:pos x="39" y="133"/>
                </a:cxn>
                <a:cxn ang="0">
                  <a:pos x="38" y="131"/>
                </a:cxn>
                <a:cxn ang="0">
                  <a:pos x="39" y="130"/>
                </a:cxn>
                <a:cxn ang="0">
                  <a:pos x="39" y="126"/>
                </a:cxn>
                <a:cxn ang="0">
                  <a:pos x="39" y="123"/>
                </a:cxn>
                <a:cxn ang="0">
                  <a:pos x="39" y="119"/>
                </a:cxn>
                <a:cxn ang="0">
                  <a:pos x="38" y="113"/>
                </a:cxn>
                <a:cxn ang="0">
                  <a:pos x="37" y="107"/>
                </a:cxn>
                <a:cxn ang="0">
                  <a:pos x="32" y="88"/>
                </a:cxn>
                <a:cxn ang="0">
                  <a:pos x="23" y="71"/>
                </a:cxn>
                <a:cxn ang="0">
                  <a:pos x="12" y="55"/>
                </a:cxn>
                <a:cxn ang="0">
                  <a:pos x="0" y="41"/>
                </a:cxn>
                <a:cxn ang="0">
                  <a:pos x="0" y="37"/>
                </a:cxn>
                <a:cxn ang="0">
                  <a:pos x="1" y="30"/>
                </a:cxn>
                <a:cxn ang="0">
                  <a:pos x="2" y="27"/>
                </a:cxn>
                <a:cxn ang="0">
                  <a:pos x="6" y="24"/>
                </a:cxn>
                <a:cxn ang="0">
                  <a:pos x="9" y="25"/>
                </a:cxn>
                <a:cxn ang="0">
                  <a:pos x="15" y="27"/>
                </a:cxn>
                <a:cxn ang="0">
                  <a:pos x="19" y="28"/>
                </a:cxn>
                <a:cxn ang="0">
                  <a:pos x="36" y="27"/>
                </a:cxn>
                <a:cxn ang="0">
                  <a:pos x="54" y="25"/>
                </a:cxn>
                <a:cxn ang="0">
                  <a:pos x="72" y="22"/>
                </a:cxn>
                <a:cxn ang="0">
                  <a:pos x="108" y="16"/>
                </a:cxn>
                <a:cxn ang="0">
                  <a:pos x="126" y="13"/>
                </a:cxn>
                <a:cxn ang="0">
                  <a:pos x="134" y="12"/>
                </a:cxn>
                <a:cxn ang="0">
                  <a:pos x="147" y="7"/>
                </a:cxn>
                <a:cxn ang="0">
                  <a:pos x="158" y="2"/>
                </a:cxn>
                <a:cxn ang="0">
                  <a:pos x="164" y="1"/>
                </a:cxn>
                <a:cxn ang="0">
                  <a:pos x="170" y="0"/>
                </a:cxn>
                <a:cxn ang="0">
                  <a:pos x="178" y="1"/>
                </a:cxn>
                <a:cxn ang="0">
                  <a:pos x="177" y="7"/>
                </a:cxn>
                <a:cxn ang="0">
                  <a:pos x="176" y="11"/>
                </a:cxn>
                <a:cxn ang="0">
                  <a:pos x="175" y="13"/>
                </a:cxn>
                <a:cxn ang="0">
                  <a:pos x="174" y="16"/>
                </a:cxn>
                <a:cxn ang="0">
                  <a:pos x="173" y="19"/>
                </a:cxn>
                <a:cxn ang="0">
                  <a:pos x="171" y="22"/>
                </a:cxn>
              </a:cxnLst>
              <a:rect l="0" t="0" r="r" b="b"/>
              <a:pathLst>
                <a:path w="179" h="145">
                  <a:moveTo>
                    <a:pt x="171" y="22"/>
                  </a:moveTo>
                  <a:lnTo>
                    <a:pt x="165" y="27"/>
                  </a:lnTo>
                  <a:lnTo>
                    <a:pt x="160" y="32"/>
                  </a:lnTo>
                  <a:lnTo>
                    <a:pt x="155" y="36"/>
                  </a:lnTo>
                  <a:lnTo>
                    <a:pt x="150" y="40"/>
                  </a:lnTo>
                  <a:lnTo>
                    <a:pt x="144" y="44"/>
                  </a:lnTo>
                  <a:lnTo>
                    <a:pt x="139" y="48"/>
                  </a:lnTo>
                  <a:lnTo>
                    <a:pt x="133" y="53"/>
                  </a:lnTo>
                  <a:lnTo>
                    <a:pt x="127" y="57"/>
                  </a:lnTo>
                  <a:lnTo>
                    <a:pt x="116" y="66"/>
                  </a:lnTo>
                  <a:lnTo>
                    <a:pt x="105" y="76"/>
                  </a:lnTo>
                  <a:lnTo>
                    <a:pt x="95" y="87"/>
                  </a:lnTo>
                  <a:lnTo>
                    <a:pt x="85" y="98"/>
                  </a:lnTo>
                  <a:lnTo>
                    <a:pt x="75" y="109"/>
                  </a:lnTo>
                  <a:lnTo>
                    <a:pt x="66" y="121"/>
                  </a:lnTo>
                  <a:lnTo>
                    <a:pt x="48" y="144"/>
                  </a:lnTo>
                  <a:lnTo>
                    <a:pt x="47" y="142"/>
                  </a:lnTo>
                  <a:lnTo>
                    <a:pt x="45" y="141"/>
                  </a:lnTo>
                  <a:lnTo>
                    <a:pt x="43" y="138"/>
                  </a:lnTo>
                  <a:lnTo>
                    <a:pt x="41" y="136"/>
                  </a:lnTo>
                  <a:lnTo>
                    <a:pt x="40" y="134"/>
                  </a:lnTo>
                  <a:lnTo>
                    <a:pt x="39" y="133"/>
                  </a:lnTo>
                  <a:lnTo>
                    <a:pt x="38" y="133"/>
                  </a:lnTo>
                  <a:lnTo>
                    <a:pt x="38" y="131"/>
                  </a:lnTo>
                  <a:lnTo>
                    <a:pt x="38" y="131"/>
                  </a:lnTo>
                  <a:lnTo>
                    <a:pt x="39" y="130"/>
                  </a:lnTo>
                  <a:lnTo>
                    <a:pt x="39" y="128"/>
                  </a:lnTo>
                  <a:lnTo>
                    <a:pt x="39" y="126"/>
                  </a:lnTo>
                  <a:lnTo>
                    <a:pt x="39" y="124"/>
                  </a:lnTo>
                  <a:lnTo>
                    <a:pt x="39" y="123"/>
                  </a:lnTo>
                  <a:lnTo>
                    <a:pt x="39" y="121"/>
                  </a:lnTo>
                  <a:lnTo>
                    <a:pt x="39" y="119"/>
                  </a:lnTo>
                  <a:lnTo>
                    <a:pt x="38" y="116"/>
                  </a:lnTo>
                  <a:lnTo>
                    <a:pt x="38" y="113"/>
                  </a:lnTo>
                  <a:lnTo>
                    <a:pt x="38" y="110"/>
                  </a:lnTo>
                  <a:lnTo>
                    <a:pt x="37" y="107"/>
                  </a:lnTo>
                  <a:lnTo>
                    <a:pt x="35" y="97"/>
                  </a:lnTo>
                  <a:lnTo>
                    <a:pt x="32" y="88"/>
                  </a:lnTo>
                  <a:lnTo>
                    <a:pt x="28" y="79"/>
                  </a:lnTo>
                  <a:lnTo>
                    <a:pt x="23" y="71"/>
                  </a:lnTo>
                  <a:lnTo>
                    <a:pt x="18" y="63"/>
                  </a:lnTo>
                  <a:lnTo>
                    <a:pt x="12" y="55"/>
                  </a:lnTo>
                  <a:lnTo>
                    <a:pt x="6" y="48"/>
                  </a:lnTo>
                  <a:lnTo>
                    <a:pt x="0" y="41"/>
                  </a:lnTo>
                  <a:lnTo>
                    <a:pt x="0" y="39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1" y="30"/>
                  </a:lnTo>
                  <a:lnTo>
                    <a:pt x="1" y="28"/>
                  </a:lnTo>
                  <a:lnTo>
                    <a:pt x="2" y="27"/>
                  </a:lnTo>
                  <a:lnTo>
                    <a:pt x="4" y="25"/>
                  </a:lnTo>
                  <a:lnTo>
                    <a:pt x="6" y="24"/>
                  </a:lnTo>
                  <a:lnTo>
                    <a:pt x="8" y="24"/>
                  </a:lnTo>
                  <a:lnTo>
                    <a:pt x="9" y="25"/>
                  </a:lnTo>
                  <a:lnTo>
                    <a:pt x="11" y="25"/>
                  </a:lnTo>
                  <a:lnTo>
                    <a:pt x="15" y="27"/>
                  </a:lnTo>
                  <a:lnTo>
                    <a:pt x="17" y="28"/>
                  </a:lnTo>
                  <a:lnTo>
                    <a:pt x="19" y="28"/>
                  </a:lnTo>
                  <a:lnTo>
                    <a:pt x="28" y="28"/>
                  </a:lnTo>
                  <a:lnTo>
                    <a:pt x="36" y="27"/>
                  </a:lnTo>
                  <a:lnTo>
                    <a:pt x="45" y="26"/>
                  </a:lnTo>
                  <a:lnTo>
                    <a:pt x="54" y="25"/>
                  </a:lnTo>
                  <a:lnTo>
                    <a:pt x="63" y="24"/>
                  </a:lnTo>
                  <a:lnTo>
                    <a:pt x="72" y="22"/>
                  </a:lnTo>
                  <a:lnTo>
                    <a:pt x="90" y="19"/>
                  </a:lnTo>
                  <a:lnTo>
                    <a:pt x="108" y="16"/>
                  </a:lnTo>
                  <a:lnTo>
                    <a:pt x="117" y="14"/>
                  </a:lnTo>
                  <a:lnTo>
                    <a:pt x="126" y="13"/>
                  </a:lnTo>
                  <a:lnTo>
                    <a:pt x="130" y="12"/>
                  </a:lnTo>
                  <a:lnTo>
                    <a:pt x="134" y="12"/>
                  </a:lnTo>
                  <a:lnTo>
                    <a:pt x="141" y="10"/>
                  </a:lnTo>
                  <a:lnTo>
                    <a:pt x="147" y="7"/>
                  </a:lnTo>
                  <a:lnTo>
                    <a:pt x="153" y="5"/>
                  </a:lnTo>
                  <a:lnTo>
                    <a:pt x="158" y="2"/>
                  </a:lnTo>
                  <a:lnTo>
                    <a:pt x="161" y="2"/>
                  </a:lnTo>
                  <a:lnTo>
                    <a:pt x="164" y="1"/>
                  </a:lnTo>
                  <a:lnTo>
                    <a:pt x="167" y="1"/>
                  </a:lnTo>
                  <a:lnTo>
                    <a:pt x="170" y="0"/>
                  </a:lnTo>
                  <a:lnTo>
                    <a:pt x="174" y="1"/>
                  </a:lnTo>
                  <a:lnTo>
                    <a:pt x="178" y="1"/>
                  </a:lnTo>
                  <a:lnTo>
                    <a:pt x="177" y="4"/>
                  </a:lnTo>
                  <a:lnTo>
                    <a:pt x="177" y="7"/>
                  </a:lnTo>
                  <a:lnTo>
                    <a:pt x="176" y="9"/>
                  </a:lnTo>
                  <a:lnTo>
                    <a:pt x="176" y="11"/>
                  </a:lnTo>
                  <a:lnTo>
                    <a:pt x="175" y="12"/>
                  </a:lnTo>
                  <a:lnTo>
                    <a:pt x="175" y="13"/>
                  </a:lnTo>
                  <a:lnTo>
                    <a:pt x="175" y="15"/>
                  </a:lnTo>
                  <a:lnTo>
                    <a:pt x="174" y="16"/>
                  </a:lnTo>
                  <a:lnTo>
                    <a:pt x="174" y="18"/>
                  </a:lnTo>
                  <a:lnTo>
                    <a:pt x="173" y="19"/>
                  </a:lnTo>
                  <a:lnTo>
                    <a:pt x="172" y="21"/>
                  </a:lnTo>
                  <a:lnTo>
                    <a:pt x="171" y="22"/>
                  </a:lnTo>
                </a:path>
              </a:pathLst>
            </a:custGeom>
            <a:solidFill>
              <a:srgbClr val="FF00FF"/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12400" name="Freeform 112"/>
            <p:cNvSpPr>
              <a:spLocks/>
            </p:cNvSpPr>
            <p:nvPr/>
          </p:nvSpPr>
          <p:spPr bwMode="auto">
            <a:xfrm>
              <a:off x="2883" y="2671"/>
              <a:ext cx="77" cy="104"/>
            </a:xfrm>
            <a:custGeom>
              <a:avLst/>
              <a:gdLst/>
              <a:ahLst/>
              <a:cxnLst>
                <a:cxn ang="0">
                  <a:pos x="70" y="40"/>
                </a:cxn>
                <a:cxn ang="0">
                  <a:pos x="60" y="40"/>
                </a:cxn>
                <a:cxn ang="0">
                  <a:pos x="52" y="40"/>
                </a:cxn>
                <a:cxn ang="0">
                  <a:pos x="45" y="41"/>
                </a:cxn>
                <a:cxn ang="0">
                  <a:pos x="41" y="42"/>
                </a:cxn>
                <a:cxn ang="0">
                  <a:pos x="39" y="44"/>
                </a:cxn>
                <a:cxn ang="0">
                  <a:pos x="38" y="46"/>
                </a:cxn>
                <a:cxn ang="0">
                  <a:pos x="38" y="48"/>
                </a:cxn>
                <a:cxn ang="0">
                  <a:pos x="38" y="51"/>
                </a:cxn>
                <a:cxn ang="0">
                  <a:pos x="39" y="55"/>
                </a:cxn>
                <a:cxn ang="0">
                  <a:pos x="40" y="60"/>
                </a:cxn>
                <a:cxn ang="0">
                  <a:pos x="43" y="66"/>
                </a:cxn>
                <a:cxn ang="0">
                  <a:pos x="41" y="73"/>
                </a:cxn>
                <a:cxn ang="0">
                  <a:pos x="35" y="83"/>
                </a:cxn>
                <a:cxn ang="0">
                  <a:pos x="29" y="92"/>
                </a:cxn>
                <a:cxn ang="0">
                  <a:pos x="26" y="96"/>
                </a:cxn>
                <a:cxn ang="0">
                  <a:pos x="22" y="99"/>
                </a:cxn>
                <a:cxn ang="0">
                  <a:pos x="17" y="102"/>
                </a:cxn>
                <a:cxn ang="0">
                  <a:pos x="12" y="103"/>
                </a:cxn>
                <a:cxn ang="0">
                  <a:pos x="8" y="103"/>
                </a:cxn>
                <a:cxn ang="0">
                  <a:pos x="5" y="103"/>
                </a:cxn>
                <a:cxn ang="0">
                  <a:pos x="3" y="101"/>
                </a:cxn>
                <a:cxn ang="0">
                  <a:pos x="1" y="98"/>
                </a:cxn>
                <a:cxn ang="0">
                  <a:pos x="0" y="96"/>
                </a:cxn>
                <a:cxn ang="0">
                  <a:pos x="0" y="88"/>
                </a:cxn>
                <a:cxn ang="0">
                  <a:pos x="0" y="81"/>
                </a:cxn>
                <a:cxn ang="0">
                  <a:pos x="2" y="74"/>
                </a:cxn>
                <a:cxn ang="0">
                  <a:pos x="3" y="68"/>
                </a:cxn>
                <a:cxn ang="0">
                  <a:pos x="4" y="67"/>
                </a:cxn>
                <a:cxn ang="0">
                  <a:pos x="4" y="66"/>
                </a:cxn>
                <a:cxn ang="0">
                  <a:pos x="5" y="64"/>
                </a:cxn>
                <a:cxn ang="0">
                  <a:pos x="6" y="60"/>
                </a:cxn>
                <a:cxn ang="0">
                  <a:pos x="7" y="56"/>
                </a:cxn>
                <a:cxn ang="0">
                  <a:pos x="9" y="50"/>
                </a:cxn>
                <a:cxn ang="0">
                  <a:pos x="13" y="38"/>
                </a:cxn>
                <a:cxn ang="0">
                  <a:pos x="18" y="24"/>
                </a:cxn>
                <a:cxn ang="0">
                  <a:pos x="24" y="12"/>
                </a:cxn>
                <a:cxn ang="0">
                  <a:pos x="28" y="7"/>
                </a:cxn>
                <a:cxn ang="0">
                  <a:pos x="31" y="3"/>
                </a:cxn>
                <a:cxn ang="0">
                  <a:pos x="35" y="1"/>
                </a:cxn>
                <a:cxn ang="0">
                  <a:pos x="40" y="0"/>
                </a:cxn>
                <a:cxn ang="0">
                  <a:pos x="44" y="0"/>
                </a:cxn>
                <a:cxn ang="0">
                  <a:pos x="49" y="3"/>
                </a:cxn>
                <a:cxn ang="0">
                  <a:pos x="53" y="7"/>
                </a:cxn>
                <a:cxn ang="0">
                  <a:pos x="60" y="15"/>
                </a:cxn>
                <a:cxn ang="0">
                  <a:pos x="67" y="25"/>
                </a:cxn>
                <a:cxn ang="0">
                  <a:pos x="73" y="35"/>
                </a:cxn>
              </a:cxnLst>
              <a:rect l="0" t="0" r="r" b="b"/>
              <a:pathLst>
                <a:path w="77" h="104">
                  <a:moveTo>
                    <a:pt x="76" y="40"/>
                  </a:moveTo>
                  <a:lnTo>
                    <a:pt x="70" y="40"/>
                  </a:lnTo>
                  <a:lnTo>
                    <a:pt x="65" y="40"/>
                  </a:lnTo>
                  <a:lnTo>
                    <a:pt x="60" y="40"/>
                  </a:lnTo>
                  <a:lnTo>
                    <a:pt x="56" y="40"/>
                  </a:lnTo>
                  <a:lnTo>
                    <a:pt x="52" y="40"/>
                  </a:lnTo>
                  <a:lnTo>
                    <a:pt x="48" y="40"/>
                  </a:lnTo>
                  <a:lnTo>
                    <a:pt x="45" y="41"/>
                  </a:lnTo>
                  <a:lnTo>
                    <a:pt x="42" y="42"/>
                  </a:lnTo>
                  <a:lnTo>
                    <a:pt x="41" y="42"/>
                  </a:lnTo>
                  <a:lnTo>
                    <a:pt x="40" y="43"/>
                  </a:lnTo>
                  <a:lnTo>
                    <a:pt x="39" y="44"/>
                  </a:lnTo>
                  <a:lnTo>
                    <a:pt x="39" y="45"/>
                  </a:lnTo>
                  <a:lnTo>
                    <a:pt x="38" y="46"/>
                  </a:lnTo>
                  <a:lnTo>
                    <a:pt x="38" y="47"/>
                  </a:lnTo>
                  <a:lnTo>
                    <a:pt x="38" y="48"/>
                  </a:lnTo>
                  <a:lnTo>
                    <a:pt x="38" y="50"/>
                  </a:lnTo>
                  <a:lnTo>
                    <a:pt x="38" y="51"/>
                  </a:lnTo>
                  <a:lnTo>
                    <a:pt x="38" y="53"/>
                  </a:lnTo>
                  <a:lnTo>
                    <a:pt x="39" y="55"/>
                  </a:lnTo>
                  <a:lnTo>
                    <a:pt x="39" y="58"/>
                  </a:lnTo>
                  <a:lnTo>
                    <a:pt x="40" y="60"/>
                  </a:lnTo>
                  <a:lnTo>
                    <a:pt x="41" y="63"/>
                  </a:lnTo>
                  <a:lnTo>
                    <a:pt x="43" y="66"/>
                  </a:lnTo>
                  <a:lnTo>
                    <a:pt x="44" y="69"/>
                  </a:lnTo>
                  <a:lnTo>
                    <a:pt x="41" y="73"/>
                  </a:lnTo>
                  <a:lnTo>
                    <a:pt x="38" y="78"/>
                  </a:lnTo>
                  <a:lnTo>
                    <a:pt x="35" y="83"/>
                  </a:lnTo>
                  <a:lnTo>
                    <a:pt x="32" y="88"/>
                  </a:lnTo>
                  <a:lnTo>
                    <a:pt x="29" y="92"/>
                  </a:lnTo>
                  <a:lnTo>
                    <a:pt x="28" y="94"/>
                  </a:lnTo>
                  <a:lnTo>
                    <a:pt x="26" y="96"/>
                  </a:lnTo>
                  <a:lnTo>
                    <a:pt x="24" y="98"/>
                  </a:lnTo>
                  <a:lnTo>
                    <a:pt x="22" y="99"/>
                  </a:lnTo>
                  <a:lnTo>
                    <a:pt x="20" y="101"/>
                  </a:lnTo>
                  <a:lnTo>
                    <a:pt x="17" y="102"/>
                  </a:lnTo>
                  <a:lnTo>
                    <a:pt x="14" y="103"/>
                  </a:lnTo>
                  <a:lnTo>
                    <a:pt x="12" y="103"/>
                  </a:lnTo>
                  <a:lnTo>
                    <a:pt x="10" y="103"/>
                  </a:lnTo>
                  <a:lnTo>
                    <a:pt x="8" y="103"/>
                  </a:lnTo>
                  <a:lnTo>
                    <a:pt x="7" y="103"/>
                  </a:lnTo>
                  <a:lnTo>
                    <a:pt x="5" y="103"/>
                  </a:lnTo>
                  <a:lnTo>
                    <a:pt x="4" y="102"/>
                  </a:lnTo>
                  <a:lnTo>
                    <a:pt x="3" y="101"/>
                  </a:lnTo>
                  <a:lnTo>
                    <a:pt x="2" y="100"/>
                  </a:lnTo>
                  <a:lnTo>
                    <a:pt x="1" y="98"/>
                  </a:lnTo>
                  <a:lnTo>
                    <a:pt x="1" y="97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0" y="88"/>
                  </a:lnTo>
                  <a:lnTo>
                    <a:pt x="0" y="85"/>
                  </a:lnTo>
                  <a:lnTo>
                    <a:pt x="0" y="81"/>
                  </a:lnTo>
                  <a:lnTo>
                    <a:pt x="1" y="77"/>
                  </a:lnTo>
                  <a:lnTo>
                    <a:pt x="2" y="74"/>
                  </a:lnTo>
                  <a:lnTo>
                    <a:pt x="3" y="71"/>
                  </a:lnTo>
                  <a:lnTo>
                    <a:pt x="3" y="68"/>
                  </a:lnTo>
                  <a:lnTo>
                    <a:pt x="4" y="68"/>
                  </a:lnTo>
                  <a:lnTo>
                    <a:pt x="4" y="67"/>
                  </a:lnTo>
                  <a:lnTo>
                    <a:pt x="4" y="66"/>
                  </a:lnTo>
                  <a:lnTo>
                    <a:pt x="4" y="66"/>
                  </a:lnTo>
                  <a:lnTo>
                    <a:pt x="4" y="65"/>
                  </a:lnTo>
                  <a:lnTo>
                    <a:pt x="5" y="64"/>
                  </a:lnTo>
                  <a:lnTo>
                    <a:pt x="5" y="62"/>
                  </a:lnTo>
                  <a:lnTo>
                    <a:pt x="6" y="60"/>
                  </a:lnTo>
                  <a:lnTo>
                    <a:pt x="6" y="58"/>
                  </a:lnTo>
                  <a:lnTo>
                    <a:pt x="7" y="56"/>
                  </a:lnTo>
                  <a:lnTo>
                    <a:pt x="8" y="53"/>
                  </a:lnTo>
                  <a:lnTo>
                    <a:pt x="9" y="50"/>
                  </a:lnTo>
                  <a:lnTo>
                    <a:pt x="10" y="44"/>
                  </a:lnTo>
                  <a:lnTo>
                    <a:pt x="13" y="38"/>
                  </a:lnTo>
                  <a:lnTo>
                    <a:pt x="15" y="31"/>
                  </a:lnTo>
                  <a:lnTo>
                    <a:pt x="18" y="24"/>
                  </a:lnTo>
                  <a:lnTo>
                    <a:pt x="21" y="18"/>
                  </a:lnTo>
                  <a:lnTo>
                    <a:pt x="24" y="12"/>
                  </a:lnTo>
                  <a:lnTo>
                    <a:pt x="26" y="10"/>
                  </a:lnTo>
                  <a:lnTo>
                    <a:pt x="28" y="7"/>
                  </a:lnTo>
                  <a:lnTo>
                    <a:pt x="29" y="5"/>
                  </a:lnTo>
                  <a:lnTo>
                    <a:pt x="31" y="3"/>
                  </a:lnTo>
                  <a:lnTo>
                    <a:pt x="33" y="2"/>
                  </a:lnTo>
                  <a:lnTo>
                    <a:pt x="35" y="1"/>
                  </a:lnTo>
                  <a:lnTo>
                    <a:pt x="38" y="0"/>
                  </a:lnTo>
                  <a:lnTo>
                    <a:pt x="40" y="0"/>
                  </a:lnTo>
                  <a:lnTo>
                    <a:pt x="42" y="0"/>
                  </a:lnTo>
                  <a:lnTo>
                    <a:pt x="44" y="0"/>
                  </a:lnTo>
                  <a:lnTo>
                    <a:pt x="47" y="1"/>
                  </a:lnTo>
                  <a:lnTo>
                    <a:pt x="49" y="3"/>
                  </a:lnTo>
                  <a:lnTo>
                    <a:pt x="51" y="5"/>
                  </a:lnTo>
                  <a:lnTo>
                    <a:pt x="53" y="7"/>
                  </a:lnTo>
                  <a:lnTo>
                    <a:pt x="57" y="11"/>
                  </a:lnTo>
                  <a:lnTo>
                    <a:pt x="60" y="15"/>
                  </a:lnTo>
                  <a:lnTo>
                    <a:pt x="64" y="20"/>
                  </a:lnTo>
                  <a:lnTo>
                    <a:pt x="67" y="25"/>
                  </a:lnTo>
                  <a:lnTo>
                    <a:pt x="70" y="30"/>
                  </a:lnTo>
                  <a:lnTo>
                    <a:pt x="73" y="35"/>
                  </a:lnTo>
                  <a:lnTo>
                    <a:pt x="76" y="40"/>
                  </a:lnTo>
                </a:path>
              </a:pathLst>
            </a:custGeom>
            <a:solidFill>
              <a:schemeClr val="tx1"/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684213" y="1628775"/>
            <a:ext cx="8099425" cy="37433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r>
              <a:rPr lang="it-IT" b="1">
                <a:latin typeface="Arial Unicode MS" pitchFamily="34" charset="-128"/>
                <a:cs typeface="Homa" pitchFamily="2" charset="-78"/>
              </a:rPr>
              <a:t>The mood in the </a:t>
            </a:r>
            <a:r>
              <a:rPr lang="en-US" b="1">
                <a:latin typeface="Arial Unicode MS" pitchFamily="34" charset="-128"/>
                <a:cs typeface="Homa" pitchFamily="2" charset="-78"/>
              </a:rPr>
              <a:t>Iranian</a:t>
            </a:r>
            <a:r>
              <a:rPr lang="it-IT" b="1">
                <a:latin typeface="Arial Unicode MS" pitchFamily="34" charset="-128"/>
                <a:cs typeface="Homa" pitchFamily="2" charset="-78"/>
              </a:rPr>
              <a:t> team was really close to the freeze point. The top management decided to win the race next year. So they established a team of analysts to observe the situation and recommend an appropriate solution.</a:t>
            </a:r>
            <a:endParaRPr lang="fa-IR" b="1">
              <a:latin typeface="Arial Unicode MS" pitchFamily="34" charset="-128"/>
              <a:cs typeface="Homa" pitchFamily="2" charset="-78"/>
            </a:endParaRPr>
          </a:p>
          <a:p>
            <a:endParaRPr lang="fa-IR" b="1">
              <a:latin typeface="Arial Unicode MS" pitchFamily="34" charset="-128"/>
              <a:cs typeface="Homa" pitchFamily="2" charset="-78"/>
            </a:endParaRPr>
          </a:p>
          <a:p>
            <a:endParaRPr lang="en-US" b="1">
              <a:latin typeface="Arial Unicode MS" pitchFamily="34" charset="-128"/>
              <a:cs typeface="Homa" pitchFamily="2" charset="-78"/>
            </a:endParaRPr>
          </a:p>
          <a:p>
            <a:pPr algn="r" rtl="1"/>
            <a:r>
              <a:rPr lang="fa-IR">
                <a:latin typeface="Arial Unicode MS" pitchFamily="34" charset="-128"/>
                <a:cs typeface="Homa" pitchFamily="2" charset="-78"/>
              </a:rPr>
              <a:t>حال و هواي تيم ايران خيلي سرد و بهت زده بود. مديريت ارشد تصميم گرفت برنده مسابقات سال آينده باشد. به همين دليل يك تيم تحليل گر براي بررسي اوضاع و ارايه راهكار و راه حل مناسب به خدمت گرفت.</a:t>
            </a:r>
            <a:endParaRPr lang="en-US">
              <a:latin typeface="Arial Unicode MS" pitchFamily="34" charset="-128"/>
              <a:cs typeface="Homa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05200" y="228600"/>
            <a:ext cx="3022600" cy="321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387" name="Picture 3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600" y="228600"/>
            <a:ext cx="3022600" cy="321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388" name="Picture 4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62000" y="3429000"/>
            <a:ext cx="3022600" cy="321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389" name="Picture 5"/>
          <p:cNvPicPr>
            <a:picLocks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267200" y="2438400"/>
            <a:ext cx="3022600" cy="321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390" name="Picture 6"/>
          <p:cNvPicPr>
            <a:picLocks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134100" y="3429000"/>
            <a:ext cx="3022600" cy="321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Freeform 2"/>
          <p:cNvSpPr>
            <a:spLocks/>
          </p:cNvSpPr>
          <p:nvPr/>
        </p:nvSpPr>
        <p:spPr bwMode="auto">
          <a:xfrm>
            <a:off x="6403975" y="1081088"/>
            <a:ext cx="1665288" cy="3779837"/>
          </a:xfrm>
          <a:custGeom>
            <a:avLst/>
            <a:gdLst/>
            <a:ahLst/>
            <a:cxnLst>
              <a:cxn ang="0">
                <a:pos x="986" y="2191"/>
              </a:cxn>
              <a:cxn ang="0">
                <a:pos x="958" y="2002"/>
              </a:cxn>
              <a:cxn ang="0">
                <a:pos x="914" y="1794"/>
              </a:cxn>
              <a:cxn ang="0">
                <a:pos x="855" y="1659"/>
              </a:cxn>
              <a:cxn ang="0">
                <a:pos x="782" y="1485"/>
              </a:cxn>
              <a:cxn ang="0">
                <a:pos x="724" y="1338"/>
              </a:cxn>
              <a:cxn ang="0">
                <a:pos x="704" y="1277"/>
              </a:cxn>
              <a:cxn ang="0">
                <a:pos x="681" y="1246"/>
              </a:cxn>
              <a:cxn ang="0">
                <a:pos x="620" y="1153"/>
              </a:cxn>
              <a:cxn ang="0">
                <a:pos x="547" y="987"/>
              </a:cxn>
              <a:cxn ang="0">
                <a:pos x="435" y="818"/>
              </a:cxn>
              <a:cxn ang="0">
                <a:pos x="362" y="702"/>
              </a:cxn>
              <a:cxn ang="0">
                <a:pos x="331" y="629"/>
              </a:cxn>
              <a:cxn ang="0">
                <a:pos x="288" y="413"/>
              </a:cxn>
              <a:cxn ang="0">
                <a:pos x="267" y="308"/>
              </a:cxn>
              <a:cxn ang="0">
                <a:pos x="246" y="262"/>
              </a:cxn>
              <a:cxn ang="0">
                <a:pos x="153" y="185"/>
              </a:cxn>
              <a:cxn ang="0">
                <a:pos x="56" y="108"/>
              </a:cxn>
              <a:cxn ang="0">
                <a:pos x="37" y="46"/>
              </a:cxn>
              <a:cxn ang="0">
                <a:pos x="6" y="11"/>
              </a:cxn>
              <a:cxn ang="0">
                <a:pos x="4" y="0"/>
              </a:cxn>
              <a:cxn ang="0">
                <a:pos x="40" y="46"/>
              </a:cxn>
              <a:cxn ang="0">
                <a:pos x="101" y="108"/>
              </a:cxn>
              <a:cxn ang="0">
                <a:pos x="159" y="119"/>
              </a:cxn>
              <a:cxn ang="0">
                <a:pos x="221" y="139"/>
              </a:cxn>
              <a:cxn ang="0">
                <a:pos x="251" y="158"/>
              </a:cxn>
              <a:cxn ang="0">
                <a:pos x="286" y="208"/>
              </a:cxn>
              <a:cxn ang="0">
                <a:pos x="321" y="262"/>
              </a:cxn>
              <a:cxn ang="0">
                <a:pos x="335" y="308"/>
              </a:cxn>
              <a:cxn ang="0">
                <a:pos x="352" y="355"/>
              </a:cxn>
              <a:cxn ang="0">
                <a:pos x="366" y="413"/>
              </a:cxn>
              <a:cxn ang="0">
                <a:pos x="390" y="486"/>
              </a:cxn>
              <a:cxn ang="0">
                <a:pos x="409" y="540"/>
              </a:cxn>
              <a:cxn ang="0">
                <a:pos x="441" y="598"/>
              </a:cxn>
              <a:cxn ang="0">
                <a:pos x="493" y="744"/>
              </a:cxn>
              <a:cxn ang="0">
                <a:pos x="552" y="872"/>
              </a:cxn>
              <a:cxn ang="0">
                <a:pos x="599" y="1022"/>
              </a:cxn>
              <a:cxn ang="0">
                <a:pos x="624" y="1084"/>
              </a:cxn>
              <a:cxn ang="0">
                <a:pos x="655" y="1126"/>
              </a:cxn>
              <a:cxn ang="0">
                <a:pos x="681" y="1180"/>
              </a:cxn>
              <a:cxn ang="0">
                <a:pos x="766" y="1358"/>
              </a:cxn>
              <a:cxn ang="0">
                <a:pos x="775" y="1392"/>
              </a:cxn>
              <a:cxn ang="0">
                <a:pos x="808" y="1446"/>
              </a:cxn>
              <a:cxn ang="0">
                <a:pos x="822" y="1485"/>
              </a:cxn>
              <a:cxn ang="0">
                <a:pos x="834" y="1512"/>
              </a:cxn>
              <a:cxn ang="0">
                <a:pos x="895" y="1666"/>
              </a:cxn>
              <a:cxn ang="0">
                <a:pos x="944" y="1794"/>
              </a:cxn>
              <a:cxn ang="0">
                <a:pos x="989" y="1944"/>
              </a:cxn>
              <a:cxn ang="0">
                <a:pos x="1013" y="2025"/>
              </a:cxn>
              <a:cxn ang="0">
                <a:pos x="1045" y="2291"/>
              </a:cxn>
            </a:cxnLst>
            <a:rect l="0" t="0" r="r" b="b"/>
            <a:pathLst>
              <a:path w="1049" h="2381">
                <a:moveTo>
                  <a:pt x="980" y="2241"/>
                </a:moveTo>
                <a:lnTo>
                  <a:pt x="986" y="2226"/>
                </a:lnTo>
                <a:lnTo>
                  <a:pt x="987" y="2206"/>
                </a:lnTo>
                <a:lnTo>
                  <a:pt x="986" y="2191"/>
                </a:lnTo>
                <a:lnTo>
                  <a:pt x="984" y="2176"/>
                </a:lnTo>
                <a:lnTo>
                  <a:pt x="979" y="2141"/>
                </a:lnTo>
                <a:lnTo>
                  <a:pt x="972" y="2106"/>
                </a:lnTo>
                <a:lnTo>
                  <a:pt x="958" y="2002"/>
                </a:lnTo>
                <a:lnTo>
                  <a:pt x="951" y="1948"/>
                </a:lnTo>
                <a:lnTo>
                  <a:pt x="942" y="1898"/>
                </a:lnTo>
                <a:lnTo>
                  <a:pt x="930" y="1844"/>
                </a:lnTo>
                <a:lnTo>
                  <a:pt x="914" y="1794"/>
                </a:lnTo>
                <a:lnTo>
                  <a:pt x="895" y="1747"/>
                </a:lnTo>
                <a:lnTo>
                  <a:pt x="869" y="1701"/>
                </a:lnTo>
                <a:lnTo>
                  <a:pt x="864" y="1682"/>
                </a:lnTo>
                <a:lnTo>
                  <a:pt x="855" y="1659"/>
                </a:lnTo>
                <a:lnTo>
                  <a:pt x="836" y="1612"/>
                </a:lnTo>
                <a:lnTo>
                  <a:pt x="815" y="1570"/>
                </a:lnTo>
                <a:lnTo>
                  <a:pt x="792" y="1531"/>
                </a:lnTo>
                <a:lnTo>
                  <a:pt x="782" y="1485"/>
                </a:lnTo>
                <a:lnTo>
                  <a:pt x="766" y="1443"/>
                </a:lnTo>
                <a:lnTo>
                  <a:pt x="749" y="1400"/>
                </a:lnTo>
                <a:lnTo>
                  <a:pt x="731" y="1358"/>
                </a:lnTo>
                <a:lnTo>
                  <a:pt x="724" y="1338"/>
                </a:lnTo>
                <a:lnTo>
                  <a:pt x="718" y="1323"/>
                </a:lnTo>
                <a:lnTo>
                  <a:pt x="711" y="1300"/>
                </a:lnTo>
                <a:lnTo>
                  <a:pt x="705" y="1284"/>
                </a:lnTo>
                <a:lnTo>
                  <a:pt x="704" y="1277"/>
                </a:lnTo>
                <a:lnTo>
                  <a:pt x="702" y="1269"/>
                </a:lnTo>
                <a:lnTo>
                  <a:pt x="697" y="1265"/>
                </a:lnTo>
                <a:lnTo>
                  <a:pt x="688" y="1254"/>
                </a:lnTo>
                <a:lnTo>
                  <a:pt x="681" y="1246"/>
                </a:lnTo>
                <a:lnTo>
                  <a:pt x="672" y="1238"/>
                </a:lnTo>
                <a:lnTo>
                  <a:pt x="662" y="1215"/>
                </a:lnTo>
                <a:lnTo>
                  <a:pt x="650" y="1196"/>
                </a:lnTo>
                <a:lnTo>
                  <a:pt x="620" y="1153"/>
                </a:lnTo>
                <a:lnTo>
                  <a:pt x="606" y="1115"/>
                </a:lnTo>
                <a:lnTo>
                  <a:pt x="589" y="1072"/>
                </a:lnTo>
                <a:lnTo>
                  <a:pt x="570" y="1030"/>
                </a:lnTo>
                <a:lnTo>
                  <a:pt x="547" y="987"/>
                </a:lnTo>
                <a:lnTo>
                  <a:pt x="500" y="906"/>
                </a:lnTo>
                <a:lnTo>
                  <a:pt x="476" y="872"/>
                </a:lnTo>
                <a:lnTo>
                  <a:pt x="449" y="837"/>
                </a:lnTo>
                <a:lnTo>
                  <a:pt x="435" y="818"/>
                </a:lnTo>
                <a:lnTo>
                  <a:pt x="423" y="798"/>
                </a:lnTo>
                <a:lnTo>
                  <a:pt x="401" y="760"/>
                </a:lnTo>
                <a:lnTo>
                  <a:pt x="376" y="721"/>
                </a:lnTo>
                <a:lnTo>
                  <a:pt x="362" y="702"/>
                </a:lnTo>
                <a:lnTo>
                  <a:pt x="347" y="683"/>
                </a:lnTo>
                <a:lnTo>
                  <a:pt x="343" y="667"/>
                </a:lnTo>
                <a:lnTo>
                  <a:pt x="340" y="652"/>
                </a:lnTo>
                <a:lnTo>
                  <a:pt x="331" y="629"/>
                </a:lnTo>
                <a:lnTo>
                  <a:pt x="322" y="606"/>
                </a:lnTo>
                <a:lnTo>
                  <a:pt x="312" y="579"/>
                </a:lnTo>
                <a:lnTo>
                  <a:pt x="298" y="467"/>
                </a:lnTo>
                <a:lnTo>
                  <a:pt x="288" y="413"/>
                </a:lnTo>
                <a:lnTo>
                  <a:pt x="277" y="355"/>
                </a:lnTo>
                <a:lnTo>
                  <a:pt x="275" y="347"/>
                </a:lnTo>
                <a:lnTo>
                  <a:pt x="274" y="335"/>
                </a:lnTo>
                <a:lnTo>
                  <a:pt x="267" y="308"/>
                </a:lnTo>
                <a:lnTo>
                  <a:pt x="260" y="285"/>
                </a:lnTo>
                <a:lnTo>
                  <a:pt x="256" y="274"/>
                </a:lnTo>
                <a:lnTo>
                  <a:pt x="253" y="270"/>
                </a:lnTo>
                <a:lnTo>
                  <a:pt x="246" y="262"/>
                </a:lnTo>
                <a:lnTo>
                  <a:pt x="235" y="254"/>
                </a:lnTo>
                <a:lnTo>
                  <a:pt x="213" y="231"/>
                </a:lnTo>
                <a:lnTo>
                  <a:pt x="185" y="208"/>
                </a:lnTo>
                <a:lnTo>
                  <a:pt x="153" y="185"/>
                </a:lnTo>
                <a:lnTo>
                  <a:pt x="122" y="158"/>
                </a:lnTo>
                <a:lnTo>
                  <a:pt x="93" y="135"/>
                </a:lnTo>
                <a:lnTo>
                  <a:pt x="66" y="116"/>
                </a:lnTo>
                <a:lnTo>
                  <a:pt x="56" y="108"/>
                </a:lnTo>
                <a:lnTo>
                  <a:pt x="46" y="100"/>
                </a:lnTo>
                <a:lnTo>
                  <a:pt x="44" y="73"/>
                </a:lnTo>
                <a:lnTo>
                  <a:pt x="40" y="62"/>
                </a:lnTo>
                <a:lnTo>
                  <a:pt x="37" y="46"/>
                </a:lnTo>
                <a:lnTo>
                  <a:pt x="32" y="42"/>
                </a:lnTo>
                <a:lnTo>
                  <a:pt x="25" y="31"/>
                </a:lnTo>
                <a:lnTo>
                  <a:pt x="14" y="19"/>
                </a:lnTo>
                <a:lnTo>
                  <a:pt x="6" y="11"/>
                </a:lnTo>
                <a:lnTo>
                  <a:pt x="0" y="4"/>
                </a:lnTo>
                <a:lnTo>
                  <a:pt x="0" y="0"/>
                </a:lnTo>
                <a:lnTo>
                  <a:pt x="0" y="0"/>
                </a:lnTo>
                <a:lnTo>
                  <a:pt x="4" y="0"/>
                </a:lnTo>
                <a:lnTo>
                  <a:pt x="9" y="0"/>
                </a:lnTo>
                <a:lnTo>
                  <a:pt x="18" y="4"/>
                </a:lnTo>
                <a:lnTo>
                  <a:pt x="28" y="11"/>
                </a:lnTo>
                <a:lnTo>
                  <a:pt x="40" y="46"/>
                </a:lnTo>
                <a:lnTo>
                  <a:pt x="53" y="73"/>
                </a:lnTo>
                <a:lnTo>
                  <a:pt x="65" y="89"/>
                </a:lnTo>
                <a:lnTo>
                  <a:pt x="80" y="104"/>
                </a:lnTo>
                <a:lnTo>
                  <a:pt x="101" y="108"/>
                </a:lnTo>
                <a:lnTo>
                  <a:pt x="113" y="112"/>
                </a:lnTo>
                <a:lnTo>
                  <a:pt x="127" y="116"/>
                </a:lnTo>
                <a:lnTo>
                  <a:pt x="143" y="116"/>
                </a:lnTo>
                <a:lnTo>
                  <a:pt x="159" y="119"/>
                </a:lnTo>
                <a:lnTo>
                  <a:pt x="180" y="119"/>
                </a:lnTo>
                <a:lnTo>
                  <a:pt x="200" y="123"/>
                </a:lnTo>
                <a:lnTo>
                  <a:pt x="213" y="131"/>
                </a:lnTo>
                <a:lnTo>
                  <a:pt x="221" y="139"/>
                </a:lnTo>
                <a:lnTo>
                  <a:pt x="230" y="143"/>
                </a:lnTo>
                <a:lnTo>
                  <a:pt x="235" y="146"/>
                </a:lnTo>
                <a:lnTo>
                  <a:pt x="246" y="154"/>
                </a:lnTo>
                <a:lnTo>
                  <a:pt x="251" y="158"/>
                </a:lnTo>
                <a:lnTo>
                  <a:pt x="256" y="166"/>
                </a:lnTo>
                <a:lnTo>
                  <a:pt x="263" y="173"/>
                </a:lnTo>
                <a:lnTo>
                  <a:pt x="272" y="189"/>
                </a:lnTo>
                <a:lnTo>
                  <a:pt x="286" y="208"/>
                </a:lnTo>
                <a:lnTo>
                  <a:pt x="294" y="224"/>
                </a:lnTo>
                <a:lnTo>
                  <a:pt x="305" y="235"/>
                </a:lnTo>
                <a:lnTo>
                  <a:pt x="314" y="247"/>
                </a:lnTo>
                <a:lnTo>
                  <a:pt x="321" y="262"/>
                </a:lnTo>
                <a:lnTo>
                  <a:pt x="326" y="281"/>
                </a:lnTo>
                <a:lnTo>
                  <a:pt x="331" y="293"/>
                </a:lnTo>
                <a:lnTo>
                  <a:pt x="333" y="301"/>
                </a:lnTo>
                <a:lnTo>
                  <a:pt x="335" y="308"/>
                </a:lnTo>
                <a:lnTo>
                  <a:pt x="338" y="320"/>
                </a:lnTo>
                <a:lnTo>
                  <a:pt x="341" y="328"/>
                </a:lnTo>
                <a:lnTo>
                  <a:pt x="347" y="339"/>
                </a:lnTo>
                <a:lnTo>
                  <a:pt x="352" y="355"/>
                </a:lnTo>
                <a:lnTo>
                  <a:pt x="357" y="370"/>
                </a:lnTo>
                <a:lnTo>
                  <a:pt x="361" y="386"/>
                </a:lnTo>
                <a:lnTo>
                  <a:pt x="362" y="389"/>
                </a:lnTo>
                <a:lnTo>
                  <a:pt x="366" y="413"/>
                </a:lnTo>
                <a:lnTo>
                  <a:pt x="369" y="428"/>
                </a:lnTo>
                <a:lnTo>
                  <a:pt x="375" y="451"/>
                </a:lnTo>
                <a:lnTo>
                  <a:pt x="383" y="470"/>
                </a:lnTo>
                <a:lnTo>
                  <a:pt x="390" y="486"/>
                </a:lnTo>
                <a:lnTo>
                  <a:pt x="397" y="501"/>
                </a:lnTo>
                <a:lnTo>
                  <a:pt x="401" y="513"/>
                </a:lnTo>
                <a:lnTo>
                  <a:pt x="404" y="528"/>
                </a:lnTo>
                <a:lnTo>
                  <a:pt x="409" y="540"/>
                </a:lnTo>
                <a:lnTo>
                  <a:pt x="415" y="551"/>
                </a:lnTo>
                <a:lnTo>
                  <a:pt x="425" y="571"/>
                </a:lnTo>
                <a:lnTo>
                  <a:pt x="434" y="582"/>
                </a:lnTo>
                <a:lnTo>
                  <a:pt x="441" y="598"/>
                </a:lnTo>
                <a:lnTo>
                  <a:pt x="449" y="613"/>
                </a:lnTo>
                <a:lnTo>
                  <a:pt x="462" y="644"/>
                </a:lnTo>
                <a:lnTo>
                  <a:pt x="472" y="679"/>
                </a:lnTo>
                <a:lnTo>
                  <a:pt x="493" y="744"/>
                </a:lnTo>
                <a:lnTo>
                  <a:pt x="505" y="775"/>
                </a:lnTo>
                <a:lnTo>
                  <a:pt x="519" y="810"/>
                </a:lnTo>
                <a:lnTo>
                  <a:pt x="533" y="841"/>
                </a:lnTo>
                <a:lnTo>
                  <a:pt x="552" y="872"/>
                </a:lnTo>
                <a:lnTo>
                  <a:pt x="561" y="918"/>
                </a:lnTo>
                <a:lnTo>
                  <a:pt x="573" y="960"/>
                </a:lnTo>
                <a:lnTo>
                  <a:pt x="589" y="1003"/>
                </a:lnTo>
                <a:lnTo>
                  <a:pt x="599" y="1022"/>
                </a:lnTo>
                <a:lnTo>
                  <a:pt x="611" y="1041"/>
                </a:lnTo>
                <a:lnTo>
                  <a:pt x="615" y="1057"/>
                </a:lnTo>
                <a:lnTo>
                  <a:pt x="618" y="1068"/>
                </a:lnTo>
                <a:lnTo>
                  <a:pt x="624" y="1084"/>
                </a:lnTo>
                <a:lnTo>
                  <a:pt x="627" y="1088"/>
                </a:lnTo>
                <a:lnTo>
                  <a:pt x="634" y="1095"/>
                </a:lnTo>
                <a:lnTo>
                  <a:pt x="643" y="1107"/>
                </a:lnTo>
                <a:lnTo>
                  <a:pt x="655" y="1126"/>
                </a:lnTo>
                <a:lnTo>
                  <a:pt x="667" y="1146"/>
                </a:lnTo>
                <a:lnTo>
                  <a:pt x="671" y="1149"/>
                </a:lnTo>
                <a:lnTo>
                  <a:pt x="672" y="1153"/>
                </a:lnTo>
                <a:lnTo>
                  <a:pt x="681" y="1180"/>
                </a:lnTo>
                <a:lnTo>
                  <a:pt x="691" y="1207"/>
                </a:lnTo>
                <a:lnTo>
                  <a:pt x="714" y="1257"/>
                </a:lnTo>
                <a:lnTo>
                  <a:pt x="740" y="1308"/>
                </a:lnTo>
                <a:lnTo>
                  <a:pt x="766" y="1358"/>
                </a:lnTo>
                <a:lnTo>
                  <a:pt x="770" y="1365"/>
                </a:lnTo>
                <a:lnTo>
                  <a:pt x="771" y="1377"/>
                </a:lnTo>
                <a:lnTo>
                  <a:pt x="771" y="1385"/>
                </a:lnTo>
                <a:lnTo>
                  <a:pt x="775" y="1392"/>
                </a:lnTo>
                <a:lnTo>
                  <a:pt x="784" y="1408"/>
                </a:lnTo>
                <a:lnTo>
                  <a:pt x="796" y="1427"/>
                </a:lnTo>
                <a:lnTo>
                  <a:pt x="806" y="1443"/>
                </a:lnTo>
                <a:lnTo>
                  <a:pt x="808" y="1446"/>
                </a:lnTo>
                <a:lnTo>
                  <a:pt x="810" y="1446"/>
                </a:lnTo>
                <a:lnTo>
                  <a:pt x="815" y="1466"/>
                </a:lnTo>
                <a:lnTo>
                  <a:pt x="820" y="1477"/>
                </a:lnTo>
                <a:lnTo>
                  <a:pt x="822" y="1485"/>
                </a:lnTo>
                <a:lnTo>
                  <a:pt x="824" y="1493"/>
                </a:lnTo>
                <a:lnTo>
                  <a:pt x="825" y="1497"/>
                </a:lnTo>
                <a:lnTo>
                  <a:pt x="829" y="1500"/>
                </a:lnTo>
                <a:lnTo>
                  <a:pt x="834" y="1512"/>
                </a:lnTo>
                <a:lnTo>
                  <a:pt x="843" y="1524"/>
                </a:lnTo>
                <a:lnTo>
                  <a:pt x="855" y="1562"/>
                </a:lnTo>
                <a:lnTo>
                  <a:pt x="867" y="1597"/>
                </a:lnTo>
                <a:lnTo>
                  <a:pt x="895" y="1666"/>
                </a:lnTo>
                <a:lnTo>
                  <a:pt x="907" y="1705"/>
                </a:lnTo>
                <a:lnTo>
                  <a:pt x="912" y="1724"/>
                </a:lnTo>
                <a:lnTo>
                  <a:pt x="919" y="1743"/>
                </a:lnTo>
                <a:lnTo>
                  <a:pt x="944" y="1794"/>
                </a:lnTo>
                <a:lnTo>
                  <a:pt x="954" y="1821"/>
                </a:lnTo>
                <a:lnTo>
                  <a:pt x="963" y="1848"/>
                </a:lnTo>
                <a:lnTo>
                  <a:pt x="980" y="1913"/>
                </a:lnTo>
                <a:lnTo>
                  <a:pt x="989" y="1944"/>
                </a:lnTo>
                <a:lnTo>
                  <a:pt x="998" y="1975"/>
                </a:lnTo>
                <a:lnTo>
                  <a:pt x="1003" y="1990"/>
                </a:lnTo>
                <a:lnTo>
                  <a:pt x="1008" y="2010"/>
                </a:lnTo>
                <a:lnTo>
                  <a:pt x="1013" y="2025"/>
                </a:lnTo>
                <a:lnTo>
                  <a:pt x="1015" y="2029"/>
                </a:lnTo>
                <a:lnTo>
                  <a:pt x="1026" y="2118"/>
                </a:lnTo>
                <a:lnTo>
                  <a:pt x="1036" y="2203"/>
                </a:lnTo>
                <a:lnTo>
                  <a:pt x="1045" y="2291"/>
                </a:lnTo>
                <a:lnTo>
                  <a:pt x="1048" y="2334"/>
                </a:lnTo>
                <a:lnTo>
                  <a:pt x="1048" y="2380"/>
                </a:lnTo>
              </a:path>
            </a:pathLst>
          </a:custGeom>
          <a:solidFill>
            <a:srgbClr val="996633"/>
          </a:solidFill>
          <a:ln w="12700" cap="rnd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fa-IR"/>
          </a:p>
        </p:txBody>
      </p:sp>
      <p:grpSp>
        <p:nvGrpSpPr>
          <p:cNvPr id="20492" name="Group 12"/>
          <p:cNvGrpSpPr>
            <a:grpSpLocks/>
          </p:cNvGrpSpPr>
          <p:nvPr/>
        </p:nvGrpSpPr>
        <p:grpSpPr bwMode="auto">
          <a:xfrm>
            <a:off x="6505575" y="3048000"/>
            <a:ext cx="1573213" cy="2209800"/>
            <a:chOff x="4098" y="1920"/>
            <a:chExt cx="991" cy="1392"/>
          </a:xfrm>
        </p:grpSpPr>
        <p:sp>
          <p:nvSpPr>
            <p:cNvPr id="20483" name="Freeform 3"/>
            <p:cNvSpPr>
              <a:spLocks/>
            </p:cNvSpPr>
            <p:nvPr/>
          </p:nvSpPr>
          <p:spPr bwMode="auto">
            <a:xfrm>
              <a:off x="4717" y="2233"/>
              <a:ext cx="244" cy="579"/>
            </a:xfrm>
            <a:custGeom>
              <a:avLst/>
              <a:gdLst/>
              <a:ahLst/>
              <a:cxnLst>
                <a:cxn ang="0">
                  <a:pos x="160" y="56"/>
                </a:cxn>
                <a:cxn ang="0">
                  <a:pos x="116" y="14"/>
                </a:cxn>
                <a:cxn ang="0">
                  <a:pos x="63" y="0"/>
                </a:cxn>
                <a:cxn ang="0">
                  <a:pos x="25" y="2"/>
                </a:cxn>
                <a:cxn ang="0">
                  <a:pos x="19" y="37"/>
                </a:cxn>
                <a:cxn ang="0">
                  <a:pos x="21" y="82"/>
                </a:cxn>
                <a:cxn ang="0">
                  <a:pos x="63" y="136"/>
                </a:cxn>
                <a:cxn ang="0">
                  <a:pos x="89" y="217"/>
                </a:cxn>
                <a:cxn ang="0">
                  <a:pos x="90" y="297"/>
                </a:cxn>
                <a:cxn ang="0">
                  <a:pos x="72" y="371"/>
                </a:cxn>
                <a:cxn ang="0">
                  <a:pos x="46" y="440"/>
                </a:cxn>
                <a:cxn ang="0">
                  <a:pos x="0" y="498"/>
                </a:cxn>
                <a:cxn ang="0">
                  <a:pos x="0" y="516"/>
                </a:cxn>
                <a:cxn ang="0">
                  <a:pos x="6" y="558"/>
                </a:cxn>
                <a:cxn ang="0">
                  <a:pos x="40" y="576"/>
                </a:cxn>
                <a:cxn ang="0">
                  <a:pos x="78" y="578"/>
                </a:cxn>
                <a:cxn ang="0">
                  <a:pos x="141" y="564"/>
                </a:cxn>
                <a:cxn ang="0">
                  <a:pos x="190" y="516"/>
                </a:cxn>
                <a:cxn ang="0">
                  <a:pos x="216" y="434"/>
                </a:cxn>
                <a:cxn ang="0">
                  <a:pos x="234" y="379"/>
                </a:cxn>
                <a:cxn ang="0">
                  <a:pos x="243" y="309"/>
                </a:cxn>
                <a:cxn ang="0">
                  <a:pos x="237" y="217"/>
                </a:cxn>
                <a:cxn ang="0">
                  <a:pos x="216" y="138"/>
                </a:cxn>
                <a:cxn ang="0">
                  <a:pos x="190" y="87"/>
                </a:cxn>
                <a:cxn ang="0">
                  <a:pos x="160" y="56"/>
                </a:cxn>
              </a:cxnLst>
              <a:rect l="0" t="0" r="r" b="b"/>
              <a:pathLst>
                <a:path w="244" h="579">
                  <a:moveTo>
                    <a:pt x="160" y="56"/>
                  </a:moveTo>
                  <a:lnTo>
                    <a:pt x="116" y="14"/>
                  </a:lnTo>
                  <a:lnTo>
                    <a:pt x="63" y="0"/>
                  </a:lnTo>
                  <a:lnTo>
                    <a:pt x="25" y="2"/>
                  </a:lnTo>
                  <a:lnTo>
                    <a:pt x="19" y="37"/>
                  </a:lnTo>
                  <a:lnTo>
                    <a:pt x="21" y="82"/>
                  </a:lnTo>
                  <a:lnTo>
                    <a:pt x="63" y="136"/>
                  </a:lnTo>
                  <a:lnTo>
                    <a:pt x="89" y="217"/>
                  </a:lnTo>
                  <a:lnTo>
                    <a:pt x="90" y="297"/>
                  </a:lnTo>
                  <a:lnTo>
                    <a:pt x="72" y="371"/>
                  </a:lnTo>
                  <a:lnTo>
                    <a:pt x="46" y="440"/>
                  </a:lnTo>
                  <a:lnTo>
                    <a:pt x="0" y="498"/>
                  </a:lnTo>
                  <a:lnTo>
                    <a:pt x="0" y="516"/>
                  </a:lnTo>
                  <a:lnTo>
                    <a:pt x="6" y="558"/>
                  </a:lnTo>
                  <a:lnTo>
                    <a:pt x="40" y="576"/>
                  </a:lnTo>
                  <a:lnTo>
                    <a:pt x="78" y="578"/>
                  </a:lnTo>
                  <a:lnTo>
                    <a:pt x="141" y="564"/>
                  </a:lnTo>
                  <a:lnTo>
                    <a:pt x="190" y="516"/>
                  </a:lnTo>
                  <a:lnTo>
                    <a:pt x="216" y="434"/>
                  </a:lnTo>
                  <a:lnTo>
                    <a:pt x="234" y="379"/>
                  </a:lnTo>
                  <a:lnTo>
                    <a:pt x="243" y="309"/>
                  </a:lnTo>
                  <a:lnTo>
                    <a:pt x="237" y="217"/>
                  </a:lnTo>
                  <a:lnTo>
                    <a:pt x="216" y="138"/>
                  </a:lnTo>
                  <a:lnTo>
                    <a:pt x="190" y="87"/>
                  </a:lnTo>
                  <a:lnTo>
                    <a:pt x="160" y="56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0484" name="Freeform 4"/>
            <p:cNvSpPr>
              <a:spLocks/>
            </p:cNvSpPr>
            <p:nvPr/>
          </p:nvSpPr>
          <p:spPr bwMode="auto">
            <a:xfrm>
              <a:off x="4406" y="2227"/>
              <a:ext cx="386" cy="399"/>
            </a:xfrm>
            <a:custGeom>
              <a:avLst/>
              <a:gdLst/>
              <a:ahLst/>
              <a:cxnLst>
                <a:cxn ang="0">
                  <a:pos x="385" y="29"/>
                </a:cxn>
                <a:cxn ang="0">
                  <a:pos x="372" y="0"/>
                </a:cxn>
                <a:cxn ang="0">
                  <a:pos x="347" y="0"/>
                </a:cxn>
                <a:cxn ang="0">
                  <a:pos x="315" y="31"/>
                </a:cxn>
                <a:cxn ang="0">
                  <a:pos x="294" y="106"/>
                </a:cxn>
                <a:cxn ang="0">
                  <a:pos x="278" y="193"/>
                </a:cxn>
                <a:cxn ang="0">
                  <a:pos x="265" y="283"/>
                </a:cxn>
                <a:cxn ang="0">
                  <a:pos x="225" y="352"/>
                </a:cxn>
                <a:cxn ang="0">
                  <a:pos x="225" y="353"/>
                </a:cxn>
                <a:cxn ang="0">
                  <a:pos x="225" y="366"/>
                </a:cxn>
                <a:cxn ang="0">
                  <a:pos x="171" y="358"/>
                </a:cxn>
                <a:cxn ang="0">
                  <a:pos x="114" y="322"/>
                </a:cxn>
                <a:cxn ang="0">
                  <a:pos x="89" y="290"/>
                </a:cxn>
                <a:cxn ang="0">
                  <a:pos x="44" y="199"/>
                </a:cxn>
                <a:cxn ang="0">
                  <a:pos x="44" y="165"/>
                </a:cxn>
                <a:cxn ang="0">
                  <a:pos x="62" y="134"/>
                </a:cxn>
                <a:cxn ang="0">
                  <a:pos x="80" y="91"/>
                </a:cxn>
                <a:cxn ang="0">
                  <a:pos x="87" y="75"/>
                </a:cxn>
                <a:cxn ang="0">
                  <a:pos x="63" y="66"/>
                </a:cxn>
                <a:cxn ang="0">
                  <a:pos x="35" y="68"/>
                </a:cxn>
                <a:cxn ang="0">
                  <a:pos x="18" y="85"/>
                </a:cxn>
                <a:cxn ang="0">
                  <a:pos x="0" y="122"/>
                </a:cxn>
                <a:cxn ang="0">
                  <a:pos x="10" y="190"/>
                </a:cxn>
                <a:cxn ang="0">
                  <a:pos x="18" y="227"/>
                </a:cxn>
                <a:cxn ang="0">
                  <a:pos x="62" y="304"/>
                </a:cxn>
                <a:cxn ang="0">
                  <a:pos x="99" y="360"/>
                </a:cxn>
                <a:cxn ang="0">
                  <a:pos x="168" y="385"/>
                </a:cxn>
                <a:cxn ang="0">
                  <a:pos x="225" y="398"/>
                </a:cxn>
                <a:cxn ang="0">
                  <a:pos x="269" y="377"/>
                </a:cxn>
                <a:cxn ang="0">
                  <a:pos x="290" y="304"/>
                </a:cxn>
                <a:cxn ang="0">
                  <a:pos x="314" y="215"/>
                </a:cxn>
                <a:cxn ang="0">
                  <a:pos x="332" y="149"/>
                </a:cxn>
                <a:cxn ang="0">
                  <a:pos x="358" y="112"/>
                </a:cxn>
                <a:cxn ang="0">
                  <a:pos x="383" y="75"/>
                </a:cxn>
                <a:cxn ang="0">
                  <a:pos x="385" y="29"/>
                </a:cxn>
              </a:cxnLst>
              <a:rect l="0" t="0" r="r" b="b"/>
              <a:pathLst>
                <a:path w="386" h="399">
                  <a:moveTo>
                    <a:pt x="385" y="29"/>
                  </a:moveTo>
                  <a:lnTo>
                    <a:pt x="372" y="0"/>
                  </a:lnTo>
                  <a:lnTo>
                    <a:pt x="347" y="0"/>
                  </a:lnTo>
                  <a:lnTo>
                    <a:pt x="315" y="31"/>
                  </a:lnTo>
                  <a:lnTo>
                    <a:pt x="294" y="106"/>
                  </a:lnTo>
                  <a:lnTo>
                    <a:pt x="278" y="193"/>
                  </a:lnTo>
                  <a:lnTo>
                    <a:pt x="265" y="283"/>
                  </a:lnTo>
                  <a:lnTo>
                    <a:pt x="225" y="352"/>
                  </a:lnTo>
                  <a:lnTo>
                    <a:pt x="225" y="353"/>
                  </a:lnTo>
                  <a:lnTo>
                    <a:pt x="225" y="366"/>
                  </a:lnTo>
                  <a:lnTo>
                    <a:pt x="171" y="358"/>
                  </a:lnTo>
                  <a:lnTo>
                    <a:pt x="114" y="322"/>
                  </a:lnTo>
                  <a:lnTo>
                    <a:pt x="89" y="290"/>
                  </a:lnTo>
                  <a:lnTo>
                    <a:pt x="44" y="199"/>
                  </a:lnTo>
                  <a:lnTo>
                    <a:pt x="44" y="165"/>
                  </a:lnTo>
                  <a:lnTo>
                    <a:pt x="62" y="134"/>
                  </a:lnTo>
                  <a:lnTo>
                    <a:pt x="80" y="91"/>
                  </a:lnTo>
                  <a:lnTo>
                    <a:pt x="87" y="75"/>
                  </a:lnTo>
                  <a:lnTo>
                    <a:pt x="63" y="66"/>
                  </a:lnTo>
                  <a:lnTo>
                    <a:pt x="35" y="68"/>
                  </a:lnTo>
                  <a:lnTo>
                    <a:pt x="18" y="85"/>
                  </a:lnTo>
                  <a:lnTo>
                    <a:pt x="0" y="122"/>
                  </a:lnTo>
                  <a:lnTo>
                    <a:pt x="10" y="190"/>
                  </a:lnTo>
                  <a:lnTo>
                    <a:pt x="18" y="227"/>
                  </a:lnTo>
                  <a:lnTo>
                    <a:pt x="62" y="304"/>
                  </a:lnTo>
                  <a:lnTo>
                    <a:pt x="99" y="360"/>
                  </a:lnTo>
                  <a:lnTo>
                    <a:pt x="168" y="385"/>
                  </a:lnTo>
                  <a:lnTo>
                    <a:pt x="225" y="398"/>
                  </a:lnTo>
                  <a:lnTo>
                    <a:pt x="269" y="377"/>
                  </a:lnTo>
                  <a:lnTo>
                    <a:pt x="290" y="304"/>
                  </a:lnTo>
                  <a:lnTo>
                    <a:pt x="314" y="215"/>
                  </a:lnTo>
                  <a:lnTo>
                    <a:pt x="332" y="149"/>
                  </a:lnTo>
                  <a:lnTo>
                    <a:pt x="358" y="112"/>
                  </a:lnTo>
                  <a:lnTo>
                    <a:pt x="383" y="75"/>
                  </a:lnTo>
                  <a:lnTo>
                    <a:pt x="385" y="29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0485" name="Freeform 5"/>
            <p:cNvSpPr>
              <a:spLocks/>
            </p:cNvSpPr>
            <p:nvPr/>
          </p:nvSpPr>
          <p:spPr bwMode="auto">
            <a:xfrm>
              <a:off x="4532" y="2219"/>
              <a:ext cx="557" cy="410"/>
            </a:xfrm>
            <a:custGeom>
              <a:avLst/>
              <a:gdLst/>
              <a:ahLst/>
              <a:cxnLst>
                <a:cxn ang="0">
                  <a:pos x="360" y="17"/>
                </a:cxn>
                <a:cxn ang="0">
                  <a:pos x="311" y="0"/>
                </a:cxn>
                <a:cxn ang="0">
                  <a:pos x="285" y="19"/>
                </a:cxn>
                <a:cxn ang="0">
                  <a:pos x="285" y="63"/>
                </a:cxn>
                <a:cxn ang="0">
                  <a:pos x="328" y="110"/>
                </a:cxn>
                <a:cxn ang="0">
                  <a:pos x="400" y="135"/>
                </a:cxn>
                <a:cxn ang="0">
                  <a:pos x="456" y="181"/>
                </a:cxn>
                <a:cxn ang="0">
                  <a:pos x="493" y="234"/>
                </a:cxn>
                <a:cxn ang="0">
                  <a:pos x="512" y="278"/>
                </a:cxn>
                <a:cxn ang="0">
                  <a:pos x="512" y="315"/>
                </a:cxn>
                <a:cxn ang="0">
                  <a:pos x="489" y="355"/>
                </a:cxn>
                <a:cxn ang="0">
                  <a:pos x="431" y="373"/>
                </a:cxn>
                <a:cxn ang="0">
                  <a:pos x="385" y="377"/>
                </a:cxn>
                <a:cxn ang="0">
                  <a:pos x="315" y="373"/>
                </a:cxn>
                <a:cxn ang="0">
                  <a:pos x="227" y="349"/>
                </a:cxn>
                <a:cxn ang="0">
                  <a:pos x="170" y="296"/>
                </a:cxn>
                <a:cxn ang="0">
                  <a:pos x="134" y="256"/>
                </a:cxn>
                <a:cxn ang="0">
                  <a:pos x="145" y="215"/>
                </a:cxn>
                <a:cxn ang="0">
                  <a:pos x="141" y="191"/>
                </a:cxn>
                <a:cxn ang="0">
                  <a:pos x="103" y="206"/>
                </a:cxn>
                <a:cxn ang="0">
                  <a:pos x="63" y="206"/>
                </a:cxn>
                <a:cxn ang="0">
                  <a:pos x="33" y="181"/>
                </a:cxn>
                <a:cxn ang="0">
                  <a:pos x="14" y="162"/>
                </a:cxn>
                <a:cxn ang="0">
                  <a:pos x="2" y="166"/>
                </a:cxn>
                <a:cxn ang="0">
                  <a:pos x="0" y="178"/>
                </a:cxn>
                <a:cxn ang="0">
                  <a:pos x="12" y="215"/>
                </a:cxn>
                <a:cxn ang="0">
                  <a:pos x="12" y="249"/>
                </a:cxn>
                <a:cxn ang="0">
                  <a:pos x="27" y="274"/>
                </a:cxn>
                <a:cxn ang="0">
                  <a:pos x="63" y="293"/>
                </a:cxn>
                <a:cxn ang="0">
                  <a:pos x="94" y="293"/>
                </a:cxn>
                <a:cxn ang="0">
                  <a:pos x="128" y="296"/>
                </a:cxn>
                <a:cxn ang="0">
                  <a:pos x="195" y="352"/>
                </a:cxn>
                <a:cxn ang="0">
                  <a:pos x="246" y="383"/>
                </a:cxn>
                <a:cxn ang="0">
                  <a:pos x="324" y="405"/>
                </a:cxn>
                <a:cxn ang="0">
                  <a:pos x="407" y="409"/>
                </a:cxn>
                <a:cxn ang="0">
                  <a:pos x="468" y="397"/>
                </a:cxn>
                <a:cxn ang="0">
                  <a:pos x="513" y="380"/>
                </a:cxn>
                <a:cxn ang="0">
                  <a:pos x="545" y="346"/>
                </a:cxn>
                <a:cxn ang="0">
                  <a:pos x="556" y="309"/>
                </a:cxn>
                <a:cxn ang="0">
                  <a:pos x="556" y="253"/>
                </a:cxn>
                <a:cxn ang="0">
                  <a:pos x="537" y="215"/>
                </a:cxn>
                <a:cxn ang="0">
                  <a:pos x="513" y="178"/>
                </a:cxn>
                <a:cxn ang="0">
                  <a:pos x="482" y="137"/>
                </a:cxn>
                <a:cxn ang="0">
                  <a:pos x="435" y="104"/>
                </a:cxn>
                <a:cxn ang="0">
                  <a:pos x="407" y="69"/>
                </a:cxn>
                <a:cxn ang="0">
                  <a:pos x="385" y="38"/>
                </a:cxn>
                <a:cxn ang="0">
                  <a:pos x="360" y="17"/>
                </a:cxn>
              </a:cxnLst>
              <a:rect l="0" t="0" r="r" b="b"/>
              <a:pathLst>
                <a:path w="557" h="410">
                  <a:moveTo>
                    <a:pt x="360" y="17"/>
                  </a:moveTo>
                  <a:lnTo>
                    <a:pt x="311" y="0"/>
                  </a:lnTo>
                  <a:lnTo>
                    <a:pt x="285" y="19"/>
                  </a:lnTo>
                  <a:lnTo>
                    <a:pt x="285" y="63"/>
                  </a:lnTo>
                  <a:lnTo>
                    <a:pt x="328" y="110"/>
                  </a:lnTo>
                  <a:lnTo>
                    <a:pt x="400" y="135"/>
                  </a:lnTo>
                  <a:lnTo>
                    <a:pt x="456" y="181"/>
                  </a:lnTo>
                  <a:lnTo>
                    <a:pt x="493" y="234"/>
                  </a:lnTo>
                  <a:lnTo>
                    <a:pt x="512" y="278"/>
                  </a:lnTo>
                  <a:lnTo>
                    <a:pt x="512" y="315"/>
                  </a:lnTo>
                  <a:lnTo>
                    <a:pt x="489" y="355"/>
                  </a:lnTo>
                  <a:lnTo>
                    <a:pt x="431" y="373"/>
                  </a:lnTo>
                  <a:lnTo>
                    <a:pt x="385" y="377"/>
                  </a:lnTo>
                  <a:lnTo>
                    <a:pt x="315" y="373"/>
                  </a:lnTo>
                  <a:lnTo>
                    <a:pt x="227" y="349"/>
                  </a:lnTo>
                  <a:lnTo>
                    <a:pt x="170" y="296"/>
                  </a:lnTo>
                  <a:lnTo>
                    <a:pt x="134" y="256"/>
                  </a:lnTo>
                  <a:lnTo>
                    <a:pt x="145" y="215"/>
                  </a:lnTo>
                  <a:lnTo>
                    <a:pt x="141" y="191"/>
                  </a:lnTo>
                  <a:lnTo>
                    <a:pt x="103" y="206"/>
                  </a:lnTo>
                  <a:lnTo>
                    <a:pt x="63" y="206"/>
                  </a:lnTo>
                  <a:lnTo>
                    <a:pt x="33" y="181"/>
                  </a:lnTo>
                  <a:lnTo>
                    <a:pt x="14" y="162"/>
                  </a:lnTo>
                  <a:lnTo>
                    <a:pt x="2" y="166"/>
                  </a:lnTo>
                  <a:lnTo>
                    <a:pt x="0" y="178"/>
                  </a:lnTo>
                  <a:lnTo>
                    <a:pt x="12" y="215"/>
                  </a:lnTo>
                  <a:lnTo>
                    <a:pt x="12" y="249"/>
                  </a:lnTo>
                  <a:lnTo>
                    <a:pt x="27" y="274"/>
                  </a:lnTo>
                  <a:lnTo>
                    <a:pt x="63" y="293"/>
                  </a:lnTo>
                  <a:lnTo>
                    <a:pt x="94" y="293"/>
                  </a:lnTo>
                  <a:lnTo>
                    <a:pt x="128" y="296"/>
                  </a:lnTo>
                  <a:lnTo>
                    <a:pt x="195" y="352"/>
                  </a:lnTo>
                  <a:lnTo>
                    <a:pt x="246" y="383"/>
                  </a:lnTo>
                  <a:lnTo>
                    <a:pt x="324" y="405"/>
                  </a:lnTo>
                  <a:lnTo>
                    <a:pt x="407" y="409"/>
                  </a:lnTo>
                  <a:lnTo>
                    <a:pt x="468" y="397"/>
                  </a:lnTo>
                  <a:lnTo>
                    <a:pt x="513" y="380"/>
                  </a:lnTo>
                  <a:lnTo>
                    <a:pt x="545" y="346"/>
                  </a:lnTo>
                  <a:lnTo>
                    <a:pt x="556" y="309"/>
                  </a:lnTo>
                  <a:lnTo>
                    <a:pt x="556" y="253"/>
                  </a:lnTo>
                  <a:lnTo>
                    <a:pt x="537" y="215"/>
                  </a:lnTo>
                  <a:lnTo>
                    <a:pt x="513" y="178"/>
                  </a:lnTo>
                  <a:lnTo>
                    <a:pt x="482" y="137"/>
                  </a:lnTo>
                  <a:lnTo>
                    <a:pt x="435" y="104"/>
                  </a:lnTo>
                  <a:lnTo>
                    <a:pt x="407" y="69"/>
                  </a:lnTo>
                  <a:lnTo>
                    <a:pt x="385" y="38"/>
                  </a:lnTo>
                  <a:lnTo>
                    <a:pt x="360" y="17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0486" name="Freeform 6"/>
            <p:cNvSpPr>
              <a:spLocks/>
            </p:cNvSpPr>
            <p:nvPr/>
          </p:nvSpPr>
          <p:spPr bwMode="auto">
            <a:xfrm>
              <a:off x="4537" y="2731"/>
              <a:ext cx="251" cy="581"/>
            </a:xfrm>
            <a:custGeom>
              <a:avLst/>
              <a:gdLst/>
              <a:ahLst/>
              <a:cxnLst>
                <a:cxn ang="0">
                  <a:pos x="231" y="0"/>
                </a:cxn>
                <a:cxn ang="0">
                  <a:pos x="186" y="25"/>
                </a:cxn>
                <a:cxn ang="0">
                  <a:pos x="143" y="97"/>
                </a:cxn>
                <a:cxn ang="0">
                  <a:pos x="113" y="147"/>
                </a:cxn>
                <a:cxn ang="0">
                  <a:pos x="92" y="204"/>
                </a:cxn>
                <a:cxn ang="0">
                  <a:pos x="69" y="260"/>
                </a:cxn>
                <a:cxn ang="0">
                  <a:pos x="51" y="325"/>
                </a:cxn>
                <a:cxn ang="0">
                  <a:pos x="51" y="372"/>
                </a:cxn>
                <a:cxn ang="0">
                  <a:pos x="80" y="409"/>
                </a:cxn>
                <a:cxn ang="0">
                  <a:pos x="99" y="446"/>
                </a:cxn>
                <a:cxn ang="0">
                  <a:pos x="132" y="475"/>
                </a:cxn>
                <a:cxn ang="0">
                  <a:pos x="145" y="501"/>
                </a:cxn>
                <a:cxn ang="0">
                  <a:pos x="130" y="518"/>
                </a:cxn>
                <a:cxn ang="0">
                  <a:pos x="107" y="520"/>
                </a:cxn>
                <a:cxn ang="0">
                  <a:pos x="55" y="526"/>
                </a:cxn>
                <a:cxn ang="0">
                  <a:pos x="18" y="543"/>
                </a:cxn>
                <a:cxn ang="0">
                  <a:pos x="0" y="557"/>
                </a:cxn>
                <a:cxn ang="0">
                  <a:pos x="12" y="575"/>
                </a:cxn>
                <a:cxn ang="0">
                  <a:pos x="44" y="580"/>
                </a:cxn>
                <a:cxn ang="0">
                  <a:pos x="86" y="563"/>
                </a:cxn>
                <a:cxn ang="0">
                  <a:pos x="111" y="549"/>
                </a:cxn>
                <a:cxn ang="0">
                  <a:pos x="164" y="537"/>
                </a:cxn>
                <a:cxn ang="0">
                  <a:pos x="176" y="532"/>
                </a:cxn>
                <a:cxn ang="0">
                  <a:pos x="182" y="514"/>
                </a:cxn>
                <a:cxn ang="0">
                  <a:pos x="174" y="487"/>
                </a:cxn>
                <a:cxn ang="0">
                  <a:pos x="132" y="440"/>
                </a:cxn>
                <a:cxn ang="0">
                  <a:pos x="111" y="409"/>
                </a:cxn>
                <a:cxn ang="0">
                  <a:pos x="86" y="351"/>
                </a:cxn>
                <a:cxn ang="0">
                  <a:pos x="80" y="322"/>
                </a:cxn>
                <a:cxn ang="0">
                  <a:pos x="105" y="247"/>
                </a:cxn>
                <a:cxn ang="0">
                  <a:pos x="151" y="171"/>
                </a:cxn>
                <a:cxn ang="0">
                  <a:pos x="195" y="122"/>
                </a:cxn>
                <a:cxn ang="0">
                  <a:pos x="219" y="85"/>
                </a:cxn>
                <a:cxn ang="0">
                  <a:pos x="244" y="62"/>
                </a:cxn>
                <a:cxn ang="0">
                  <a:pos x="250" y="29"/>
                </a:cxn>
                <a:cxn ang="0">
                  <a:pos x="231" y="0"/>
                </a:cxn>
              </a:cxnLst>
              <a:rect l="0" t="0" r="r" b="b"/>
              <a:pathLst>
                <a:path w="251" h="581">
                  <a:moveTo>
                    <a:pt x="231" y="0"/>
                  </a:moveTo>
                  <a:lnTo>
                    <a:pt x="186" y="25"/>
                  </a:lnTo>
                  <a:lnTo>
                    <a:pt x="143" y="97"/>
                  </a:lnTo>
                  <a:lnTo>
                    <a:pt x="113" y="147"/>
                  </a:lnTo>
                  <a:lnTo>
                    <a:pt x="92" y="204"/>
                  </a:lnTo>
                  <a:lnTo>
                    <a:pt x="69" y="260"/>
                  </a:lnTo>
                  <a:lnTo>
                    <a:pt x="51" y="325"/>
                  </a:lnTo>
                  <a:lnTo>
                    <a:pt x="51" y="372"/>
                  </a:lnTo>
                  <a:lnTo>
                    <a:pt x="80" y="409"/>
                  </a:lnTo>
                  <a:lnTo>
                    <a:pt x="99" y="446"/>
                  </a:lnTo>
                  <a:lnTo>
                    <a:pt x="132" y="475"/>
                  </a:lnTo>
                  <a:lnTo>
                    <a:pt x="145" y="501"/>
                  </a:lnTo>
                  <a:lnTo>
                    <a:pt x="130" y="518"/>
                  </a:lnTo>
                  <a:lnTo>
                    <a:pt x="107" y="520"/>
                  </a:lnTo>
                  <a:lnTo>
                    <a:pt x="55" y="526"/>
                  </a:lnTo>
                  <a:lnTo>
                    <a:pt x="18" y="543"/>
                  </a:lnTo>
                  <a:lnTo>
                    <a:pt x="0" y="557"/>
                  </a:lnTo>
                  <a:lnTo>
                    <a:pt x="12" y="575"/>
                  </a:lnTo>
                  <a:lnTo>
                    <a:pt x="44" y="580"/>
                  </a:lnTo>
                  <a:lnTo>
                    <a:pt x="86" y="563"/>
                  </a:lnTo>
                  <a:lnTo>
                    <a:pt x="111" y="549"/>
                  </a:lnTo>
                  <a:lnTo>
                    <a:pt x="164" y="537"/>
                  </a:lnTo>
                  <a:lnTo>
                    <a:pt x="176" y="532"/>
                  </a:lnTo>
                  <a:lnTo>
                    <a:pt x="182" y="514"/>
                  </a:lnTo>
                  <a:lnTo>
                    <a:pt x="174" y="487"/>
                  </a:lnTo>
                  <a:lnTo>
                    <a:pt x="132" y="440"/>
                  </a:lnTo>
                  <a:lnTo>
                    <a:pt x="111" y="409"/>
                  </a:lnTo>
                  <a:lnTo>
                    <a:pt x="86" y="351"/>
                  </a:lnTo>
                  <a:lnTo>
                    <a:pt x="80" y="322"/>
                  </a:lnTo>
                  <a:lnTo>
                    <a:pt x="105" y="247"/>
                  </a:lnTo>
                  <a:lnTo>
                    <a:pt x="151" y="171"/>
                  </a:lnTo>
                  <a:lnTo>
                    <a:pt x="195" y="122"/>
                  </a:lnTo>
                  <a:lnTo>
                    <a:pt x="219" y="85"/>
                  </a:lnTo>
                  <a:lnTo>
                    <a:pt x="244" y="62"/>
                  </a:lnTo>
                  <a:lnTo>
                    <a:pt x="250" y="29"/>
                  </a:lnTo>
                  <a:lnTo>
                    <a:pt x="231" y="0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0487" name="Freeform 7"/>
            <p:cNvSpPr>
              <a:spLocks/>
            </p:cNvSpPr>
            <p:nvPr/>
          </p:nvSpPr>
          <p:spPr bwMode="auto">
            <a:xfrm>
              <a:off x="4820" y="2727"/>
              <a:ext cx="229" cy="543"/>
            </a:xfrm>
            <a:custGeom>
              <a:avLst/>
              <a:gdLst/>
              <a:ahLst/>
              <a:cxnLst>
                <a:cxn ang="0">
                  <a:pos x="101" y="52"/>
                </a:cxn>
                <a:cxn ang="0">
                  <a:pos x="55" y="7"/>
                </a:cxn>
                <a:cxn ang="0">
                  <a:pos x="4" y="0"/>
                </a:cxn>
                <a:cxn ang="0">
                  <a:pos x="0" y="39"/>
                </a:cxn>
                <a:cxn ang="0">
                  <a:pos x="29" y="69"/>
                </a:cxn>
                <a:cxn ang="0">
                  <a:pos x="74" y="89"/>
                </a:cxn>
                <a:cxn ang="0">
                  <a:pos x="108" y="126"/>
                </a:cxn>
                <a:cxn ang="0">
                  <a:pos x="114" y="175"/>
                </a:cxn>
                <a:cxn ang="0">
                  <a:pos x="108" y="248"/>
                </a:cxn>
                <a:cxn ang="0">
                  <a:pos x="89" y="374"/>
                </a:cxn>
                <a:cxn ang="0">
                  <a:pos x="67" y="453"/>
                </a:cxn>
                <a:cxn ang="0">
                  <a:pos x="44" y="509"/>
                </a:cxn>
                <a:cxn ang="0">
                  <a:pos x="48" y="535"/>
                </a:cxn>
                <a:cxn ang="0">
                  <a:pos x="74" y="540"/>
                </a:cxn>
                <a:cxn ang="0">
                  <a:pos x="118" y="527"/>
                </a:cxn>
                <a:cxn ang="0">
                  <a:pos x="169" y="527"/>
                </a:cxn>
                <a:cxn ang="0">
                  <a:pos x="196" y="542"/>
                </a:cxn>
                <a:cxn ang="0">
                  <a:pos x="222" y="535"/>
                </a:cxn>
                <a:cxn ang="0">
                  <a:pos x="228" y="504"/>
                </a:cxn>
                <a:cxn ang="0">
                  <a:pos x="202" y="498"/>
                </a:cxn>
                <a:cxn ang="0">
                  <a:pos x="152" y="498"/>
                </a:cxn>
                <a:cxn ang="0">
                  <a:pos x="76" y="515"/>
                </a:cxn>
                <a:cxn ang="0">
                  <a:pos x="74" y="509"/>
                </a:cxn>
                <a:cxn ang="0">
                  <a:pos x="80" y="484"/>
                </a:cxn>
                <a:cxn ang="0">
                  <a:pos x="108" y="391"/>
                </a:cxn>
                <a:cxn ang="0">
                  <a:pos x="120" y="316"/>
                </a:cxn>
                <a:cxn ang="0">
                  <a:pos x="139" y="225"/>
                </a:cxn>
                <a:cxn ang="0">
                  <a:pos x="139" y="161"/>
                </a:cxn>
                <a:cxn ang="0">
                  <a:pos x="137" y="112"/>
                </a:cxn>
                <a:cxn ang="0">
                  <a:pos x="127" y="76"/>
                </a:cxn>
                <a:cxn ang="0">
                  <a:pos x="101" y="52"/>
                </a:cxn>
              </a:cxnLst>
              <a:rect l="0" t="0" r="r" b="b"/>
              <a:pathLst>
                <a:path w="229" h="543">
                  <a:moveTo>
                    <a:pt x="101" y="52"/>
                  </a:moveTo>
                  <a:lnTo>
                    <a:pt x="55" y="7"/>
                  </a:lnTo>
                  <a:lnTo>
                    <a:pt x="4" y="0"/>
                  </a:lnTo>
                  <a:lnTo>
                    <a:pt x="0" y="39"/>
                  </a:lnTo>
                  <a:lnTo>
                    <a:pt x="29" y="69"/>
                  </a:lnTo>
                  <a:lnTo>
                    <a:pt x="74" y="89"/>
                  </a:lnTo>
                  <a:lnTo>
                    <a:pt x="108" y="126"/>
                  </a:lnTo>
                  <a:lnTo>
                    <a:pt x="114" y="175"/>
                  </a:lnTo>
                  <a:lnTo>
                    <a:pt x="108" y="248"/>
                  </a:lnTo>
                  <a:lnTo>
                    <a:pt x="89" y="374"/>
                  </a:lnTo>
                  <a:lnTo>
                    <a:pt x="67" y="453"/>
                  </a:lnTo>
                  <a:lnTo>
                    <a:pt x="44" y="509"/>
                  </a:lnTo>
                  <a:lnTo>
                    <a:pt x="48" y="535"/>
                  </a:lnTo>
                  <a:lnTo>
                    <a:pt x="74" y="540"/>
                  </a:lnTo>
                  <a:lnTo>
                    <a:pt x="118" y="527"/>
                  </a:lnTo>
                  <a:lnTo>
                    <a:pt x="169" y="527"/>
                  </a:lnTo>
                  <a:lnTo>
                    <a:pt x="196" y="542"/>
                  </a:lnTo>
                  <a:lnTo>
                    <a:pt x="222" y="535"/>
                  </a:lnTo>
                  <a:lnTo>
                    <a:pt x="228" y="504"/>
                  </a:lnTo>
                  <a:lnTo>
                    <a:pt x="202" y="498"/>
                  </a:lnTo>
                  <a:lnTo>
                    <a:pt x="152" y="498"/>
                  </a:lnTo>
                  <a:lnTo>
                    <a:pt x="76" y="515"/>
                  </a:lnTo>
                  <a:lnTo>
                    <a:pt x="74" y="509"/>
                  </a:lnTo>
                  <a:lnTo>
                    <a:pt x="80" y="484"/>
                  </a:lnTo>
                  <a:lnTo>
                    <a:pt x="108" y="391"/>
                  </a:lnTo>
                  <a:lnTo>
                    <a:pt x="120" y="316"/>
                  </a:lnTo>
                  <a:lnTo>
                    <a:pt x="139" y="225"/>
                  </a:lnTo>
                  <a:lnTo>
                    <a:pt x="139" y="161"/>
                  </a:lnTo>
                  <a:lnTo>
                    <a:pt x="137" y="112"/>
                  </a:lnTo>
                  <a:lnTo>
                    <a:pt x="127" y="76"/>
                  </a:lnTo>
                  <a:lnTo>
                    <a:pt x="101" y="52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0488" name="Freeform 8"/>
            <p:cNvSpPr>
              <a:spLocks/>
            </p:cNvSpPr>
            <p:nvPr/>
          </p:nvSpPr>
          <p:spPr bwMode="auto">
            <a:xfrm>
              <a:off x="4557" y="1920"/>
              <a:ext cx="269" cy="293"/>
            </a:xfrm>
            <a:custGeom>
              <a:avLst/>
              <a:gdLst/>
              <a:ahLst/>
              <a:cxnLst>
                <a:cxn ang="0">
                  <a:pos x="268" y="261"/>
                </a:cxn>
                <a:cxn ang="0">
                  <a:pos x="268" y="196"/>
                </a:cxn>
                <a:cxn ang="0">
                  <a:pos x="255" y="124"/>
                </a:cxn>
                <a:cxn ang="0">
                  <a:pos x="224" y="66"/>
                </a:cxn>
                <a:cxn ang="0">
                  <a:pos x="183" y="31"/>
                </a:cxn>
                <a:cxn ang="0">
                  <a:pos x="139" y="4"/>
                </a:cxn>
                <a:cxn ang="0">
                  <a:pos x="101" y="0"/>
                </a:cxn>
                <a:cxn ang="0">
                  <a:pos x="59" y="11"/>
                </a:cxn>
                <a:cxn ang="0">
                  <a:pos x="40" y="35"/>
                </a:cxn>
                <a:cxn ang="0">
                  <a:pos x="27" y="66"/>
                </a:cxn>
                <a:cxn ang="0">
                  <a:pos x="31" y="99"/>
                </a:cxn>
                <a:cxn ang="0">
                  <a:pos x="38" y="136"/>
                </a:cxn>
                <a:cxn ang="0">
                  <a:pos x="59" y="167"/>
                </a:cxn>
                <a:cxn ang="0">
                  <a:pos x="0" y="241"/>
                </a:cxn>
                <a:cxn ang="0">
                  <a:pos x="8" y="259"/>
                </a:cxn>
                <a:cxn ang="0">
                  <a:pos x="76" y="202"/>
                </a:cxn>
                <a:cxn ang="0">
                  <a:pos x="113" y="247"/>
                </a:cxn>
                <a:cxn ang="0">
                  <a:pos x="154" y="278"/>
                </a:cxn>
                <a:cxn ang="0">
                  <a:pos x="196" y="292"/>
                </a:cxn>
                <a:cxn ang="0">
                  <a:pos x="230" y="292"/>
                </a:cxn>
                <a:cxn ang="0">
                  <a:pos x="255" y="279"/>
                </a:cxn>
                <a:cxn ang="0">
                  <a:pos x="268" y="261"/>
                </a:cxn>
              </a:cxnLst>
              <a:rect l="0" t="0" r="r" b="b"/>
              <a:pathLst>
                <a:path w="269" h="293">
                  <a:moveTo>
                    <a:pt x="268" y="261"/>
                  </a:moveTo>
                  <a:lnTo>
                    <a:pt x="268" y="196"/>
                  </a:lnTo>
                  <a:lnTo>
                    <a:pt x="255" y="124"/>
                  </a:lnTo>
                  <a:lnTo>
                    <a:pt x="224" y="66"/>
                  </a:lnTo>
                  <a:lnTo>
                    <a:pt x="183" y="31"/>
                  </a:lnTo>
                  <a:lnTo>
                    <a:pt x="139" y="4"/>
                  </a:lnTo>
                  <a:lnTo>
                    <a:pt x="101" y="0"/>
                  </a:lnTo>
                  <a:lnTo>
                    <a:pt x="59" y="11"/>
                  </a:lnTo>
                  <a:lnTo>
                    <a:pt x="40" y="35"/>
                  </a:lnTo>
                  <a:lnTo>
                    <a:pt x="27" y="66"/>
                  </a:lnTo>
                  <a:lnTo>
                    <a:pt x="31" y="99"/>
                  </a:lnTo>
                  <a:lnTo>
                    <a:pt x="38" y="136"/>
                  </a:lnTo>
                  <a:lnTo>
                    <a:pt x="59" y="167"/>
                  </a:lnTo>
                  <a:lnTo>
                    <a:pt x="0" y="241"/>
                  </a:lnTo>
                  <a:lnTo>
                    <a:pt x="8" y="259"/>
                  </a:lnTo>
                  <a:lnTo>
                    <a:pt x="76" y="202"/>
                  </a:lnTo>
                  <a:lnTo>
                    <a:pt x="113" y="247"/>
                  </a:lnTo>
                  <a:lnTo>
                    <a:pt x="154" y="278"/>
                  </a:lnTo>
                  <a:lnTo>
                    <a:pt x="196" y="292"/>
                  </a:lnTo>
                  <a:lnTo>
                    <a:pt x="230" y="292"/>
                  </a:lnTo>
                  <a:lnTo>
                    <a:pt x="255" y="279"/>
                  </a:lnTo>
                  <a:lnTo>
                    <a:pt x="268" y="261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grpSp>
          <p:nvGrpSpPr>
            <p:cNvPr id="20491" name="Group 11"/>
            <p:cNvGrpSpPr>
              <a:grpSpLocks/>
            </p:cNvGrpSpPr>
            <p:nvPr/>
          </p:nvGrpSpPr>
          <p:grpSpPr bwMode="auto">
            <a:xfrm>
              <a:off x="4098" y="2137"/>
              <a:ext cx="628" cy="376"/>
              <a:chOff x="4098" y="2137"/>
              <a:chExt cx="628" cy="376"/>
            </a:xfrm>
          </p:grpSpPr>
          <p:sp>
            <p:nvSpPr>
              <p:cNvPr id="20489" name="Freeform 9"/>
              <p:cNvSpPr>
                <a:spLocks/>
              </p:cNvSpPr>
              <p:nvPr/>
            </p:nvSpPr>
            <p:spPr bwMode="auto">
              <a:xfrm>
                <a:off x="4125" y="2137"/>
                <a:ext cx="601" cy="350"/>
              </a:xfrm>
              <a:custGeom>
                <a:avLst/>
                <a:gdLst/>
                <a:ahLst/>
                <a:cxnLst>
                  <a:cxn ang="0">
                    <a:pos x="20" y="97"/>
                  </a:cxn>
                  <a:cxn ang="0">
                    <a:pos x="88" y="100"/>
                  </a:cxn>
                  <a:cxn ang="0">
                    <a:pos x="186" y="103"/>
                  </a:cxn>
                  <a:cxn ang="0">
                    <a:pos x="285" y="103"/>
                  </a:cxn>
                  <a:cxn ang="0">
                    <a:pos x="379" y="97"/>
                  </a:cxn>
                  <a:cxn ang="0">
                    <a:pos x="398" y="93"/>
                  </a:cxn>
                  <a:cxn ang="0">
                    <a:pos x="417" y="86"/>
                  </a:cxn>
                  <a:cxn ang="0">
                    <a:pos x="433" y="76"/>
                  </a:cxn>
                  <a:cxn ang="0">
                    <a:pos x="464" y="53"/>
                  </a:cxn>
                  <a:cxn ang="0">
                    <a:pos x="495" y="30"/>
                  </a:cxn>
                  <a:cxn ang="0">
                    <a:pos x="510" y="16"/>
                  </a:cxn>
                  <a:cxn ang="0">
                    <a:pos x="511" y="7"/>
                  </a:cxn>
                  <a:cxn ang="0">
                    <a:pos x="514" y="2"/>
                  </a:cxn>
                  <a:cxn ang="0">
                    <a:pos x="517" y="0"/>
                  </a:cxn>
                  <a:cxn ang="0">
                    <a:pos x="522" y="2"/>
                  </a:cxn>
                  <a:cxn ang="0">
                    <a:pos x="525" y="7"/>
                  </a:cxn>
                  <a:cxn ang="0">
                    <a:pos x="531" y="19"/>
                  </a:cxn>
                  <a:cxn ang="0">
                    <a:pos x="536" y="34"/>
                  </a:cxn>
                  <a:cxn ang="0">
                    <a:pos x="538" y="43"/>
                  </a:cxn>
                  <a:cxn ang="0">
                    <a:pos x="538" y="48"/>
                  </a:cxn>
                  <a:cxn ang="0">
                    <a:pos x="537" y="50"/>
                  </a:cxn>
                  <a:cxn ang="0">
                    <a:pos x="538" y="53"/>
                  </a:cxn>
                  <a:cxn ang="0">
                    <a:pos x="543" y="57"/>
                  </a:cxn>
                  <a:cxn ang="0">
                    <a:pos x="551" y="64"/>
                  </a:cxn>
                  <a:cxn ang="0">
                    <a:pos x="556" y="80"/>
                  </a:cxn>
                  <a:cxn ang="0">
                    <a:pos x="563" y="88"/>
                  </a:cxn>
                  <a:cxn ang="0">
                    <a:pos x="584" y="101"/>
                  </a:cxn>
                  <a:cxn ang="0">
                    <a:pos x="594" y="108"/>
                  </a:cxn>
                  <a:cxn ang="0">
                    <a:pos x="600" y="110"/>
                  </a:cxn>
                  <a:cxn ang="0">
                    <a:pos x="585" y="114"/>
                  </a:cxn>
                  <a:cxn ang="0">
                    <a:pos x="575" y="116"/>
                  </a:cxn>
                  <a:cxn ang="0">
                    <a:pos x="566" y="118"/>
                  </a:cxn>
                  <a:cxn ang="0">
                    <a:pos x="566" y="116"/>
                  </a:cxn>
                  <a:cxn ang="0">
                    <a:pos x="567" y="114"/>
                  </a:cxn>
                  <a:cxn ang="0">
                    <a:pos x="561" y="112"/>
                  </a:cxn>
                  <a:cxn ang="0">
                    <a:pos x="552" y="111"/>
                  </a:cxn>
                  <a:cxn ang="0">
                    <a:pos x="538" y="111"/>
                  </a:cxn>
                  <a:cxn ang="0">
                    <a:pos x="518" y="113"/>
                  </a:cxn>
                  <a:cxn ang="0">
                    <a:pos x="492" y="114"/>
                  </a:cxn>
                  <a:cxn ang="0">
                    <a:pos x="458" y="118"/>
                  </a:cxn>
                  <a:cxn ang="0">
                    <a:pos x="413" y="122"/>
                  </a:cxn>
                  <a:cxn ang="0">
                    <a:pos x="403" y="125"/>
                  </a:cxn>
                  <a:cxn ang="0">
                    <a:pos x="393" y="131"/>
                  </a:cxn>
                  <a:cxn ang="0">
                    <a:pos x="377" y="140"/>
                  </a:cxn>
                  <a:cxn ang="0">
                    <a:pos x="345" y="162"/>
                  </a:cxn>
                  <a:cxn ang="0">
                    <a:pos x="316" y="183"/>
                  </a:cxn>
                  <a:cxn ang="0">
                    <a:pos x="313" y="190"/>
                  </a:cxn>
                  <a:cxn ang="0">
                    <a:pos x="310" y="200"/>
                  </a:cxn>
                  <a:cxn ang="0">
                    <a:pos x="296" y="214"/>
                  </a:cxn>
                  <a:cxn ang="0">
                    <a:pos x="282" y="227"/>
                  </a:cxn>
                  <a:cxn ang="0">
                    <a:pos x="276" y="246"/>
                  </a:cxn>
                  <a:cxn ang="0">
                    <a:pos x="268" y="255"/>
                  </a:cxn>
                  <a:cxn ang="0">
                    <a:pos x="262" y="265"/>
                  </a:cxn>
                  <a:cxn ang="0">
                    <a:pos x="257" y="286"/>
                  </a:cxn>
                  <a:cxn ang="0">
                    <a:pos x="253" y="309"/>
                  </a:cxn>
                  <a:cxn ang="0">
                    <a:pos x="247" y="331"/>
                  </a:cxn>
                  <a:cxn ang="0">
                    <a:pos x="234" y="349"/>
                  </a:cxn>
                </a:cxnLst>
                <a:rect l="0" t="0" r="r" b="b"/>
                <a:pathLst>
                  <a:path w="601" h="350">
                    <a:moveTo>
                      <a:pt x="0" y="97"/>
                    </a:moveTo>
                    <a:lnTo>
                      <a:pt x="20" y="97"/>
                    </a:lnTo>
                    <a:lnTo>
                      <a:pt x="42" y="99"/>
                    </a:lnTo>
                    <a:lnTo>
                      <a:pt x="88" y="100"/>
                    </a:lnTo>
                    <a:lnTo>
                      <a:pt x="136" y="102"/>
                    </a:lnTo>
                    <a:lnTo>
                      <a:pt x="186" y="103"/>
                    </a:lnTo>
                    <a:lnTo>
                      <a:pt x="236" y="104"/>
                    </a:lnTo>
                    <a:lnTo>
                      <a:pt x="285" y="103"/>
                    </a:lnTo>
                    <a:lnTo>
                      <a:pt x="334" y="101"/>
                    </a:lnTo>
                    <a:lnTo>
                      <a:pt x="379" y="97"/>
                    </a:lnTo>
                    <a:lnTo>
                      <a:pt x="389" y="95"/>
                    </a:lnTo>
                    <a:lnTo>
                      <a:pt x="398" y="93"/>
                    </a:lnTo>
                    <a:lnTo>
                      <a:pt x="408" y="90"/>
                    </a:lnTo>
                    <a:lnTo>
                      <a:pt x="417" y="86"/>
                    </a:lnTo>
                    <a:lnTo>
                      <a:pt x="425" y="81"/>
                    </a:lnTo>
                    <a:lnTo>
                      <a:pt x="433" y="76"/>
                    </a:lnTo>
                    <a:lnTo>
                      <a:pt x="449" y="65"/>
                    </a:lnTo>
                    <a:lnTo>
                      <a:pt x="464" y="53"/>
                    </a:lnTo>
                    <a:lnTo>
                      <a:pt x="480" y="41"/>
                    </a:lnTo>
                    <a:lnTo>
                      <a:pt x="495" y="30"/>
                    </a:lnTo>
                    <a:lnTo>
                      <a:pt x="510" y="19"/>
                    </a:lnTo>
                    <a:lnTo>
                      <a:pt x="510" y="16"/>
                    </a:lnTo>
                    <a:lnTo>
                      <a:pt x="511" y="13"/>
                    </a:lnTo>
                    <a:lnTo>
                      <a:pt x="511" y="7"/>
                    </a:lnTo>
                    <a:lnTo>
                      <a:pt x="513" y="4"/>
                    </a:lnTo>
                    <a:lnTo>
                      <a:pt x="514" y="2"/>
                    </a:lnTo>
                    <a:lnTo>
                      <a:pt x="515" y="1"/>
                    </a:lnTo>
                    <a:lnTo>
                      <a:pt x="517" y="0"/>
                    </a:lnTo>
                    <a:lnTo>
                      <a:pt x="520" y="1"/>
                    </a:lnTo>
                    <a:lnTo>
                      <a:pt x="522" y="2"/>
                    </a:lnTo>
                    <a:lnTo>
                      <a:pt x="524" y="4"/>
                    </a:lnTo>
                    <a:lnTo>
                      <a:pt x="525" y="7"/>
                    </a:lnTo>
                    <a:lnTo>
                      <a:pt x="529" y="13"/>
                    </a:lnTo>
                    <a:lnTo>
                      <a:pt x="531" y="19"/>
                    </a:lnTo>
                    <a:lnTo>
                      <a:pt x="534" y="27"/>
                    </a:lnTo>
                    <a:lnTo>
                      <a:pt x="536" y="34"/>
                    </a:lnTo>
                    <a:lnTo>
                      <a:pt x="537" y="39"/>
                    </a:lnTo>
                    <a:lnTo>
                      <a:pt x="538" y="43"/>
                    </a:lnTo>
                    <a:lnTo>
                      <a:pt x="538" y="46"/>
                    </a:lnTo>
                    <a:lnTo>
                      <a:pt x="538" y="48"/>
                    </a:lnTo>
                    <a:lnTo>
                      <a:pt x="538" y="49"/>
                    </a:lnTo>
                    <a:lnTo>
                      <a:pt x="537" y="50"/>
                    </a:lnTo>
                    <a:lnTo>
                      <a:pt x="537" y="51"/>
                    </a:lnTo>
                    <a:lnTo>
                      <a:pt x="538" y="53"/>
                    </a:lnTo>
                    <a:lnTo>
                      <a:pt x="541" y="54"/>
                    </a:lnTo>
                    <a:lnTo>
                      <a:pt x="543" y="57"/>
                    </a:lnTo>
                    <a:lnTo>
                      <a:pt x="547" y="60"/>
                    </a:lnTo>
                    <a:lnTo>
                      <a:pt x="551" y="64"/>
                    </a:lnTo>
                    <a:lnTo>
                      <a:pt x="553" y="75"/>
                    </a:lnTo>
                    <a:lnTo>
                      <a:pt x="556" y="80"/>
                    </a:lnTo>
                    <a:lnTo>
                      <a:pt x="558" y="84"/>
                    </a:lnTo>
                    <a:lnTo>
                      <a:pt x="563" y="88"/>
                    </a:lnTo>
                    <a:lnTo>
                      <a:pt x="570" y="93"/>
                    </a:lnTo>
                    <a:lnTo>
                      <a:pt x="584" y="101"/>
                    </a:lnTo>
                    <a:lnTo>
                      <a:pt x="590" y="105"/>
                    </a:lnTo>
                    <a:lnTo>
                      <a:pt x="594" y="108"/>
                    </a:lnTo>
                    <a:lnTo>
                      <a:pt x="599" y="109"/>
                    </a:lnTo>
                    <a:lnTo>
                      <a:pt x="600" y="110"/>
                    </a:lnTo>
                    <a:lnTo>
                      <a:pt x="591" y="112"/>
                    </a:lnTo>
                    <a:lnTo>
                      <a:pt x="585" y="114"/>
                    </a:lnTo>
                    <a:lnTo>
                      <a:pt x="579" y="115"/>
                    </a:lnTo>
                    <a:lnTo>
                      <a:pt x="575" y="116"/>
                    </a:lnTo>
                    <a:lnTo>
                      <a:pt x="570" y="117"/>
                    </a:lnTo>
                    <a:lnTo>
                      <a:pt x="566" y="118"/>
                    </a:lnTo>
                    <a:lnTo>
                      <a:pt x="566" y="118"/>
                    </a:lnTo>
                    <a:lnTo>
                      <a:pt x="566" y="116"/>
                    </a:lnTo>
                    <a:lnTo>
                      <a:pt x="567" y="115"/>
                    </a:lnTo>
                    <a:lnTo>
                      <a:pt x="567" y="114"/>
                    </a:lnTo>
                    <a:lnTo>
                      <a:pt x="565" y="113"/>
                    </a:lnTo>
                    <a:lnTo>
                      <a:pt x="561" y="112"/>
                    </a:lnTo>
                    <a:lnTo>
                      <a:pt x="557" y="112"/>
                    </a:lnTo>
                    <a:lnTo>
                      <a:pt x="552" y="111"/>
                    </a:lnTo>
                    <a:lnTo>
                      <a:pt x="546" y="111"/>
                    </a:lnTo>
                    <a:lnTo>
                      <a:pt x="538" y="111"/>
                    </a:lnTo>
                    <a:lnTo>
                      <a:pt x="529" y="112"/>
                    </a:lnTo>
                    <a:lnTo>
                      <a:pt x="518" y="113"/>
                    </a:lnTo>
                    <a:lnTo>
                      <a:pt x="506" y="113"/>
                    </a:lnTo>
                    <a:lnTo>
                      <a:pt x="492" y="114"/>
                    </a:lnTo>
                    <a:lnTo>
                      <a:pt x="476" y="116"/>
                    </a:lnTo>
                    <a:lnTo>
                      <a:pt x="458" y="118"/>
                    </a:lnTo>
                    <a:lnTo>
                      <a:pt x="436" y="120"/>
                    </a:lnTo>
                    <a:lnTo>
                      <a:pt x="413" y="122"/>
                    </a:lnTo>
                    <a:lnTo>
                      <a:pt x="408" y="123"/>
                    </a:lnTo>
                    <a:lnTo>
                      <a:pt x="403" y="125"/>
                    </a:lnTo>
                    <a:lnTo>
                      <a:pt x="397" y="128"/>
                    </a:lnTo>
                    <a:lnTo>
                      <a:pt x="393" y="131"/>
                    </a:lnTo>
                    <a:lnTo>
                      <a:pt x="382" y="137"/>
                    </a:lnTo>
                    <a:lnTo>
                      <a:pt x="377" y="140"/>
                    </a:lnTo>
                    <a:lnTo>
                      <a:pt x="371" y="142"/>
                    </a:lnTo>
                    <a:lnTo>
                      <a:pt x="345" y="162"/>
                    </a:lnTo>
                    <a:lnTo>
                      <a:pt x="317" y="181"/>
                    </a:lnTo>
                    <a:lnTo>
                      <a:pt x="316" y="183"/>
                    </a:lnTo>
                    <a:lnTo>
                      <a:pt x="314" y="185"/>
                    </a:lnTo>
                    <a:lnTo>
                      <a:pt x="313" y="190"/>
                    </a:lnTo>
                    <a:lnTo>
                      <a:pt x="312" y="195"/>
                    </a:lnTo>
                    <a:lnTo>
                      <a:pt x="310" y="200"/>
                    </a:lnTo>
                    <a:lnTo>
                      <a:pt x="304" y="208"/>
                    </a:lnTo>
                    <a:lnTo>
                      <a:pt x="296" y="214"/>
                    </a:lnTo>
                    <a:lnTo>
                      <a:pt x="289" y="221"/>
                    </a:lnTo>
                    <a:lnTo>
                      <a:pt x="282" y="227"/>
                    </a:lnTo>
                    <a:lnTo>
                      <a:pt x="279" y="236"/>
                    </a:lnTo>
                    <a:lnTo>
                      <a:pt x="276" y="246"/>
                    </a:lnTo>
                    <a:lnTo>
                      <a:pt x="272" y="250"/>
                    </a:lnTo>
                    <a:lnTo>
                      <a:pt x="268" y="255"/>
                    </a:lnTo>
                    <a:lnTo>
                      <a:pt x="264" y="260"/>
                    </a:lnTo>
                    <a:lnTo>
                      <a:pt x="262" y="265"/>
                    </a:lnTo>
                    <a:lnTo>
                      <a:pt x="258" y="274"/>
                    </a:lnTo>
                    <a:lnTo>
                      <a:pt x="257" y="286"/>
                    </a:lnTo>
                    <a:lnTo>
                      <a:pt x="255" y="297"/>
                    </a:lnTo>
                    <a:lnTo>
                      <a:pt x="253" y="309"/>
                    </a:lnTo>
                    <a:lnTo>
                      <a:pt x="250" y="320"/>
                    </a:lnTo>
                    <a:lnTo>
                      <a:pt x="247" y="331"/>
                    </a:lnTo>
                    <a:lnTo>
                      <a:pt x="241" y="341"/>
                    </a:lnTo>
                    <a:lnTo>
                      <a:pt x="234" y="349"/>
                    </a:lnTo>
                  </a:path>
                </a:pathLst>
              </a:custGeom>
              <a:solidFill>
                <a:srgbClr val="FF00FF"/>
              </a:solidFill>
              <a:ln w="127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20490" name="Freeform 10"/>
              <p:cNvSpPr>
                <a:spLocks/>
              </p:cNvSpPr>
              <p:nvPr/>
            </p:nvSpPr>
            <p:spPr bwMode="auto">
              <a:xfrm>
                <a:off x="4098" y="2234"/>
                <a:ext cx="276" cy="279"/>
              </a:xfrm>
              <a:custGeom>
                <a:avLst/>
                <a:gdLst/>
                <a:ahLst/>
                <a:cxnLst>
                  <a:cxn ang="0">
                    <a:pos x="108" y="61"/>
                  </a:cxn>
                  <a:cxn ang="0">
                    <a:pos x="103" y="45"/>
                  </a:cxn>
                  <a:cxn ang="0">
                    <a:pos x="92" y="32"/>
                  </a:cxn>
                  <a:cxn ang="0">
                    <a:pos x="66" y="18"/>
                  </a:cxn>
                  <a:cxn ang="0">
                    <a:pos x="30" y="5"/>
                  </a:cxn>
                  <a:cxn ang="0">
                    <a:pos x="9" y="21"/>
                  </a:cxn>
                  <a:cxn ang="0">
                    <a:pos x="1" y="54"/>
                  </a:cxn>
                  <a:cxn ang="0">
                    <a:pos x="1" y="89"/>
                  </a:cxn>
                  <a:cxn ang="0">
                    <a:pos x="8" y="125"/>
                  </a:cxn>
                  <a:cxn ang="0">
                    <a:pos x="27" y="181"/>
                  </a:cxn>
                  <a:cxn ang="0">
                    <a:pos x="31" y="185"/>
                  </a:cxn>
                  <a:cxn ang="0">
                    <a:pos x="48" y="197"/>
                  </a:cxn>
                  <a:cxn ang="0">
                    <a:pos x="72" y="212"/>
                  </a:cxn>
                  <a:cxn ang="0">
                    <a:pos x="104" y="229"/>
                  </a:cxn>
                  <a:cxn ang="0">
                    <a:pos x="121" y="238"/>
                  </a:cxn>
                  <a:cxn ang="0">
                    <a:pos x="135" y="248"/>
                  </a:cxn>
                  <a:cxn ang="0">
                    <a:pos x="157" y="261"/>
                  </a:cxn>
                  <a:cxn ang="0">
                    <a:pos x="193" y="271"/>
                  </a:cxn>
                  <a:cxn ang="0">
                    <a:pos x="231" y="275"/>
                  </a:cxn>
                  <a:cxn ang="0">
                    <a:pos x="255" y="267"/>
                  </a:cxn>
                  <a:cxn ang="0">
                    <a:pos x="269" y="253"/>
                  </a:cxn>
                  <a:cxn ang="0">
                    <a:pos x="275" y="239"/>
                  </a:cxn>
                  <a:cxn ang="0">
                    <a:pos x="268" y="203"/>
                  </a:cxn>
                  <a:cxn ang="0">
                    <a:pos x="259" y="176"/>
                  </a:cxn>
                  <a:cxn ang="0">
                    <a:pos x="247" y="156"/>
                  </a:cxn>
                  <a:cxn ang="0">
                    <a:pos x="234" y="138"/>
                  </a:cxn>
                  <a:cxn ang="0">
                    <a:pos x="228" y="131"/>
                  </a:cxn>
                  <a:cxn ang="0">
                    <a:pos x="226" y="128"/>
                  </a:cxn>
                  <a:cxn ang="0">
                    <a:pos x="222" y="118"/>
                  </a:cxn>
                  <a:cxn ang="0">
                    <a:pos x="209" y="89"/>
                  </a:cxn>
                  <a:cxn ang="0">
                    <a:pos x="204" y="78"/>
                  </a:cxn>
                  <a:cxn ang="0">
                    <a:pos x="199" y="71"/>
                  </a:cxn>
                  <a:cxn ang="0">
                    <a:pos x="190" y="67"/>
                  </a:cxn>
                  <a:cxn ang="0">
                    <a:pos x="173" y="61"/>
                  </a:cxn>
                  <a:cxn ang="0">
                    <a:pos x="158" y="52"/>
                  </a:cxn>
                  <a:cxn ang="0">
                    <a:pos x="142" y="47"/>
                  </a:cxn>
                  <a:cxn ang="0">
                    <a:pos x="116" y="42"/>
                  </a:cxn>
                  <a:cxn ang="0">
                    <a:pos x="107" y="40"/>
                  </a:cxn>
                  <a:cxn ang="0">
                    <a:pos x="103" y="39"/>
                  </a:cxn>
                  <a:cxn ang="0">
                    <a:pos x="93" y="32"/>
                  </a:cxn>
                  <a:cxn ang="0">
                    <a:pos x="85" y="26"/>
                  </a:cxn>
                  <a:cxn ang="0">
                    <a:pos x="78" y="26"/>
                  </a:cxn>
                  <a:cxn ang="0">
                    <a:pos x="68" y="26"/>
                  </a:cxn>
                </a:cxnLst>
                <a:rect l="0" t="0" r="r" b="b"/>
                <a:pathLst>
                  <a:path w="276" h="279">
                    <a:moveTo>
                      <a:pt x="110" y="78"/>
                    </a:moveTo>
                    <a:lnTo>
                      <a:pt x="109" y="70"/>
                    </a:lnTo>
                    <a:lnTo>
                      <a:pt x="108" y="61"/>
                    </a:lnTo>
                    <a:lnTo>
                      <a:pt x="106" y="53"/>
                    </a:lnTo>
                    <a:lnTo>
                      <a:pt x="105" y="49"/>
                    </a:lnTo>
                    <a:lnTo>
                      <a:pt x="103" y="45"/>
                    </a:lnTo>
                    <a:lnTo>
                      <a:pt x="100" y="40"/>
                    </a:lnTo>
                    <a:lnTo>
                      <a:pt x="96" y="36"/>
                    </a:lnTo>
                    <a:lnTo>
                      <a:pt x="92" y="32"/>
                    </a:lnTo>
                    <a:lnTo>
                      <a:pt x="87" y="29"/>
                    </a:lnTo>
                    <a:lnTo>
                      <a:pt x="77" y="23"/>
                    </a:lnTo>
                    <a:lnTo>
                      <a:pt x="66" y="18"/>
                    </a:lnTo>
                    <a:lnTo>
                      <a:pt x="54" y="14"/>
                    </a:lnTo>
                    <a:lnTo>
                      <a:pt x="42" y="10"/>
                    </a:lnTo>
                    <a:lnTo>
                      <a:pt x="30" y="5"/>
                    </a:lnTo>
                    <a:lnTo>
                      <a:pt x="20" y="0"/>
                    </a:lnTo>
                    <a:lnTo>
                      <a:pt x="14" y="10"/>
                    </a:lnTo>
                    <a:lnTo>
                      <a:pt x="9" y="21"/>
                    </a:lnTo>
                    <a:lnTo>
                      <a:pt x="5" y="32"/>
                    </a:lnTo>
                    <a:lnTo>
                      <a:pt x="2" y="43"/>
                    </a:lnTo>
                    <a:lnTo>
                      <a:pt x="1" y="54"/>
                    </a:lnTo>
                    <a:lnTo>
                      <a:pt x="0" y="66"/>
                    </a:lnTo>
                    <a:lnTo>
                      <a:pt x="0" y="78"/>
                    </a:lnTo>
                    <a:lnTo>
                      <a:pt x="1" y="89"/>
                    </a:lnTo>
                    <a:lnTo>
                      <a:pt x="3" y="101"/>
                    </a:lnTo>
                    <a:lnTo>
                      <a:pt x="6" y="113"/>
                    </a:lnTo>
                    <a:lnTo>
                      <a:pt x="8" y="125"/>
                    </a:lnTo>
                    <a:lnTo>
                      <a:pt x="12" y="136"/>
                    </a:lnTo>
                    <a:lnTo>
                      <a:pt x="19" y="159"/>
                    </a:lnTo>
                    <a:lnTo>
                      <a:pt x="27" y="181"/>
                    </a:lnTo>
                    <a:lnTo>
                      <a:pt x="28" y="182"/>
                    </a:lnTo>
                    <a:lnTo>
                      <a:pt x="29" y="183"/>
                    </a:lnTo>
                    <a:lnTo>
                      <a:pt x="31" y="185"/>
                    </a:lnTo>
                    <a:lnTo>
                      <a:pt x="36" y="188"/>
                    </a:lnTo>
                    <a:lnTo>
                      <a:pt x="42" y="192"/>
                    </a:lnTo>
                    <a:lnTo>
                      <a:pt x="48" y="197"/>
                    </a:lnTo>
                    <a:lnTo>
                      <a:pt x="56" y="202"/>
                    </a:lnTo>
                    <a:lnTo>
                      <a:pt x="64" y="207"/>
                    </a:lnTo>
                    <a:lnTo>
                      <a:pt x="72" y="212"/>
                    </a:lnTo>
                    <a:lnTo>
                      <a:pt x="89" y="221"/>
                    </a:lnTo>
                    <a:lnTo>
                      <a:pt x="97" y="225"/>
                    </a:lnTo>
                    <a:lnTo>
                      <a:pt x="104" y="229"/>
                    </a:lnTo>
                    <a:lnTo>
                      <a:pt x="111" y="233"/>
                    </a:lnTo>
                    <a:lnTo>
                      <a:pt x="117" y="236"/>
                    </a:lnTo>
                    <a:lnTo>
                      <a:pt x="121" y="238"/>
                    </a:lnTo>
                    <a:lnTo>
                      <a:pt x="124" y="239"/>
                    </a:lnTo>
                    <a:lnTo>
                      <a:pt x="130" y="244"/>
                    </a:lnTo>
                    <a:lnTo>
                      <a:pt x="135" y="248"/>
                    </a:lnTo>
                    <a:lnTo>
                      <a:pt x="141" y="252"/>
                    </a:lnTo>
                    <a:lnTo>
                      <a:pt x="146" y="255"/>
                    </a:lnTo>
                    <a:lnTo>
                      <a:pt x="157" y="261"/>
                    </a:lnTo>
                    <a:lnTo>
                      <a:pt x="168" y="265"/>
                    </a:lnTo>
                    <a:lnTo>
                      <a:pt x="180" y="268"/>
                    </a:lnTo>
                    <a:lnTo>
                      <a:pt x="193" y="271"/>
                    </a:lnTo>
                    <a:lnTo>
                      <a:pt x="206" y="275"/>
                    </a:lnTo>
                    <a:lnTo>
                      <a:pt x="220" y="278"/>
                    </a:lnTo>
                    <a:lnTo>
                      <a:pt x="231" y="275"/>
                    </a:lnTo>
                    <a:lnTo>
                      <a:pt x="240" y="273"/>
                    </a:lnTo>
                    <a:lnTo>
                      <a:pt x="249" y="270"/>
                    </a:lnTo>
                    <a:lnTo>
                      <a:pt x="255" y="267"/>
                    </a:lnTo>
                    <a:lnTo>
                      <a:pt x="261" y="262"/>
                    </a:lnTo>
                    <a:lnTo>
                      <a:pt x="267" y="256"/>
                    </a:lnTo>
                    <a:lnTo>
                      <a:pt x="269" y="253"/>
                    </a:lnTo>
                    <a:lnTo>
                      <a:pt x="271" y="249"/>
                    </a:lnTo>
                    <a:lnTo>
                      <a:pt x="273" y="244"/>
                    </a:lnTo>
                    <a:lnTo>
                      <a:pt x="275" y="239"/>
                    </a:lnTo>
                    <a:lnTo>
                      <a:pt x="274" y="231"/>
                    </a:lnTo>
                    <a:lnTo>
                      <a:pt x="272" y="222"/>
                    </a:lnTo>
                    <a:lnTo>
                      <a:pt x="268" y="203"/>
                    </a:lnTo>
                    <a:lnTo>
                      <a:pt x="265" y="194"/>
                    </a:lnTo>
                    <a:lnTo>
                      <a:pt x="262" y="184"/>
                    </a:lnTo>
                    <a:lnTo>
                      <a:pt x="259" y="176"/>
                    </a:lnTo>
                    <a:lnTo>
                      <a:pt x="255" y="168"/>
                    </a:lnTo>
                    <a:lnTo>
                      <a:pt x="252" y="162"/>
                    </a:lnTo>
                    <a:lnTo>
                      <a:pt x="247" y="156"/>
                    </a:lnTo>
                    <a:lnTo>
                      <a:pt x="243" y="150"/>
                    </a:lnTo>
                    <a:lnTo>
                      <a:pt x="238" y="144"/>
                    </a:lnTo>
                    <a:lnTo>
                      <a:pt x="234" y="138"/>
                    </a:lnTo>
                    <a:lnTo>
                      <a:pt x="230" y="134"/>
                    </a:lnTo>
                    <a:lnTo>
                      <a:pt x="229" y="132"/>
                    </a:lnTo>
                    <a:lnTo>
                      <a:pt x="228" y="131"/>
                    </a:lnTo>
                    <a:lnTo>
                      <a:pt x="228" y="130"/>
                    </a:lnTo>
                    <a:lnTo>
                      <a:pt x="227" y="130"/>
                    </a:lnTo>
                    <a:lnTo>
                      <a:pt x="226" y="128"/>
                    </a:lnTo>
                    <a:lnTo>
                      <a:pt x="225" y="125"/>
                    </a:lnTo>
                    <a:lnTo>
                      <a:pt x="223" y="121"/>
                    </a:lnTo>
                    <a:lnTo>
                      <a:pt x="222" y="118"/>
                    </a:lnTo>
                    <a:lnTo>
                      <a:pt x="218" y="108"/>
                    </a:lnTo>
                    <a:lnTo>
                      <a:pt x="214" y="99"/>
                    </a:lnTo>
                    <a:lnTo>
                      <a:pt x="209" y="89"/>
                    </a:lnTo>
                    <a:lnTo>
                      <a:pt x="207" y="85"/>
                    </a:lnTo>
                    <a:lnTo>
                      <a:pt x="205" y="81"/>
                    </a:lnTo>
                    <a:lnTo>
                      <a:pt x="204" y="78"/>
                    </a:lnTo>
                    <a:lnTo>
                      <a:pt x="202" y="75"/>
                    </a:lnTo>
                    <a:lnTo>
                      <a:pt x="200" y="72"/>
                    </a:lnTo>
                    <a:lnTo>
                      <a:pt x="199" y="71"/>
                    </a:lnTo>
                    <a:lnTo>
                      <a:pt x="197" y="69"/>
                    </a:lnTo>
                    <a:lnTo>
                      <a:pt x="195" y="68"/>
                    </a:lnTo>
                    <a:lnTo>
                      <a:pt x="190" y="67"/>
                    </a:lnTo>
                    <a:lnTo>
                      <a:pt x="184" y="66"/>
                    </a:lnTo>
                    <a:lnTo>
                      <a:pt x="178" y="65"/>
                    </a:lnTo>
                    <a:lnTo>
                      <a:pt x="173" y="61"/>
                    </a:lnTo>
                    <a:lnTo>
                      <a:pt x="169" y="57"/>
                    </a:lnTo>
                    <a:lnTo>
                      <a:pt x="164" y="54"/>
                    </a:lnTo>
                    <a:lnTo>
                      <a:pt x="158" y="52"/>
                    </a:lnTo>
                    <a:lnTo>
                      <a:pt x="155" y="51"/>
                    </a:lnTo>
                    <a:lnTo>
                      <a:pt x="151" y="50"/>
                    </a:lnTo>
                    <a:lnTo>
                      <a:pt x="142" y="47"/>
                    </a:lnTo>
                    <a:lnTo>
                      <a:pt x="133" y="45"/>
                    </a:lnTo>
                    <a:lnTo>
                      <a:pt x="124" y="43"/>
                    </a:lnTo>
                    <a:lnTo>
                      <a:pt x="116" y="42"/>
                    </a:lnTo>
                    <a:lnTo>
                      <a:pt x="112" y="41"/>
                    </a:lnTo>
                    <a:lnTo>
                      <a:pt x="109" y="40"/>
                    </a:lnTo>
                    <a:lnTo>
                      <a:pt x="107" y="40"/>
                    </a:lnTo>
                    <a:lnTo>
                      <a:pt x="105" y="39"/>
                    </a:lnTo>
                    <a:lnTo>
                      <a:pt x="103" y="39"/>
                    </a:lnTo>
                    <a:lnTo>
                      <a:pt x="103" y="39"/>
                    </a:lnTo>
                    <a:lnTo>
                      <a:pt x="99" y="36"/>
                    </a:lnTo>
                    <a:lnTo>
                      <a:pt x="95" y="34"/>
                    </a:lnTo>
                    <a:lnTo>
                      <a:pt x="93" y="32"/>
                    </a:lnTo>
                    <a:lnTo>
                      <a:pt x="90" y="30"/>
                    </a:lnTo>
                    <a:lnTo>
                      <a:pt x="87" y="28"/>
                    </a:lnTo>
                    <a:lnTo>
                      <a:pt x="85" y="26"/>
                    </a:lnTo>
                    <a:lnTo>
                      <a:pt x="83" y="26"/>
                    </a:lnTo>
                    <a:lnTo>
                      <a:pt x="80" y="26"/>
                    </a:lnTo>
                    <a:lnTo>
                      <a:pt x="78" y="26"/>
                    </a:lnTo>
                    <a:lnTo>
                      <a:pt x="75" y="26"/>
                    </a:lnTo>
                    <a:lnTo>
                      <a:pt x="72" y="26"/>
                    </a:lnTo>
                    <a:lnTo>
                      <a:pt x="68" y="26"/>
                    </a:lnTo>
                  </a:path>
                </a:pathLst>
              </a:custGeom>
              <a:solidFill>
                <a:srgbClr val="FF7C80"/>
              </a:solidFill>
              <a:ln w="127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</p:grpSp>
      </p:grpSp>
      <p:grpSp>
        <p:nvGrpSpPr>
          <p:cNvPr id="20499" name="Group 19"/>
          <p:cNvGrpSpPr>
            <a:grpSpLocks/>
          </p:cNvGrpSpPr>
          <p:nvPr/>
        </p:nvGrpSpPr>
        <p:grpSpPr bwMode="auto">
          <a:xfrm>
            <a:off x="3733800" y="4114800"/>
            <a:ext cx="1025525" cy="1601788"/>
            <a:chOff x="2352" y="2592"/>
            <a:chExt cx="646" cy="1009"/>
          </a:xfrm>
        </p:grpSpPr>
        <p:sp>
          <p:nvSpPr>
            <p:cNvPr id="20493" name="Freeform 13"/>
            <p:cNvSpPr>
              <a:spLocks/>
            </p:cNvSpPr>
            <p:nvPr/>
          </p:nvSpPr>
          <p:spPr bwMode="auto">
            <a:xfrm>
              <a:off x="2673" y="2592"/>
              <a:ext cx="184" cy="228"/>
            </a:xfrm>
            <a:custGeom>
              <a:avLst/>
              <a:gdLst/>
              <a:ahLst/>
              <a:cxnLst>
                <a:cxn ang="0">
                  <a:pos x="80" y="19"/>
                </a:cxn>
                <a:cxn ang="0">
                  <a:pos x="103" y="7"/>
                </a:cxn>
                <a:cxn ang="0">
                  <a:pos x="124" y="0"/>
                </a:cxn>
                <a:cxn ang="0">
                  <a:pos x="145" y="0"/>
                </a:cxn>
                <a:cxn ang="0">
                  <a:pos x="163" y="5"/>
                </a:cxn>
                <a:cxn ang="0">
                  <a:pos x="178" y="24"/>
                </a:cxn>
                <a:cxn ang="0">
                  <a:pos x="183" y="57"/>
                </a:cxn>
                <a:cxn ang="0">
                  <a:pos x="176" y="89"/>
                </a:cxn>
                <a:cxn ang="0">
                  <a:pos x="165" y="112"/>
                </a:cxn>
                <a:cxn ang="0">
                  <a:pos x="144" y="139"/>
                </a:cxn>
                <a:cxn ang="0">
                  <a:pos x="145" y="158"/>
                </a:cxn>
                <a:cxn ang="0">
                  <a:pos x="178" y="201"/>
                </a:cxn>
                <a:cxn ang="0">
                  <a:pos x="171" y="218"/>
                </a:cxn>
                <a:cxn ang="0">
                  <a:pos x="127" y="168"/>
                </a:cxn>
                <a:cxn ang="0">
                  <a:pos x="107" y="187"/>
                </a:cxn>
                <a:cxn ang="0">
                  <a:pos x="80" y="206"/>
                </a:cxn>
                <a:cxn ang="0">
                  <a:pos x="56" y="223"/>
                </a:cxn>
                <a:cxn ang="0">
                  <a:pos x="32" y="227"/>
                </a:cxn>
                <a:cxn ang="0">
                  <a:pos x="13" y="218"/>
                </a:cxn>
                <a:cxn ang="0">
                  <a:pos x="4" y="195"/>
                </a:cxn>
                <a:cxn ang="0">
                  <a:pos x="0" y="150"/>
                </a:cxn>
                <a:cxn ang="0">
                  <a:pos x="11" y="109"/>
                </a:cxn>
                <a:cxn ang="0">
                  <a:pos x="32" y="72"/>
                </a:cxn>
                <a:cxn ang="0">
                  <a:pos x="54" y="43"/>
                </a:cxn>
                <a:cxn ang="0">
                  <a:pos x="67" y="30"/>
                </a:cxn>
                <a:cxn ang="0">
                  <a:pos x="80" y="19"/>
                </a:cxn>
              </a:cxnLst>
              <a:rect l="0" t="0" r="r" b="b"/>
              <a:pathLst>
                <a:path w="184" h="228">
                  <a:moveTo>
                    <a:pt x="80" y="19"/>
                  </a:moveTo>
                  <a:lnTo>
                    <a:pt x="103" y="7"/>
                  </a:lnTo>
                  <a:lnTo>
                    <a:pt x="124" y="0"/>
                  </a:lnTo>
                  <a:lnTo>
                    <a:pt x="145" y="0"/>
                  </a:lnTo>
                  <a:lnTo>
                    <a:pt x="163" y="5"/>
                  </a:lnTo>
                  <a:lnTo>
                    <a:pt x="178" y="24"/>
                  </a:lnTo>
                  <a:lnTo>
                    <a:pt x="183" y="57"/>
                  </a:lnTo>
                  <a:lnTo>
                    <a:pt x="176" y="89"/>
                  </a:lnTo>
                  <a:lnTo>
                    <a:pt x="165" y="112"/>
                  </a:lnTo>
                  <a:lnTo>
                    <a:pt x="144" y="139"/>
                  </a:lnTo>
                  <a:lnTo>
                    <a:pt x="145" y="158"/>
                  </a:lnTo>
                  <a:lnTo>
                    <a:pt x="178" y="201"/>
                  </a:lnTo>
                  <a:lnTo>
                    <a:pt x="171" y="218"/>
                  </a:lnTo>
                  <a:lnTo>
                    <a:pt x="127" y="168"/>
                  </a:lnTo>
                  <a:lnTo>
                    <a:pt x="107" y="187"/>
                  </a:lnTo>
                  <a:lnTo>
                    <a:pt x="80" y="206"/>
                  </a:lnTo>
                  <a:lnTo>
                    <a:pt x="56" y="223"/>
                  </a:lnTo>
                  <a:lnTo>
                    <a:pt x="32" y="227"/>
                  </a:lnTo>
                  <a:lnTo>
                    <a:pt x="13" y="218"/>
                  </a:lnTo>
                  <a:lnTo>
                    <a:pt x="4" y="195"/>
                  </a:lnTo>
                  <a:lnTo>
                    <a:pt x="0" y="150"/>
                  </a:lnTo>
                  <a:lnTo>
                    <a:pt x="11" y="109"/>
                  </a:lnTo>
                  <a:lnTo>
                    <a:pt x="32" y="72"/>
                  </a:lnTo>
                  <a:lnTo>
                    <a:pt x="54" y="43"/>
                  </a:lnTo>
                  <a:lnTo>
                    <a:pt x="67" y="30"/>
                  </a:lnTo>
                  <a:lnTo>
                    <a:pt x="80" y="19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0494" name="Freeform 14"/>
            <p:cNvSpPr>
              <a:spLocks/>
            </p:cNvSpPr>
            <p:nvPr/>
          </p:nvSpPr>
          <p:spPr bwMode="auto">
            <a:xfrm>
              <a:off x="2352" y="2740"/>
              <a:ext cx="299" cy="246"/>
            </a:xfrm>
            <a:custGeom>
              <a:avLst/>
              <a:gdLst/>
              <a:ahLst/>
              <a:cxnLst>
                <a:cxn ang="0">
                  <a:pos x="251" y="56"/>
                </a:cxn>
                <a:cxn ang="0">
                  <a:pos x="274" y="56"/>
                </a:cxn>
                <a:cxn ang="0">
                  <a:pos x="295" y="62"/>
                </a:cxn>
                <a:cxn ang="0">
                  <a:pos x="298" y="83"/>
                </a:cxn>
                <a:cxn ang="0">
                  <a:pos x="282" y="101"/>
                </a:cxn>
                <a:cxn ang="0">
                  <a:pos x="252" y="106"/>
                </a:cxn>
                <a:cxn ang="0">
                  <a:pos x="220" y="99"/>
                </a:cxn>
                <a:cxn ang="0">
                  <a:pos x="160" y="79"/>
                </a:cxn>
                <a:cxn ang="0">
                  <a:pos x="117" y="62"/>
                </a:cxn>
                <a:cxn ang="0">
                  <a:pos x="82" y="46"/>
                </a:cxn>
                <a:cxn ang="0">
                  <a:pos x="52" y="34"/>
                </a:cxn>
                <a:cxn ang="0">
                  <a:pos x="40" y="28"/>
                </a:cxn>
                <a:cxn ang="0">
                  <a:pos x="31" y="34"/>
                </a:cxn>
                <a:cxn ang="0">
                  <a:pos x="36" y="57"/>
                </a:cxn>
                <a:cxn ang="0">
                  <a:pos x="39" y="89"/>
                </a:cxn>
                <a:cxn ang="0">
                  <a:pos x="53" y="129"/>
                </a:cxn>
                <a:cxn ang="0">
                  <a:pos x="64" y="162"/>
                </a:cxn>
                <a:cxn ang="0">
                  <a:pos x="82" y="190"/>
                </a:cxn>
                <a:cxn ang="0">
                  <a:pos x="96" y="210"/>
                </a:cxn>
                <a:cxn ang="0">
                  <a:pos x="103" y="233"/>
                </a:cxn>
                <a:cxn ang="0">
                  <a:pos x="99" y="245"/>
                </a:cxn>
                <a:cxn ang="0">
                  <a:pos x="86" y="245"/>
                </a:cxn>
                <a:cxn ang="0">
                  <a:pos x="60" y="233"/>
                </a:cxn>
                <a:cxn ang="0">
                  <a:pos x="23" y="231"/>
                </a:cxn>
                <a:cxn ang="0">
                  <a:pos x="4" y="228"/>
                </a:cxn>
                <a:cxn ang="0">
                  <a:pos x="0" y="218"/>
                </a:cxn>
                <a:cxn ang="0">
                  <a:pos x="6" y="210"/>
                </a:cxn>
                <a:cxn ang="0">
                  <a:pos x="26" y="210"/>
                </a:cxn>
                <a:cxn ang="0">
                  <a:pos x="56" y="210"/>
                </a:cxn>
                <a:cxn ang="0">
                  <a:pos x="66" y="205"/>
                </a:cxn>
                <a:cxn ang="0">
                  <a:pos x="60" y="196"/>
                </a:cxn>
                <a:cxn ang="0">
                  <a:pos x="45" y="172"/>
                </a:cxn>
                <a:cxn ang="0">
                  <a:pos x="31" y="143"/>
                </a:cxn>
                <a:cxn ang="0">
                  <a:pos x="26" y="111"/>
                </a:cxn>
                <a:cxn ang="0">
                  <a:pos x="14" y="79"/>
                </a:cxn>
                <a:cxn ang="0">
                  <a:pos x="9" y="48"/>
                </a:cxn>
                <a:cxn ang="0">
                  <a:pos x="9" y="16"/>
                </a:cxn>
                <a:cxn ang="0">
                  <a:pos x="14" y="2"/>
                </a:cxn>
                <a:cxn ang="0">
                  <a:pos x="35" y="0"/>
                </a:cxn>
                <a:cxn ang="0">
                  <a:pos x="47" y="0"/>
                </a:cxn>
                <a:cxn ang="0">
                  <a:pos x="69" y="7"/>
                </a:cxn>
                <a:cxn ang="0">
                  <a:pos x="112" y="20"/>
                </a:cxn>
                <a:cxn ang="0">
                  <a:pos x="142" y="33"/>
                </a:cxn>
                <a:cxn ang="0">
                  <a:pos x="183" y="43"/>
                </a:cxn>
                <a:cxn ang="0">
                  <a:pos x="220" y="51"/>
                </a:cxn>
                <a:cxn ang="0">
                  <a:pos x="251" y="56"/>
                </a:cxn>
              </a:cxnLst>
              <a:rect l="0" t="0" r="r" b="b"/>
              <a:pathLst>
                <a:path w="299" h="246">
                  <a:moveTo>
                    <a:pt x="251" y="56"/>
                  </a:moveTo>
                  <a:lnTo>
                    <a:pt x="274" y="56"/>
                  </a:lnTo>
                  <a:lnTo>
                    <a:pt x="295" y="62"/>
                  </a:lnTo>
                  <a:lnTo>
                    <a:pt x="298" y="83"/>
                  </a:lnTo>
                  <a:lnTo>
                    <a:pt x="282" y="101"/>
                  </a:lnTo>
                  <a:lnTo>
                    <a:pt x="252" y="106"/>
                  </a:lnTo>
                  <a:lnTo>
                    <a:pt x="220" y="99"/>
                  </a:lnTo>
                  <a:lnTo>
                    <a:pt x="160" y="79"/>
                  </a:lnTo>
                  <a:lnTo>
                    <a:pt x="117" y="62"/>
                  </a:lnTo>
                  <a:lnTo>
                    <a:pt x="82" y="46"/>
                  </a:lnTo>
                  <a:lnTo>
                    <a:pt x="52" y="34"/>
                  </a:lnTo>
                  <a:lnTo>
                    <a:pt x="40" y="28"/>
                  </a:lnTo>
                  <a:lnTo>
                    <a:pt x="31" y="34"/>
                  </a:lnTo>
                  <a:lnTo>
                    <a:pt x="36" y="57"/>
                  </a:lnTo>
                  <a:lnTo>
                    <a:pt x="39" y="89"/>
                  </a:lnTo>
                  <a:lnTo>
                    <a:pt x="53" y="129"/>
                  </a:lnTo>
                  <a:lnTo>
                    <a:pt x="64" y="162"/>
                  </a:lnTo>
                  <a:lnTo>
                    <a:pt x="82" y="190"/>
                  </a:lnTo>
                  <a:lnTo>
                    <a:pt x="96" y="210"/>
                  </a:lnTo>
                  <a:lnTo>
                    <a:pt x="103" y="233"/>
                  </a:lnTo>
                  <a:lnTo>
                    <a:pt x="99" y="245"/>
                  </a:lnTo>
                  <a:lnTo>
                    <a:pt x="86" y="245"/>
                  </a:lnTo>
                  <a:lnTo>
                    <a:pt x="60" y="233"/>
                  </a:lnTo>
                  <a:lnTo>
                    <a:pt x="23" y="231"/>
                  </a:lnTo>
                  <a:lnTo>
                    <a:pt x="4" y="228"/>
                  </a:lnTo>
                  <a:lnTo>
                    <a:pt x="0" y="218"/>
                  </a:lnTo>
                  <a:lnTo>
                    <a:pt x="6" y="210"/>
                  </a:lnTo>
                  <a:lnTo>
                    <a:pt x="26" y="210"/>
                  </a:lnTo>
                  <a:lnTo>
                    <a:pt x="56" y="210"/>
                  </a:lnTo>
                  <a:lnTo>
                    <a:pt x="66" y="205"/>
                  </a:lnTo>
                  <a:lnTo>
                    <a:pt x="60" y="196"/>
                  </a:lnTo>
                  <a:lnTo>
                    <a:pt x="45" y="172"/>
                  </a:lnTo>
                  <a:lnTo>
                    <a:pt x="31" y="143"/>
                  </a:lnTo>
                  <a:lnTo>
                    <a:pt x="26" y="111"/>
                  </a:lnTo>
                  <a:lnTo>
                    <a:pt x="14" y="79"/>
                  </a:lnTo>
                  <a:lnTo>
                    <a:pt x="9" y="48"/>
                  </a:lnTo>
                  <a:lnTo>
                    <a:pt x="9" y="16"/>
                  </a:lnTo>
                  <a:lnTo>
                    <a:pt x="14" y="2"/>
                  </a:lnTo>
                  <a:lnTo>
                    <a:pt x="35" y="0"/>
                  </a:lnTo>
                  <a:lnTo>
                    <a:pt x="47" y="0"/>
                  </a:lnTo>
                  <a:lnTo>
                    <a:pt x="69" y="7"/>
                  </a:lnTo>
                  <a:lnTo>
                    <a:pt x="112" y="20"/>
                  </a:lnTo>
                  <a:lnTo>
                    <a:pt x="142" y="33"/>
                  </a:lnTo>
                  <a:lnTo>
                    <a:pt x="183" y="43"/>
                  </a:lnTo>
                  <a:lnTo>
                    <a:pt x="220" y="51"/>
                  </a:lnTo>
                  <a:lnTo>
                    <a:pt x="251" y="56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0495" name="Freeform 15"/>
            <p:cNvSpPr>
              <a:spLocks/>
            </p:cNvSpPr>
            <p:nvPr/>
          </p:nvSpPr>
          <p:spPr bwMode="auto">
            <a:xfrm>
              <a:off x="2754" y="2828"/>
              <a:ext cx="244" cy="270"/>
            </a:xfrm>
            <a:custGeom>
              <a:avLst/>
              <a:gdLst/>
              <a:ahLst/>
              <a:cxnLst>
                <a:cxn ang="0">
                  <a:pos x="39" y="12"/>
                </a:cxn>
                <a:cxn ang="0">
                  <a:pos x="23" y="0"/>
                </a:cxn>
                <a:cxn ang="0">
                  <a:pos x="9" y="3"/>
                </a:cxn>
                <a:cxn ang="0">
                  <a:pos x="0" y="17"/>
                </a:cxn>
                <a:cxn ang="0">
                  <a:pos x="2" y="37"/>
                </a:cxn>
                <a:cxn ang="0">
                  <a:pos x="13" y="46"/>
                </a:cxn>
                <a:cxn ang="0">
                  <a:pos x="39" y="54"/>
                </a:cxn>
                <a:cxn ang="0">
                  <a:pos x="78" y="55"/>
                </a:cxn>
                <a:cxn ang="0">
                  <a:pos x="131" y="59"/>
                </a:cxn>
                <a:cxn ang="0">
                  <a:pos x="191" y="59"/>
                </a:cxn>
                <a:cxn ang="0">
                  <a:pos x="209" y="59"/>
                </a:cxn>
                <a:cxn ang="0">
                  <a:pos x="220" y="68"/>
                </a:cxn>
                <a:cxn ang="0">
                  <a:pos x="217" y="86"/>
                </a:cxn>
                <a:cxn ang="0">
                  <a:pos x="207" y="102"/>
                </a:cxn>
                <a:cxn ang="0">
                  <a:pos x="190" y="124"/>
                </a:cxn>
                <a:cxn ang="0">
                  <a:pos x="168" y="147"/>
                </a:cxn>
                <a:cxn ang="0">
                  <a:pos x="144" y="161"/>
                </a:cxn>
                <a:cxn ang="0">
                  <a:pos x="118" y="179"/>
                </a:cxn>
                <a:cxn ang="0">
                  <a:pos x="95" y="185"/>
                </a:cxn>
                <a:cxn ang="0">
                  <a:pos x="79" y="204"/>
                </a:cxn>
                <a:cxn ang="0">
                  <a:pos x="86" y="217"/>
                </a:cxn>
                <a:cxn ang="0">
                  <a:pos x="105" y="225"/>
                </a:cxn>
                <a:cxn ang="0">
                  <a:pos x="139" y="236"/>
                </a:cxn>
                <a:cxn ang="0">
                  <a:pos x="156" y="255"/>
                </a:cxn>
                <a:cxn ang="0">
                  <a:pos x="168" y="269"/>
                </a:cxn>
                <a:cxn ang="0">
                  <a:pos x="177" y="262"/>
                </a:cxn>
                <a:cxn ang="0">
                  <a:pos x="177" y="245"/>
                </a:cxn>
                <a:cxn ang="0">
                  <a:pos x="161" y="230"/>
                </a:cxn>
                <a:cxn ang="0">
                  <a:pos x="138" y="218"/>
                </a:cxn>
                <a:cxn ang="0">
                  <a:pos x="116" y="213"/>
                </a:cxn>
                <a:cxn ang="0">
                  <a:pos x="109" y="202"/>
                </a:cxn>
                <a:cxn ang="0">
                  <a:pos x="139" y="189"/>
                </a:cxn>
                <a:cxn ang="0">
                  <a:pos x="174" y="167"/>
                </a:cxn>
                <a:cxn ang="0">
                  <a:pos x="196" y="153"/>
                </a:cxn>
                <a:cxn ang="0">
                  <a:pos x="213" y="138"/>
                </a:cxn>
                <a:cxn ang="0">
                  <a:pos x="230" y="107"/>
                </a:cxn>
                <a:cxn ang="0">
                  <a:pos x="242" y="83"/>
                </a:cxn>
                <a:cxn ang="0">
                  <a:pos x="243" y="55"/>
                </a:cxn>
                <a:cxn ang="0">
                  <a:pos x="233" y="42"/>
                </a:cxn>
                <a:cxn ang="0">
                  <a:pos x="217" y="37"/>
                </a:cxn>
                <a:cxn ang="0">
                  <a:pos x="165" y="40"/>
                </a:cxn>
                <a:cxn ang="0">
                  <a:pos x="109" y="37"/>
                </a:cxn>
                <a:cxn ang="0">
                  <a:pos x="65" y="32"/>
                </a:cxn>
                <a:cxn ang="0">
                  <a:pos x="45" y="23"/>
                </a:cxn>
                <a:cxn ang="0">
                  <a:pos x="39" y="12"/>
                </a:cxn>
              </a:cxnLst>
              <a:rect l="0" t="0" r="r" b="b"/>
              <a:pathLst>
                <a:path w="244" h="270">
                  <a:moveTo>
                    <a:pt x="39" y="12"/>
                  </a:moveTo>
                  <a:lnTo>
                    <a:pt x="23" y="0"/>
                  </a:lnTo>
                  <a:lnTo>
                    <a:pt x="9" y="3"/>
                  </a:lnTo>
                  <a:lnTo>
                    <a:pt x="0" y="17"/>
                  </a:lnTo>
                  <a:lnTo>
                    <a:pt x="2" y="37"/>
                  </a:lnTo>
                  <a:lnTo>
                    <a:pt x="13" y="46"/>
                  </a:lnTo>
                  <a:lnTo>
                    <a:pt x="39" y="54"/>
                  </a:lnTo>
                  <a:lnTo>
                    <a:pt x="78" y="55"/>
                  </a:lnTo>
                  <a:lnTo>
                    <a:pt x="131" y="59"/>
                  </a:lnTo>
                  <a:lnTo>
                    <a:pt x="191" y="59"/>
                  </a:lnTo>
                  <a:lnTo>
                    <a:pt x="209" y="59"/>
                  </a:lnTo>
                  <a:lnTo>
                    <a:pt x="220" y="68"/>
                  </a:lnTo>
                  <a:lnTo>
                    <a:pt x="217" y="86"/>
                  </a:lnTo>
                  <a:lnTo>
                    <a:pt x="207" y="102"/>
                  </a:lnTo>
                  <a:lnTo>
                    <a:pt x="190" y="124"/>
                  </a:lnTo>
                  <a:lnTo>
                    <a:pt x="168" y="147"/>
                  </a:lnTo>
                  <a:lnTo>
                    <a:pt x="144" y="161"/>
                  </a:lnTo>
                  <a:lnTo>
                    <a:pt x="118" y="179"/>
                  </a:lnTo>
                  <a:lnTo>
                    <a:pt x="95" y="185"/>
                  </a:lnTo>
                  <a:lnTo>
                    <a:pt x="79" y="204"/>
                  </a:lnTo>
                  <a:lnTo>
                    <a:pt x="86" y="217"/>
                  </a:lnTo>
                  <a:lnTo>
                    <a:pt x="105" y="225"/>
                  </a:lnTo>
                  <a:lnTo>
                    <a:pt x="139" y="236"/>
                  </a:lnTo>
                  <a:lnTo>
                    <a:pt x="156" y="255"/>
                  </a:lnTo>
                  <a:lnTo>
                    <a:pt x="168" y="269"/>
                  </a:lnTo>
                  <a:lnTo>
                    <a:pt x="177" y="262"/>
                  </a:lnTo>
                  <a:lnTo>
                    <a:pt x="177" y="245"/>
                  </a:lnTo>
                  <a:lnTo>
                    <a:pt x="161" y="230"/>
                  </a:lnTo>
                  <a:lnTo>
                    <a:pt x="138" y="218"/>
                  </a:lnTo>
                  <a:lnTo>
                    <a:pt x="116" y="213"/>
                  </a:lnTo>
                  <a:lnTo>
                    <a:pt x="109" y="202"/>
                  </a:lnTo>
                  <a:lnTo>
                    <a:pt x="139" y="189"/>
                  </a:lnTo>
                  <a:lnTo>
                    <a:pt x="174" y="167"/>
                  </a:lnTo>
                  <a:lnTo>
                    <a:pt x="196" y="153"/>
                  </a:lnTo>
                  <a:lnTo>
                    <a:pt x="213" y="138"/>
                  </a:lnTo>
                  <a:lnTo>
                    <a:pt x="230" y="107"/>
                  </a:lnTo>
                  <a:lnTo>
                    <a:pt x="242" y="83"/>
                  </a:lnTo>
                  <a:lnTo>
                    <a:pt x="243" y="55"/>
                  </a:lnTo>
                  <a:lnTo>
                    <a:pt x="233" y="42"/>
                  </a:lnTo>
                  <a:lnTo>
                    <a:pt x="217" y="37"/>
                  </a:lnTo>
                  <a:lnTo>
                    <a:pt x="165" y="40"/>
                  </a:lnTo>
                  <a:lnTo>
                    <a:pt x="109" y="37"/>
                  </a:lnTo>
                  <a:lnTo>
                    <a:pt x="65" y="32"/>
                  </a:lnTo>
                  <a:lnTo>
                    <a:pt x="45" y="23"/>
                  </a:lnTo>
                  <a:lnTo>
                    <a:pt x="39" y="12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0496" name="Freeform 16"/>
            <p:cNvSpPr>
              <a:spLocks/>
            </p:cNvSpPr>
            <p:nvPr/>
          </p:nvSpPr>
          <p:spPr bwMode="auto">
            <a:xfrm>
              <a:off x="2590" y="3077"/>
              <a:ext cx="158" cy="524"/>
            </a:xfrm>
            <a:custGeom>
              <a:avLst/>
              <a:gdLst/>
              <a:ahLst/>
              <a:cxnLst>
                <a:cxn ang="0">
                  <a:pos x="138" y="0"/>
                </a:cxn>
                <a:cxn ang="0">
                  <a:pos x="105" y="14"/>
                </a:cxn>
                <a:cxn ang="0">
                  <a:pos x="69" y="52"/>
                </a:cxn>
                <a:cxn ang="0">
                  <a:pos x="21" y="106"/>
                </a:cxn>
                <a:cxn ang="0">
                  <a:pos x="0" y="159"/>
                </a:cxn>
                <a:cxn ang="0">
                  <a:pos x="6" y="191"/>
                </a:cxn>
                <a:cxn ang="0">
                  <a:pos x="53" y="196"/>
                </a:cxn>
                <a:cxn ang="0">
                  <a:pos x="70" y="172"/>
                </a:cxn>
                <a:cxn ang="0">
                  <a:pos x="79" y="134"/>
                </a:cxn>
                <a:cxn ang="0">
                  <a:pos x="88" y="97"/>
                </a:cxn>
                <a:cxn ang="0">
                  <a:pos x="100" y="64"/>
                </a:cxn>
                <a:cxn ang="0">
                  <a:pos x="118" y="46"/>
                </a:cxn>
                <a:cxn ang="0">
                  <a:pos x="125" y="57"/>
                </a:cxn>
                <a:cxn ang="0">
                  <a:pos x="117" y="117"/>
                </a:cxn>
                <a:cxn ang="0">
                  <a:pos x="96" y="191"/>
                </a:cxn>
                <a:cxn ang="0">
                  <a:pos x="82" y="247"/>
                </a:cxn>
                <a:cxn ang="0">
                  <a:pos x="53" y="312"/>
                </a:cxn>
                <a:cxn ang="0">
                  <a:pos x="30" y="356"/>
                </a:cxn>
                <a:cxn ang="0">
                  <a:pos x="9" y="366"/>
                </a:cxn>
                <a:cxn ang="0">
                  <a:pos x="6" y="376"/>
                </a:cxn>
                <a:cxn ang="0">
                  <a:pos x="39" y="409"/>
                </a:cxn>
                <a:cxn ang="0">
                  <a:pos x="92" y="463"/>
                </a:cxn>
                <a:cxn ang="0">
                  <a:pos x="112" y="523"/>
                </a:cxn>
                <a:cxn ang="0">
                  <a:pos x="125" y="523"/>
                </a:cxn>
                <a:cxn ang="0">
                  <a:pos x="127" y="487"/>
                </a:cxn>
                <a:cxn ang="0">
                  <a:pos x="114" y="444"/>
                </a:cxn>
                <a:cxn ang="0">
                  <a:pos x="86" y="412"/>
                </a:cxn>
                <a:cxn ang="0">
                  <a:pos x="69" y="393"/>
                </a:cxn>
                <a:cxn ang="0">
                  <a:pos x="65" y="370"/>
                </a:cxn>
                <a:cxn ang="0">
                  <a:pos x="75" y="330"/>
                </a:cxn>
                <a:cxn ang="0">
                  <a:pos x="100" y="279"/>
                </a:cxn>
                <a:cxn ang="0">
                  <a:pos x="129" y="208"/>
                </a:cxn>
                <a:cxn ang="0">
                  <a:pos x="144" y="145"/>
                </a:cxn>
                <a:cxn ang="0">
                  <a:pos x="157" y="80"/>
                </a:cxn>
                <a:cxn ang="0">
                  <a:pos x="157" y="38"/>
                </a:cxn>
                <a:cxn ang="0">
                  <a:pos x="151" y="9"/>
                </a:cxn>
                <a:cxn ang="0">
                  <a:pos x="138" y="0"/>
                </a:cxn>
              </a:cxnLst>
              <a:rect l="0" t="0" r="r" b="b"/>
              <a:pathLst>
                <a:path w="158" h="524">
                  <a:moveTo>
                    <a:pt x="138" y="0"/>
                  </a:moveTo>
                  <a:lnTo>
                    <a:pt x="105" y="14"/>
                  </a:lnTo>
                  <a:lnTo>
                    <a:pt x="69" y="52"/>
                  </a:lnTo>
                  <a:lnTo>
                    <a:pt x="21" y="106"/>
                  </a:lnTo>
                  <a:lnTo>
                    <a:pt x="0" y="159"/>
                  </a:lnTo>
                  <a:lnTo>
                    <a:pt x="6" y="191"/>
                  </a:lnTo>
                  <a:lnTo>
                    <a:pt x="53" y="196"/>
                  </a:lnTo>
                  <a:lnTo>
                    <a:pt x="70" y="172"/>
                  </a:lnTo>
                  <a:lnTo>
                    <a:pt x="79" y="134"/>
                  </a:lnTo>
                  <a:lnTo>
                    <a:pt x="88" y="97"/>
                  </a:lnTo>
                  <a:lnTo>
                    <a:pt x="100" y="64"/>
                  </a:lnTo>
                  <a:lnTo>
                    <a:pt x="118" y="46"/>
                  </a:lnTo>
                  <a:lnTo>
                    <a:pt x="125" y="57"/>
                  </a:lnTo>
                  <a:lnTo>
                    <a:pt x="117" y="117"/>
                  </a:lnTo>
                  <a:lnTo>
                    <a:pt x="96" y="191"/>
                  </a:lnTo>
                  <a:lnTo>
                    <a:pt x="82" y="247"/>
                  </a:lnTo>
                  <a:lnTo>
                    <a:pt x="53" y="312"/>
                  </a:lnTo>
                  <a:lnTo>
                    <a:pt x="30" y="356"/>
                  </a:lnTo>
                  <a:lnTo>
                    <a:pt x="9" y="366"/>
                  </a:lnTo>
                  <a:lnTo>
                    <a:pt x="6" y="376"/>
                  </a:lnTo>
                  <a:lnTo>
                    <a:pt x="39" y="409"/>
                  </a:lnTo>
                  <a:lnTo>
                    <a:pt x="92" y="463"/>
                  </a:lnTo>
                  <a:lnTo>
                    <a:pt x="112" y="523"/>
                  </a:lnTo>
                  <a:lnTo>
                    <a:pt x="125" y="523"/>
                  </a:lnTo>
                  <a:lnTo>
                    <a:pt x="127" y="487"/>
                  </a:lnTo>
                  <a:lnTo>
                    <a:pt x="114" y="444"/>
                  </a:lnTo>
                  <a:lnTo>
                    <a:pt x="86" y="412"/>
                  </a:lnTo>
                  <a:lnTo>
                    <a:pt x="69" y="393"/>
                  </a:lnTo>
                  <a:lnTo>
                    <a:pt x="65" y="370"/>
                  </a:lnTo>
                  <a:lnTo>
                    <a:pt x="75" y="330"/>
                  </a:lnTo>
                  <a:lnTo>
                    <a:pt x="100" y="279"/>
                  </a:lnTo>
                  <a:lnTo>
                    <a:pt x="129" y="208"/>
                  </a:lnTo>
                  <a:lnTo>
                    <a:pt x="144" y="145"/>
                  </a:lnTo>
                  <a:lnTo>
                    <a:pt x="157" y="80"/>
                  </a:lnTo>
                  <a:lnTo>
                    <a:pt x="157" y="38"/>
                  </a:lnTo>
                  <a:lnTo>
                    <a:pt x="151" y="9"/>
                  </a:lnTo>
                  <a:lnTo>
                    <a:pt x="138" y="0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0497" name="Freeform 17"/>
            <p:cNvSpPr>
              <a:spLocks/>
            </p:cNvSpPr>
            <p:nvPr/>
          </p:nvSpPr>
          <p:spPr bwMode="auto">
            <a:xfrm>
              <a:off x="2623" y="3107"/>
              <a:ext cx="311" cy="409"/>
            </a:xfrm>
            <a:custGeom>
              <a:avLst/>
              <a:gdLst/>
              <a:ahLst/>
              <a:cxnLst>
                <a:cxn ang="0">
                  <a:pos x="150" y="19"/>
                </a:cxn>
                <a:cxn ang="0">
                  <a:pos x="125" y="29"/>
                </a:cxn>
                <a:cxn ang="0">
                  <a:pos x="91" y="46"/>
                </a:cxn>
                <a:cxn ang="0">
                  <a:pos x="59" y="62"/>
                </a:cxn>
                <a:cxn ang="0">
                  <a:pos x="11" y="90"/>
                </a:cxn>
                <a:cxn ang="0">
                  <a:pos x="0" y="122"/>
                </a:cxn>
                <a:cxn ang="0">
                  <a:pos x="7" y="173"/>
                </a:cxn>
                <a:cxn ang="0">
                  <a:pos x="43" y="177"/>
                </a:cxn>
                <a:cxn ang="0">
                  <a:pos x="68" y="162"/>
                </a:cxn>
                <a:cxn ang="0">
                  <a:pos x="94" y="127"/>
                </a:cxn>
                <a:cxn ang="0">
                  <a:pos x="115" y="90"/>
                </a:cxn>
                <a:cxn ang="0">
                  <a:pos x="137" y="71"/>
                </a:cxn>
                <a:cxn ang="0">
                  <a:pos x="158" y="62"/>
                </a:cxn>
                <a:cxn ang="0">
                  <a:pos x="180" y="57"/>
                </a:cxn>
                <a:cxn ang="0">
                  <a:pos x="193" y="69"/>
                </a:cxn>
                <a:cxn ang="0">
                  <a:pos x="194" y="108"/>
                </a:cxn>
                <a:cxn ang="0">
                  <a:pos x="185" y="214"/>
                </a:cxn>
                <a:cxn ang="0">
                  <a:pos x="173" y="274"/>
                </a:cxn>
                <a:cxn ang="0">
                  <a:pos x="160" y="311"/>
                </a:cxn>
                <a:cxn ang="0">
                  <a:pos x="156" y="334"/>
                </a:cxn>
                <a:cxn ang="0">
                  <a:pos x="158" y="348"/>
                </a:cxn>
                <a:cxn ang="0">
                  <a:pos x="180" y="352"/>
                </a:cxn>
                <a:cxn ang="0">
                  <a:pos x="219" y="361"/>
                </a:cxn>
                <a:cxn ang="0">
                  <a:pos x="267" y="381"/>
                </a:cxn>
                <a:cxn ang="0">
                  <a:pos x="288" y="408"/>
                </a:cxn>
                <a:cxn ang="0">
                  <a:pos x="306" y="408"/>
                </a:cxn>
                <a:cxn ang="0">
                  <a:pos x="310" y="390"/>
                </a:cxn>
                <a:cxn ang="0">
                  <a:pos x="293" y="365"/>
                </a:cxn>
                <a:cxn ang="0">
                  <a:pos x="263" y="346"/>
                </a:cxn>
                <a:cxn ang="0">
                  <a:pos x="229" y="332"/>
                </a:cxn>
                <a:cxn ang="0">
                  <a:pos x="197" y="323"/>
                </a:cxn>
                <a:cxn ang="0">
                  <a:pos x="190" y="316"/>
                </a:cxn>
                <a:cxn ang="0">
                  <a:pos x="199" y="282"/>
                </a:cxn>
                <a:cxn ang="0">
                  <a:pos x="214" y="224"/>
                </a:cxn>
                <a:cxn ang="0">
                  <a:pos x="220" y="191"/>
                </a:cxn>
                <a:cxn ang="0">
                  <a:pos x="227" y="134"/>
                </a:cxn>
                <a:cxn ang="0">
                  <a:pos x="227" y="74"/>
                </a:cxn>
                <a:cxn ang="0">
                  <a:pos x="224" y="29"/>
                </a:cxn>
                <a:cxn ang="0">
                  <a:pos x="216" y="9"/>
                </a:cxn>
                <a:cxn ang="0">
                  <a:pos x="203" y="0"/>
                </a:cxn>
                <a:cxn ang="0">
                  <a:pos x="185" y="2"/>
                </a:cxn>
                <a:cxn ang="0">
                  <a:pos x="173" y="7"/>
                </a:cxn>
                <a:cxn ang="0">
                  <a:pos x="150" y="19"/>
                </a:cxn>
              </a:cxnLst>
              <a:rect l="0" t="0" r="r" b="b"/>
              <a:pathLst>
                <a:path w="311" h="409">
                  <a:moveTo>
                    <a:pt x="150" y="19"/>
                  </a:moveTo>
                  <a:lnTo>
                    <a:pt x="125" y="29"/>
                  </a:lnTo>
                  <a:lnTo>
                    <a:pt x="91" y="46"/>
                  </a:lnTo>
                  <a:lnTo>
                    <a:pt x="59" y="62"/>
                  </a:lnTo>
                  <a:lnTo>
                    <a:pt x="11" y="90"/>
                  </a:lnTo>
                  <a:lnTo>
                    <a:pt x="0" y="122"/>
                  </a:lnTo>
                  <a:lnTo>
                    <a:pt x="7" y="173"/>
                  </a:lnTo>
                  <a:lnTo>
                    <a:pt x="43" y="177"/>
                  </a:lnTo>
                  <a:lnTo>
                    <a:pt x="68" y="162"/>
                  </a:lnTo>
                  <a:lnTo>
                    <a:pt x="94" y="127"/>
                  </a:lnTo>
                  <a:lnTo>
                    <a:pt x="115" y="90"/>
                  </a:lnTo>
                  <a:lnTo>
                    <a:pt x="137" y="71"/>
                  </a:lnTo>
                  <a:lnTo>
                    <a:pt x="158" y="62"/>
                  </a:lnTo>
                  <a:lnTo>
                    <a:pt x="180" y="57"/>
                  </a:lnTo>
                  <a:lnTo>
                    <a:pt x="193" y="69"/>
                  </a:lnTo>
                  <a:lnTo>
                    <a:pt x="194" y="108"/>
                  </a:lnTo>
                  <a:lnTo>
                    <a:pt x="185" y="214"/>
                  </a:lnTo>
                  <a:lnTo>
                    <a:pt x="173" y="274"/>
                  </a:lnTo>
                  <a:lnTo>
                    <a:pt x="160" y="311"/>
                  </a:lnTo>
                  <a:lnTo>
                    <a:pt x="156" y="334"/>
                  </a:lnTo>
                  <a:lnTo>
                    <a:pt x="158" y="348"/>
                  </a:lnTo>
                  <a:lnTo>
                    <a:pt x="180" y="352"/>
                  </a:lnTo>
                  <a:lnTo>
                    <a:pt x="219" y="361"/>
                  </a:lnTo>
                  <a:lnTo>
                    <a:pt x="267" y="381"/>
                  </a:lnTo>
                  <a:lnTo>
                    <a:pt x="288" y="408"/>
                  </a:lnTo>
                  <a:lnTo>
                    <a:pt x="306" y="408"/>
                  </a:lnTo>
                  <a:lnTo>
                    <a:pt x="310" y="390"/>
                  </a:lnTo>
                  <a:lnTo>
                    <a:pt x="293" y="365"/>
                  </a:lnTo>
                  <a:lnTo>
                    <a:pt x="263" y="346"/>
                  </a:lnTo>
                  <a:lnTo>
                    <a:pt x="229" y="332"/>
                  </a:lnTo>
                  <a:lnTo>
                    <a:pt x="197" y="323"/>
                  </a:lnTo>
                  <a:lnTo>
                    <a:pt x="190" y="316"/>
                  </a:lnTo>
                  <a:lnTo>
                    <a:pt x="199" y="282"/>
                  </a:lnTo>
                  <a:lnTo>
                    <a:pt x="214" y="224"/>
                  </a:lnTo>
                  <a:lnTo>
                    <a:pt x="220" y="191"/>
                  </a:lnTo>
                  <a:lnTo>
                    <a:pt x="227" y="134"/>
                  </a:lnTo>
                  <a:lnTo>
                    <a:pt x="227" y="74"/>
                  </a:lnTo>
                  <a:lnTo>
                    <a:pt x="224" y="29"/>
                  </a:lnTo>
                  <a:lnTo>
                    <a:pt x="216" y="9"/>
                  </a:lnTo>
                  <a:lnTo>
                    <a:pt x="203" y="0"/>
                  </a:lnTo>
                  <a:lnTo>
                    <a:pt x="185" y="2"/>
                  </a:lnTo>
                  <a:lnTo>
                    <a:pt x="173" y="7"/>
                  </a:lnTo>
                  <a:lnTo>
                    <a:pt x="150" y="19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0498" name="Freeform 18"/>
            <p:cNvSpPr>
              <a:spLocks/>
            </p:cNvSpPr>
            <p:nvPr/>
          </p:nvSpPr>
          <p:spPr bwMode="auto">
            <a:xfrm>
              <a:off x="2526" y="2838"/>
              <a:ext cx="204" cy="444"/>
            </a:xfrm>
            <a:custGeom>
              <a:avLst/>
              <a:gdLst/>
              <a:ahLst/>
              <a:cxnLst>
                <a:cxn ang="0">
                  <a:pos x="190" y="12"/>
                </a:cxn>
                <a:cxn ang="0">
                  <a:pos x="169" y="0"/>
                </a:cxn>
                <a:cxn ang="0">
                  <a:pos x="134" y="3"/>
                </a:cxn>
                <a:cxn ang="0">
                  <a:pos x="103" y="17"/>
                </a:cxn>
                <a:cxn ang="0">
                  <a:pos x="70" y="58"/>
                </a:cxn>
                <a:cxn ang="0">
                  <a:pos x="35" y="123"/>
                </a:cxn>
                <a:cxn ang="0">
                  <a:pos x="12" y="190"/>
                </a:cxn>
                <a:cxn ang="0">
                  <a:pos x="0" y="253"/>
                </a:cxn>
                <a:cxn ang="0">
                  <a:pos x="4" y="310"/>
                </a:cxn>
                <a:cxn ang="0">
                  <a:pos x="18" y="362"/>
                </a:cxn>
                <a:cxn ang="0">
                  <a:pos x="35" y="398"/>
                </a:cxn>
                <a:cxn ang="0">
                  <a:pos x="55" y="417"/>
                </a:cxn>
                <a:cxn ang="0">
                  <a:pos x="95" y="443"/>
                </a:cxn>
                <a:cxn ang="0">
                  <a:pos x="124" y="443"/>
                </a:cxn>
                <a:cxn ang="0">
                  <a:pos x="159" y="424"/>
                </a:cxn>
                <a:cxn ang="0">
                  <a:pos x="184" y="394"/>
                </a:cxn>
                <a:cxn ang="0">
                  <a:pos x="177" y="364"/>
                </a:cxn>
                <a:cxn ang="0">
                  <a:pos x="165" y="327"/>
                </a:cxn>
                <a:cxn ang="0">
                  <a:pos x="141" y="301"/>
                </a:cxn>
                <a:cxn ang="0">
                  <a:pos x="126" y="277"/>
                </a:cxn>
                <a:cxn ang="0">
                  <a:pos x="117" y="253"/>
                </a:cxn>
                <a:cxn ang="0">
                  <a:pos x="117" y="222"/>
                </a:cxn>
                <a:cxn ang="0">
                  <a:pos x="126" y="185"/>
                </a:cxn>
                <a:cxn ang="0">
                  <a:pos x="143" y="153"/>
                </a:cxn>
                <a:cxn ang="0">
                  <a:pos x="172" y="119"/>
                </a:cxn>
                <a:cxn ang="0">
                  <a:pos x="193" y="93"/>
                </a:cxn>
                <a:cxn ang="0">
                  <a:pos x="203" y="64"/>
                </a:cxn>
                <a:cxn ang="0">
                  <a:pos x="203" y="36"/>
                </a:cxn>
                <a:cxn ang="0">
                  <a:pos x="190" y="12"/>
                </a:cxn>
              </a:cxnLst>
              <a:rect l="0" t="0" r="r" b="b"/>
              <a:pathLst>
                <a:path w="204" h="444">
                  <a:moveTo>
                    <a:pt x="190" y="12"/>
                  </a:moveTo>
                  <a:lnTo>
                    <a:pt x="169" y="0"/>
                  </a:lnTo>
                  <a:lnTo>
                    <a:pt x="134" y="3"/>
                  </a:lnTo>
                  <a:lnTo>
                    <a:pt x="103" y="17"/>
                  </a:lnTo>
                  <a:lnTo>
                    <a:pt x="70" y="58"/>
                  </a:lnTo>
                  <a:lnTo>
                    <a:pt x="35" y="123"/>
                  </a:lnTo>
                  <a:lnTo>
                    <a:pt x="12" y="190"/>
                  </a:lnTo>
                  <a:lnTo>
                    <a:pt x="0" y="253"/>
                  </a:lnTo>
                  <a:lnTo>
                    <a:pt x="4" y="310"/>
                  </a:lnTo>
                  <a:lnTo>
                    <a:pt x="18" y="362"/>
                  </a:lnTo>
                  <a:lnTo>
                    <a:pt x="35" y="398"/>
                  </a:lnTo>
                  <a:lnTo>
                    <a:pt x="55" y="417"/>
                  </a:lnTo>
                  <a:lnTo>
                    <a:pt x="95" y="443"/>
                  </a:lnTo>
                  <a:lnTo>
                    <a:pt x="124" y="443"/>
                  </a:lnTo>
                  <a:lnTo>
                    <a:pt x="159" y="424"/>
                  </a:lnTo>
                  <a:lnTo>
                    <a:pt x="184" y="394"/>
                  </a:lnTo>
                  <a:lnTo>
                    <a:pt x="177" y="364"/>
                  </a:lnTo>
                  <a:lnTo>
                    <a:pt x="165" y="327"/>
                  </a:lnTo>
                  <a:lnTo>
                    <a:pt x="141" y="301"/>
                  </a:lnTo>
                  <a:lnTo>
                    <a:pt x="126" y="277"/>
                  </a:lnTo>
                  <a:lnTo>
                    <a:pt x="117" y="253"/>
                  </a:lnTo>
                  <a:lnTo>
                    <a:pt x="117" y="222"/>
                  </a:lnTo>
                  <a:lnTo>
                    <a:pt x="126" y="185"/>
                  </a:lnTo>
                  <a:lnTo>
                    <a:pt x="143" y="153"/>
                  </a:lnTo>
                  <a:lnTo>
                    <a:pt x="172" y="119"/>
                  </a:lnTo>
                  <a:lnTo>
                    <a:pt x="193" y="93"/>
                  </a:lnTo>
                  <a:lnTo>
                    <a:pt x="203" y="64"/>
                  </a:lnTo>
                  <a:lnTo>
                    <a:pt x="203" y="36"/>
                  </a:lnTo>
                  <a:lnTo>
                    <a:pt x="190" y="12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</p:grpSp>
      <p:grpSp>
        <p:nvGrpSpPr>
          <p:cNvPr id="20506" name="Group 26"/>
          <p:cNvGrpSpPr>
            <a:grpSpLocks/>
          </p:cNvGrpSpPr>
          <p:nvPr/>
        </p:nvGrpSpPr>
        <p:grpSpPr bwMode="auto">
          <a:xfrm>
            <a:off x="5334000" y="4114800"/>
            <a:ext cx="1025525" cy="1601788"/>
            <a:chOff x="3360" y="2592"/>
            <a:chExt cx="646" cy="1009"/>
          </a:xfrm>
        </p:grpSpPr>
        <p:sp>
          <p:nvSpPr>
            <p:cNvPr id="20500" name="Freeform 20"/>
            <p:cNvSpPr>
              <a:spLocks/>
            </p:cNvSpPr>
            <p:nvPr/>
          </p:nvSpPr>
          <p:spPr bwMode="auto">
            <a:xfrm>
              <a:off x="3681" y="2592"/>
              <a:ext cx="184" cy="228"/>
            </a:xfrm>
            <a:custGeom>
              <a:avLst/>
              <a:gdLst/>
              <a:ahLst/>
              <a:cxnLst>
                <a:cxn ang="0">
                  <a:pos x="80" y="19"/>
                </a:cxn>
                <a:cxn ang="0">
                  <a:pos x="103" y="7"/>
                </a:cxn>
                <a:cxn ang="0">
                  <a:pos x="124" y="0"/>
                </a:cxn>
                <a:cxn ang="0">
                  <a:pos x="145" y="0"/>
                </a:cxn>
                <a:cxn ang="0">
                  <a:pos x="163" y="5"/>
                </a:cxn>
                <a:cxn ang="0">
                  <a:pos x="178" y="24"/>
                </a:cxn>
                <a:cxn ang="0">
                  <a:pos x="183" y="57"/>
                </a:cxn>
                <a:cxn ang="0">
                  <a:pos x="176" y="89"/>
                </a:cxn>
                <a:cxn ang="0">
                  <a:pos x="165" y="112"/>
                </a:cxn>
                <a:cxn ang="0">
                  <a:pos x="144" y="139"/>
                </a:cxn>
                <a:cxn ang="0">
                  <a:pos x="145" y="158"/>
                </a:cxn>
                <a:cxn ang="0">
                  <a:pos x="178" y="201"/>
                </a:cxn>
                <a:cxn ang="0">
                  <a:pos x="171" y="218"/>
                </a:cxn>
                <a:cxn ang="0">
                  <a:pos x="127" y="168"/>
                </a:cxn>
                <a:cxn ang="0">
                  <a:pos x="107" y="187"/>
                </a:cxn>
                <a:cxn ang="0">
                  <a:pos x="80" y="206"/>
                </a:cxn>
                <a:cxn ang="0">
                  <a:pos x="56" y="223"/>
                </a:cxn>
                <a:cxn ang="0">
                  <a:pos x="32" y="227"/>
                </a:cxn>
                <a:cxn ang="0">
                  <a:pos x="13" y="218"/>
                </a:cxn>
                <a:cxn ang="0">
                  <a:pos x="4" y="195"/>
                </a:cxn>
                <a:cxn ang="0">
                  <a:pos x="0" y="150"/>
                </a:cxn>
                <a:cxn ang="0">
                  <a:pos x="11" y="109"/>
                </a:cxn>
                <a:cxn ang="0">
                  <a:pos x="32" y="72"/>
                </a:cxn>
                <a:cxn ang="0">
                  <a:pos x="54" y="43"/>
                </a:cxn>
                <a:cxn ang="0">
                  <a:pos x="67" y="30"/>
                </a:cxn>
                <a:cxn ang="0">
                  <a:pos x="80" y="19"/>
                </a:cxn>
              </a:cxnLst>
              <a:rect l="0" t="0" r="r" b="b"/>
              <a:pathLst>
                <a:path w="184" h="228">
                  <a:moveTo>
                    <a:pt x="80" y="19"/>
                  </a:moveTo>
                  <a:lnTo>
                    <a:pt x="103" y="7"/>
                  </a:lnTo>
                  <a:lnTo>
                    <a:pt x="124" y="0"/>
                  </a:lnTo>
                  <a:lnTo>
                    <a:pt x="145" y="0"/>
                  </a:lnTo>
                  <a:lnTo>
                    <a:pt x="163" y="5"/>
                  </a:lnTo>
                  <a:lnTo>
                    <a:pt x="178" y="24"/>
                  </a:lnTo>
                  <a:lnTo>
                    <a:pt x="183" y="57"/>
                  </a:lnTo>
                  <a:lnTo>
                    <a:pt x="176" y="89"/>
                  </a:lnTo>
                  <a:lnTo>
                    <a:pt x="165" y="112"/>
                  </a:lnTo>
                  <a:lnTo>
                    <a:pt x="144" y="139"/>
                  </a:lnTo>
                  <a:lnTo>
                    <a:pt x="145" y="158"/>
                  </a:lnTo>
                  <a:lnTo>
                    <a:pt x="178" y="201"/>
                  </a:lnTo>
                  <a:lnTo>
                    <a:pt x="171" y="218"/>
                  </a:lnTo>
                  <a:lnTo>
                    <a:pt x="127" y="168"/>
                  </a:lnTo>
                  <a:lnTo>
                    <a:pt x="107" y="187"/>
                  </a:lnTo>
                  <a:lnTo>
                    <a:pt x="80" y="206"/>
                  </a:lnTo>
                  <a:lnTo>
                    <a:pt x="56" y="223"/>
                  </a:lnTo>
                  <a:lnTo>
                    <a:pt x="32" y="227"/>
                  </a:lnTo>
                  <a:lnTo>
                    <a:pt x="13" y="218"/>
                  </a:lnTo>
                  <a:lnTo>
                    <a:pt x="4" y="195"/>
                  </a:lnTo>
                  <a:lnTo>
                    <a:pt x="0" y="150"/>
                  </a:lnTo>
                  <a:lnTo>
                    <a:pt x="11" y="109"/>
                  </a:lnTo>
                  <a:lnTo>
                    <a:pt x="32" y="72"/>
                  </a:lnTo>
                  <a:lnTo>
                    <a:pt x="54" y="43"/>
                  </a:lnTo>
                  <a:lnTo>
                    <a:pt x="67" y="30"/>
                  </a:lnTo>
                  <a:lnTo>
                    <a:pt x="80" y="19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0501" name="Freeform 21"/>
            <p:cNvSpPr>
              <a:spLocks/>
            </p:cNvSpPr>
            <p:nvPr/>
          </p:nvSpPr>
          <p:spPr bwMode="auto">
            <a:xfrm>
              <a:off x="3360" y="2740"/>
              <a:ext cx="299" cy="246"/>
            </a:xfrm>
            <a:custGeom>
              <a:avLst/>
              <a:gdLst/>
              <a:ahLst/>
              <a:cxnLst>
                <a:cxn ang="0">
                  <a:pos x="251" y="56"/>
                </a:cxn>
                <a:cxn ang="0">
                  <a:pos x="274" y="56"/>
                </a:cxn>
                <a:cxn ang="0">
                  <a:pos x="295" y="62"/>
                </a:cxn>
                <a:cxn ang="0">
                  <a:pos x="298" y="83"/>
                </a:cxn>
                <a:cxn ang="0">
                  <a:pos x="282" y="101"/>
                </a:cxn>
                <a:cxn ang="0">
                  <a:pos x="252" y="106"/>
                </a:cxn>
                <a:cxn ang="0">
                  <a:pos x="220" y="99"/>
                </a:cxn>
                <a:cxn ang="0">
                  <a:pos x="160" y="79"/>
                </a:cxn>
                <a:cxn ang="0">
                  <a:pos x="117" y="62"/>
                </a:cxn>
                <a:cxn ang="0">
                  <a:pos x="82" y="46"/>
                </a:cxn>
                <a:cxn ang="0">
                  <a:pos x="52" y="34"/>
                </a:cxn>
                <a:cxn ang="0">
                  <a:pos x="40" y="28"/>
                </a:cxn>
                <a:cxn ang="0">
                  <a:pos x="31" y="34"/>
                </a:cxn>
                <a:cxn ang="0">
                  <a:pos x="36" y="57"/>
                </a:cxn>
                <a:cxn ang="0">
                  <a:pos x="39" y="89"/>
                </a:cxn>
                <a:cxn ang="0">
                  <a:pos x="53" y="129"/>
                </a:cxn>
                <a:cxn ang="0">
                  <a:pos x="64" y="162"/>
                </a:cxn>
                <a:cxn ang="0">
                  <a:pos x="82" y="190"/>
                </a:cxn>
                <a:cxn ang="0">
                  <a:pos x="96" y="210"/>
                </a:cxn>
                <a:cxn ang="0">
                  <a:pos x="103" y="233"/>
                </a:cxn>
                <a:cxn ang="0">
                  <a:pos x="99" y="245"/>
                </a:cxn>
                <a:cxn ang="0">
                  <a:pos x="86" y="245"/>
                </a:cxn>
                <a:cxn ang="0">
                  <a:pos x="60" y="233"/>
                </a:cxn>
                <a:cxn ang="0">
                  <a:pos x="23" y="231"/>
                </a:cxn>
                <a:cxn ang="0">
                  <a:pos x="4" y="228"/>
                </a:cxn>
                <a:cxn ang="0">
                  <a:pos x="0" y="218"/>
                </a:cxn>
                <a:cxn ang="0">
                  <a:pos x="6" y="210"/>
                </a:cxn>
                <a:cxn ang="0">
                  <a:pos x="26" y="210"/>
                </a:cxn>
                <a:cxn ang="0">
                  <a:pos x="56" y="210"/>
                </a:cxn>
                <a:cxn ang="0">
                  <a:pos x="66" y="205"/>
                </a:cxn>
                <a:cxn ang="0">
                  <a:pos x="60" y="196"/>
                </a:cxn>
                <a:cxn ang="0">
                  <a:pos x="45" y="172"/>
                </a:cxn>
                <a:cxn ang="0">
                  <a:pos x="31" y="143"/>
                </a:cxn>
                <a:cxn ang="0">
                  <a:pos x="26" y="111"/>
                </a:cxn>
                <a:cxn ang="0">
                  <a:pos x="14" y="79"/>
                </a:cxn>
                <a:cxn ang="0">
                  <a:pos x="9" y="48"/>
                </a:cxn>
                <a:cxn ang="0">
                  <a:pos x="9" y="16"/>
                </a:cxn>
                <a:cxn ang="0">
                  <a:pos x="14" y="2"/>
                </a:cxn>
                <a:cxn ang="0">
                  <a:pos x="35" y="0"/>
                </a:cxn>
                <a:cxn ang="0">
                  <a:pos x="47" y="0"/>
                </a:cxn>
                <a:cxn ang="0">
                  <a:pos x="69" y="7"/>
                </a:cxn>
                <a:cxn ang="0">
                  <a:pos x="112" y="20"/>
                </a:cxn>
                <a:cxn ang="0">
                  <a:pos x="142" y="33"/>
                </a:cxn>
                <a:cxn ang="0">
                  <a:pos x="183" y="43"/>
                </a:cxn>
                <a:cxn ang="0">
                  <a:pos x="220" y="51"/>
                </a:cxn>
                <a:cxn ang="0">
                  <a:pos x="251" y="56"/>
                </a:cxn>
              </a:cxnLst>
              <a:rect l="0" t="0" r="r" b="b"/>
              <a:pathLst>
                <a:path w="299" h="246">
                  <a:moveTo>
                    <a:pt x="251" y="56"/>
                  </a:moveTo>
                  <a:lnTo>
                    <a:pt x="274" y="56"/>
                  </a:lnTo>
                  <a:lnTo>
                    <a:pt x="295" y="62"/>
                  </a:lnTo>
                  <a:lnTo>
                    <a:pt x="298" y="83"/>
                  </a:lnTo>
                  <a:lnTo>
                    <a:pt x="282" y="101"/>
                  </a:lnTo>
                  <a:lnTo>
                    <a:pt x="252" y="106"/>
                  </a:lnTo>
                  <a:lnTo>
                    <a:pt x="220" y="99"/>
                  </a:lnTo>
                  <a:lnTo>
                    <a:pt x="160" y="79"/>
                  </a:lnTo>
                  <a:lnTo>
                    <a:pt x="117" y="62"/>
                  </a:lnTo>
                  <a:lnTo>
                    <a:pt x="82" y="46"/>
                  </a:lnTo>
                  <a:lnTo>
                    <a:pt x="52" y="34"/>
                  </a:lnTo>
                  <a:lnTo>
                    <a:pt x="40" y="28"/>
                  </a:lnTo>
                  <a:lnTo>
                    <a:pt x="31" y="34"/>
                  </a:lnTo>
                  <a:lnTo>
                    <a:pt x="36" y="57"/>
                  </a:lnTo>
                  <a:lnTo>
                    <a:pt x="39" y="89"/>
                  </a:lnTo>
                  <a:lnTo>
                    <a:pt x="53" y="129"/>
                  </a:lnTo>
                  <a:lnTo>
                    <a:pt x="64" y="162"/>
                  </a:lnTo>
                  <a:lnTo>
                    <a:pt x="82" y="190"/>
                  </a:lnTo>
                  <a:lnTo>
                    <a:pt x="96" y="210"/>
                  </a:lnTo>
                  <a:lnTo>
                    <a:pt x="103" y="233"/>
                  </a:lnTo>
                  <a:lnTo>
                    <a:pt x="99" y="245"/>
                  </a:lnTo>
                  <a:lnTo>
                    <a:pt x="86" y="245"/>
                  </a:lnTo>
                  <a:lnTo>
                    <a:pt x="60" y="233"/>
                  </a:lnTo>
                  <a:lnTo>
                    <a:pt x="23" y="231"/>
                  </a:lnTo>
                  <a:lnTo>
                    <a:pt x="4" y="228"/>
                  </a:lnTo>
                  <a:lnTo>
                    <a:pt x="0" y="218"/>
                  </a:lnTo>
                  <a:lnTo>
                    <a:pt x="6" y="210"/>
                  </a:lnTo>
                  <a:lnTo>
                    <a:pt x="26" y="210"/>
                  </a:lnTo>
                  <a:lnTo>
                    <a:pt x="56" y="210"/>
                  </a:lnTo>
                  <a:lnTo>
                    <a:pt x="66" y="205"/>
                  </a:lnTo>
                  <a:lnTo>
                    <a:pt x="60" y="196"/>
                  </a:lnTo>
                  <a:lnTo>
                    <a:pt x="45" y="172"/>
                  </a:lnTo>
                  <a:lnTo>
                    <a:pt x="31" y="143"/>
                  </a:lnTo>
                  <a:lnTo>
                    <a:pt x="26" y="111"/>
                  </a:lnTo>
                  <a:lnTo>
                    <a:pt x="14" y="79"/>
                  </a:lnTo>
                  <a:lnTo>
                    <a:pt x="9" y="48"/>
                  </a:lnTo>
                  <a:lnTo>
                    <a:pt x="9" y="16"/>
                  </a:lnTo>
                  <a:lnTo>
                    <a:pt x="14" y="2"/>
                  </a:lnTo>
                  <a:lnTo>
                    <a:pt x="35" y="0"/>
                  </a:lnTo>
                  <a:lnTo>
                    <a:pt x="47" y="0"/>
                  </a:lnTo>
                  <a:lnTo>
                    <a:pt x="69" y="7"/>
                  </a:lnTo>
                  <a:lnTo>
                    <a:pt x="112" y="20"/>
                  </a:lnTo>
                  <a:lnTo>
                    <a:pt x="142" y="33"/>
                  </a:lnTo>
                  <a:lnTo>
                    <a:pt x="183" y="43"/>
                  </a:lnTo>
                  <a:lnTo>
                    <a:pt x="220" y="51"/>
                  </a:lnTo>
                  <a:lnTo>
                    <a:pt x="251" y="56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0502" name="Freeform 22"/>
            <p:cNvSpPr>
              <a:spLocks/>
            </p:cNvSpPr>
            <p:nvPr/>
          </p:nvSpPr>
          <p:spPr bwMode="auto">
            <a:xfrm>
              <a:off x="3762" y="2828"/>
              <a:ext cx="244" cy="270"/>
            </a:xfrm>
            <a:custGeom>
              <a:avLst/>
              <a:gdLst/>
              <a:ahLst/>
              <a:cxnLst>
                <a:cxn ang="0">
                  <a:pos x="39" y="12"/>
                </a:cxn>
                <a:cxn ang="0">
                  <a:pos x="23" y="0"/>
                </a:cxn>
                <a:cxn ang="0">
                  <a:pos x="9" y="3"/>
                </a:cxn>
                <a:cxn ang="0">
                  <a:pos x="0" y="17"/>
                </a:cxn>
                <a:cxn ang="0">
                  <a:pos x="2" y="37"/>
                </a:cxn>
                <a:cxn ang="0">
                  <a:pos x="13" y="46"/>
                </a:cxn>
                <a:cxn ang="0">
                  <a:pos x="39" y="54"/>
                </a:cxn>
                <a:cxn ang="0">
                  <a:pos x="78" y="55"/>
                </a:cxn>
                <a:cxn ang="0">
                  <a:pos x="131" y="59"/>
                </a:cxn>
                <a:cxn ang="0">
                  <a:pos x="191" y="59"/>
                </a:cxn>
                <a:cxn ang="0">
                  <a:pos x="209" y="59"/>
                </a:cxn>
                <a:cxn ang="0">
                  <a:pos x="220" y="68"/>
                </a:cxn>
                <a:cxn ang="0">
                  <a:pos x="217" y="86"/>
                </a:cxn>
                <a:cxn ang="0">
                  <a:pos x="207" y="102"/>
                </a:cxn>
                <a:cxn ang="0">
                  <a:pos x="190" y="124"/>
                </a:cxn>
                <a:cxn ang="0">
                  <a:pos x="168" y="147"/>
                </a:cxn>
                <a:cxn ang="0">
                  <a:pos x="144" y="161"/>
                </a:cxn>
                <a:cxn ang="0">
                  <a:pos x="118" y="179"/>
                </a:cxn>
                <a:cxn ang="0">
                  <a:pos x="95" y="185"/>
                </a:cxn>
                <a:cxn ang="0">
                  <a:pos x="79" y="204"/>
                </a:cxn>
                <a:cxn ang="0">
                  <a:pos x="86" y="217"/>
                </a:cxn>
                <a:cxn ang="0">
                  <a:pos x="105" y="225"/>
                </a:cxn>
                <a:cxn ang="0">
                  <a:pos x="139" y="236"/>
                </a:cxn>
                <a:cxn ang="0">
                  <a:pos x="156" y="255"/>
                </a:cxn>
                <a:cxn ang="0">
                  <a:pos x="168" y="269"/>
                </a:cxn>
                <a:cxn ang="0">
                  <a:pos x="177" y="262"/>
                </a:cxn>
                <a:cxn ang="0">
                  <a:pos x="177" y="245"/>
                </a:cxn>
                <a:cxn ang="0">
                  <a:pos x="161" y="230"/>
                </a:cxn>
                <a:cxn ang="0">
                  <a:pos x="138" y="218"/>
                </a:cxn>
                <a:cxn ang="0">
                  <a:pos x="116" y="213"/>
                </a:cxn>
                <a:cxn ang="0">
                  <a:pos x="109" y="202"/>
                </a:cxn>
                <a:cxn ang="0">
                  <a:pos x="139" y="189"/>
                </a:cxn>
                <a:cxn ang="0">
                  <a:pos x="174" y="167"/>
                </a:cxn>
                <a:cxn ang="0">
                  <a:pos x="196" y="153"/>
                </a:cxn>
                <a:cxn ang="0">
                  <a:pos x="213" y="138"/>
                </a:cxn>
                <a:cxn ang="0">
                  <a:pos x="230" y="107"/>
                </a:cxn>
                <a:cxn ang="0">
                  <a:pos x="242" y="83"/>
                </a:cxn>
                <a:cxn ang="0">
                  <a:pos x="243" y="55"/>
                </a:cxn>
                <a:cxn ang="0">
                  <a:pos x="233" y="42"/>
                </a:cxn>
                <a:cxn ang="0">
                  <a:pos x="217" y="37"/>
                </a:cxn>
                <a:cxn ang="0">
                  <a:pos x="165" y="40"/>
                </a:cxn>
                <a:cxn ang="0">
                  <a:pos x="109" y="37"/>
                </a:cxn>
                <a:cxn ang="0">
                  <a:pos x="65" y="32"/>
                </a:cxn>
                <a:cxn ang="0">
                  <a:pos x="45" y="23"/>
                </a:cxn>
                <a:cxn ang="0">
                  <a:pos x="39" y="12"/>
                </a:cxn>
              </a:cxnLst>
              <a:rect l="0" t="0" r="r" b="b"/>
              <a:pathLst>
                <a:path w="244" h="270">
                  <a:moveTo>
                    <a:pt x="39" y="12"/>
                  </a:moveTo>
                  <a:lnTo>
                    <a:pt x="23" y="0"/>
                  </a:lnTo>
                  <a:lnTo>
                    <a:pt x="9" y="3"/>
                  </a:lnTo>
                  <a:lnTo>
                    <a:pt x="0" y="17"/>
                  </a:lnTo>
                  <a:lnTo>
                    <a:pt x="2" y="37"/>
                  </a:lnTo>
                  <a:lnTo>
                    <a:pt x="13" y="46"/>
                  </a:lnTo>
                  <a:lnTo>
                    <a:pt x="39" y="54"/>
                  </a:lnTo>
                  <a:lnTo>
                    <a:pt x="78" y="55"/>
                  </a:lnTo>
                  <a:lnTo>
                    <a:pt x="131" y="59"/>
                  </a:lnTo>
                  <a:lnTo>
                    <a:pt x="191" y="59"/>
                  </a:lnTo>
                  <a:lnTo>
                    <a:pt x="209" y="59"/>
                  </a:lnTo>
                  <a:lnTo>
                    <a:pt x="220" y="68"/>
                  </a:lnTo>
                  <a:lnTo>
                    <a:pt x="217" y="86"/>
                  </a:lnTo>
                  <a:lnTo>
                    <a:pt x="207" y="102"/>
                  </a:lnTo>
                  <a:lnTo>
                    <a:pt x="190" y="124"/>
                  </a:lnTo>
                  <a:lnTo>
                    <a:pt x="168" y="147"/>
                  </a:lnTo>
                  <a:lnTo>
                    <a:pt x="144" y="161"/>
                  </a:lnTo>
                  <a:lnTo>
                    <a:pt x="118" y="179"/>
                  </a:lnTo>
                  <a:lnTo>
                    <a:pt x="95" y="185"/>
                  </a:lnTo>
                  <a:lnTo>
                    <a:pt x="79" y="204"/>
                  </a:lnTo>
                  <a:lnTo>
                    <a:pt x="86" y="217"/>
                  </a:lnTo>
                  <a:lnTo>
                    <a:pt x="105" y="225"/>
                  </a:lnTo>
                  <a:lnTo>
                    <a:pt x="139" y="236"/>
                  </a:lnTo>
                  <a:lnTo>
                    <a:pt x="156" y="255"/>
                  </a:lnTo>
                  <a:lnTo>
                    <a:pt x="168" y="269"/>
                  </a:lnTo>
                  <a:lnTo>
                    <a:pt x="177" y="262"/>
                  </a:lnTo>
                  <a:lnTo>
                    <a:pt x="177" y="245"/>
                  </a:lnTo>
                  <a:lnTo>
                    <a:pt x="161" y="230"/>
                  </a:lnTo>
                  <a:lnTo>
                    <a:pt x="138" y="218"/>
                  </a:lnTo>
                  <a:lnTo>
                    <a:pt x="116" y="213"/>
                  </a:lnTo>
                  <a:lnTo>
                    <a:pt x="109" y="202"/>
                  </a:lnTo>
                  <a:lnTo>
                    <a:pt x="139" y="189"/>
                  </a:lnTo>
                  <a:lnTo>
                    <a:pt x="174" y="167"/>
                  </a:lnTo>
                  <a:lnTo>
                    <a:pt x="196" y="153"/>
                  </a:lnTo>
                  <a:lnTo>
                    <a:pt x="213" y="138"/>
                  </a:lnTo>
                  <a:lnTo>
                    <a:pt x="230" y="107"/>
                  </a:lnTo>
                  <a:lnTo>
                    <a:pt x="242" y="83"/>
                  </a:lnTo>
                  <a:lnTo>
                    <a:pt x="243" y="55"/>
                  </a:lnTo>
                  <a:lnTo>
                    <a:pt x="233" y="42"/>
                  </a:lnTo>
                  <a:lnTo>
                    <a:pt x="217" y="37"/>
                  </a:lnTo>
                  <a:lnTo>
                    <a:pt x="165" y="40"/>
                  </a:lnTo>
                  <a:lnTo>
                    <a:pt x="109" y="37"/>
                  </a:lnTo>
                  <a:lnTo>
                    <a:pt x="65" y="32"/>
                  </a:lnTo>
                  <a:lnTo>
                    <a:pt x="45" y="23"/>
                  </a:lnTo>
                  <a:lnTo>
                    <a:pt x="39" y="12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0503" name="Freeform 23"/>
            <p:cNvSpPr>
              <a:spLocks/>
            </p:cNvSpPr>
            <p:nvPr/>
          </p:nvSpPr>
          <p:spPr bwMode="auto">
            <a:xfrm>
              <a:off x="3598" y="3077"/>
              <a:ext cx="158" cy="524"/>
            </a:xfrm>
            <a:custGeom>
              <a:avLst/>
              <a:gdLst/>
              <a:ahLst/>
              <a:cxnLst>
                <a:cxn ang="0">
                  <a:pos x="138" y="0"/>
                </a:cxn>
                <a:cxn ang="0">
                  <a:pos x="105" y="14"/>
                </a:cxn>
                <a:cxn ang="0">
                  <a:pos x="69" y="52"/>
                </a:cxn>
                <a:cxn ang="0">
                  <a:pos x="21" y="106"/>
                </a:cxn>
                <a:cxn ang="0">
                  <a:pos x="0" y="159"/>
                </a:cxn>
                <a:cxn ang="0">
                  <a:pos x="6" y="191"/>
                </a:cxn>
                <a:cxn ang="0">
                  <a:pos x="53" y="196"/>
                </a:cxn>
                <a:cxn ang="0">
                  <a:pos x="70" y="172"/>
                </a:cxn>
                <a:cxn ang="0">
                  <a:pos x="79" y="134"/>
                </a:cxn>
                <a:cxn ang="0">
                  <a:pos x="88" y="97"/>
                </a:cxn>
                <a:cxn ang="0">
                  <a:pos x="100" y="64"/>
                </a:cxn>
                <a:cxn ang="0">
                  <a:pos x="118" y="46"/>
                </a:cxn>
                <a:cxn ang="0">
                  <a:pos x="125" y="57"/>
                </a:cxn>
                <a:cxn ang="0">
                  <a:pos x="117" y="117"/>
                </a:cxn>
                <a:cxn ang="0">
                  <a:pos x="96" y="191"/>
                </a:cxn>
                <a:cxn ang="0">
                  <a:pos x="82" y="247"/>
                </a:cxn>
                <a:cxn ang="0">
                  <a:pos x="53" y="312"/>
                </a:cxn>
                <a:cxn ang="0">
                  <a:pos x="30" y="356"/>
                </a:cxn>
                <a:cxn ang="0">
                  <a:pos x="9" y="366"/>
                </a:cxn>
                <a:cxn ang="0">
                  <a:pos x="6" y="376"/>
                </a:cxn>
                <a:cxn ang="0">
                  <a:pos x="39" y="409"/>
                </a:cxn>
                <a:cxn ang="0">
                  <a:pos x="92" y="463"/>
                </a:cxn>
                <a:cxn ang="0">
                  <a:pos x="112" y="523"/>
                </a:cxn>
                <a:cxn ang="0">
                  <a:pos x="125" y="523"/>
                </a:cxn>
                <a:cxn ang="0">
                  <a:pos x="127" y="487"/>
                </a:cxn>
                <a:cxn ang="0">
                  <a:pos x="114" y="444"/>
                </a:cxn>
                <a:cxn ang="0">
                  <a:pos x="86" y="412"/>
                </a:cxn>
                <a:cxn ang="0">
                  <a:pos x="69" y="393"/>
                </a:cxn>
                <a:cxn ang="0">
                  <a:pos x="65" y="370"/>
                </a:cxn>
                <a:cxn ang="0">
                  <a:pos x="75" y="330"/>
                </a:cxn>
                <a:cxn ang="0">
                  <a:pos x="100" y="279"/>
                </a:cxn>
                <a:cxn ang="0">
                  <a:pos x="129" y="208"/>
                </a:cxn>
                <a:cxn ang="0">
                  <a:pos x="144" y="145"/>
                </a:cxn>
                <a:cxn ang="0">
                  <a:pos x="157" y="80"/>
                </a:cxn>
                <a:cxn ang="0">
                  <a:pos x="157" y="38"/>
                </a:cxn>
                <a:cxn ang="0">
                  <a:pos x="151" y="9"/>
                </a:cxn>
                <a:cxn ang="0">
                  <a:pos x="138" y="0"/>
                </a:cxn>
              </a:cxnLst>
              <a:rect l="0" t="0" r="r" b="b"/>
              <a:pathLst>
                <a:path w="158" h="524">
                  <a:moveTo>
                    <a:pt x="138" y="0"/>
                  </a:moveTo>
                  <a:lnTo>
                    <a:pt x="105" y="14"/>
                  </a:lnTo>
                  <a:lnTo>
                    <a:pt x="69" y="52"/>
                  </a:lnTo>
                  <a:lnTo>
                    <a:pt x="21" y="106"/>
                  </a:lnTo>
                  <a:lnTo>
                    <a:pt x="0" y="159"/>
                  </a:lnTo>
                  <a:lnTo>
                    <a:pt x="6" y="191"/>
                  </a:lnTo>
                  <a:lnTo>
                    <a:pt x="53" y="196"/>
                  </a:lnTo>
                  <a:lnTo>
                    <a:pt x="70" y="172"/>
                  </a:lnTo>
                  <a:lnTo>
                    <a:pt x="79" y="134"/>
                  </a:lnTo>
                  <a:lnTo>
                    <a:pt x="88" y="97"/>
                  </a:lnTo>
                  <a:lnTo>
                    <a:pt x="100" y="64"/>
                  </a:lnTo>
                  <a:lnTo>
                    <a:pt x="118" y="46"/>
                  </a:lnTo>
                  <a:lnTo>
                    <a:pt x="125" y="57"/>
                  </a:lnTo>
                  <a:lnTo>
                    <a:pt x="117" y="117"/>
                  </a:lnTo>
                  <a:lnTo>
                    <a:pt x="96" y="191"/>
                  </a:lnTo>
                  <a:lnTo>
                    <a:pt x="82" y="247"/>
                  </a:lnTo>
                  <a:lnTo>
                    <a:pt x="53" y="312"/>
                  </a:lnTo>
                  <a:lnTo>
                    <a:pt x="30" y="356"/>
                  </a:lnTo>
                  <a:lnTo>
                    <a:pt x="9" y="366"/>
                  </a:lnTo>
                  <a:lnTo>
                    <a:pt x="6" y="376"/>
                  </a:lnTo>
                  <a:lnTo>
                    <a:pt x="39" y="409"/>
                  </a:lnTo>
                  <a:lnTo>
                    <a:pt x="92" y="463"/>
                  </a:lnTo>
                  <a:lnTo>
                    <a:pt x="112" y="523"/>
                  </a:lnTo>
                  <a:lnTo>
                    <a:pt x="125" y="523"/>
                  </a:lnTo>
                  <a:lnTo>
                    <a:pt x="127" y="487"/>
                  </a:lnTo>
                  <a:lnTo>
                    <a:pt x="114" y="444"/>
                  </a:lnTo>
                  <a:lnTo>
                    <a:pt x="86" y="412"/>
                  </a:lnTo>
                  <a:lnTo>
                    <a:pt x="69" y="393"/>
                  </a:lnTo>
                  <a:lnTo>
                    <a:pt x="65" y="370"/>
                  </a:lnTo>
                  <a:lnTo>
                    <a:pt x="75" y="330"/>
                  </a:lnTo>
                  <a:lnTo>
                    <a:pt x="100" y="279"/>
                  </a:lnTo>
                  <a:lnTo>
                    <a:pt x="129" y="208"/>
                  </a:lnTo>
                  <a:lnTo>
                    <a:pt x="144" y="145"/>
                  </a:lnTo>
                  <a:lnTo>
                    <a:pt x="157" y="80"/>
                  </a:lnTo>
                  <a:lnTo>
                    <a:pt x="157" y="38"/>
                  </a:lnTo>
                  <a:lnTo>
                    <a:pt x="151" y="9"/>
                  </a:lnTo>
                  <a:lnTo>
                    <a:pt x="138" y="0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0504" name="Freeform 24"/>
            <p:cNvSpPr>
              <a:spLocks/>
            </p:cNvSpPr>
            <p:nvPr/>
          </p:nvSpPr>
          <p:spPr bwMode="auto">
            <a:xfrm>
              <a:off x="3631" y="3107"/>
              <a:ext cx="311" cy="409"/>
            </a:xfrm>
            <a:custGeom>
              <a:avLst/>
              <a:gdLst/>
              <a:ahLst/>
              <a:cxnLst>
                <a:cxn ang="0">
                  <a:pos x="150" y="19"/>
                </a:cxn>
                <a:cxn ang="0">
                  <a:pos x="125" y="29"/>
                </a:cxn>
                <a:cxn ang="0">
                  <a:pos x="91" y="46"/>
                </a:cxn>
                <a:cxn ang="0">
                  <a:pos x="59" y="62"/>
                </a:cxn>
                <a:cxn ang="0">
                  <a:pos x="11" y="90"/>
                </a:cxn>
                <a:cxn ang="0">
                  <a:pos x="0" y="122"/>
                </a:cxn>
                <a:cxn ang="0">
                  <a:pos x="7" y="173"/>
                </a:cxn>
                <a:cxn ang="0">
                  <a:pos x="43" y="177"/>
                </a:cxn>
                <a:cxn ang="0">
                  <a:pos x="68" y="162"/>
                </a:cxn>
                <a:cxn ang="0">
                  <a:pos x="94" y="127"/>
                </a:cxn>
                <a:cxn ang="0">
                  <a:pos x="115" y="90"/>
                </a:cxn>
                <a:cxn ang="0">
                  <a:pos x="137" y="71"/>
                </a:cxn>
                <a:cxn ang="0">
                  <a:pos x="158" y="62"/>
                </a:cxn>
                <a:cxn ang="0">
                  <a:pos x="180" y="57"/>
                </a:cxn>
                <a:cxn ang="0">
                  <a:pos x="193" y="69"/>
                </a:cxn>
                <a:cxn ang="0">
                  <a:pos x="194" y="108"/>
                </a:cxn>
                <a:cxn ang="0">
                  <a:pos x="185" y="214"/>
                </a:cxn>
                <a:cxn ang="0">
                  <a:pos x="173" y="274"/>
                </a:cxn>
                <a:cxn ang="0">
                  <a:pos x="160" y="311"/>
                </a:cxn>
                <a:cxn ang="0">
                  <a:pos x="156" y="334"/>
                </a:cxn>
                <a:cxn ang="0">
                  <a:pos x="158" y="348"/>
                </a:cxn>
                <a:cxn ang="0">
                  <a:pos x="180" y="352"/>
                </a:cxn>
                <a:cxn ang="0">
                  <a:pos x="219" y="361"/>
                </a:cxn>
                <a:cxn ang="0">
                  <a:pos x="267" y="381"/>
                </a:cxn>
                <a:cxn ang="0">
                  <a:pos x="288" y="408"/>
                </a:cxn>
                <a:cxn ang="0">
                  <a:pos x="306" y="408"/>
                </a:cxn>
                <a:cxn ang="0">
                  <a:pos x="310" y="390"/>
                </a:cxn>
                <a:cxn ang="0">
                  <a:pos x="293" y="365"/>
                </a:cxn>
                <a:cxn ang="0">
                  <a:pos x="263" y="346"/>
                </a:cxn>
                <a:cxn ang="0">
                  <a:pos x="229" y="332"/>
                </a:cxn>
                <a:cxn ang="0">
                  <a:pos x="197" y="323"/>
                </a:cxn>
                <a:cxn ang="0">
                  <a:pos x="190" y="316"/>
                </a:cxn>
                <a:cxn ang="0">
                  <a:pos x="199" y="282"/>
                </a:cxn>
                <a:cxn ang="0">
                  <a:pos x="214" y="224"/>
                </a:cxn>
                <a:cxn ang="0">
                  <a:pos x="220" y="191"/>
                </a:cxn>
                <a:cxn ang="0">
                  <a:pos x="227" y="134"/>
                </a:cxn>
                <a:cxn ang="0">
                  <a:pos x="227" y="74"/>
                </a:cxn>
                <a:cxn ang="0">
                  <a:pos x="224" y="29"/>
                </a:cxn>
                <a:cxn ang="0">
                  <a:pos x="216" y="9"/>
                </a:cxn>
                <a:cxn ang="0">
                  <a:pos x="203" y="0"/>
                </a:cxn>
                <a:cxn ang="0">
                  <a:pos x="185" y="2"/>
                </a:cxn>
                <a:cxn ang="0">
                  <a:pos x="173" y="7"/>
                </a:cxn>
                <a:cxn ang="0">
                  <a:pos x="150" y="19"/>
                </a:cxn>
              </a:cxnLst>
              <a:rect l="0" t="0" r="r" b="b"/>
              <a:pathLst>
                <a:path w="311" h="409">
                  <a:moveTo>
                    <a:pt x="150" y="19"/>
                  </a:moveTo>
                  <a:lnTo>
                    <a:pt x="125" y="29"/>
                  </a:lnTo>
                  <a:lnTo>
                    <a:pt x="91" y="46"/>
                  </a:lnTo>
                  <a:lnTo>
                    <a:pt x="59" y="62"/>
                  </a:lnTo>
                  <a:lnTo>
                    <a:pt x="11" y="90"/>
                  </a:lnTo>
                  <a:lnTo>
                    <a:pt x="0" y="122"/>
                  </a:lnTo>
                  <a:lnTo>
                    <a:pt x="7" y="173"/>
                  </a:lnTo>
                  <a:lnTo>
                    <a:pt x="43" y="177"/>
                  </a:lnTo>
                  <a:lnTo>
                    <a:pt x="68" y="162"/>
                  </a:lnTo>
                  <a:lnTo>
                    <a:pt x="94" y="127"/>
                  </a:lnTo>
                  <a:lnTo>
                    <a:pt x="115" y="90"/>
                  </a:lnTo>
                  <a:lnTo>
                    <a:pt x="137" y="71"/>
                  </a:lnTo>
                  <a:lnTo>
                    <a:pt x="158" y="62"/>
                  </a:lnTo>
                  <a:lnTo>
                    <a:pt x="180" y="57"/>
                  </a:lnTo>
                  <a:lnTo>
                    <a:pt x="193" y="69"/>
                  </a:lnTo>
                  <a:lnTo>
                    <a:pt x="194" y="108"/>
                  </a:lnTo>
                  <a:lnTo>
                    <a:pt x="185" y="214"/>
                  </a:lnTo>
                  <a:lnTo>
                    <a:pt x="173" y="274"/>
                  </a:lnTo>
                  <a:lnTo>
                    <a:pt x="160" y="311"/>
                  </a:lnTo>
                  <a:lnTo>
                    <a:pt x="156" y="334"/>
                  </a:lnTo>
                  <a:lnTo>
                    <a:pt x="158" y="348"/>
                  </a:lnTo>
                  <a:lnTo>
                    <a:pt x="180" y="352"/>
                  </a:lnTo>
                  <a:lnTo>
                    <a:pt x="219" y="361"/>
                  </a:lnTo>
                  <a:lnTo>
                    <a:pt x="267" y="381"/>
                  </a:lnTo>
                  <a:lnTo>
                    <a:pt x="288" y="408"/>
                  </a:lnTo>
                  <a:lnTo>
                    <a:pt x="306" y="408"/>
                  </a:lnTo>
                  <a:lnTo>
                    <a:pt x="310" y="390"/>
                  </a:lnTo>
                  <a:lnTo>
                    <a:pt x="293" y="365"/>
                  </a:lnTo>
                  <a:lnTo>
                    <a:pt x="263" y="346"/>
                  </a:lnTo>
                  <a:lnTo>
                    <a:pt x="229" y="332"/>
                  </a:lnTo>
                  <a:lnTo>
                    <a:pt x="197" y="323"/>
                  </a:lnTo>
                  <a:lnTo>
                    <a:pt x="190" y="316"/>
                  </a:lnTo>
                  <a:lnTo>
                    <a:pt x="199" y="282"/>
                  </a:lnTo>
                  <a:lnTo>
                    <a:pt x="214" y="224"/>
                  </a:lnTo>
                  <a:lnTo>
                    <a:pt x="220" y="191"/>
                  </a:lnTo>
                  <a:lnTo>
                    <a:pt x="227" y="134"/>
                  </a:lnTo>
                  <a:lnTo>
                    <a:pt x="227" y="74"/>
                  </a:lnTo>
                  <a:lnTo>
                    <a:pt x="224" y="29"/>
                  </a:lnTo>
                  <a:lnTo>
                    <a:pt x="216" y="9"/>
                  </a:lnTo>
                  <a:lnTo>
                    <a:pt x="203" y="0"/>
                  </a:lnTo>
                  <a:lnTo>
                    <a:pt x="185" y="2"/>
                  </a:lnTo>
                  <a:lnTo>
                    <a:pt x="173" y="7"/>
                  </a:lnTo>
                  <a:lnTo>
                    <a:pt x="150" y="19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0505" name="Freeform 25"/>
            <p:cNvSpPr>
              <a:spLocks/>
            </p:cNvSpPr>
            <p:nvPr/>
          </p:nvSpPr>
          <p:spPr bwMode="auto">
            <a:xfrm>
              <a:off x="3534" y="2838"/>
              <a:ext cx="204" cy="444"/>
            </a:xfrm>
            <a:custGeom>
              <a:avLst/>
              <a:gdLst/>
              <a:ahLst/>
              <a:cxnLst>
                <a:cxn ang="0">
                  <a:pos x="190" y="12"/>
                </a:cxn>
                <a:cxn ang="0">
                  <a:pos x="169" y="0"/>
                </a:cxn>
                <a:cxn ang="0">
                  <a:pos x="134" y="3"/>
                </a:cxn>
                <a:cxn ang="0">
                  <a:pos x="103" y="17"/>
                </a:cxn>
                <a:cxn ang="0">
                  <a:pos x="70" y="58"/>
                </a:cxn>
                <a:cxn ang="0">
                  <a:pos x="35" y="123"/>
                </a:cxn>
                <a:cxn ang="0">
                  <a:pos x="12" y="190"/>
                </a:cxn>
                <a:cxn ang="0">
                  <a:pos x="0" y="253"/>
                </a:cxn>
                <a:cxn ang="0">
                  <a:pos x="4" y="310"/>
                </a:cxn>
                <a:cxn ang="0">
                  <a:pos x="18" y="362"/>
                </a:cxn>
                <a:cxn ang="0">
                  <a:pos x="35" y="398"/>
                </a:cxn>
                <a:cxn ang="0">
                  <a:pos x="55" y="417"/>
                </a:cxn>
                <a:cxn ang="0">
                  <a:pos x="95" y="443"/>
                </a:cxn>
                <a:cxn ang="0">
                  <a:pos x="124" y="443"/>
                </a:cxn>
                <a:cxn ang="0">
                  <a:pos x="159" y="424"/>
                </a:cxn>
                <a:cxn ang="0">
                  <a:pos x="184" y="394"/>
                </a:cxn>
                <a:cxn ang="0">
                  <a:pos x="177" y="364"/>
                </a:cxn>
                <a:cxn ang="0">
                  <a:pos x="165" y="327"/>
                </a:cxn>
                <a:cxn ang="0">
                  <a:pos x="141" y="301"/>
                </a:cxn>
                <a:cxn ang="0">
                  <a:pos x="126" y="277"/>
                </a:cxn>
                <a:cxn ang="0">
                  <a:pos x="117" y="253"/>
                </a:cxn>
                <a:cxn ang="0">
                  <a:pos x="117" y="222"/>
                </a:cxn>
                <a:cxn ang="0">
                  <a:pos x="126" y="185"/>
                </a:cxn>
                <a:cxn ang="0">
                  <a:pos x="143" y="153"/>
                </a:cxn>
                <a:cxn ang="0">
                  <a:pos x="172" y="119"/>
                </a:cxn>
                <a:cxn ang="0">
                  <a:pos x="193" y="93"/>
                </a:cxn>
                <a:cxn ang="0">
                  <a:pos x="203" y="64"/>
                </a:cxn>
                <a:cxn ang="0">
                  <a:pos x="203" y="36"/>
                </a:cxn>
                <a:cxn ang="0">
                  <a:pos x="190" y="12"/>
                </a:cxn>
              </a:cxnLst>
              <a:rect l="0" t="0" r="r" b="b"/>
              <a:pathLst>
                <a:path w="204" h="444">
                  <a:moveTo>
                    <a:pt x="190" y="12"/>
                  </a:moveTo>
                  <a:lnTo>
                    <a:pt x="169" y="0"/>
                  </a:lnTo>
                  <a:lnTo>
                    <a:pt x="134" y="3"/>
                  </a:lnTo>
                  <a:lnTo>
                    <a:pt x="103" y="17"/>
                  </a:lnTo>
                  <a:lnTo>
                    <a:pt x="70" y="58"/>
                  </a:lnTo>
                  <a:lnTo>
                    <a:pt x="35" y="123"/>
                  </a:lnTo>
                  <a:lnTo>
                    <a:pt x="12" y="190"/>
                  </a:lnTo>
                  <a:lnTo>
                    <a:pt x="0" y="253"/>
                  </a:lnTo>
                  <a:lnTo>
                    <a:pt x="4" y="310"/>
                  </a:lnTo>
                  <a:lnTo>
                    <a:pt x="18" y="362"/>
                  </a:lnTo>
                  <a:lnTo>
                    <a:pt x="35" y="398"/>
                  </a:lnTo>
                  <a:lnTo>
                    <a:pt x="55" y="417"/>
                  </a:lnTo>
                  <a:lnTo>
                    <a:pt x="95" y="443"/>
                  </a:lnTo>
                  <a:lnTo>
                    <a:pt x="124" y="443"/>
                  </a:lnTo>
                  <a:lnTo>
                    <a:pt x="159" y="424"/>
                  </a:lnTo>
                  <a:lnTo>
                    <a:pt x="184" y="394"/>
                  </a:lnTo>
                  <a:lnTo>
                    <a:pt x="177" y="364"/>
                  </a:lnTo>
                  <a:lnTo>
                    <a:pt x="165" y="327"/>
                  </a:lnTo>
                  <a:lnTo>
                    <a:pt x="141" y="301"/>
                  </a:lnTo>
                  <a:lnTo>
                    <a:pt x="126" y="277"/>
                  </a:lnTo>
                  <a:lnTo>
                    <a:pt x="117" y="253"/>
                  </a:lnTo>
                  <a:lnTo>
                    <a:pt x="117" y="222"/>
                  </a:lnTo>
                  <a:lnTo>
                    <a:pt x="126" y="185"/>
                  </a:lnTo>
                  <a:lnTo>
                    <a:pt x="143" y="153"/>
                  </a:lnTo>
                  <a:lnTo>
                    <a:pt x="172" y="119"/>
                  </a:lnTo>
                  <a:lnTo>
                    <a:pt x="193" y="93"/>
                  </a:lnTo>
                  <a:lnTo>
                    <a:pt x="203" y="64"/>
                  </a:lnTo>
                  <a:lnTo>
                    <a:pt x="203" y="36"/>
                  </a:lnTo>
                  <a:lnTo>
                    <a:pt x="190" y="12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</p:grpSp>
      <p:grpSp>
        <p:nvGrpSpPr>
          <p:cNvPr id="20513" name="Group 33"/>
          <p:cNvGrpSpPr>
            <a:grpSpLocks/>
          </p:cNvGrpSpPr>
          <p:nvPr/>
        </p:nvGrpSpPr>
        <p:grpSpPr bwMode="auto">
          <a:xfrm>
            <a:off x="4424363" y="4262438"/>
            <a:ext cx="1243012" cy="1601787"/>
            <a:chOff x="2787" y="2685"/>
            <a:chExt cx="783" cy="1009"/>
          </a:xfrm>
        </p:grpSpPr>
        <p:sp>
          <p:nvSpPr>
            <p:cNvPr id="20507" name="Freeform 27"/>
            <p:cNvSpPr>
              <a:spLocks/>
            </p:cNvSpPr>
            <p:nvPr/>
          </p:nvSpPr>
          <p:spPr bwMode="auto">
            <a:xfrm>
              <a:off x="3122" y="2685"/>
              <a:ext cx="199" cy="234"/>
            </a:xfrm>
            <a:custGeom>
              <a:avLst/>
              <a:gdLst/>
              <a:ahLst/>
              <a:cxnLst>
                <a:cxn ang="0">
                  <a:pos x="79" y="22"/>
                </a:cxn>
                <a:cxn ang="0">
                  <a:pos x="104" y="9"/>
                </a:cxn>
                <a:cxn ang="0">
                  <a:pos x="127" y="1"/>
                </a:cxn>
                <a:cxn ang="0">
                  <a:pos x="150" y="0"/>
                </a:cxn>
                <a:cxn ang="0">
                  <a:pos x="169" y="3"/>
                </a:cxn>
                <a:cxn ang="0">
                  <a:pos x="187" y="21"/>
                </a:cxn>
                <a:cxn ang="0">
                  <a:pos x="194" y="54"/>
                </a:cxn>
                <a:cxn ang="0">
                  <a:pos x="188" y="86"/>
                </a:cxn>
                <a:cxn ang="0">
                  <a:pos x="179" y="109"/>
                </a:cxn>
                <a:cxn ang="0">
                  <a:pos x="157" y="138"/>
                </a:cxn>
                <a:cxn ang="0">
                  <a:pos x="159" y="157"/>
                </a:cxn>
                <a:cxn ang="0">
                  <a:pos x="198" y="197"/>
                </a:cxn>
                <a:cxn ang="0">
                  <a:pos x="191" y="215"/>
                </a:cxn>
                <a:cxn ang="0">
                  <a:pos x="140" y="168"/>
                </a:cxn>
                <a:cxn ang="0">
                  <a:pos x="120" y="188"/>
                </a:cxn>
                <a:cxn ang="0">
                  <a:pos x="91" y="208"/>
                </a:cxn>
                <a:cxn ang="0">
                  <a:pos x="66" y="227"/>
                </a:cxn>
                <a:cxn ang="0">
                  <a:pos x="40" y="233"/>
                </a:cxn>
                <a:cxn ang="0">
                  <a:pos x="18" y="225"/>
                </a:cxn>
                <a:cxn ang="0">
                  <a:pos x="8" y="203"/>
                </a:cxn>
                <a:cxn ang="0">
                  <a:pos x="0" y="159"/>
                </a:cxn>
                <a:cxn ang="0">
                  <a:pos x="10" y="117"/>
                </a:cxn>
                <a:cxn ang="0">
                  <a:pos x="31" y="78"/>
                </a:cxn>
                <a:cxn ang="0">
                  <a:pos x="53" y="49"/>
                </a:cxn>
                <a:cxn ang="0">
                  <a:pos x="66" y="34"/>
                </a:cxn>
                <a:cxn ang="0">
                  <a:pos x="79" y="22"/>
                </a:cxn>
              </a:cxnLst>
              <a:rect l="0" t="0" r="r" b="b"/>
              <a:pathLst>
                <a:path w="199" h="234">
                  <a:moveTo>
                    <a:pt x="79" y="22"/>
                  </a:moveTo>
                  <a:lnTo>
                    <a:pt x="104" y="9"/>
                  </a:lnTo>
                  <a:lnTo>
                    <a:pt x="127" y="1"/>
                  </a:lnTo>
                  <a:lnTo>
                    <a:pt x="150" y="0"/>
                  </a:lnTo>
                  <a:lnTo>
                    <a:pt x="169" y="3"/>
                  </a:lnTo>
                  <a:lnTo>
                    <a:pt x="187" y="21"/>
                  </a:lnTo>
                  <a:lnTo>
                    <a:pt x="194" y="54"/>
                  </a:lnTo>
                  <a:lnTo>
                    <a:pt x="188" y="86"/>
                  </a:lnTo>
                  <a:lnTo>
                    <a:pt x="179" y="109"/>
                  </a:lnTo>
                  <a:lnTo>
                    <a:pt x="157" y="138"/>
                  </a:lnTo>
                  <a:lnTo>
                    <a:pt x="159" y="157"/>
                  </a:lnTo>
                  <a:lnTo>
                    <a:pt x="198" y="197"/>
                  </a:lnTo>
                  <a:lnTo>
                    <a:pt x="191" y="215"/>
                  </a:lnTo>
                  <a:lnTo>
                    <a:pt x="140" y="168"/>
                  </a:lnTo>
                  <a:lnTo>
                    <a:pt x="120" y="188"/>
                  </a:lnTo>
                  <a:lnTo>
                    <a:pt x="91" y="208"/>
                  </a:lnTo>
                  <a:lnTo>
                    <a:pt x="66" y="227"/>
                  </a:lnTo>
                  <a:lnTo>
                    <a:pt x="40" y="233"/>
                  </a:lnTo>
                  <a:lnTo>
                    <a:pt x="18" y="225"/>
                  </a:lnTo>
                  <a:lnTo>
                    <a:pt x="8" y="203"/>
                  </a:lnTo>
                  <a:lnTo>
                    <a:pt x="0" y="159"/>
                  </a:lnTo>
                  <a:lnTo>
                    <a:pt x="10" y="117"/>
                  </a:lnTo>
                  <a:lnTo>
                    <a:pt x="31" y="78"/>
                  </a:lnTo>
                  <a:lnTo>
                    <a:pt x="53" y="49"/>
                  </a:lnTo>
                  <a:lnTo>
                    <a:pt x="66" y="34"/>
                  </a:lnTo>
                  <a:lnTo>
                    <a:pt x="79" y="22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0508" name="Freeform 28"/>
            <p:cNvSpPr>
              <a:spLocks/>
            </p:cNvSpPr>
            <p:nvPr/>
          </p:nvSpPr>
          <p:spPr bwMode="auto">
            <a:xfrm>
              <a:off x="2787" y="2859"/>
              <a:ext cx="319" cy="242"/>
            </a:xfrm>
            <a:custGeom>
              <a:avLst/>
              <a:gdLst/>
              <a:ahLst/>
              <a:cxnLst>
                <a:cxn ang="0">
                  <a:pos x="265" y="42"/>
                </a:cxn>
                <a:cxn ang="0">
                  <a:pos x="290" y="40"/>
                </a:cxn>
                <a:cxn ang="0">
                  <a:pos x="314" y="45"/>
                </a:cxn>
                <a:cxn ang="0">
                  <a:pos x="318" y="66"/>
                </a:cxn>
                <a:cxn ang="0">
                  <a:pos x="302" y="85"/>
                </a:cxn>
                <a:cxn ang="0">
                  <a:pos x="269" y="92"/>
                </a:cxn>
                <a:cxn ang="0">
                  <a:pos x="235" y="87"/>
                </a:cxn>
                <a:cxn ang="0">
                  <a:pos x="168" y="71"/>
                </a:cxn>
                <a:cxn ang="0">
                  <a:pos x="120" y="57"/>
                </a:cxn>
                <a:cxn ang="0">
                  <a:pos x="82" y="44"/>
                </a:cxn>
                <a:cxn ang="0">
                  <a:pos x="48" y="33"/>
                </a:cxn>
                <a:cxn ang="0">
                  <a:pos x="35" y="28"/>
                </a:cxn>
                <a:cxn ang="0">
                  <a:pos x="26" y="35"/>
                </a:cxn>
                <a:cxn ang="0">
                  <a:pos x="32" y="58"/>
                </a:cxn>
                <a:cxn ang="0">
                  <a:pos x="37" y="89"/>
                </a:cxn>
                <a:cxn ang="0">
                  <a:pos x="55" y="128"/>
                </a:cxn>
                <a:cxn ang="0">
                  <a:pos x="70" y="159"/>
                </a:cxn>
                <a:cxn ang="0">
                  <a:pos x="90" y="186"/>
                </a:cxn>
                <a:cxn ang="0">
                  <a:pos x="107" y="206"/>
                </a:cxn>
                <a:cxn ang="0">
                  <a:pos x="116" y="228"/>
                </a:cxn>
                <a:cxn ang="0">
                  <a:pos x="112" y="240"/>
                </a:cxn>
                <a:cxn ang="0">
                  <a:pos x="98" y="241"/>
                </a:cxn>
                <a:cxn ang="0">
                  <a:pos x="69" y="231"/>
                </a:cxn>
                <a:cxn ang="0">
                  <a:pos x="29" y="232"/>
                </a:cxn>
                <a:cxn ang="0">
                  <a:pos x="8" y="230"/>
                </a:cxn>
                <a:cxn ang="0">
                  <a:pos x="3" y="219"/>
                </a:cxn>
                <a:cxn ang="0">
                  <a:pos x="9" y="212"/>
                </a:cxn>
                <a:cxn ang="0">
                  <a:pos x="30" y="210"/>
                </a:cxn>
                <a:cxn ang="0">
                  <a:pos x="63" y="208"/>
                </a:cxn>
                <a:cxn ang="0">
                  <a:pos x="74" y="203"/>
                </a:cxn>
                <a:cxn ang="0">
                  <a:pos x="67" y="194"/>
                </a:cxn>
                <a:cxn ang="0">
                  <a:pos x="49" y="172"/>
                </a:cxn>
                <a:cxn ang="0">
                  <a:pos x="33" y="143"/>
                </a:cxn>
                <a:cxn ang="0">
                  <a:pos x="24" y="111"/>
                </a:cxn>
                <a:cxn ang="0">
                  <a:pos x="10" y="80"/>
                </a:cxn>
                <a:cxn ang="0">
                  <a:pos x="2" y="50"/>
                </a:cxn>
                <a:cxn ang="0">
                  <a:pos x="0" y="18"/>
                </a:cxn>
                <a:cxn ang="0">
                  <a:pos x="6" y="4"/>
                </a:cxn>
                <a:cxn ang="0">
                  <a:pos x="27" y="1"/>
                </a:cxn>
                <a:cxn ang="0">
                  <a:pos x="41" y="0"/>
                </a:cxn>
                <a:cxn ang="0">
                  <a:pos x="65" y="5"/>
                </a:cxn>
                <a:cxn ang="0">
                  <a:pos x="112" y="16"/>
                </a:cxn>
                <a:cxn ang="0">
                  <a:pos x="146" y="26"/>
                </a:cxn>
                <a:cxn ang="0">
                  <a:pos x="191" y="34"/>
                </a:cxn>
                <a:cxn ang="0">
                  <a:pos x="232" y="39"/>
                </a:cxn>
                <a:cxn ang="0">
                  <a:pos x="265" y="42"/>
                </a:cxn>
              </a:cxnLst>
              <a:rect l="0" t="0" r="r" b="b"/>
              <a:pathLst>
                <a:path w="319" h="242">
                  <a:moveTo>
                    <a:pt x="265" y="42"/>
                  </a:moveTo>
                  <a:lnTo>
                    <a:pt x="290" y="40"/>
                  </a:lnTo>
                  <a:lnTo>
                    <a:pt x="314" y="45"/>
                  </a:lnTo>
                  <a:lnTo>
                    <a:pt x="318" y="66"/>
                  </a:lnTo>
                  <a:lnTo>
                    <a:pt x="302" y="85"/>
                  </a:lnTo>
                  <a:lnTo>
                    <a:pt x="269" y="92"/>
                  </a:lnTo>
                  <a:lnTo>
                    <a:pt x="235" y="87"/>
                  </a:lnTo>
                  <a:lnTo>
                    <a:pt x="168" y="71"/>
                  </a:lnTo>
                  <a:lnTo>
                    <a:pt x="120" y="57"/>
                  </a:lnTo>
                  <a:lnTo>
                    <a:pt x="82" y="44"/>
                  </a:lnTo>
                  <a:lnTo>
                    <a:pt x="48" y="33"/>
                  </a:lnTo>
                  <a:lnTo>
                    <a:pt x="35" y="28"/>
                  </a:lnTo>
                  <a:lnTo>
                    <a:pt x="26" y="35"/>
                  </a:lnTo>
                  <a:lnTo>
                    <a:pt x="32" y="58"/>
                  </a:lnTo>
                  <a:lnTo>
                    <a:pt x="37" y="89"/>
                  </a:lnTo>
                  <a:lnTo>
                    <a:pt x="55" y="128"/>
                  </a:lnTo>
                  <a:lnTo>
                    <a:pt x="70" y="159"/>
                  </a:lnTo>
                  <a:lnTo>
                    <a:pt x="90" y="186"/>
                  </a:lnTo>
                  <a:lnTo>
                    <a:pt x="107" y="206"/>
                  </a:lnTo>
                  <a:lnTo>
                    <a:pt x="116" y="228"/>
                  </a:lnTo>
                  <a:lnTo>
                    <a:pt x="112" y="240"/>
                  </a:lnTo>
                  <a:lnTo>
                    <a:pt x="98" y="241"/>
                  </a:lnTo>
                  <a:lnTo>
                    <a:pt x="69" y="231"/>
                  </a:lnTo>
                  <a:lnTo>
                    <a:pt x="29" y="232"/>
                  </a:lnTo>
                  <a:lnTo>
                    <a:pt x="8" y="230"/>
                  </a:lnTo>
                  <a:lnTo>
                    <a:pt x="3" y="219"/>
                  </a:lnTo>
                  <a:lnTo>
                    <a:pt x="9" y="212"/>
                  </a:lnTo>
                  <a:lnTo>
                    <a:pt x="30" y="210"/>
                  </a:lnTo>
                  <a:lnTo>
                    <a:pt x="63" y="208"/>
                  </a:lnTo>
                  <a:lnTo>
                    <a:pt x="74" y="203"/>
                  </a:lnTo>
                  <a:lnTo>
                    <a:pt x="67" y="194"/>
                  </a:lnTo>
                  <a:lnTo>
                    <a:pt x="49" y="172"/>
                  </a:lnTo>
                  <a:lnTo>
                    <a:pt x="33" y="143"/>
                  </a:lnTo>
                  <a:lnTo>
                    <a:pt x="24" y="111"/>
                  </a:lnTo>
                  <a:lnTo>
                    <a:pt x="10" y="80"/>
                  </a:lnTo>
                  <a:lnTo>
                    <a:pt x="2" y="50"/>
                  </a:lnTo>
                  <a:lnTo>
                    <a:pt x="0" y="18"/>
                  </a:lnTo>
                  <a:lnTo>
                    <a:pt x="6" y="4"/>
                  </a:lnTo>
                  <a:lnTo>
                    <a:pt x="27" y="1"/>
                  </a:lnTo>
                  <a:lnTo>
                    <a:pt x="41" y="0"/>
                  </a:lnTo>
                  <a:lnTo>
                    <a:pt x="65" y="5"/>
                  </a:lnTo>
                  <a:lnTo>
                    <a:pt x="112" y="16"/>
                  </a:lnTo>
                  <a:lnTo>
                    <a:pt x="146" y="26"/>
                  </a:lnTo>
                  <a:lnTo>
                    <a:pt x="191" y="34"/>
                  </a:lnTo>
                  <a:lnTo>
                    <a:pt x="232" y="39"/>
                  </a:lnTo>
                  <a:lnTo>
                    <a:pt x="265" y="42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0509" name="Freeform 29"/>
            <p:cNvSpPr>
              <a:spLocks/>
            </p:cNvSpPr>
            <p:nvPr/>
          </p:nvSpPr>
          <p:spPr bwMode="auto">
            <a:xfrm>
              <a:off x="3243" y="2784"/>
              <a:ext cx="327" cy="227"/>
            </a:xfrm>
            <a:custGeom>
              <a:avLst/>
              <a:gdLst/>
              <a:ahLst/>
              <a:cxnLst>
                <a:cxn ang="0">
                  <a:pos x="25" y="147"/>
                </a:cxn>
                <a:cxn ang="0">
                  <a:pos x="5" y="153"/>
                </a:cxn>
                <a:cxn ang="0">
                  <a:pos x="0" y="166"/>
                </a:cxn>
                <a:cxn ang="0">
                  <a:pos x="8" y="182"/>
                </a:cxn>
                <a:cxn ang="0">
                  <a:pos x="26" y="192"/>
                </a:cxn>
                <a:cxn ang="0">
                  <a:pos x="41" y="188"/>
                </a:cxn>
                <a:cxn ang="0">
                  <a:pos x="62" y="171"/>
                </a:cxn>
                <a:cxn ang="0">
                  <a:pos x="85" y="139"/>
                </a:cxn>
                <a:cxn ang="0">
                  <a:pos x="117" y="96"/>
                </a:cxn>
                <a:cxn ang="0">
                  <a:pos x="150" y="45"/>
                </a:cxn>
                <a:cxn ang="0">
                  <a:pos x="160" y="30"/>
                </a:cxn>
                <a:cxn ang="0">
                  <a:pos x="175" y="26"/>
                </a:cxn>
                <a:cxn ang="0">
                  <a:pos x="190" y="39"/>
                </a:cxn>
                <a:cxn ang="0">
                  <a:pos x="198" y="57"/>
                </a:cxn>
                <a:cxn ang="0">
                  <a:pos x="208" y="84"/>
                </a:cxn>
                <a:cxn ang="0">
                  <a:pos x="217" y="117"/>
                </a:cxn>
                <a:cxn ang="0">
                  <a:pos x="216" y="145"/>
                </a:cxn>
                <a:cxn ang="0">
                  <a:pos x="218" y="178"/>
                </a:cxn>
                <a:cxn ang="0">
                  <a:pos x="211" y="201"/>
                </a:cxn>
                <a:cxn ang="0">
                  <a:pos x="219" y="225"/>
                </a:cxn>
                <a:cxn ang="0">
                  <a:pos x="234" y="226"/>
                </a:cxn>
                <a:cxn ang="0">
                  <a:pos x="252" y="216"/>
                </a:cxn>
                <a:cxn ang="0">
                  <a:pos x="281" y="193"/>
                </a:cxn>
                <a:cxn ang="0">
                  <a:pos x="307" y="190"/>
                </a:cxn>
                <a:cxn ang="0">
                  <a:pos x="326" y="188"/>
                </a:cxn>
                <a:cxn ang="0">
                  <a:pos x="325" y="177"/>
                </a:cxn>
                <a:cxn ang="0">
                  <a:pos x="310" y="167"/>
                </a:cxn>
                <a:cxn ang="0">
                  <a:pos x="288" y="171"/>
                </a:cxn>
                <a:cxn ang="0">
                  <a:pos x="263" y="183"/>
                </a:cxn>
                <a:cxn ang="0">
                  <a:pos x="248" y="199"/>
                </a:cxn>
                <a:cxn ang="0">
                  <a:pos x="234" y="199"/>
                </a:cxn>
                <a:cxn ang="0">
                  <a:pos x="238" y="165"/>
                </a:cxn>
                <a:cxn ang="0">
                  <a:pos x="238" y="123"/>
                </a:cxn>
                <a:cxn ang="0">
                  <a:pos x="238" y="97"/>
                </a:cxn>
                <a:cxn ang="0">
                  <a:pos x="234" y="73"/>
                </a:cxn>
                <a:cxn ang="0">
                  <a:pos x="215" y="40"/>
                </a:cxn>
                <a:cxn ang="0">
                  <a:pos x="200" y="17"/>
                </a:cxn>
                <a:cxn ang="0">
                  <a:pos x="176" y="0"/>
                </a:cxn>
                <a:cxn ang="0">
                  <a:pos x="158" y="0"/>
                </a:cxn>
                <a:cxn ang="0">
                  <a:pos x="145" y="10"/>
                </a:cxn>
                <a:cxn ang="0">
                  <a:pos x="119" y="56"/>
                </a:cxn>
                <a:cxn ang="0">
                  <a:pos x="85" y="102"/>
                </a:cxn>
                <a:cxn ang="0">
                  <a:pos x="57" y="136"/>
                </a:cxn>
                <a:cxn ang="0">
                  <a:pos x="38" y="148"/>
                </a:cxn>
                <a:cxn ang="0">
                  <a:pos x="25" y="147"/>
                </a:cxn>
              </a:cxnLst>
              <a:rect l="0" t="0" r="r" b="b"/>
              <a:pathLst>
                <a:path w="327" h="227">
                  <a:moveTo>
                    <a:pt x="25" y="147"/>
                  </a:moveTo>
                  <a:lnTo>
                    <a:pt x="5" y="153"/>
                  </a:lnTo>
                  <a:lnTo>
                    <a:pt x="0" y="166"/>
                  </a:lnTo>
                  <a:lnTo>
                    <a:pt x="8" y="182"/>
                  </a:lnTo>
                  <a:lnTo>
                    <a:pt x="26" y="192"/>
                  </a:lnTo>
                  <a:lnTo>
                    <a:pt x="41" y="188"/>
                  </a:lnTo>
                  <a:lnTo>
                    <a:pt x="62" y="171"/>
                  </a:lnTo>
                  <a:lnTo>
                    <a:pt x="85" y="139"/>
                  </a:lnTo>
                  <a:lnTo>
                    <a:pt x="117" y="96"/>
                  </a:lnTo>
                  <a:lnTo>
                    <a:pt x="150" y="45"/>
                  </a:lnTo>
                  <a:lnTo>
                    <a:pt x="160" y="30"/>
                  </a:lnTo>
                  <a:lnTo>
                    <a:pt x="175" y="26"/>
                  </a:lnTo>
                  <a:lnTo>
                    <a:pt x="190" y="39"/>
                  </a:lnTo>
                  <a:lnTo>
                    <a:pt x="198" y="57"/>
                  </a:lnTo>
                  <a:lnTo>
                    <a:pt x="208" y="84"/>
                  </a:lnTo>
                  <a:lnTo>
                    <a:pt x="217" y="117"/>
                  </a:lnTo>
                  <a:lnTo>
                    <a:pt x="216" y="145"/>
                  </a:lnTo>
                  <a:lnTo>
                    <a:pt x="218" y="178"/>
                  </a:lnTo>
                  <a:lnTo>
                    <a:pt x="211" y="201"/>
                  </a:lnTo>
                  <a:lnTo>
                    <a:pt x="219" y="225"/>
                  </a:lnTo>
                  <a:lnTo>
                    <a:pt x="234" y="226"/>
                  </a:lnTo>
                  <a:lnTo>
                    <a:pt x="252" y="216"/>
                  </a:lnTo>
                  <a:lnTo>
                    <a:pt x="281" y="193"/>
                  </a:lnTo>
                  <a:lnTo>
                    <a:pt x="307" y="190"/>
                  </a:lnTo>
                  <a:lnTo>
                    <a:pt x="326" y="188"/>
                  </a:lnTo>
                  <a:lnTo>
                    <a:pt x="325" y="177"/>
                  </a:lnTo>
                  <a:lnTo>
                    <a:pt x="310" y="167"/>
                  </a:lnTo>
                  <a:lnTo>
                    <a:pt x="288" y="171"/>
                  </a:lnTo>
                  <a:lnTo>
                    <a:pt x="263" y="183"/>
                  </a:lnTo>
                  <a:lnTo>
                    <a:pt x="248" y="199"/>
                  </a:lnTo>
                  <a:lnTo>
                    <a:pt x="234" y="199"/>
                  </a:lnTo>
                  <a:lnTo>
                    <a:pt x="238" y="165"/>
                  </a:lnTo>
                  <a:lnTo>
                    <a:pt x="238" y="123"/>
                  </a:lnTo>
                  <a:lnTo>
                    <a:pt x="238" y="97"/>
                  </a:lnTo>
                  <a:lnTo>
                    <a:pt x="234" y="73"/>
                  </a:lnTo>
                  <a:lnTo>
                    <a:pt x="215" y="40"/>
                  </a:lnTo>
                  <a:lnTo>
                    <a:pt x="200" y="17"/>
                  </a:lnTo>
                  <a:lnTo>
                    <a:pt x="176" y="0"/>
                  </a:lnTo>
                  <a:lnTo>
                    <a:pt x="158" y="0"/>
                  </a:lnTo>
                  <a:lnTo>
                    <a:pt x="145" y="10"/>
                  </a:lnTo>
                  <a:lnTo>
                    <a:pt x="119" y="56"/>
                  </a:lnTo>
                  <a:lnTo>
                    <a:pt x="85" y="102"/>
                  </a:lnTo>
                  <a:lnTo>
                    <a:pt x="57" y="136"/>
                  </a:lnTo>
                  <a:lnTo>
                    <a:pt x="38" y="148"/>
                  </a:lnTo>
                  <a:lnTo>
                    <a:pt x="25" y="147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0510" name="Freeform 30"/>
            <p:cNvSpPr>
              <a:spLocks/>
            </p:cNvSpPr>
            <p:nvPr/>
          </p:nvSpPr>
          <p:spPr bwMode="auto">
            <a:xfrm>
              <a:off x="3065" y="3173"/>
              <a:ext cx="167" cy="521"/>
            </a:xfrm>
            <a:custGeom>
              <a:avLst/>
              <a:gdLst/>
              <a:ahLst/>
              <a:cxnLst>
                <a:cxn ang="0">
                  <a:pos x="141" y="0"/>
                </a:cxn>
                <a:cxn ang="0">
                  <a:pos x="105" y="15"/>
                </a:cxn>
                <a:cxn ang="0">
                  <a:pos x="69" y="56"/>
                </a:cxn>
                <a:cxn ang="0">
                  <a:pos x="20" y="112"/>
                </a:cxn>
                <a:cxn ang="0">
                  <a:pos x="0" y="166"/>
                </a:cxn>
                <a:cxn ang="0">
                  <a:pos x="8" y="198"/>
                </a:cxn>
                <a:cxn ang="0">
                  <a:pos x="60" y="200"/>
                </a:cxn>
                <a:cxn ang="0">
                  <a:pos x="77" y="174"/>
                </a:cxn>
                <a:cxn ang="0">
                  <a:pos x="85" y="137"/>
                </a:cxn>
                <a:cxn ang="0">
                  <a:pos x="92" y="99"/>
                </a:cxn>
                <a:cxn ang="0">
                  <a:pos x="102" y="66"/>
                </a:cxn>
                <a:cxn ang="0">
                  <a:pos x="122" y="46"/>
                </a:cxn>
                <a:cxn ang="0">
                  <a:pos x="130" y="57"/>
                </a:cxn>
                <a:cxn ang="0">
                  <a:pos x="124" y="118"/>
                </a:cxn>
                <a:cxn ang="0">
                  <a:pos x="107" y="192"/>
                </a:cxn>
                <a:cxn ang="0">
                  <a:pos x="94" y="248"/>
                </a:cxn>
                <a:cxn ang="0">
                  <a:pos x="67" y="314"/>
                </a:cxn>
                <a:cxn ang="0">
                  <a:pos x="45" y="360"/>
                </a:cxn>
                <a:cxn ang="0">
                  <a:pos x="22" y="371"/>
                </a:cxn>
                <a:cxn ang="0">
                  <a:pos x="19" y="381"/>
                </a:cxn>
                <a:cxn ang="0">
                  <a:pos x="57" y="412"/>
                </a:cxn>
                <a:cxn ang="0">
                  <a:pos x="118" y="462"/>
                </a:cxn>
                <a:cxn ang="0">
                  <a:pos x="144" y="520"/>
                </a:cxn>
                <a:cxn ang="0">
                  <a:pos x="158" y="519"/>
                </a:cxn>
                <a:cxn ang="0">
                  <a:pos x="157" y="484"/>
                </a:cxn>
                <a:cxn ang="0">
                  <a:pos x="141" y="442"/>
                </a:cxn>
                <a:cxn ang="0">
                  <a:pos x="109" y="412"/>
                </a:cxn>
                <a:cxn ang="0">
                  <a:pos x="89" y="395"/>
                </a:cxn>
                <a:cxn ang="0">
                  <a:pos x="83" y="372"/>
                </a:cxn>
                <a:cxn ang="0">
                  <a:pos x="92" y="331"/>
                </a:cxn>
                <a:cxn ang="0">
                  <a:pos x="115" y="279"/>
                </a:cxn>
                <a:cxn ang="0">
                  <a:pos x="144" y="207"/>
                </a:cxn>
                <a:cxn ang="0">
                  <a:pos x="155" y="143"/>
                </a:cxn>
                <a:cxn ang="0">
                  <a:pos x="166" y="77"/>
                </a:cxn>
                <a:cxn ang="0">
                  <a:pos x="163" y="36"/>
                </a:cxn>
                <a:cxn ang="0">
                  <a:pos x="155" y="8"/>
                </a:cxn>
                <a:cxn ang="0">
                  <a:pos x="141" y="0"/>
                </a:cxn>
              </a:cxnLst>
              <a:rect l="0" t="0" r="r" b="b"/>
              <a:pathLst>
                <a:path w="167" h="521">
                  <a:moveTo>
                    <a:pt x="141" y="0"/>
                  </a:moveTo>
                  <a:lnTo>
                    <a:pt x="105" y="15"/>
                  </a:lnTo>
                  <a:lnTo>
                    <a:pt x="69" y="56"/>
                  </a:lnTo>
                  <a:lnTo>
                    <a:pt x="20" y="112"/>
                  </a:lnTo>
                  <a:lnTo>
                    <a:pt x="0" y="166"/>
                  </a:lnTo>
                  <a:lnTo>
                    <a:pt x="8" y="198"/>
                  </a:lnTo>
                  <a:lnTo>
                    <a:pt x="60" y="200"/>
                  </a:lnTo>
                  <a:lnTo>
                    <a:pt x="77" y="174"/>
                  </a:lnTo>
                  <a:lnTo>
                    <a:pt x="85" y="137"/>
                  </a:lnTo>
                  <a:lnTo>
                    <a:pt x="92" y="99"/>
                  </a:lnTo>
                  <a:lnTo>
                    <a:pt x="102" y="66"/>
                  </a:lnTo>
                  <a:lnTo>
                    <a:pt x="122" y="46"/>
                  </a:lnTo>
                  <a:lnTo>
                    <a:pt x="130" y="57"/>
                  </a:lnTo>
                  <a:lnTo>
                    <a:pt x="124" y="118"/>
                  </a:lnTo>
                  <a:lnTo>
                    <a:pt x="107" y="192"/>
                  </a:lnTo>
                  <a:lnTo>
                    <a:pt x="94" y="248"/>
                  </a:lnTo>
                  <a:lnTo>
                    <a:pt x="67" y="314"/>
                  </a:lnTo>
                  <a:lnTo>
                    <a:pt x="45" y="360"/>
                  </a:lnTo>
                  <a:lnTo>
                    <a:pt x="22" y="371"/>
                  </a:lnTo>
                  <a:lnTo>
                    <a:pt x="19" y="381"/>
                  </a:lnTo>
                  <a:lnTo>
                    <a:pt x="57" y="412"/>
                  </a:lnTo>
                  <a:lnTo>
                    <a:pt x="118" y="462"/>
                  </a:lnTo>
                  <a:lnTo>
                    <a:pt x="144" y="520"/>
                  </a:lnTo>
                  <a:lnTo>
                    <a:pt x="158" y="519"/>
                  </a:lnTo>
                  <a:lnTo>
                    <a:pt x="157" y="484"/>
                  </a:lnTo>
                  <a:lnTo>
                    <a:pt x="141" y="442"/>
                  </a:lnTo>
                  <a:lnTo>
                    <a:pt x="109" y="412"/>
                  </a:lnTo>
                  <a:lnTo>
                    <a:pt x="89" y="395"/>
                  </a:lnTo>
                  <a:lnTo>
                    <a:pt x="83" y="372"/>
                  </a:lnTo>
                  <a:lnTo>
                    <a:pt x="92" y="331"/>
                  </a:lnTo>
                  <a:lnTo>
                    <a:pt x="115" y="279"/>
                  </a:lnTo>
                  <a:lnTo>
                    <a:pt x="144" y="207"/>
                  </a:lnTo>
                  <a:lnTo>
                    <a:pt x="155" y="143"/>
                  </a:lnTo>
                  <a:lnTo>
                    <a:pt x="166" y="77"/>
                  </a:lnTo>
                  <a:lnTo>
                    <a:pt x="163" y="36"/>
                  </a:lnTo>
                  <a:lnTo>
                    <a:pt x="155" y="8"/>
                  </a:lnTo>
                  <a:lnTo>
                    <a:pt x="141" y="0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0511" name="Freeform 31"/>
            <p:cNvSpPr>
              <a:spLocks/>
            </p:cNvSpPr>
            <p:nvPr/>
          </p:nvSpPr>
          <p:spPr bwMode="auto">
            <a:xfrm>
              <a:off x="3101" y="3196"/>
              <a:ext cx="352" cy="401"/>
            </a:xfrm>
            <a:custGeom>
              <a:avLst/>
              <a:gdLst/>
              <a:ahLst/>
              <a:cxnLst>
                <a:cxn ang="0">
                  <a:pos x="156" y="22"/>
                </a:cxn>
                <a:cxn ang="0">
                  <a:pos x="130" y="35"/>
                </a:cxn>
                <a:cxn ang="0">
                  <a:pos x="93" y="54"/>
                </a:cxn>
                <a:cxn ang="0">
                  <a:pos x="60" y="71"/>
                </a:cxn>
                <a:cxn ang="0">
                  <a:pos x="10" y="102"/>
                </a:cxn>
                <a:cxn ang="0">
                  <a:pos x="0" y="135"/>
                </a:cxn>
                <a:cxn ang="0">
                  <a:pos x="11" y="185"/>
                </a:cxn>
                <a:cxn ang="0">
                  <a:pos x="50" y="187"/>
                </a:cxn>
                <a:cxn ang="0">
                  <a:pos x="76" y="170"/>
                </a:cxn>
                <a:cxn ang="0">
                  <a:pos x="102" y="133"/>
                </a:cxn>
                <a:cxn ang="0">
                  <a:pos x="123" y="95"/>
                </a:cxn>
                <a:cxn ang="0">
                  <a:pos x="145" y="75"/>
                </a:cxn>
                <a:cxn ang="0">
                  <a:pos x="167" y="64"/>
                </a:cxn>
                <a:cxn ang="0">
                  <a:pos x="191" y="59"/>
                </a:cxn>
                <a:cxn ang="0">
                  <a:pos x="205" y="70"/>
                </a:cxn>
                <a:cxn ang="0">
                  <a:pos x="209" y="108"/>
                </a:cxn>
                <a:cxn ang="0">
                  <a:pos x="206" y="214"/>
                </a:cxn>
                <a:cxn ang="0">
                  <a:pos x="196" y="274"/>
                </a:cxn>
                <a:cxn ang="0">
                  <a:pos x="184" y="312"/>
                </a:cxn>
                <a:cxn ang="0">
                  <a:pos x="181" y="335"/>
                </a:cxn>
                <a:cxn ang="0">
                  <a:pos x="185" y="349"/>
                </a:cxn>
                <a:cxn ang="0">
                  <a:pos x="208" y="352"/>
                </a:cxn>
                <a:cxn ang="0">
                  <a:pos x="251" y="357"/>
                </a:cxn>
                <a:cxn ang="0">
                  <a:pos x="304" y="374"/>
                </a:cxn>
                <a:cxn ang="0">
                  <a:pos x="328" y="400"/>
                </a:cxn>
                <a:cxn ang="0">
                  <a:pos x="347" y="399"/>
                </a:cxn>
                <a:cxn ang="0">
                  <a:pos x="351" y="381"/>
                </a:cxn>
                <a:cxn ang="0">
                  <a:pos x="332" y="357"/>
                </a:cxn>
                <a:cxn ang="0">
                  <a:pos x="298" y="340"/>
                </a:cxn>
                <a:cxn ang="0">
                  <a:pos x="260" y="328"/>
                </a:cxn>
                <a:cxn ang="0">
                  <a:pos x="225" y="322"/>
                </a:cxn>
                <a:cxn ang="0">
                  <a:pos x="217" y="315"/>
                </a:cxn>
                <a:cxn ang="0">
                  <a:pos x="224" y="281"/>
                </a:cxn>
                <a:cxn ang="0">
                  <a:pos x="237" y="222"/>
                </a:cxn>
                <a:cxn ang="0">
                  <a:pos x="242" y="189"/>
                </a:cxn>
                <a:cxn ang="0">
                  <a:pos x="246" y="132"/>
                </a:cxn>
                <a:cxn ang="0">
                  <a:pos x="243" y="72"/>
                </a:cxn>
                <a:cxn ang="0">
                  <a:pos x="237" y="28"/>
                </a:cxn>
                <a:cxn ang="0">
                  <a:pos x="226" y="9"/>
                </a:cxn>
                <a:cxn ang="0">
                  <a:pos x="212" y="0"/>
                </a:cxn>
                <a:cxn ang="0">
                  <a:pos x="193" y="3"/>
                </a:cxn>
                <a:cxn ang="0">
                  <a:pos x="180" y="9"/>
                </a:cxn>
                <a:cxn ang="0">
                  <a:pos x="156" y="22"/>
                </a:cxn>
              </a:cxnLst>
              <a:rect l="0" t="0" r="r" b="b"/>
              <a:pathLst>
                <a:path w="352" h="401">
                  <a:moveTo>
                    <a:pt x="156" y="22"/>
                  </a:moveTo>
                  <a:lnTo>
                    <a:pt x="130" y="35"/>
                  </a:lnTo>
                  <a:lnTo>
                    <a:pt x="93" y="54"/>
                  </a:lnTo>
                  <a:lnTo>
                    <a:pt x="60" y="71"/>
                  </a:lnTo>
                  <a:lnTo>
                    <a:pt x="10" y="102"/>
                  </a:lnTo>
                  <a:lnTo>
                    <a:pt x="0" y="135"/>
                  </a:lnTo>
                  <a:lnTo>
                    <a:pt x="11" y="185"/>
                  </a:lnTo>
                  <a:lnTo>
                    <a:pt x="50" y="187"/>
                  </a:lnTo>
                  <a:lnTo>
                    <a:pt x="76" y="170"/>
                  </a:lnTo>
                  <a:lnTo>
                    <a:pt x="102" y="133"/>
                  </a:lnTo>
                  <a:lnTo>
                    <a:pt x="123" y="95"/>
                  </a:lnTo>
                  <a:lnTo>
                    <a:pt x="145" y="75"/>
                  </a:lnTo>
                  <a:lnTo>
                    <a:pt x="167" y="64"/>
                  </a:lnTo>
                  <a:lnTo>
                    <a:pt x="191" y="59"/>
                  </a:lnTo>
                  <a:lnTo>
                    <a:pt x="205" y="70"/>
                  </a:lnTo>
                  <a:lnTo>
                    <a:pt x="209" y="108"/>
                  </a:lnTo>
                  <a:lnTo>
                    <a:pt x="206" y="214"/>
                  </a:lnTo>
                  <a:lnTo>
                    <a:pt x="196" y="274"/>
                  </a:lnTo>
                  <a:lnTo>
                    <a:pt x="184" y="312"/>
                  </a:lnTo>
                  <a:lnTo>
                    <a:pt x="181" y="335"/>
                  </a:lnTo>
                  <a:lnTo>
                    <a:pt x="185" y="349"/>
                  </a:lnTo>
                  <a:lnTo>
                    <a:pt x="208" y="352"/>
                  </a:lnTo>
                  <a:lnTo>
                    <a:pt x="251" y="357"/>
                  </a:lnTo>
                  <a:lnTo>
                    <a:pt x="304" y="374"/>
                  </a:lnTo>
                  <a:lnTo>
                    <a:pt x="328" y="400"/>
                  </a:lnTo>
                  <a:lnTo>
                    <a:pt x="347" y="399"/>
                  </a:lnTo>
                  <a:lnTo>
                    <a:pt x="351" y="381"/>
                  </a:lnTo>
                  <a:lnTo>
                    <a:pt x="332" y="357"/>
                  </a:lnTo>
                  <a:lnTo>
                    <a:pt x="298" y="340"/>
                  </a:lnTo>
                  <a:lnTo>
                    <a:pt x="260" y="328"/>
                  </a:lnTo>
                  <a:lnTo>
                    <a:pt x="225" y="322"/>
                  </a:lnTo>
                  <a:lnTo>
                    <a:pt x="217" y="315"/>
                  </a:lnTo>
                  <a:lnTo>
                    <a:pt x="224" y="281"/>
                  </a:lnTo>
                  <a:lnTo>
                    <a:pt x="237" y="222"/>
                  </a:lnTo>
                  <a:lnTo>
                    <a:pt x="242" y="189"/>
                  </a:lnTo>
                  <a:lnTo>
                    <a:pt x="246" y="132"/>
                  </a:lnTo>
                  <a:lnTo>
                    <a:pt x="243" y="72"/>
                  </a:lnTo>
                  <a:lnTo>
                    <a:pt x="237" y="28"/>
                  </a:lnTo>
                  <a:lnTo>
                    <a:pt x="226" y="9"/>
                  </a:lnTo>
                  <a:lnTo>
                    <a:pt x="212" y="0"/>
                  </a:lnTo>
                  <a:lnTo>
                    <a:pt x="193" y="3"/>
                  </a:lnTo>
                  <a:lnTo>
                    <a:pt x="180" y="9"/>
                  </a:lnTo>
                  <a:lnTo>
                    <a:pt x="156" y="22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0512" name="Freeform 32"/>
            <p:cNvSpPr>
              <a:spLocks/>
            </p:cNvSpPr>
            <p:nvPr/>
          </p:nvSpPr>
          <p:spPr bwMode="auto">
            <a:xfrm>
              <a:off x="2987" y="2937"/>
              <a:ext cx="209" cy="446"/>
            </a:xfrm>
            <a:custGeom>
              <a:avLst/>
              <a:gdLst/>
              <a:ahLst/>
              <a:cxnLst>
                <a:cxn ang="0">
                  <a:pos x="191" y="11"/>
                </a:cxn>
                <a:cxn ang="0">
                  <a:pos x="168" y="0"/>
                </a:cxn>
                <a:cxn ang="0">
                  <a:pos x="130" y="6"/>
                </a:cxn>
                <a:cxn ang="0">
                  <a:pos x="97" y="21"/>
                </a:cxn>
                <a:cxn ang="0">
                  <a:pos x="64" y="65"/>
                </a:cxn>
                <a:cxn ang="0">
                  <a:pos x="30" y="131"/>
                </a:cxn>
                <a:cxn ang="0">
                  <a:pos x="9" y="199"/>
                </a:cxn>
                <a:cxn ang="0">
                  <a:pos x="0" y="262"/>
                </a:cxn>
                <a:cxn ang="0">
                  <a:pos x="8" y="319"/>
                </a:cxn>
                <a:cxn ang="0">
                  <a:pos x="26" y="369"/>
                </a:cxn>
                <a:cxn ang="0">
                  <a:pos x="47" y="404"/>
                </a:cxn>
                <a:cxn ang="0">
                  <a:pos x="70" y="422"/>
                </a:cxn>
                <a:cxn ang="0">
                  <a:pos x="115" y="445"/>
                </a:cxn>
                <a:cxn ang="0">
                  <a:pos x="146" y="443"/>
                </a:cxn>
                <a:cxn ang="0">
                  <a:pos x="182" y="422"/>
                </a:cxn>
                <a:cxn ang="0">
                  <a:pos x="208" y="390"/>
                </a:cxn>
                <a:cxn ang="0">
                  <a:pos x="199" y="361"/>
                </a:cxn>
                <a:cxn ang="0">
                  <a:pos x="183" y="325"/>
                </a:cxn>
                <a:cxn ang="0">
                  <a:pos x="156" y="301"/>
                </a:cxn>
                <a:cxn ang="0">
                  <a:pos x="138" y="279"/>
                </a:cxn>
                <a:cxn ang="0">
                  <a:pos x="127" y="255"/>
                </a:cxn>
                <a:cxn ang="0">
                  <a:pos x="125" y="224"/>
                </a:cxn>
                <a:cxn ang="0">
                  <a:pos x="132" y="187"/>
                </a:cxn>
                <a:cxn ang="0">
                  <a:pos x="149" y="154"/>
                </a:cxn>
                <a:cxn ang="0">
                  <a:pos x="178" y="118"/>
                </a:cxn>
                <a:cxn ang="0">
                  <a:pos x="199" y="91"/>
                </a:cxn>
                <a:cxn ang="0">
                  <a:pos x="208" y="62"/>
                </a:cxn>
                <a:cxn ang="0">
                  <a:pos x="207" y="33"/>
                </a:cxn>
                <a:cxn ang="0">
                  <a:pos x="191" y="11"/>
                </a:cxn>
              </a:cxnLst>
              <a:rect l="0" t="0" r="r" b="b"/>
              <a:pathLst>
                <a:path w="209" h="446">
                  <a:moveTo>
                    <a:pt x="191" y="11"/>
                  </a:moveTo>
                  <a:lnTo>
                    <a:pt x="168" y="0"/>
                  </a:lnTo>
                  <a:lnTo>
                    <a:pt x="130" y="6"/>
                  </a:lnTo>
                  <a:lnTo>
                    <a:pt x="97" y="21"/>
                  </a:lnTo>
                  <a:lnTo>
                    <a:pt x="64" y="65"/>
                  </a:lnTo>
                  <a:lnTo>
                    <a:pt x="30" y="131"/>
                  </a:lnTo>
                  <a:lnTo>
                    <a:pt x="9" y="199"/>
                  </a:lnTo>
                  <a:lnTo>
                    <a:pt x="0" y="262"/>
                  </a:lnTo>
                  <a:lnTo>
                    <a:pt x="8" y="319"/>
                  </a:lnTo>
                  <a:lnTo>
                    <a:pt x="26" y="369"/>
                  </a:lnTo>
                  <a:lnTo>
                    <a:pt x="47" y="404"/>
                  </a:lnTo>
                  <a:lnTo>
                    <a:pt x="70" y="422"/>
                  </a:lnTo>
                  <a:lnTo>
                    <a:pt x="115" y="445"/>
                  </a:lnTo>
                  <a:lnTo>
                    <a:pt x="146" y="443"/>
                  </a:lnTo>
                  <a:lnTo>
                    <a:pt x="182" y="422"/>
                  </a:lnTo>
                  <a:lnTo>
                    <a:pt x="208" y="390"/>
                  </a:lnTo>
                  <a:lnTo>
                    <a:pt x="199" y="361"/>
                  </a:lnTo>
                  <a:lnTo>
                    <a:pt x="183" y="325"/>
                  </a:lnTo>
                  <a:lnTo>
                    <a:pt x="156" y="301"/>
                  </a:lnTo>
                  <a:lnTo>
                    <a:pt x="138" y="279"/>
                  </a:lnTo>
                  <a:lnTo>
                    <a:pt x="127" y="255"/>
                  </a:lnTo>
                  <a:lnTo>
                    <a:pt x="125" y="224"/>
                  </a:lnTo>
                  <a:lnTo>
                    <a:pt x="132" y="187"/>
                  </a:lnTo>
                  <a:lnTo>
                    <a:pt x="149" y="154"/>
                  </a:lnTo>
                  <a:lnTo>
                    <a:pt x="178" y="118"/>
                  </a:lnTo>
                  <a:lnTo>
                    <a:pt x="199" y="91"/>
                  </a:lnTo>
                  <a:lnTo>
                    <a:pt x="208" y="62"/>
                  </a:lnTo>
                  <a:lnTo>
                    <a:pt x="207" y="33"/>
                  </a:lnTo>
                  <a:lnTo>
                    <a:pt x="191" y="11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</p:grpSp>
      <p:grpSp>
        <p:nvGrpSpPr>
          <p:cNvPr id="20520" name="Group 40"/>
          <p:cNvGrpSpPr>
            <a:grpSpLocks/>
          </p:cNvGrpSpPr>
          <p:nvPr/>
        </p:nvGrpSpPr>
        <p:grpSpPr bwMode="auto">
          <a:xfrm>
            <a:off x="2976563" y="4262438"/>
            <a:ext cx="1243012" cy="1601787"/>
            <a:chOff x="1875" y="2685"/>
            <a:chExt cx="783" cy="1009"/>
          </a:xfrm>
        </p:grpSpPr>
        <p:sp>
          <p:nvSpPr>
            <p:cNvPr id="20514" name="Freeform 34"/>
            <p:cNvSpPr>
              <a:spLocks/>
            </p:cNvSpPr>
            <p:nvPr/>
          </p:nvSpPr>
          <p:spPr bwMode="auto">
            <a:xfrm>
              <a:off x="2210" y="2685"/>
              <a:ext cx="199" cy="234"/>
            </a:xfrm>
            <a:custGeom>
              <a:avLst/>
              <a:gdLst/>
              <a:ahLst/>
              <a:cxnLst>
                <a:cxn ang="0">
                  <a:pos x="79" y="22"/>
                </a:cxn>
                <a:cxn ang="0">
                  <a:pos x="104" y="9"/>
                </a:cxn>
                <a:cxn ang="0">
                  <a:pos x="127" y="1"/>
                </a:cxn>
                <a:cxn ang="0">
                  <a:pos x="150" y="0"/>
                </a:cxn>
                <a:cxn ang="0">
                  <a:pos x="169" y="3"/>
                </a:cxn>
                <a:cxn ang="0">
                  <a:pos x="187" y="21"/>
                </a:cxn>
                <a:cxn ang="0">
                  <a:pos x="194" y="54"/>
                </a:cxn>
                <a:cxn ang="0">
                  <a:pos x="188" y="86"/>
                </a:cxn>
                <a:cxn ang="0">
                  <a:pos x="179" y="109"/>
                </a:cxn>
                <a:cxn ang="0">
                  <a:pos x="157" y="138"/>
                </a:cxn>
                <a:cxn ang="0">
                  <a:pos x="159" y="157"/>
                </a:cxn>
                <a:cxn ang="0">
                  <a:pos x="198" y="197"/>
                </a:cxn>
                <a:cxn ang="0">
                  <a:pos x="191" y="215"/>
                </a:cxn>
                <a:cxn ang="0">
                  <a:pos x="140" y="168"/>
                </a:cxn>
                <a:cxn ang="0">
                  <a:pos x="120" y="188"/>
                </a:cxn>
                <a:cxn ang="0">
                  <a:pos x="91" y="208"/>
                </a:cxn>
                <a:cxn ang="0">
                  <a:pos x="66" y="227"/>
                </a:cxn>
                <a:cxn ang="0">
                  <a:pos x="40" y="233"/>
                </a:cxn>
                <a:cxn ang="0">
                  <a:pos x="18" y="225"/>
                </a:cxn>
                <a:cxn ang="0">
                  <a:pos x="8" y="203"/>
                </a:cxn>
                <a:cxn ang="0">
                  <a:pos x="0" y="159"/>
                </a:cxn>
                <a:cxn ang="0">
                  <a:pos x="10" y="117"/>
                </a:cxn>
                <a:cxn ang="0">
                  <a:pos x="31" y="78"/>
                </a:cxn>
                <a:cxn ang="0">
                  <a:pos x="53" y="49"/>
                </a:cxn>
                <a:cxn ang="0">
                  <a:pos x="66" y="34"/>
                </a:cxn>
                <a:cxn ang="0">
                  <a:pos x="79" y="22"/>
                </a:cxn>
              </a:cxnLst>
              <a:rect l="0" t="0" r="r" b="b"/>
              <a:pathLst>
                <a:path w="199" h="234">
                  <a:moveTo>
                    <a:pt x="79" y="22"/>
                  </a:moveTo>
                  <a:lnTo>
                    <a:pt x="104" y="9"/>
                  </a:lnTo>
                  <a:lnTo>
                    <a:pt x="127" y="1"/>
                  </a:lnTo>
                  <a:lnTo>
                    <a:pt x="150" y="0"/>
                  </a:lnTo>
                  <a:lnTo>
                    <a:pt x="169" y="3"/>
                  </a:lnTo>
                  <a:lnTo>
                    <a:pt x="187" y="21"/>
                  </a:lnTo>
                  <a:lnTo>
                    <a:pt x="194" y="54"/>
                  </a:lnTo>
                  <a:lnTo>
                    <a:pt x="188" y="86"/>
                  </a:lnTo>
                  <a:lnTo>
                    <a:pt x="179" y="109"/>
                  </a:lnTo>
                  <a:lnTo>
                    <a:pt x="157" y="138"/>
                  </a:lnTo>
                  <a:lnTo>
                    <a:pt x="159" y="157"/>
                  </a:lnTo>
                  <a:lnTo>
                    <a:pt x="198" y="197"/>
                  </a:lnTo>
                  <a:lnTo>
                    <a:pt x="191" y="215"/>
                  </a:lnTo>
                  <a:lnTo>
                    <a:pt x="140" y="168"/>
                  </a:lnTo>
                  <a:lnTo>
                    <a:pt x="120" y="188"/>
                  </a:lnTo>
                  <a:lnTo>
                    <a:pt x="91" y="208"/>
                  </a:lnTo>
                  <a:lnTo>
                    <a:pt x="66" y="227"/>
                  </a:lnTo>
                  <a:lnTo>
                    <a:pt x="40" y="233"/>
                  </a:lnTo>
                  <a:lnTo>
                    <a:pt x="18" y="225"/>
                  </a:lnTo>
                  <a:lnTo>
                    <a:pt x="8" y="203"/>
                  </a:lnTo>
                  <a:lnTo>
                    <a:pt x="0" y="159"/>
                  </a:lnTo>
                  <a:lnTo>
                    <a:pt x="10" y="117"/>
                  </a:lnTo>
                  <a:lnTo>
                    <a:pt x="31" y="78"/>
                  </a:lnTo>
                  <a:lnTo>
                    <a:pt x="53" y="49"/>
                  </a:lnTo>
                  <a:lnTo>
                    <a:pt x="66" y="34"/>
                  </a:lnTo>
                  <a:lnTo>
                    <a:pt x="79" y="22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0515" name="Freeform 35"/>
            <p:cNvSpPr>
              <a:spLocks/>
            </p:cNvSpPr>
            <p:nvPr/>
          </p:nvSpPr>
          <p:spPr bwMode="auto">
            <a:xfrm>
              <a:off x="1875" y="2859"/>
              <a:ext cx="319" cy="242"/>
            </a:xfrm>
            <a:custGeom>
              <a:avLst/>
              <a:gdLst/>
              <a:ahLst/>
              <a:cxnLst>
                <a:cxn ang="0">
                  <a:pos x="265" y="42"/>
                </a:cxn>
                <a:cxn ang="0">
                  <a:pos x="290" y="40"/>
                </a:cxn>
                <a:cxn ang="0">
                  <a:pos x="314" y="45"/>
                </a:cxn>
                <a:cxn ang="0">
                  <a:pos x="318" y="66"/>
                </a:cxn>
                <a:cxn ang="0">
                  <a:pos x="302" y="85"/>
                </a:cxn>
                <a:cxn ang="0">
                  <a:pos x="269" y="92"/>
                </a:cxn>
                <a:cxn ang="0">
                  <a:pos x="235" y="87"/>
                </a:cxn>
                <a:cxn ang="0">
                  <a:pos x="168" y="71"/>
                </a:cxn>
                <a:cxn ang="0">
                  <a:pos x="120" y="57"/>
                </a:cxn>
                <a:cxn ang="0">
                  <a:pos x="82" y="44"/>
                </a:cxn>
                <a:cxn ang="0">
                  <a:pos x="48" y="33"/>
                </a:cxn>
                <a:cxn ang="0">
                  <a:pos x="35" y="28"/>
                </a:cxn>
                <a:cxn ang="0">
                  <a:pos x="26" y="35"/>
                </a:cxn>
                <a:cxn ang="0">
                  <a:pos x="32" y="58"/>
                </a:cxn>
                <a:cxn ang="0">
                  <a:pos x="37" y="89"/>
                </a:cxn>
                <a:cxn ang="0">
                  <a:pos x="55" y="128"/>
                </a:cxn>
                <a:cxn ang="0">
                  <a:pos x="70" y="159"/>
                </a:cxn>
                <a:cxn ang="0">
                  <a:pos x="90" y="186"/>
                </a:cxn>
                <a:cxn ang="0">
                  <a:pos x="107" y="206"/>
                </a:cxn>
                <a:cxn ang="0">
                  <a:pos x="116" y="228"/>
                </a:cxn>
                <a:cxn ang="0">
                  <a:pos x="112" y="240"/>
                </a:cxn>
                <a:cxn ang="0">
                  <a:pos x="98" y="241"/>
                </a:cxn>
                <a:cxn ang="0">
                  <a:pos x="69" y="231"/>
                </a:cxn>
                <a:cxn ang="0">
                  <a:pos x="29" y="232"/>
                </a:cxn>
                <a:cxn ang="0">
                  <a:pos x="8" y="230"/>
                </a:cxn>
                <a:cxn ang="0">
                  <a:pos x="3" y="219"/>
                </a:cxn>
                <a:cxn ang="0">
                  <a:pos x="9" y="212"/>
                </a:cxn>
                <a:cxn ang="0">
                  <a:pos x="30" y="210"/>
                </a:cxn>
                <a:cxn ang="0">
                  <a:pos x="63" y="208"/>
                </a:cxn>
                <a:cxn ang="0">
                  <a:pos x="74" y="203"/>
                </a:cxn>
                <a:cxn ang="0">
                  <a:pos x="67" y="194"/>
                </a:cxn>
                <a:cxn ang="0">
                  <a:pos x="49" y="172"/>
                </a:cxn>
                <a:cxn ang="0">
                  <a:pos x="33" y="143"/>
                </a:cxn>
                <a:cxn ang="0">
                  <a:pos x="24" y="111"/>
                </a:cxn>
                <a:cxn ang="0">
                  <a:pos x="10" y="80"/>
                </a:cxn>
                <a:cxn ang="0">
                  <a:pos x="2" y="50"/>
                </a:cxn>
                <a:cxn ang="0">
                  <a:pos x="0" y="18"/>
                </a:cxn>
                <a:cxn ang="0">
                  <a:pos x="6" y="4"/>
                </a:cxn>
                <a:cxn ang="0">
                  <a:pos x="27" y="1"/>
                </a:cxn>
                <a:cxn ang="0">
                  <a:pos x="41" y="0"/>
                </a:cxn>
                <a:cxn ang="0">
                  <a:pos x="65" y="5"/>
                </a:cxn>
                <a:cxn ang="0">
                  <a:pos x="112" y="16"/>
                </a:cxn>
                <a:cxn ang="0">
                  <a:pos x="146" y="26"/>
                </a:cxn>
                <a:cxn ang="0">
                  <a:pos x="191" y="34"/>
                </a:cxn>
                <a:cxn ang="0">
                  <a:pos x="232" y="39"/>
                </a:cxn>
                <a:cxn ang="0">
                  <a:pos x="265" y="42"/>
                </a:cxn>
              </a:cxnLst>
              <a:rect l="0" t="0" r="r" b="b"/>
              <a:pathLst>
                <a:path w="319" h="242">
                  <a:moveTo>
                    <a:pt x="265" y="42"/>
                  </a:moveTo>
                  <a:lnTo>
                    <a:pt x="290" y="40"/>
                  </a:lnTo>
                  <a:lnTo>
                    <a:pt x="314" y="45"/>
                  </a:lnTo>
                  <a:lnTo>
                    <a:pt x="318" y="66"/>
                  </a:lnTo>
                  <a:lnTo>
                    <a:pt x="302" y="85"/>
                  </a:lnTo>
                  <a:lnTo>
                    <a:pt x="269" y="92"/>
                  </a:lnTo>
                  <a:lnTo>
                    <a:pt x="235" y="87"/>
                  </a:lnTo>
                  <a:lnTo>
                    <a:pt x="168" y="71"/>
                  </a:lnTo>
                  <a:lnTo>
                    <a:pt x="120" y="57"/>
                  </a:lnTo>
                  <a:lnTo>
                    <a:pt x="82" y="44"/>
                  </a:lnTo>
                  <a:lnTo>
                    <a:pt x="48" y="33"/>
                  </a:lnTo>
                  <a:lnTo>
                    <a:pt x="35" y="28"/>
                  </a:lnTo>
                  <a:lnTo>
                    <a:pt x="26" y="35"/>
                  </a:lnTo>
                  <a:lnTo>
                    <a:pt x="32" y="58"/>
                  </a:lnTo>
                  <a:lnTo>
                    <a:pt x="37" y="89"/>
                  </a:lnTo>
                  <a:lnTo>
                    <a:pt x="55" y="128"/>
                  </a:lnTo>
                  <a:lnTo>
                    <a:pt x="70" y="159"/>
                  </a:lnTo>
                  <a:lnTo>
                    <a:pt x="90" y="186"/>
                  </a:lnTo>
                  <a:lnTo>
                    <a:pt x="107" y="206"/>
                  </a:lnTo>
                  <a:lnTo>
                    <a:pt x="116" y="228"/>
                  </a:lnTo>
                  <a:lnTo>
                    <a:pt x="112" y="240"/>
                  </a:lnTo>
                  <a:lnTo>
                    <a:pt x="98" y="241"/>
                  </a:lnTo>
                  <a:lnTo>
                    <a:pt x="69" y="231"/>
                  </a:lnTo>
                  <a:lnTo>
                    <a:pt x="29" y="232"/>
                  </a:lnTo>
                  <a:lnTo>
                    <a:pt x="8" y="230"/>
                  </a:lnTo>
                  <a:lnTo>
                    <a:pt x="3" y="219"/>
                  </a:lnTo>
                  <a:lnTo>
                    <a:pt x="9" y="212"/>
                  </a:lnTo>
                  <a:lnTo>
                    <a:pt x="30" y="210"/>
                  </a:lnTo>
                  <a:lnTo>
                    <a:pt x="63" y="208"/>
                  </a:lnTo>
                  <a:lnTo>
                    <a:pt x="74" y="203"/>
                  </a:lnTo>
                  <a:lnTo>
                    <a:pt x="67" y="194"/>
                  </a:lnTo>
                  <a:lnTo>
                    <a:pt x="49" y="172"/>
                  </a:lnTo>
                  <a:lnTo>
                    <a:pt x="33" y="143"/>
                  </a:lnTo>
                  <a:lnTo>
                    <a:pt x="24" y="111"/>
                  </a:lnTo>
                  <a:lnTo>
                    <a:pt x="10" y="80"/>
                  </a:lnTo>
                  <a:lnTo>
                    <a:pt x="2" y="50"/>
                  </a:lnTo>
                  <a:lnTo>
                    <a:pt x="0" y="18"/>
                  </a:lnTo>
                  <a:lnTo>
                    <a:pt x="6" y="4"/>
                  </a:lnTo>
                  <a:lnTo>
                    <a:pt x="27" y="1"/>
                  </a:lnTo>
                  <a:lnTo>
                    <a:pt x="41" y="0"/>
                  </a:lnTo>
                  <a:lnTo>
                    <a:pt x="65" y="5"/>
                  </a:lnTo>
                  <a:lnTo>
                    <a:pt x="112" y="16"/>
                  </a:lnTo>
                  <a:lnTo>
                    <a:pt x="146" y="26"/>
                  </a:lnTo>
                  <a:lnTo>
                    <a:pt x="191" y="34"/>
                  </a:lnTo>
                  <a:lnTo>
                    <a:pt x="232" y="39"/>
                  </a:lnTo>
                  <a:lnTo>
                    <a:pt x="265" y="42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0516" name="Freeform 36"/>
            <p:cNvSpPr>
              <a:spLocks/>
            </p:cNvSpPr>
            <p:nvPr/>
          </p:nvSpPr>
          <p:spPr bwMode="auto">
            <a:xfrm>
              <a:off x="2331" y="2784"/>
              <a:ext cx="327" cy="227"/>
            </a:xfrm>
            <a:custGeom>
              <a:avLst/>
              <a:gdLst/>
              <a:ahLst/>
              <a:cxnLst>
                <a:cxn ang="0">
                  <a:pos x="25" y="147"/>
                </a:cxn>
                <a:cxn ang="0">
                  <a:pos x="5" y="153"/>
                </a:cxn>
                <a:cxn ang="0">
                  <a:pos x="0" y="166"/>
                </a:cxn>
                <a:cxn ang="0">
                  <a:pos x="8" y="182"/>
                </a:cxn>
                <a:cxn ang="0">
                  <a:pos x="26" y="192"/>
                </a:cxn>
                <a:cxn ang="0">
                  <a:pos x="41" y="188"/>
                </a:cxn>
                <a:cxn ang="0">
                  <a:pos x="62" y="171"/>
                </a:cxn>
                <a:cxn ang="0">
                  <a:pos x="85" y="139"/>
                </a:cxn>
                <a:cxn ang="0">
                  <a:pos x="117" y="96"/>
                </a:cxn>
                <a:cxn ang="0">
                  <a:pos x="150" y="45"/>
                </a:cxn>
                <a:cxn ang="0">
                  <a:pos x="160" y="30"/>
                </a:cxn>
                <a:cxn ang="0">
                  <a:pos x="175" y="26"/>
                </a:cxn>
                <a:cxn ang="0">
                  <a:pos x="190" y="39"/>
                </a:cxn>
                <a:cxn ang="0">
                  <a:pos x="198" y="57"/>
                </a:cxn>
                <a:cxn ang="0">
                  <a:pos x="208" y="84"/>
                </a:cxn>
                <a:cxn ang="0">
                  <a:pos x="217" y="117"/>
                </a:cxn>
                <a:cxn ang="0">
                  <a:pos x="216" y="145"/>
                </a:cxn>
                <a:cxn ang="0">
                  <a:pos x="218" y="178"/>
                </a:cxn>
                <a:cxn ang="0">
                  <a:pos x="211" y="201"/>
                </a:cxn>
                <a:cxn ang="0">
                  <a:pos x="219" y="225"/>
                </a:cxn>
                <a:cxn ang="0">
                  <a:pos x="234" y="226"/>
                </a:cxn>
                <a:cxn ang="0">
                  <a:pos x="252" y="216"/>
                </a:cxn>
                <a:cxn ang="0">
                  <a:pos x="281" y="193"/>
                </a:cxn>
                <a:cxn ang="0">
                  <a:pos x="307" y="190"/>
                </a:cxn>
                <a:cxn ang="0">
                  <a:pos x="326" y="188"/>
                </a:cxn>
                <a:cxn ang="0">
                  <a:pos x="325" y="177"/>
                </a:cxn>
                <a:cxn ang="0">
                  <a:pos x="310" y="167"/>
                </a:cxn>
                <a:cxn ang="0">
                  <a:pos x="288" y="171"/>
                </a:cxn>
                <a:cxn ang="0">
                  <a:pos x="263" y="183"/>
                </a:cxn>
                <a:cxn ang="0">
                  <a:pos x="248" y="199"/>
                </a:cxn>
                <a:cxn ang="0">
                  <a:pos x="234" y="199"/>
                </a:cxn>
                <a:cxn ang="0">
                  <a:pos x="238" y="165"/>
                </a:cxn>
                <a:cxn ang="0">
                  <a:pos x="238" y="123"/>
                </a:cxn>
                <a:cxn ang="0">
                  <a:pos x="238" y="97"/>
                </a:cxn>
                <a:cxn ang="0">
                  <a:pos x="234" y="73"/>
                </a:cxn>
                <a:cxn ang="0">
                  <a:pos x="215" y="40"/>
                </a:cxn>
                <a:cxn ang="0">
                  <a:pos x="200" y="17"/>
                </a:cxn>
                <a:cxn ang="0">
                  <a:pos x="176" y="0"/>
                </a:cxn>
                <a:cxn ang="0">
                  <a:pos x="158" y="0"/>
                </a:cxn>
                <a:cxn ang="0">
                  <a:pos x="145" y="10"/>
                </a:cxn>
                <a:cxn ang="0">
                  <a:pos x="119" y="56"/>
                </a:cxn>
                <a:cxn ang="0">
                  <a:pos x="85" y="102"/>
                </a:cxn>
                <a:cxn ang="0">
                  <a:pos x="57" y="136"/>
                </a:cxn>
                <a:cxn ang="0">
                  <a:pos x="38" y="148"/>
                </a:cxn>
                <a:cxn ang="0">
                  <a:pos x="25" y="147"/>
                </a:cxn>
              </a:cxnLst>
              <a:rect l="0" t="0" r="r" b="b"/>
              <a:pathLst>
                <a:path w="327" h="227">
                  <a:moveTo>
                    <a:pt x="25" y="147"/>
                  </a:moveTo>
                  <a:lnTo>
                    <a:pt x="5" y="153"/>
                  </a:lnTo>
                  <a:lnTo>
                    <a:pt x="0" y="166"/>
                  </a:lnTo>
                  <a:lnTo>
                    <a:pt x="8" y="182"/>
                  </a:lnTo>
                  <a:lnTo>
                    <a:pt x="26" y="192"/>
                  </a:lnTo>
                  <a:lnTo>
                    <a:pt x="41" y="188"/>
                  </a:lnTo>
                  <a:lnTo>
                    <a:pt x="62" y="171"/>
                  </a:lnTo>
                  <a:lnTo>
                    <a:pt x="85" y="139"/>
                  </a:lnTo>
                  <a:lnTo>
                    <a:pt x="117" y="96"/>
                  </a:lnTo>
                  <a:lnTo>
                    <a:pt x="150" y="45"/>
                  </a:lnTo>
                  <a:lnTo>
                    <a:pt x="160" y="30"/>
                  </a:lnTo>
                  <a:lnTo>
                    <a:pt x="175" y="26"/>
                  </a:lnTo>
                  <a:lnTo>
                    <a:pt x="190" y="39"/>
                  </a:lnTo>
                  <a:lnTo>
                    <a:pt x="198" y="57"/>
                  </a:lnTo>
                  <a:lnTo>
                    <a:pt x="208" y="84"/>
                  </a:lnTo>
                  <a:lnTo>
                    <a:pt x="217" y="117"/>
                  </a:lnTo>
                  <a:lnTo>
                    <a:pt x="216" y="145"/>
                  </a:lnTo>
                  <a:lnTo>
                    <a:pt x="218" y="178"/>
                  </a:lnTo>
                  <a:lnTo>
                    <a:pt x="211" y="201"/>
                  </a:lnTo>
                  <a:lnTo>
                    <a:pt x="219" y="225"/>
                  </a:lnTo>
                  <a:lnTo>
                    <a:pt x="234" y="226"/>
                  </a:lnTo>
                  <a:lnTo>
                    <a:pt x="252" y="216"/>
                  </a:lnTo>
                  <a:lnTo>
                    <a:pt x="281" y="193"/>
                  </a:lnTo>
                  <a:lnTo>
                    <a:pt x="307" y="190"/>
                  </a:lnTo>
                  <a:lnTo>
                    <a:pt x="326" y="188"/>
                  </a:lnTo>
                  <a:lnTo>
                    <a:pt x="325" y="177"/>
                  </a:lnTo>
                  <a:lnTo>
                    <a:pt x="310" y="167"/>
                  </a:lnTo>
                  <a:lnTo>
                    <a:pt x="288" y="171"/>
                  </a:lnTo>
                  <a:lnTo>
                    <a:pt x="263" y="183"/>
                  </a:lnTo>
                  <a:lnTo>
                    <a:pt x="248" y="199"/>
                  </a:lnTo>
                  <a:lnTo>
                    <a:pt x="234" y="199"/>
                  </a:lnTo>
                  <a:lnTo>
                    <a:pt x="238" y="165"/>
                  </a:lnTo>
                  <a:lnTo>
                    <a:pt x="238" y="123"/>
                  </a:lnTo>
                  <a:lnTo>
                    <a:pt x="238" y="97"/>
                  </a:lnTo>
                  <a:lnTo>
                    <a:pt x="234" y="73"/>
                  </a:lnTo>
                  <a:lnTo>
                    <a:pt x="215" y="40"/>
                  </a:lnTo>
                  <a:lnTo>
                    <a:pt x="200" y="17"/>
                  </a:lnTo>
                  <a:lnTo>
                    <a:pt x="176" y="0"/>
                  </a:lnTo>
                  <a:lnTo>
                    <a:pt x="158" y="0"/>
                  </a:lnTo>
                  <a:lnTo>
                    <a:pt x="145" y="10"/>
                  </a:lnTo>
                  <a:lnTo>
                    <a:pt x="119" y="56"/>
                  </a:lnTo>
                  <a:lnTo>
                    <a:pt x="85" y="102"/>
                  </a:lnTo>
                  <a:lnTo>
                    <a:pt x="57" y="136"/>
                  </a:lnTo>
                  <a:lnTo>
                    <a:pt x="38" y="148"/>
                  </a:lnTo>
                  <a:lnTo>
                    <a:pt x="25" y="147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0517" name="Freeform 37"/>
            <p:cNvSpPr>
              <a:spLocks/>
            </p:cNvSpPr>
            <p:nvPr/>
          </p:nvSpPr>
          <p:spPr bwMode="auto">
            <a:xfrm>
              <a:off x="2153" y="3173"/>
              <a:ext cx="167" cy="521"/>
            </a:xfrm>
            <a:custGeom>
              <a:avLst/>
              <a:gdLst/>
              <a:ahLst/>
              <a:cxnLst>
                <a:cxn ang="0">
                  <a:pos x="141" y="0"/>
                </a:cxn>
                <a:cxn ang="0">
                  <a:pos x="105" y="15"/>
                </a:cxn>
                <a:cxn ang="0">
                  <a:pos x="69" y="56"/>
                </a:cxn>
                <a:cxn ang="0">
                  <a:pos x="20" y="112"/>
                </a:cxn>
                <a:cxn ang="0">
                  <a:pos x="0" y="166"/>
                </a:cxn>
                <a:cxn ang="0">
                  <a:pos x="8" y="198"/>
                </a:cxn>
                <a:cxn ang="0">
                  <a:pos x="60" y="200"/>
                </a:cxn>
                <a:cxn ang="0">
                  <a:pos x="77" y="174"/>
                </a:cxn>
                <a:cxn ang="0">
                  <a:pos x="85" y="137"/>
                </a:cxn>
                <a:cxn ang="0">
                  <a:pos x="92" y="99"/>
                </a:cxn>
                <a:cxn ang="0">
                  <a:pos x="102" y="66"/>
                </a:cxn>
                <a:cxn ang="0">
                  <a:pos x="122" y="46"/>
                </a:cxn>
                <a:cxn ang="0">
                  <a:pos x="130" y="57"/>
                </a:cxn>
                <a:cxn ang="0">
                  <a:pos x="124" y="118"/>
                </a:cxn>
                <a:cxn ang="0">
                  <a:pos x="107" y="192"/>
                </a:cxn>
                <a:cxn ang="0">
                  <a:pos x="94" y="248"/>
                </a:cxn>
                <a:cxn ang="0">
                  <a:pos x="67" y="314"/>
                </a:cxn>
                <a:cxn ang="0">
                  <a:pos x="45" y="360"/>
                </a:cxn>
                <a:cxn ang="0">
                  <a:pos x="22" y="371"/>
                </a:cxn>
                <a:cxn ang="0">
                  <a:pos x="19" y="381"/>
                </a:cxn>
                <a:cxn ang="0">
                  <a:pos x="57" y="412"/>
                </a:cxn>
                <a:cxn ang="0">
                  <a:pos x="118" y="462"/>
                </a:cxn>
                <a:cxn ang="0">
                  <a:pos x="144" y="520"/>
                </a:cxn>
                <a:cxn ang="0">
                  <a:pos x="158" y="519"/>
                </a:cxn>
                <a:cxn ang="0">
                  <a:pos x="157" y="484"/>
                </a:cxn>
                <a:cxn ang="0">
                  <a:pos x="141" y="442"/>
                </a:cxn>
                <a:cxn ang="0">
                  <a:pos x="109" y="412"/>
                </a:cxn>
                <a:cxn ang="0">
                  <a:pos x="89" y="395"/>
                </a:cxn>
                <a:cxn ang="0">
                  <a:pos x="83" y="372"/>
                </a:cxn>
                <a:cxn ang="0">
                  <a:pos x="92" y="331"/>
                </a:cxn>
                <a:cxn ang="0">
                  <a:pos x="115" y="279"/>
                </a:cxn>
                <a:cxn ang="0">
                  <a:pos x="144" y="207"/>
                </a:cxn>
                <a:cxn ang="0">
                  <a:pos x="155" y="143"/>
                </a:cxn>
                <a:cxn ang="0">
                  <a:pos x="166" y="77"/>
                </a:cxn>
                <a:cxn ang="0">
                  <a:pos x="163" y="36"/>
                </a:cxn>
                <a:cxn ang="0">
                  <a:pos x="155" y="8"/>
                </a:cxn>
                <a:cxn ang="0">
                  <a:pos x="141" y="0"/>
                </a:cxn>
              </a:cxnLst>
              <a:rect l="0" t="0" r="r" b="b"/>
              <a:pathLst>
                <a:path w="167" h="521">
                  <a:moveTo>
                    <a:pt x="141" y="0"/>
                  </a:moveTo>
                  <a:lnTo>
                    <a:pt x="105" y="15"/>
                  </a:lnTo>
                  <a:lnTo>
                    <a:pt x="69" y="56"/>
                  </a:lnTo>
                  <a:lnTo>
                    <a:pt x="20" y="112"/>
                  </a:lnTo>
                  <a:lnTo>
                    <a:pt x="0" y="166"/>
                  </a:lnTo>
                  <a:lnTo>
                    <a:pt x="8" y="198"/>
                  </a:lnTo>
                  <a:lnTo>
                    <a:pt x="60" y="200"/>
                  </a:lnTo>
                  <a:lnTo>
                    <a:pt x="77" y="174"/>
                  </a:lnTo>
                  <a:lnTo>
                    <a:pt x="85" y="137"/>
                  </a:lnTo>
                  <a:lnTo>
                    <a:pt x="92" y="99"/>
                  </a:lnTo>
                  <a:lnTo>
                    <a:pt x="102" y="66"/>
                  </a:lnTo>
                  <a:lnTo>
                    <a:pt x="122" y="46"/>
                  </a:lnTo>
                  <a:lnTo>
                    <a:pt x="130" y="57"/>
                  </a:lnTo>
                  <a:lnTo>
                    <a:pt x="124" y="118"/>
                  </a:lnTo>
                  <a:lnTo>
                    <a:pt x="107" y="192"/>
                  </a:lnTo>
                  <a:lnTo>
                    <a:pt x="94" y="248"/>
                  </a:lnTo>
                  <a:lnTo>
                    <a:pt x="67" y="314"/>
                  </a:lnTo>
                  <a:lnTo>
                    <a:pt x="45" y="360"/>
                  </a:lnTo>
                  <a:lnTo>
                    <a:pt x="22" y="371"/>
                  </a:lnTo>
                  <a:lnTo>
                    <a:pt x="19" y="381"/>
                  </a:lnTo>
                  <a:lnTo>
                    <a:pt x="57" y="412"/>
                  </a:lnTo>
                  <a:lnTo>
                    <a:pt x="118" y="462"/>
                  </a:lnTo>
                  <a:lnTo>
                    <a:pt x="144" y="520"/>
                  </a:lnTo>
                  <a:lnTo>
                    <a:pt x="158" y="519"/>
                  </a:lnTo>
                  <a:lnTo>
                    <a:pt x="157" y="484"/>
                  </a:lnTo>
                  <a:lnTo>
                    <a:pt x="141" y="442"/>
                  </a:lnTo>
                  <a:lnTo>
                    <a:pt x="109" y="412"/>
                  </a:lnTo>
                  <a:lnTo>
                    <a:pt x="89" y="395"/>
                  </a:lnTo>
                  <a:lnTo>
                    <a:pt x="83" y="372"/>
                  </a:lnTo>
                  <a:lnTo>
                    <a:pt x="92" y="331"/>
                  </a:lnTo>
                  <a:lnTo>
                    <a:pt x="115" y="279"/>
                  </a:lnTo>
                  <a:lnTo>
                    <a:pt x="144" y="207"/>
                  </a:lnTo>
                  <a:lnTo>
                    <a:pt x="155" y="143"/>
                  </a:lnTo>
                  <a:lnTo>
                    <a:pt x="166" y="77"/>
                  </a:lnTo>
                  <a:lnTo>
                    <a:pt x="163" y="36"/>
                  </a:lnTo>
                  <a:lnTo>
                    <a:pt x="155" y="8"/>
                  </a:lnTo>
                  <a:lnTo>
                    <a:pt x="141" y="0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0518" name="Freeform 38"/>
            <p:cNvSpPr>
              <a:spLocks/>
            </p:cNvSpPr>
            <p:nvPr/>
          </p:nvSpPr>
          <p:spPr bwMode="auto">
            <a:xfrm>
              <a:off x="2189" y="3196"/>
              <a:ext cx="352" cy="401"/>
            </a:xfrm>
            <a:custGeom>
              <a:avLst/>
              <a:gdLst/>
              <a:ahLst/>
              <a:cxnLst>
                <a:cxn ang="0">
                  <a:pos x="156" y="22"/>
                </a:cxn>
                <a:cxn ang="0">
                  <a:pos x="130" y="35"/>
                </a:cxn>
                <a:cxn ang="0">
                  <a:pos x="93" y="54"/>
                </a:cxn>
                <a:cxn ang="0">
                  <a:pos x="60" y="71"/>
                </a:cxn>
                <a:cxn ang="0">
                  <a:pos x="10" y="102"/>
                </a:cxn>
                <a:cxn ang="0">
                  <a:pos x="0" y="135"/>
                </a:cxn>
                <a:cxn ang="0">
                  <a:pos x="11" y="185"/>
                </a:cxn>
                <a:cxn ang="0">
                  <a:pos x="50" y="187"/>
                </a:cxn>
                <a:cxn ang="0">
                  <a:pos x="76" y="170"/>
                </a:cxn>
                <a:cxn ang="0">
                  <a:pos x="102" y="133"/>
                </a:cxn>
                <a:cxn ang="0">
                  <a:pos x="123" y="95"/>
                </a:cxn>
                <a:cxn ang="0">
                  <a:pos x="145" y="75"/>
                </a:cxn>
                <a:cxn ang="0">
                  <a:pos x="167" y="64"/>
                </a:cxn>
                <a:cxn ang="0">
                  <a:pos x="191" y="59"/>
                </a:cxn>
                <a:cxn ang="0">
                  <a:pos x="205" y="70"/>
                </a:cxn>
                <a:cxn ang="0">
                  <a:pos x="209" y="108"/>
                </a:cxn>
                <a:cxn ang="0">
                  <a:pos x="206" y="214"/>
                </a:cxn>
                <a:cxn ang="0">
                  <a:pos x="196" y="274"/>
                </a:cxn>
                <a:cxn ang="0">
                  <a:pos x="184" y="312"/>
                </a:cxn>
                <a:cxn ang="0">
                  <a:pos x="181" y="335"/>
                </a:cxn>
                <a:cxn ang="0">
                  <a:pos x="185" y="349"/>
                </a:cxn>
                <a:cxn ang="0">
                  <a:pos x="208" y="352"/>
                </a:cxn>
                <a:cxn ang="0">
                  <a:pos x="251" y="357"/>
                </a:cxn>
                <a:cxn ang="0">
                  <a:pos x="304" y="374"/>
                </a:cxn>
                <a:cxn ang="0">
                  <a:pos x="328" y="400"/>
                </a:cxn>
                <a:cxn ang="0">
                  <a:pos x="347" y="399"/>
                </a:cxn>
                <a:cxn ang="0">
                  <a:pos x="351" y="381"/>
                </a:cxn>
                <a:cxn ang="0">
                  <a:pos x="332" y="357"/>
                </a:cxn>
                <a:cxn ang="0">
                  <a:pos x="298" y="340"/>
                </a:cxn>
                <a:cxn ang="0">
                  <a:pos x="260" y="328"/>
                </a:cxn>
                <a:cxn ang="0">
                  <a:pos x="225" y="322"/>
                </a:cxn>
                <a:cxn ang="0">
                  <a:pos x="217" y="315"/>
                </a:cxn>
                <a:cxn ang="0">
                  <a:pos x="224" y="281"/>
                </a:cxn>
                <a:cxn ang="0">
                  <a:pos x="237" y="222"/>
                </a:cxn>
                <a:cxn ang="0">
                  <a:pos x="242" y="189"/>
                </a:cxn>
                <a:cxn ang="0">
                  <a:pos x="246" y="132"/>
                </a:cxn>
                <a:cxn ang="0">
                  <a:pos x="243" y="72"/>
                </a:cxn>
                <a:cxn ang="0">
                  <a:pos x="237" y="28"/>
                </a:cxn>
                <a:cxn ang="0">
                  <a:pos x="226" y="9"/>
                </a:cxn>
                <a:cxn ang="0">
                  <a:pos x="212" y="0"/>
                </a:cxn>
                <a:cxn ang="0">
                  <a:pos x="193" y="3"/>
                </a:cxn>
                <a:cxn ang="0">
                  <a:pos x="180" y="9"/>
                </a:cxn>
                <a:cxn ang="0">
                  <a:pos x="156" y="22"/>
                </a:cxn>
              </a:cxnLst>
              <a:rect l="0" t="0" r="r" b="b"/>
              <a:pathLst>
                <a:path w="352" h="401">
                  <a:moveTo>
                    <a:pt x="156" y="22"/>
                  </a:moveTo>
                  <a:lnTo>
                    <a:pt x="130" y="35"/>
                  </a:lnTo>
                  <a:lnTo>
                    <a:pt x="93" y="54"/>
                  </a:lnTo>
                  <a:lnTo>
                    <a:pt x="60" y="71"/>
                  </a:lnTo>
                  <a:lnTo>
                    <a:pt x="10" y="102"/>
                  </a:lnTo>
                  <a:lnTo>
                    <a:pt x="0" y="135"/>
                  </a:lnTo>
                  <a:lnTo>
                    <a:pt x="11" y="185"/>
                  </a:lnTo>
                  <a:lnTo>
                    <a:pt x="50" y="187"/>
                  </a:lnTo>
                  <a:lnTo>
                    <a:pt x="76" y="170"/>
                  </a:lnTo>
                  <a:lnTo>
                    <a:pt x="102" y="133"/>
                  </a:lnTo>
                  <a:lnTo>
                    <a:pt x="123" y="95"/>
                  </a:lnTo>
                  <a:lnTo>
                    <a:pt x="145" y="75"/>
                  </a:lnTo>
                  <a:lnTo>
                    <a:pt x="167" y="64"/>
                  </a:lnTo>
                  <a:lnTo>
                    <a:pt x="191" y="59"/>
                  </a:lnTo>
                  <a:lnTo>
                    <a:pt x="205" y="70"/>
                  </a:lnTo>
                  <a:lnTo>
                    <a:pt x="209" y="108"/>
                  </a:lnTo>
                  <a:lnTo>
                    <a:pt x="206" y="214"/>
                  </a:lnTo>
                  <a:lnTo>
                    <a:pt x="196" y="274"/>
                  </a:lnTo>
                  <a:lnTo>
                    <a:pt x="184" y="312"/>
                  </a:lnTo>
                  <a:lnTo>
                    <a:pt x="181" y="335"/>
                  </a:lnTo>
                  <a:lnTo>
                    <a:pt x="185" y="349"/>
                  </a:lnTo>
                  <a:lnTo>
                    <a:pt x="208" y="352"/>
                  </a:lnTo>
                  <a:lnTo>
                    <a:pt x="251" y="357"/>
                  </a:lnTo>
                  <a:lnTo>
                    <a:pt x="304" y="374"/>
                  </a:lnTo>
                  <a:lnTo>
                    <a:pt x="328" y="400"/>
                  </a:lnTo>
                  <a:lnTo>
                    <a:pt x="347" y="399"/>
                  </a:lnTo>
                  <a:lnTo>
                    <a:pt x="351" y="381"/>
                  </a:lnTo>
                  <a:lnTo>
                    <a:pt x="332" y="357"/>
                  </a:lnTo>
                  <a:lnTo>
                    <a:pt x="298" y="340"/>
                  </a:lnTo>
                  <a:lnTo>
                    <a:pt x="260" y="328"/>
                  </a:lnTo>
                  <a:lnTo>
                    <a:pt x="225" y="322"/>
                  </a:lnTo>
                  <a:lnTo>
                    <a:pt x="217" y="315"/>
                  </a:lnTo>
                  <a:lnTo>
                    <a:pt x="224" y="281"/>
                  </a:lnTo>
                  <a:lnTo>
                    <a:pt x="237" y="222"/>
                  </a:lnTo>
                  <a:lnTo>
                    <a:pt x="242" y="189"/>
                  </a:lnTo>
                  <a:lnTo>
                    <a:pt x="246" y="132"/>
                  </a:lnTo>
                  <a:lnTo>
                    <a:pt x="243" y="72"/>
                  </a:lnTo>
                  <a:lnTo>
                    <a:pt x="237" y="28"/>
                  </a:lnTo>
                  <a:lnTo>
                    <a:pt x="226" y="9"/>
                  </a:lnTo>
                  <a:lnTo>
                    <a:pt x="212" y="0"/>
                  </a:lnTo>
                  <a:lnTo>
                    <a:pt x="193" y="3"/>
                  </a:lnTo>
                  <a:lnTo>
                    <a:pt x="180" y="9"/>
                  </a:lnTo>
                  <a:lnTo>
                    <a:pt x="156" y="22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0519" name="Freeform 39"/>
            <p:cNvSpPr>
              <a:spLocks/>
            </p:cNvSpPr>
            <p:nvPr/>
          </p:nvSpPr>
          <p:spPr bwMode="auto">
            <a:xfrm>
              <a:off x="2075" y="2937"/>
              <a:ext cx="209" cy="446"/>
            </a:xfrm>
            <a:custGeom>
              <a:avLst/>
              <a:gdLst/>
              <a:ahLst/>
              <a:cxnLst>
                <a:cxn ang="0">
                  <a:pos x="191" y="11"/>
                </a:cxn>
                <a:cxn ang="0">
                  <a:pos x="168" y="0"/>
                </a:cxn>
                <a:cxn ang="0">
                  <a:pos x="130" y="6"/>
                </a:cxn>
                <a:cxn ang="0">
                  <a:pos x="97" y="21"/>
                </a:cxn>
                <a:cxn ang="0">
                  <a:pos x="64" y="65"/>
                </a:cxn>
                <a:cxn ang="0">
                  <a:pos x="30" y="131"/>
                </a:cxn>
                <a:cxn ang="0">
                  <a:pos x="9" y="199"/>
                </a:cxn>
                <a:cxn ang="0">
                  <a:pos x="0" y="262"/>
                </a:cxn>
                <a:cxn ang="0">
                  <a:pos x="8" y="319"/>
                </a:cxn>
                <a:cxn ang="0">
                  <a:pos x="26" y="369"/>
                </a:cxn>
                <a:cxn ang="0">
                  <a:pos x="47" y="404"/>
                </a:cxn>
                <a:cxn ang="0">
                  <a:pos x="70" y="422"/>
                </a:cxn>
                <a:cxn ang="0">
                  <a:pos x="115" y="445"/>
                </a:cxn>
                <a:cxn ang="0">
                  <a:pos x="146" y="443"/>
                </a:cxn>
                <a:cxn ang="0">
                  <a:pos x="182" y="422"/>
                </a:cxn>
                <a:cxn ang="0">
                  <a:pos x="208" y="390"/>
                </a:cxn>
                <a:cxn ang="0">
                  <a:pos x="199" y="361"/>
                </a:cxn>
                <a:cxn ang="0">
                  <a:pos x="183" y="325"/>
                </a:cxn>
                <a:cxn ang="0">
                  <a:pos x="156" y="301"/>
                </a:cxn>
                <a:cxn ang="0">
                  <a:pos x="138" y="279"/>
                </a:cxn>
                <a:cxn ang="0">
                  <a:pos x="127" y="255"/>
                </a:cxn>
                <a:cxn ang="0">
                  <a:pos x="125" y="224"/>
                </a:cxn>
                <a:cxn ang="0">
                  <a:pos x="132" y="187"/>
                </a:cxn>
                <a:cxn ang="0">
                  <a:pos x="149" y="154"/>
                </a:cxn>
                <a:cxn ang="0">
                  <a:pos x="178" y="118"/>
                </a:cxn>
                <a:cxn ang="0">
                  <a:pos x="199" y="91"/>
                </a:cxn>
                <a:cxn ang="0">
                  <a:pos x="208" y="62"/>
                </a:cxn>
                <a:cxn ang="0">
                  <a:pos x="207" y="33"/>
                </a:cxn>
                <a:cxn ang="0">
                  <a:pos x="191" y="11"/>
                </a:cxn>
              </a:cxnLst>
              <a:rect l="0" t="0" r="r" b="b"/>
              <a:pathLst>
                <a:path w="209" h="446">
                  <a:moveTo>
                    <a:pt x="191" y="11"/>
                  </a:moveTo>
                  <a:lnTo>
                    <a:pt x="168" y="0"/>
                  </a:lnTo>
                  <a:lnTo>
                    <a:pt x="130" y="6"/>
                  </a:lnTo>
                  <a:lnTo>
                    <a:pt x="97" y="21"/>
                  </a:lnTo>
                  <a:lnTo>
                    <a:pt x="64" y="65"/>
                  </a:lnTo>
                  <a:lnTo>
                    <a:pt x="30" y="131"/>
                  </a:lnTo>
                  <a:lnTo>
                    <a:pt x="9" y="199"/>
                  </a:lnTo>
                  <a:lnTo>
                    <a:pt x="0" y="262"/>
                  </a:lnTo>
                  <a:lnTo>
                    <a:pt x="8" y="319"/>
                  </a:lnTo>
                  <a:lnTo>
                    <a:pt x="26" y="369"/>
                  </a:lnTo>
                  <a:lnTo>
                    <a:pt x="47" y="404"/>
                  </a:lnTo>
                  <a:lnTo>
                    <a:pt x="70" y="422"/>
                  </a:lnTo>
                  <a:lnTo>
                    <a:pt x="115" y="445"/>
                  </a:lnTo>
                  <a:lnTo>
                    <a:pt x="146" y="443"/>
                  </a:lnTo>
                  <a:lnTo>
                    <a:pt x="182" y="422"/>
                  </a:lnTo>
                  <a:lnTo>
                    <a:pt x="208" y="390"/>
                  </a:lnTo>
                  <a:lnTo>
                    <a:pt x="199" y="361"/>
                  </a:lnTo>
                  <a:lnTo>
                    <a:pt x="183" y="325"/>
                  </a:lnTo>
                  <a:lnTo>
                    <a:pt x="156" y="301"/>
                  </a:lnTo>
                  <a:lnTo>
                    <a:pt x="138" y="279"/>
                  </a:lnTo>
                  <a:lnTo>
                    <a:pt x="127" y="255"/>
                  </a:lnTo>
                  <a:lnTo>
                    <a:pt x="125" y="224"/>
                  </a:lnTo>
                  <a:lnTo>
                    <a:pt x="132" y="187"/>
                  </a:lnTo>
                  <a:lnTo>
                    <a:pt x="149" y="154"/>
                  </a:lnTo>
                  <a:lnTo>
                    <a:pt x="178" y="118"/>
                  </a:lnTo>
                  <a:lnTo>
                    <a:pt x="199" y="91"/>
                  </a:lnTo>
                  <a:lnTo>
                    <a:pt x="208" y="62"/>
                  </a:lnTo>
                  <a:lnTo>
                    <a:pt x="207" y="33"/>
                  </a:lnTo>
                  <a:lnTo>
                    <a:pt x="191" y="11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</p:grpSp>
      <p:grpSp>
        <p:nvGrpSpPr>
          <p:cNvPr id="20527" name="Group 47"/>
          <p:cNvGrpSpPr>
            <a:grpSpLocks/>
          </p:cNvGrpSpPr>
          <p:nvPr/>
        </p:nvGrpSpPr>
        <p:grpSpPr bwMode="auto">
          <a:xfrm>
            <a:off x="2362200" y="4191000"/>
            <a:ext cx="1025525" cy="1601788"/>
            <a:chOff x="1488" y="2640"/>
            <a:chExt cx="646" cy="1009"/>
          </a:xfrm>
        </p:grpSpPr>
        <p:sp>
          <p:nvSpPr>
            <p:cNvPr id="20521" name="Freeform 41"/>
            <p:cNvSpPr>
              <a:spLocks/>
            </p:cNvSpPr>
            <p:nvPr/>
          </p:nvSpPr>
          <p:spPr bwMode="auto">
            <a:xfrm>
              <a:off x="1809" y="2640"/>
              <a:ext cx="184" cy="228"/>
            </a:xfrm>
            <a:custGeom>
              <a:avLst/>
              <a:gdLst/>
              <a:ahLst/>
              <a:cxnLst>
                <a:cxn ang="0">
                  <a:pos x="80" y="19"/>
                </a:cxn>
                <a:cxn ang="0">
                  <a:pos x="103" y="7"/>
                </a:cxn>
                <a:cxn ang="0">
                  <a:pos x="124" y="0"/>
                </a:cxn>
                <a:cxn ang="0">
                  <a:pos x="145" y="0"/>
                </a:cxn>
                <a:cxn ang="0">
                  <a:pos x="163" y="5"/>
                </a:cxn>
                <a:cxn ang="0">
                  <a:pos x="178" y="24"/>
                </a:cxn>
                <a:cxn ang="0">
                  <a:pos x="183" y="57"/>
                </a:cxn>
                <a:cxn ang="0">
                  <a:pos x="176" y="89"/>
                </a:cxn>
                <a:cxn ang="0">
                  <a:pos x="165" y="112"/>
                </a:cxn>
                <a:cxn ang="0">
                  <a:pos x="144" y="139"/>
                </a:cxn>
                <a:cxn ang="0">
                  <a:pos x="145" y="158"/>
                </a:cxn>
                <a:cxn ang="0">
                  <a:pos x="178" y="201"/>
                </a:cxn>
                <a:cxn ang="0">
                  <a:pos x="171" y="218"/>
                </a:cxn>
                <a:cxn ang="0">
                  <a:pos x="127" y="168"/>
                </a:cxn>
                <a:cxn ang="0">
                  <a:pos x="107" y="187"/>
                </a:cxn>
                <a:cxn ang="0">
                  <a:pos x="80" y="206"/>
                </a:cxn>
                <a:cxn ang="0">
                  <a:pos x="56" y="223"/>
                </a:cxn>
                <a:cxn ang="0">
                  <a:pos x="32" y="227"/>
                </a:cxn>
                <a:cxn ang="0">
                  <a:pos x="13" y="218"/>
                </a:cxn>
                <a:cxn ang="0">
                  <a:pos x="4" y="195"/>
                </a:cxn>
                <a:cxn ang="0">
                  <a:pos x="0" y="150"/>
                </a:cxn>
                <a:cxn ang="0">
                  <a:pos x="11" y="109"/>
                </a:cxn>
                <a:cxn ang="0">
                  <a:pos x="32" y="72"/>
                </a:cxn>
                <a:cxn ang="0">
                  <a:pos x="54" y="43"/>
                </a:cxn>
                <a:cxn ang="0">
                  <a:pos x="67" y="30"/>
                </a:cxn>
                <a:cxn ang="0">
                  <a:pos x="80" y="19"/>
                </a:cxn>
              </a:cxnLst>
              <a:rect l="0" t="0" r="r" b="b"/>
              <a:pathLst>
                <a:path w="184" h="228">
                  <a:moveTo>
                    <a:pt x="80" y="19"/>
                  </a:moveTo>
                  <a:lnTo>
                    <a:pt x="103" y="7"/>
                  </a:lnTo>
                  <a:lnTo>
                    <a:pt x="124" y="0"/>
                  </a:lnTo>
                  <a:lnTo>
                    <a:pt x="145" y="0"/>
                  </a:lnTo>
                  <a:lnTo>
                    <a:pt x="163" y="5"/>
                  </a:lnTo>
                  <a:lnTo>
                    <a:pt x="178" y="24"/>
                  </a:lnTo>
                  <a:lnTo>
                    <a:pt x="183" y="57"/>
                  </a:lnTo>
                  <a:lnTo>
                    <a:pt x="176" y="89"/>
                  </a:lnTo>
                  <a:lnTo>
                    <a:pt x="165" y="112"/>
                  </a:lnTo>
                  <a:lnTo>
                    <a:pt x="144" y="139"/>
                  </a:lnTo>
                  <a:lnTo>
                    <a:pt x="145" y="158"/>
                  </a:lnTo>
                  <a:lnTo>
                    <a:pt x="178" y="201"/>
                  </a:lnTo>
                  <a:lnTo>
                    <a:pt x="171" y="218"/>
                  </a:lnTo>
                  <a:lnTo>
                    <a:pt x="127" y="168"/>
                  </a:lnTo>
                  <a:lnTo>
                    <a:pt x="107" y="187"/>
                  </a:lnTo>
                  <a:lnTo>
                    <a:pt x="80" y="206"/>
                  </a:lnTo>
                  <a:lnTo>
                    <a:pt x="56" y="223"/>
                  </a:lnTo>
                  <a:lnTo>
                    <a:pt x="32" y="227"/>
                  </a:lnTo>
                  <a:lnTo>
                    <a:pt x="13" y="218"/>
                  </a:lnTo>
                  <a:lnTo>
                    <a:pt x="4" y="195"/>
                  </a:lnTo>
                  <a:lnTo>
                    <a:pt x="0" y="150"/>
                  </a:lnTo>
                  <a:lnTo>
                    <a:pt x="11" y="109"/>
                  </a:lnTo>
                  <a:lnTo>
                    <a:pt x="32" y="72"/>
                  </a:lnTo>
                  <a:lnTo>
                    <a:pt x="54" y="43"/>
                  </a:lnTo>
                  <a:lnTo>
                    <a:pt x="67" y="30"/>
                  </a:lnTo>
                  <a:lnTo>
                    <a:pt x="80" y="19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0522" name="Freeform 42"/>
            <p:cNvSpPr>
              <a:spLocks/>
            </p:cNvSpPr>
            <p:nvPr/>
          </p:nvSpPr>
          <p:spPr bwMode="auto">
            <a:xfrm>
              <a:off x="1488" y="2788"/>
              <a:ext cx="299" cy="246"/>
            </a:xfrm>
            <a:custGeom>
              <a:avLst/>
              <a:gdLst/>
              <a:ahLst/>
              <a:cxnLst>
                <a:cxn ang="0">
                  <a:pos x="251" y="56"/>
                </a:cxn>
                <a:cxn ang="0">
                  <a:pos x="274" y="56"/>
                </a:cxn>
                <a:cxn ang="0">
                  <a:pos x="295" y="62"/>
                </a:cxn>
                <a:cxn ang="0">
                  <a:pos x="298" y="83"/>
                </a:cxn>
                <a:cxn ang="0">
                  <a:pos x="282" y="101"/>
                </a:cxn>
                <a:cxn ang="0">
                  <a:pos x="252" y="106"/>
                </a:cxn>
                <a:cxn ang="0">
                  <a:pos x="220" y="99"/>
                </a:cxn>
                <a:cxn ang="0">
                  <a:pos x="160" y="79"/>
                </a:cxn>
                <a:cxn ang="0">
                  <a:pos x="117" y="62"/>
                </a:cxn>
                <a:cxn ang="0">
                  <a:pos x="82" y="46"/>
                </a:cxn>
                <a:cxn ang="0">
                  <a:pos x="52" y="34"/>
                </a:cxn>
                <a:cxn ang="0">
                  <a:pos x="40" y="28"/>
                </a:cxn>
                <a:cxn ang="0">
                  <a:pos x="31" y="34"/>
                </a:cxn>
                <a:cxn ang="0">
                  <a:pos x="36" y="57"/>
                </a:cxn>
                <a:cxn ang="0">
                  <a:pos x="39" y="89"/>
                </a:cxn>
                <a:cxn ang="0">
                  <a:pos x="53" y="129"/>
                </a:cxn>
                <a:cxn ang="0">
                  <a:pos x="64" y="162"/>
                </a:cxn>
                <a:cxn ang="0">
                  <a:pos x="82" y="190"/>
                </a:cxn>
                <a:cxn ang="0">
                  <a:pos x="96" y="210"/>
                </a:cxn>
                <a:cxn ang="0">
                  <a:pos x="103" y="233"/>
                </a:cxn>
                <a:cxn ang="0">
                  <a:pos x="99" y="245"/>
                </a:cxn>
                <a:cxn ang="0">
                  <a:pos x="86" y="245"/>
                </a:cxn>
                <a:cxn ang="0">
                  <a:pos x="60" y="233"/>
                </a:cxn>
                <a:cxn ang="0">
                  <a:pos x="23" y="231"/>
                </a:cxn>
                <a:cxn ang="0">
                  <a:pos x="4" y="228"/>
                </a:cxn>
                <a:cxn ang="0">
                  <a:pos x="0" y="218"/>
                </a:cxn>
                <a:cxn ang="0">
                  <a:pos x="6" y="210"/>
                </a:cxn>
                <a:cxn ang="0">
                  <a:pos x="26" y="210"/>
                </a:cxn>
                <a:cxn ang="0">
                  <a:pos x="56" y="210"/>
                </a:cxn>
                <a:cxn ang="0">
                  <a:pos x="66" y="205"/>
                </a:cxn>
                <a:cxn ang="0">
                  <a:pos x="60" y="196"/>
                </a:cxn>
                <a:cxn ang="0">
                  <a:pos x="45" y="172"/>
                </a:cxn>
                <a:cxn ang="0">
                  <a:pos x="31" y="143"/>
                </a:cxn>
                <a:cxn ang="0">
                  <a:pos x="26" y="111"/>
                </a:cxn>
                <a:cxn ang="0">
                  <a:pos x="14" y="79"/>
                </a:cxn>
                <a:cxn ang="0">
                  <a:pos x="9" y="48"/>
                </a:cxn>
                <a:cxn ang="0">
                  <a:pos x="9" y="16"/>
                </a:cxn>
                <a:cxn ang="0">
                  <a:pos x="14" y="2"/>
                </a:cxn>
                <a:cxn ang="0">
                  <a:pos x="35" y="0"/>
                </a:cxn>
                <a:cxn ang="0">
                  <a:pos x="47" y="0"/>
                </a:cxn>
                <a:cxn ang="0">
                  <a:pos x="69" y="7"/>
                </a:cxn>
                <a:cxn ang="0">
                  <a:pos x="112" y="20"/>
                </a:cxn>
                <a:cxn ang="0">
                  <a:pos x="142" y="33"/>
                </a:cxn>
                <a:cxn ang="0">
                  <a:pos x="183" y="43"/>
                </a:cxn>
                <a:cxn ang="0">
                  <a:pos x="220" y="51"/>
                </a:cxn>
                <a:cxn ang="0">
                  <a:pos x="251" y="56"/>
                </a:cxn>
              </a:cxnLst>
              <a:rect l="0" t="0" r="r" b="b"/>
              <a:pathLst>
                <a:path w="299" h="246">
                  <a:moveTo>
                    <a:pt x="251" y="56"/>
                  </a:moveTo>
                  <a:lnTo>
                    <a:pt x="274" y="56"/>
                  </a:lnTo>
                  <a:lnTo>
                    <a:pt x="295" y="62"/>
                  </a:lnTo>
                  <a:lnTo>
                    <a:pt x="298" y="83"/>
                  </a:lnTo>
                  <a:lnTo>
                    <a:pt x="282" y="101"/>
                  </a:lnTo>
                  <a:lnTo>
                    <a:pt x="252" y="106"/>
                  </a:lnTo>
                  <a:lnTo>
                    <a:pt x="220" y="99"/>
                  </a:lnTo>
                  <a:lnTo>
                    <a:pt x="160" y="79"/>
                  </a:lnTo>
                  <a:lnTo>
                    <a:pt x="117" y="62"/>
                  </a:lnTo>
                  <a:lnTo>
                    <a:pt x="82" y="46"/>
                  </a:lnTo>
                  <a:lnTo>
                    <a:pt x="52" y="34"/>
                  </a:lnTo>
                  <a:lnTo>
                    <a:pt x="40" y="28"/>
                  </a:lnTo>
                  <a:lnTo>
                    <a:pt x="31" y="34"/>
                  </a:lnTo>
                  <a:lnTo>
                    <a:pt x="36" y="57"/>
                  </a:lnTo>
                  <a:lnTo>
                    <a:pt x="39" y="89"/>
                  </a:lnTo>
                  <a:lnTo>
                    <a:pt x="53" y="129"/>
                  </a:lnTo>
                  <a:lnTo>
                    <a:pt x="64" y="162"/>
                  </a:lnTo>
                  <a:lnTo>
                    <a:pt x="82" y="190"/>
                  </a:lnTo>
                  <a:lnTo>
                    <a:pt x="96" y="210"/>
                  </a:lnTo>
                  <a:lnTo>
                    <a:pt x="103" y="233"/>
                  </a:lnTo>
                  <a:lnTo>
                    <a:pt x="99" y="245"/>
                  </a:lnTo>
                  <a:lnTo>
                    <a:pt x="86" y="245"/>
                  </a:lnTo>
                  <a:lnTo>
                    <a:pt x="60" y="233"/>
                  </a:lnTo>
                  <a:lnTo>
                    <a:pt x="23" y="231"/>
                  </a:lnTo>
                  <a:lnTo>
                    <a:pt x="4" y="228"/>
                  </a:lnTo>
                  <a:lnTo>
                    <a:pt x="0" y="218"/>
                  </a:lnTo>
                  <a:lnTo>
                    <a:pt x="6" y="210"/>
                  </a:lnTo>
                  <a:lnTo>
                    <a:pt x="26" y="210"/>
                  </a:lnTo>
                  <a:lnTo>
                    <a:pt x="56" y="210"/>
                  </a:lnTo>
                  <a:lnTo>
                    <a:pt x="66" y="205"/>
                  </a:lnTo>
                  <a:lnTo>
                    <a:pt x="60" y="196"/>
                  </a:lnTo>
                  <a:lnTo>
                    <a:pt x="45" y="172"/>
                  </a:lnTo>
                  <a:lnTo>
                    <a:pt x="31" y="143"/>
                  </a:lnTo>
                  <a:lnTo>
                    <a:pt x="26" y="111"/>
                  </a:lnTo>
                  <a:lnTo>
                    <a:pt x="14" y="79"/>
                  </a:lnTo>
                  <a:lnTo>
                    <a:pt x="9" y="48"/>
                  </a:lnTo>
                  <a:lnTo>
                    <a:pt x="9" y="16"/>
                  </a:lnTo>
                  <a:lnTo>
                    <a:pt x="14" y="2"/>
                  </a:lnTo>
                  <a:lnTo>
                    <a:pt x="35" y="0"/>
                  </a:lnTo>
                  <a:lnTo>
                    <a:pt x="47" y="0"/>
                  </a:lnTo>
                  <a:lnTo>
                    <a:pt x="69" y="7"/>
                  </a:lnTo>
                  <a:lnTo>
                    <a:pt x="112" y="20"/>
                  </a:lnTo>
                  <a:lnTo>
                    <a:pt x="142" y="33"/>
                  </a:lnTo>
                  <a:lnTo>
                    <a:pt x="183" y="43"/>
                  </a:lnTo>
                  <a:lnTo>
                    <a:pt x="220" y="51"/>
                  </a:lnTo>
                  <a:lnTo>
                    <a:pt x="251" y="56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0523" name="Freeform 43"/>
            <p:cNvSpPr>
              <a:spLocks/>
            </p:cNvSpPr>
            <p:nvPr/>
          </p:nvSpPr>
          <p:spPr bwMode="auto">
            <a:xfrm>
              <a:off x="1890" y="2876"/>
              <a:ext cx="244" cy="270"/>
            </a:xfrm>
            <a:custGeom>
              <a:avLst/>
              <a:gdLst/>
              <a:ahLst/>
              <a:cxnLst>
                <a:cxn ang="0">
                  <a:pos x="39" y="12"/>
                </a:cxn>
                <a:cxn ang="0">
                  <a:pos x="23" y="0"/>
                </a:cxn>
                <a:cxn ang="0">
                  <a:pos x="9" y="3"/>
                </a:cxn>
                <a:cxn ang="0">
                  <a:pos x="0" y="17"/>
                </a:cxn>
                <a:cxn ang="0">
                  <a:pos x="2" y="37"/>
                </a:cxn>
                <a:cxn ang="0">
                  <a:pos x="13" y="46"/>
                </a:cxn>
                <a:cxn ang="0">
                  <a:pos x="39" y="54"/>
                </a:cxn>
                <a:cxn ang="0">
                  <a:pos x="78" y="55"/>
                </a:cxn>
                <a:cxn ang="0">
                  <a:pos x="131" y="59"/>
                </a:cxn>
                <a:cxn ang="0">
                  <a:pos x="191" y="59"/>
                </a:cxn>
                <a:cxn ang="0">
                  <a:pos x="209" y="59"/>
                </a:cxn>
                <a:cxn ang="0">
                  <a:pos x="220" y="68"/>
                </a:cxn>
                <a:cxn ang="0">
                  <a:pos x="217" y="86"/>
                </a:cxn>
                <a:cxn ang="0">
                  <a:pos x="207" y="102"/>
                </a:cxn>
                <a:cxn ang="0">
                  <a:pos x="190" y="124"/>
                </a:cxn>
                <a:cxn ang="0">
                  <a:pos x="168" y="147"/>
                </a:cxn>
                <a:cxn ang="0">
                  <a:pos x="144" y="161"/>
                </a:cxn>
                <a:cxn ang="0">
                  <a:pos x="118" y="179"/>
                </a:cxn>
                <a:cxn ang="0">
                  <a:pos x="95" y="185"/>
                </a:cxn>
                <a:cxn ang="0">
                  <a:pos x="79" y="204"/>
                </a:cxn>
                <a:cxn ang="0">
                  <a:pos x="86" y="217"/>
                </a:cxn>
                <a:cxn ang="0">
                  <a:pos x="105" y="225"/>
                </a:cxn>
                <a:cxn ang="0">
                  <a:pos x="139" y="236"/>
                </a:cxn>
                <a:cxn ang="0">
                  <a:pos x="156" y="255"/>
                </a:cxn>
                <a:cxn ang="0">
                  <a:pos x="168" y="269"/>
                </a:cxn>
                <a:cxn ang="0">
                  <a:pos x="177" y="262"/>
                </a:cxn>
                <a:cxn ang="0">
                  <a:pos x="177" y="245"/>
                </a:cxn>
                <a:cxn ang="0">
                  <a:pos x="161" y="230"/>
                </a:cxn>
                <a:cxn ang="0">
                  <a:pos x="138" y="218"/>
                </a:cxn>
                <a:cxn ang="0">
                  <a:pos x="116" y="213"/>
                </a:cxn>
                <a:cxn ang="0">
                  <a:pos x="109" y="202"/>
                </a:cxn>
                <a:cxn ang="0">
                  <a:pos x="139" y="189"/>
                </a:cxn>
                <a:cxn ang="0">
                  <a:pos x="174" y="167"/>
                </a:cxn>
                <a:cxn ang="0">
                  <a:pos x="196" y="153"/>
                </a:cxn>
                <a:cxn ang="0">
                  <a:pos x="213" y="138"/>
                </a:cxn>
                <a:cxn ang="0">
                  <a:pos x="230" y="107"/>
                </a:cxn>
                <a:cxn ang="0">
                  <a:pos x="242" y="83"/>
                </a:cxn>
                <a:cxn ang="0">
                  <a:pos x="243" y="55"/>
                </a:cxn>
                <a:cxn ang="0">
                  <a:pos x="233" y="42"/>
                </a:cxn>
                <a:cxn ang="0">
                  <a:pos x="217" y="37"/>
                </a:cxn>
                <a:cxn ang="0">
                  <a:pos x="165" y="40"/>
                </a:cxn>
                <a:cxn ang="0">
                  <a:pos x="109" y="37"/>
                </a:cxn>
                <a:cxn ang="0">
                  <a:pos x="65" y="32"/>
                </a:cxn>
                <a:cxn ang="0">
                  <a:pos x="45" y="23"/>
                </a:cxn>
                <a:cxn ang="0">
                  <a:pos x="39" y="12"/>
                </a:cxn>
              </a:cxnLst>
              <a:rect l="0" t="0" r="r" b="b"/>
              <a:pathLst>
                <a:path w="244" h="270">
                  <a:moveTo>
                    <a:pt x="39" y="12"/>
                  </a:moveTo>
                  <a:lnTo>
                    <a:pt x="23" y="0"/>
                  </a:lnTo>
                  <a:lnTo>
                    <a:pt x="9" y="3"/>
                  </a:lnTo>
                  <a:lnTo>
                    <a:pt x="0" y="17"/>
                  </a:lnTo>
                  <a:lnTo>
                    <a:pt x="2" y="37"/>
                  </a:lnTo>
                  <a:lnTo>
                    <a:pt x="13" y="46"/>
                  </a:lnTo>
                  <a:lnTo>
                    <a:pt x="39" y="54"/>
                  </a:lnTo>
                  <a:lnTo>
                    <a:pt x="78" y="55"/>
                  </a:lnTo>
                  <a:lnTo>
                    <a:pt x="131" y="59"/>
                  </a:lnTo>
                  <a:lnTo>
                    <a:pt x="191" y="59"/>
                  </a:lnTo>
                  <a:lnTo>
                    <a:pt x="209" y="59"/>
                  </a:lnTo>
                  <a:lnTo>
                    <a:pt x="220" y="68"/>
                  </a:lnTo>
                  <a:lnTo>
                    <a:pt x="217" y="86"/>
                  </a:lnTo>
                  <a:lnTo>
                    <a:pt x="207" y="102"/>
                  </a:lnTo>
                  <a:lnTo>
                    <a:pt x="190" y="124"/>
                  </a:lnTo>
                  <a:lnTo>
                    <a:pt x="168" y="147"/>
                  </a:lnTo>
                  <a:lnTo>
                    <a:pt x="144" y="161"/>
                  </a:lnTo>
                  <a:lnTo>
                    <a:pt x="118" y="179"/>
                  </a:lnTo>
                  <a:lnTo>
                    <a:pt x="95" y="185"/>
                  </a:lnTo>
                  <a:lnTo>
                    <a:pt x="79" y="204"/>
                  </a:lnTo>
                  <a:lnTo>
                    <a:pt x="86" y="217"/>
                  </a:lnTo>
                  <a:lnTo>
                    <a:pt x="105" y="225"/>
                  </a:lnTo>
                  <a:lnTo>
                    <a:pt x="139" y="236"/>
                  </a:lnTo>
                  <a:lnTo>
                    <a:pt x="156" y="255"/>
                  </a:lnTo>
                  <a:lnTo>
                    <a:pt x="168" y="269"/>
                  </a:lnTo>
                  <a:lnTo>
                    <a:pt x="177" y="262"/>
                  </a:lnTo>
                  <a:lnTo>
                    <a:pt x="177" y="245"/>
                  </a:lnTo>
                  <a:lnTo>
                    <a:pt x="161" y="230"/>
                  </a:lnTo>
                  <a:lnTo>
                    <a:pt x="138" y="218"/>
                  </a:lnTo>
                  <a:lnTo>
                    <a:pt x="116" y="213"/>
                  </a:lnTo>
                  <a:lnTo>
                    <a:pt x="109" y="202"/>
                  </a:lnTo>
                  <a:lnTo>
                    <a:pt x="139" y="189"/>
                  </a:lnTo>
                  <a:lnTo>
                    <a:pt x="174" y="167"/>
                  </a:lnTo>
                  <a:lnTo>
                    <a:pt x="196" y="153"/>
                  </a:lnTo>
                  <a:lnTo>
                    <a:pt x="213" y="138"/>
                  </a:lnTo>
                  <a:lnTo>
                    <a:pt x="230" y="107"/>
                  </a:lnTo>
                  <a:lnTo>
                    <a:pt x="242" y="83"/>
                  </a:lnTo>
                  <a:lnTo>
                    <a:pt x="243" y="55"/>
                  </a:lnTo>
                  <a:lnTo>
                    <a:pt x="233" y="42"/>
                  </a:lnTo>
                  <a:lnTo>
                    <a:pt x="217" y="37"/>
                  </a:lnTo>
                  <a:lnTo>
                    <a:pt x="165" y="40"/>
                  </a:lnTo>
                  <a:lnTo>
                    <a:pt x="109" y="37"/>
                  </a:lnTo>
                  <a:lnTo>
                    <a:pt x="65" y="32"/>
                  </a:lnTo>
                  <a:lnTo>
                    <a:pt x="45" y="23"/>
                  </a:lnTo>
                  <a:lnTo>
                    <a:pt x="39" y="12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0524" name="Freeform 44"/>
            <p:cNvSpPr>
              <a:spLocks/>
            </p:cNvSpPr>
            <p:nvPr/>
          </p:nvSpPr>
          <p:spPr bwMode="auto">
            <a:xfrm>
              <a:off x="1726" y="3125"/>
              <a:ext cx="158" cy="524"/>
            </a:xfrm>
            <a:custGeom>
              <a:avLst/>
              <a:gdLst/>
              <a:ahLst/>
              <a:cxnLst>
                <a:cxn ang="0">
                  <a:pos x="138" y="0"/>
                </a:cxn>
                <a:cxn ang="0">
                  <a:pos x="105" y="14"/>
                </a:cxn>
                <a:cxn ang="0">
                  <a:pos x="69" y="52"/>
                </a:cxn>
                <a:cxn ang="0">
                  <a:pos x="21" y="106"/>
                </a:cxn>
                <a:cxn ang="0">
                  <a:pos x="0" y="159"/>
                </a:cxn>
                <a:cxn ang="0">
                  <a:pos x="6" y="191"/>
                </a:cxn>
                <a:cxn ang="0">
                  <a:pos x="53" y="196"/>
                </a:cxn>
                <a:cxn ang="0">
                  <a:pos x="70" y="172"/>
                </a:cxn>
                <a:cxn ang="0">
                  <a:pos x="79" y="134"/>
                </a:cxn>
                <a:cxn ang="0">
                  <a:pos x="88" y="97"/>
                </a:cxn>
                <a:cxn ang="0">
                  <a:pos x="100" y="64"/>
                </a:cxn>
                <a:cxn ang="0">
                  <a:pos x="118" y="46"/>
                </a:cxn>
                <a:cxn ang="0">
                  <a:pos x="125" y="57"/>
                </a:cxn>
                <a:cxn ang="0">
                  <a:pos x="117" y="117"/>
                </a:cxn>
                <a:cxn ang="0">
                  <a:pos x="96" y="191"/>
                </a:cxn>
                <a:cxn ang="0">
                  <a:pos x="82" y="247"/>
                </a:cxn>
                <a:cxn ang="0">
                  <a:pos x="53" y="312"/>
                </a:cxn>
                <a:cxn ang="0">
                  <a:pos x="30" y="356"/>
                </a:cxn>
                <a:cxn ang="0">
                  <a:pos x="9" y="366"/>
                </a:cxn>
                <a:cxn ang="0">
                  <a:pos x="6" y="376"/>
                </a:cxn>
                <a:cxn ang="0">
                  <a:pos x="39" y="409"/>
                </a:cxn>
                <a:cxn ang="0">
                  <a:pos x="92" y="463"/>
                </a:cxn>
                <a:cxn ang="0">
                  <a:pos x="112" y="523"/>
                </a:cxn>
                <a:cxn ang="0">
                  <a:pos x="125" y="523"/>
                </a:cxn>
                <a:cxn ang="0">
                  <a:pos x="127" y="487"/>
                </a:cxn>
                <a:cxn ang="0">
                  <a:pos x="114" y="444"/>
                </a:cxn>
                <a:cxn ang="0">
                  <a:pos x="86" y="412"/>
                </a:cxn>
                <a:cxn ang="0">
                  <a:pos x="69" y="393"/>
                </a:cxn>
                <a:cxn ang="0">
                  <a:pos x="65" y="370"/>
                </a:cxn>
                <a:cxn ang="0">
                  <a:pos x="75" y="330"/>
                </a:cxn>
                <a:cxn ang="0">
                  <a:pos x="100" y="279"/>
                </a:cxn>
                <a:cxn ang="0">
                  <a:pos x="129" y="208"/>
                </a:cxn>
                <a:cxn ang="0">
                  <a:pos x="144" y="145"/>
                </a:cxn>
                <a:cxn ang="0">
                  <a:pos x="157" y="80"/>
                </a:cxn>
                <a:cxn ang="0">
                  <a:pos x="157" y="38"/>
                </a:cxn>
                <a:cxn ang="0">
                  <a:pos x="151" y="9"/>
                </a:cxn>
                <a:cxn ang="0">
                  <a:pos x="138" y="0"/>
                </a:cxn>
              </a:cxnLst>
              <a:rect l="0" t="0" r="r" b="b"/>
              <a:pathLst>
                <a:path w="158" h="524">
                  <a:moveTo>
                    <a:pt x="138" y="0"/>
                  </a:moveTo>
                  <a:lnTo>
                    <a:pt x="105" y="14"/>
                  </a:lnTo>
                  <a:lnTo>
                    <a:pt x="69" y="52"/>
                  </a:lnTo>
                  <a:lnTo>
                    <a:pt x="21" y="106"/>
                  </a:lnTo>
                  <a:lnTo>
                    <a:pt x="0" y="159"/>
                  </a:lnTo>
                  <a:lnTo>
                    <a:pt x="6" y="191"/>
                  </a:lnTo>
                  <a:lnTo>
                    <a:pt x="53" y="196"/>
                  </a:lnTo>
                  <a:lnTo>
                    <a:pt x="70" y="172"/>
                  </a:lnTo>
                  <a:lnTo>
                    <a:pt x="79" y="134"/>
                  </a:lnTo>
                  <a:lnTo>
                    <a:pt x="88" y="97"/>
                  </a:lnTo>
                  <a:lnTo>
                    <a:pt x="100" y="64"/>
                  </a:lnTo>
                  <a:lnTo>
                    <a:pt x="118" y="46"/>
                  </a:lnTo>
                  <a:lnTo>
                    <a:pt x="125" y="57"/>
                  </a:lnTo>
                  <a:lnTo>
                    <a:pt x="117" y="117"/>
                  </a:lnTo>
                  <a:lnTo>
                    <a:pt x="96" y="191"/>
                  </a:lnTo>
                  <a:lnTo>
                    <a:pt x="82" y="247"/>
                  </a:lnTo>
                  <a:lnTo>
                    <a:pt x="53" y="312"/>
                  </a:lnTo>
                  <a:lnTo>
                    <a:pt x="30" y="356"/>
                  </a:lnTo>
                  <a:lnTo>
                    <a:pt x="9" y="366"/>
                  </a:lnTo>
                  <a:lnTo>
                    <a:pt x="6" y="376"/>
                  </a:lnTo>
                  <a:lnTo>
                    <a:pt x="39" y="409"/>
                  </a:lnTo>
                  <a:lnTo>
                    <a:pt x="92" y="463"/>
                  </a:lnTo>
                  <a:lnTo>
                    <a:pt x="112" y="523"/>
                  </a:lnTo>
                  <a:lnTo>
                    <a:pt x="125" y="523"/>
                  </a:lnTo>
                  <a:lnTo>
                    <a:pt x="127" y="487"/>
                  </a:lnTo>
                  <a:lnTo>
                    <a:pt x="114" y="444"/>
                  </a:lnTo>
                  <a:lnTo>
                    <a:pt x="86" y="412"/>
                  </a:lnTo>
                  <a:lnTo>
                    <a:pt x="69" y="393"/>
                  </a:lnTo>
                  <a:lnTo>
                    <a:pt x="65" y="370"/>
                  </a:lnTo>
                  <a:lnTo>
                    <a:pt x="75" y="330"/>
                  </a:lnTo>
                  <a:lnTo>
                    <a:pt x="100" y="279"/>
                  </a:lnTo>
                  <a:lnTo>
                    <a:pt x="129" y="208"/>
                  </a:lnTo>
                  <a:lnTo>
                    <a:pt x="144" y="145"/>
                  </a:lnTo>
                  <a:lnTo>
                    <a:pt x="157" y="80"/>
                  </a:lnTo>
                  <a:lnTo>
                    <a:pt x="157" y="38"/>
                  </a:lnTo>
                  <a:lnTo>
                    <a:pt x="151" y="9"/>
                  </a:lnTo>
                  <a:lnTo>
                    <a:pt x="138" y="0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0525" name="Freeform 45"/>
            <p:cNvSpPr>
              <a:spLocks/>
            </p:cNvSpPr>
            <p:nvPr/>
          </p:nvSpPr>
          <p:spPr bwMode="auto">
            <a:xfrm>
              <a:off x="1759" y="3155"/>
              <a:ext cx="311" cy="409"/>
            </a:xfrm>
            <a:custGeom>
              <a:avLst/>
              <a:gdLst/>
              <a:ahLst/>
              <a:cxnLst>
                <a:cxn ang="0">
                  <a:pos x="150" y="19"/>
                </a:cxn>
                <a:cxn ang="0">
                  <a:pos x="125" y="29"/>
                </a:cxn>
                <a:cxn ang="0">
                  <a:pos x="91" y="46"/>
                </a:cxn>
                <a:cxn ang="0">
                  <a:pos x="59" y="62"/>
                </a:cxn>
                <a:cxn ang="0">
                  <a:pos x="11" y="90"/>
                </a:cxn>
                <a:cxn ang="0">
                  <a:pos x="0" y="122"/>
                </a:cxn>
                <a:cxn ang="0">
                  <a:pos x="7" y="173"/>
                </a:cxn>
                <a:cxn ang="0">
                  <a:pos x="43" y="177"/>
                </a:cxn>
                <a:cxn ang="0">
                  <a:pos x="68" y="162"/>
                </a:cxn>
                <a:cxn ang="0">
                  <a:pos x="94" y="127"/>
                </a:cxn>
                <a:cxn ang="0">
                  <a:pos x="115" y="90"/>
                </a:cxn>
                <a:cxn ang="0">
                  <a:pos x="137" y="71"/>
                </a:cxn>
                <a:cxn ang="0">
                  <a:pos x="158" y="62"/>
                </a:cxn>
                <a:cxn ang="0">
                  <a:pos x="180" y="57"/>
                </a:cxn>
                <a:cxn ang="0">
                  <a:pos x="193" y="69"/>
                </a:cxn>
                <a:cxn ang="0">
                  <a:pos x="194" y="108"/>
                </a:cxn>
                <a:cxn ang="0">
                  <a:pos x="185" y="214"/>
                </a:cxn>
                <a:cxn ang="0">
                  <a:pos x="173" y="274"/>
                </a:cxn>
                <a:cxn ang="0">
                  <a:pos x="160" y="311"/>
                </a:cxn>
                <a:cxn ang="0">
                  <a:pos x="156" y="334"/>
                </a:cxn>
                <a:cxn ang="0">
                  <a:pos x="158" y="348"/>
                </a:cxn>
                <a:cxn ang="0">
                  <a:pos x="180" y="352"/>
                </a:cxn>
                <a:cxn ang="0">
                  <a:pos x="219" y="361"/>
                </a:cxn>
                <a:cxn ang="0">
                  <a:pos x="267" y="381"/>
                </a:cxn>
                <a:cxn ang="0">
                  <a:pos x="288" y="408"/>
                </a:cxn>
                <a:cxn ang="0">
                  <a:pos x="306" y="408"/>
                </a:cxn>
                <a:cxn ang="0">
                  <a:pos x="310" y="390"/>
                </a:cxn>
                <a:cxn ang="0">
                  <a:pos x="293" y="365"/>
                </a:cxn>
                <a:cxn ang="0">
                  <a:pos x="263" y="346"/>
                </a:cxn>
                <a:cxn ang="0">
                  <a:pos x="229" y="332"/>
                </a:cxn>
                <a:cxn ang="0">
                  <a:pos x="197" y="323"/>
                </a:cxn>
                <a:cxn ang="0">
                  <a:pos x="190" y="316"/>
                </a:cxn>
                <a:cxn ang="0">
                  <a:pos x="199" y="282"/>
                </a:cxn>
                <a:cxn ang="0">
                  <a:pos x="214" y="224"/>
                </a:cxn>
                <a:cxn ang="0">
                  <a:pos x="220" y="191"/>
                </a:cxn>
                <a:cxn ang="0">
                  <a:pos x="227" y="134"/>
                </a:cxn>
                <a:cxn ang="0">
                  <a:pos x="227" y="74"/>
                </a:cxn>
                <a:cxn ang="0">
                  <a:pos x="224" y="29"/>
                </a:cxn>
                <a:cxn ang="0">
                  <a:pos x="216" y="9"/>
                </a:cxn>
                <a:cxn ang="0">
                  <a:pos x="203" y="0"/>
                </a:cxn>
                <a:cxn ang="0">
                  <a:pos x="185" y="2"/>
                </a:cxn>
                <a:cxn ang="0">
                  <a:pos x="173" y="7"/>
                </a:cxn>
                <a:cxn ang="0">
                  <a:pos x="150" y="19"/>
                </a:cxn>
              </a:cxnLst>
              <a:rect l="0" t="0" r="r" b="b"/>
              <a:pathLst>
                <a:path w="311" h="409">
                  <a:moveTo>
                    <a:pt x="150" y="19"/>
                  </a:moveTo>
                  <a:lnTo>
                    <a:pt x="125" y="29"/>
                  </a:lnTo>
                  <a:lnTo>
                    <a:pt x="91" y="46"/>
                  </a:lnTo>
                  <a:lnTo>
                    <a:pt x="59" y="62"/>
                  </a:lnTo>
                  <a:lnTo>
                    <a:pt x="11" y="90"/>
                  </a:lnTo>
                  <a:lnTo>
                    <a:pt x="0" y="122"/>
                  </a:lnTo>
                  <a:lnTo>
                    <a:pt x="7" y="173"/>
                  </a:lnTo>
                  <a:lnTo>
                    <a:pt x="43" y="177"/>
                  </a:lnTo>
                  <a:lnTo>
                    <a:pt x="68" y="162"/>
                  </a:lnTo>
                  <a:lnTo>
                    <a:pt x="94" y="127"/>
                  </a:lnTo>
                  <a:lnTo>
                    <a:pt x="115" y="90"/>
                  </a:lnTo>
                  <a:lnTo>
                    <a:pt x="137" y="71"/>
                  </a:lnTo>
                  <a:lnTo>
                    <a:pt x="158" y="62"/>
                  </a:lnTo>
                  <a:lnTo>
                    <a:pt x="180" y="57"/>
                  </a:lnTo>
                  <a:lnTo>
                    <a:pt x="193" y="69"/>
                  </a:lnTo>
                  <a:lnTo>
                    <a:pt x="194" y="108"/>
                  </a:lnTo>
                  <a:lnTo>
                    <a:pt x="185" y="214"/>
                  </a:lnTo>
                  <a:lnTo>
                    <a:pt x="173" y="274"/>
                  </a:lnTo>
                  <a:lnTo>
                    <a:pt x="160" y="311"/>
                  </a:lnTo>
                  <a:lnTo>
                    <a:pt x="156" y="334"/>
                  </a:lnTo>
                  <a:lnTo>
                    <a:pt x="158" y="348"/>
                  </a:lnTo>
                  <a:lnTo>
                    <a:pt x="180" y="352"/>
                  </a:lnTo>
                  <a:lnTo>
                    <a:pt x="219" y="361"/>
                  </a:lnTo>
                  <a:lnTo>
                    <a:pt x="267" y="381"/>
                  </a:lnTo>
                  <a:lnTo>
                    <a:pt x="288" y="408"/>
                  </a:lnTo>
                  <a:lnTo>
                    <a:pt x="306" y="408"/>
                  </a:lnTo>
                  <a:lnTo>
                    <a:pt x="310" y="390"/>
                  </a:lnTo>
                  <a:lnTo>
                    <a:pt x="293" y="365"/>
                  </a:lnTo>
                  <a:lnTo>
                    <a:pt x="263" y="346"/>
                  </a:lnTo>
                  <a:lnTo>
                    <a:pt x="229" y="332"/>
                  </a:lnTo>
                  <a:lnTo>
                    <a:pt x="197" y="323"/>
                  </a:lnTo>
                  <a:lnTo>
                    <a:pt x="190" y="316"/>
                  </a:lnTo>
                  <a:lnTo>
                    <a:pt x="199" y="282"/>
                  </a:lnTo>
                  <a:lnTo>
                    <a:pt x="214" y="224"/>
                  </a:lnTo>
                  <a:lnTo>
                    <a:pt x="220" y="191"/>
                  </a:lnTo>
                  <a:lnTo>
                    <a:pt x="227" y="134"/>
                  </a:lnTo>
                  <a:lnTo>
                    <a:pt x="227" y="74"/>
                  </a:lnTo>
                  <a:lnTo>
                    <a:pt x="224" y="29"/>
                  </a:lnTo>
                  <a:lnTo>
                    <a:pt x="216" y="9"/>
                  </a:lnTo>
                  <a:lnTo>
                    <a:pt x="203" y="0"/>
                  </a:lnTo>
                  <a:lnTo>
                    <a:pt x="185" y="2"/>
                  </a:lnTo>
                  <a:lnTo>
                    <a:pt x="173" y="7"/>
                  </a:lnTo>
                  <a:lnTo>
                    <a:pt x="150" y="19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0526" name="Freeform 46"/>
            <p:cNvSpPr>
              <a:spLocks/>
            </p:cNvSpPr>
            <p:nvPr/>
          </p:nvSpPr>
          <p:spPr bwMode="auto">
            <a:xfrm>
              <a:off x="1662" y="2886"/>
              <a:ext cx="204" cy="444"/>
            </a:xfrm>
            <a:custGeom>
              <a:avLst/>
              <a:gdLst/>
              <a:ahLst/>
              <a:cxnLst>
                <a:cxn ang="0">
                  <a:pos x="190" y="12"/>
                </a:cxn>
                <a:cxn ang="0">
                  <a:pos x="169" y="0"/>
                </a:cxn>
                <a:cxn ang="0">
                  <a:pos x="134" y="3"/>
                </a:cxn>
                <a:cxn ang="0">
                  <a:pos x="103" y="17"/>
                </a:cxn>
                <a:cxn ang="0">
                  <a:pos x="70" y="58"/>
                </a:cxn>
                <a:cxn ang="0">
                  <a:pos x="35" y="123"/>
                </a:cxn>
                <a:cxn ang="0">
                  <a:pos x="12" y="190"/>
                </a:cxn>
                <a:cxn ang="0">
                  <a:pos x="0" y="253"/>
                </a:cxn>
                <a:cxn ang="0">
                  <a:pos x="4" y="310"/>
                </a:cxn>
                <a:cxn ang="0">
                  <a:pos x="18" y="362"/>
                </a:cxn>
                <a:cxn ang="0">
                  <a:pos x="35" y="398"/>
                </a:cxn>
                <a:cxn ang="0">
                  <a:pos x="55" y="417"/>
                </a:cxn>
                <a:cxn ang="0">
                  <a:pos x="95" y="443"/>
                </a:cxn>
                <a:cxn ang="0">
                  <a:pos x="124" y="443"/>
                </a:cxn>
                <a:cxn ang="0">
                  <a:pos x="159" y="424"/>
                </a:cxn>
                <a:cxn ang="0">
                  <a:pos x="184" y="394"/>
                </a:cxn>
                <a:cxn ang="0">
                  <a:pos x="177" y="364"/>
                </a:cxn>
                <a:cxn ang="0">
                  <a:pos x="165" y="327"/>
                </a:cxn>
                <a:cxn ang="0">
                  <a:pos x="141" y="301"/>
                </a:cxn>
                <a:cxn ang="0">
                  <a:pos x="126" y="277"/>
                </a:cxn>
                <a:cxn ang="0">
                  <a:pos x="117" y="253"/>
                </a:cxn>
                <a:cxn ang="0">
                  <a:pos x="117" y="222"/>
                </a:cxn>
                <a:cxn ang="0">
                  <a:pos x="126" y="185"/>
                </a:cxn>
                <a:cxn ang="0">
                  <a:pos x="143" y="153"/>
                </a:cxn>
                <a:cxn ang="0">
                  <a:pos x="172" y="119"/>
                </a:cxn>
                <a:cxn ang="0">
                  <a:pos x="193" y="93"/>
                </a:cxn>
                <a:cxn ang="0">
                  <a:pos x="203" y="64"/>
                </a:cxn>
                <a:cxn ang="0">
                  <a:pos x="203" y="36"/>
                </a:cxn>
                <a:cxn ang="0">
                  <a:pos x="190" y="12"/>
                </a:cxn>
              </a:cxnLst>
              <a:rect l="0" t="0" r="r" b="b"/>
              <a:pathLst>
                <a:path w="204" h="444">
                  <a:moveTo>
                    <a:pt x="190" y="12"/>
                  </a:moveTo>
                  <a:lnTo>
                    <a:pt x="169" y="0"/>
                  </a:lnTo>
                  <a:lnTo>
                    <a:pt x="134" y="3"/>
                  </a:lnTo>
                  <a:lnTo>
                    <a:pt x="103" y="17"/>
                  </a:lnTo>
                  <a:lnTo>
                    <a:pt x="70" y="58"/>
                  </a:lnTo>
                  <a:lnTo>
                    <a:pt x="35" y="123"/>
                  </a:lnTo>
                  <a:lnTo>
                    <a:pt x="12" y="190"/>
                  </a:lnTo>
                  <a:lnTo>
                    <a:pt x="0" y="253"/>
                  </a:lnTo>
                  <a:lnTo>
                    <a:pt x="4" y="310"/>
                  </a:lnTo>
                  <a:lnTo>
                    <a:pt x="18" y="362"/>
                  </a:lnTo>
                  <a:lnTo>
                    <a:pt x="35" y="398"/>
                  </a:lnTo>
                  <a:lnTo>
                    <a:pt x="55" y="417"/>
                  </a:lnTo>
                  <a:lnTo>
                    <a:pt x="95" y="443"/>
                  </a:lnTo>
                  <a:lnTo>
                    <a:pt x="124" y="443"/>
                  </a:lnTo>
                  <a:lnTo>
                    <a:pt x="159" y="424"/>
                  </a:lnTo>
                  <a:lnTo>
                    <a:pt x="184" y="394"/>
                  </a:lnTo>
                  <a:lnTo>
                    <a:pt x="177" y="364"/>
                  </a:lnTo>
                  <a:lnTo>
                    <a:pt x="165" y="327"/>
                  </a:lnTo>
                  <a:lnTo>
                    <a:pt x="141" y="301"/>
                  </a:lnTo>
                  <a:lnTo>
                    <a:pt x="126" y="277"/>
                  </a:lnTo>
                  <a:lnTo>
                    <a:pt x="117" y="253"/>
                  </a:lnTo>
                  <a:lnTo>
                    <a:pt x="117" y="222"/>
                  </a:lnTo>
                  <a:lnTo>
                    <a:pt x="126" y="185"/>
                  </a:lnTo>
                  <a:lnTo>
                    <a:pt x="143" y="153"/>
                  </a:lnTo>
                  <a:lnTo>
                    <a:pt x="172" y="119"/>
                  </a:lnTo>
                  <a:lnTo>
                    <a:pt x="193" y="93"/>
                  </a:lnTo>
                  <a:lnTo>
                    <a:pt x="203" y="64"/>
                  </a:lnTo>
                  <a:lnTo>
                    <a:pt x="203" y="36"/>
                  </a:lnTo>
                  <a:lnTo>
                    <a:pt x="190" y="12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</p:grpSp>
      <p:grpSp>
        <p:nvGrpSpPr>
          <p:cNvPr id="20534" name="Group 54"/>
          <p:cNvGrpSpPr>
            <a:grpSpLocks/>
          </p:cNvGrpSpPr>
          <p:nvPr/>
        </p:nvGrpSpPr>
        <p:grpSpPr bwMode="auto">
          <a:xfrm>
            <a:off x="838200" y="3810000"/>
            <a:ext cx="1025525" cy="1601788"/>
            <a:chOff x="528" y="2400"/>
            <a:chExt cx="646" cy="1009"/>
          </a:xfrm>
        </p:grpSpPr>
        <p:sp>
          <p:nvSpPr>
            <p:cNvPr id="20528" name="Freeform 48"/>
            <p:cNvSpPr>
              <a:spLocks/>
            </p:cNvSpPr>
            <p:nvPr/>
          </p:nvSpPr>
          <p:spPr bwMode="auto">
            <a:xfrm>
              <a:off x="849" y="2400"/>
              <a:ext cx="184" cy="228"/>
            </a:xfrm>
            <a:custGeom>
              <a:avLst/>
              <a:gdLst/>
              <a:ahLst/>
              <a:cxnLst>
                <a:cxn ang="0">
                  <a:pos x="80" y="19"/>
                </a:cxn>
                <a:cxn ang="0">
                  <a:pos x="103" y="7"/>
                </a:cxn>
                <a:cxn ang="0">
                  <a:pos x="124" y="0"/>
                </a:cxn>
                <a:cxn ang="0">
                  <a:pos x="145" y="0"/>
                </a:cxn>
                <a:cxn ang="0">
                  <a:pos x="163" y="5"/>
                </a:cxn>
                <a:cxn ang="0">
                  <a:pos x="178" y="24"/>
                </a:cxn>
                <a:cxn ang="0">
                  <a:pos x="183" y="57"/>
                </a:cxn>
                <a:cxn ang="0">
                  <a:pos x="176" y="89"/>
                </a:cxn>
                <a:cxn ang="0">
                  <a:pos x="165" y="112"/>
                </a:cxn>
                <a:cxn ang="0">
                  <a:pos x="144" y="139"/>
                </a:cxn>
                <a:cxn ang="0">
                  <a:pos x="145" y="158"/>
                </a:cxn>
                <a:cxn ang="0">
                  <a:pos x="178" y="201"/>
                </a:cxn>
                <a:cxn ang="0">
                  <a:pos x="171" y="218"/>
                </a:cxn>
                <a:cxn ang="0">
                  <a:pos x="127" y="168"/>
                </a:cxn>
                <a:cxn ang="0">
                  <a:pos x="107" y="187"/>
                </a:cxn>
                <a:cxn ang="0">
                  <a:pos x="80" y="206"/>
                </a:cxn>
                <a:cxn ang="0">
                  <a:pos x="56" y="223"/>
                </a:cxn>
                <a:cxn ang="0">
                  <a:pos x="32" y="227"/>
                </a:cxn>
                <a:cxn ang="0">
                  <a:pos x="13" y="218"/>
                </a:cxn>
                <a:cxn ang="0">
                  <a:pos x="4" y="195"/>
                </a:cxn>
                <a:cxn ang="0">
                  <a:pos x="0" y="150"/>
                </a:cxn>
                <a:cxn ang="0">
                  <a:pos x="11" y="109"/>
                </a:cxn>
                <a:cxn ang="0">
                  <a:pos x="32" y="72"/>
                </a:cxn>
                <a:cxn ang="0">
                  <a:pos x="54" y="43"/>
                </a:cxn>
                <a:cxn ang="0">
                  <a:pos x="67" y="30"/>
                </a:cxn>
                <a:cxn ang="0">
                  <a:pos x="80" y="19"/>
                </a:cxn>
              </a:cxnLst>
              <a:rect l="0" t="0" r="r" b="b"/>
              <a:pathLst>
                <a:path w="184" h="228">
                  <a:moveTo>
                    <a:pt x="80" y="19"/>
                  </a:moveTo>
                  <a:lnTo>
                    <a:pt x="103" y="7"/>
                  </a:lnTo>
                  <a:lnTo>
                    <a:pt x="124" y="0"/>
                  </a:lnTo>
                  <a:lnTo>
                    <a:pt x="145" y="0"/>
                  </a:lnTo>
                  <a:lnTo>
                    <a:pt x="163" y="5"/>
                  </a:lnTo>
                  <a:lnTo>
                    <a:pt x="178" y="24"/>
                  </a:lnTo>
                  <a:lnTo>
                    <a:pt x="183" y="57"/>
                  </a:lnTo>
                  <a:lnTo>
                    <a:pt x="176" y="89"/>
                  </a:lnTo>
                  <a:lnTo>
                    <a:pt x="165" y="112"/>
                  </a:lnTo>
                  <a:lnTo>
                    <a:pt x="144" y="139"/>
                  </a:lnTo>
                  <a:lnTo>
                    <a:pt x="145" y="158"/>
                  </a:lnTo>
                  <a:lnTo>
                    <a:pt x="178" y="201"/>
                  </a:lnTo>
                  <a:lnTo>
                    <a:pt x="171" y="218"/>
                  </a:lnTo>
                  <a:lnTo>
                    <a:pt x="127" y="168"/>
                  </a:lnTo>
                  <a:lnTo>
                    <a:pt x="107" y="187"/>
                  </a:lnTo>
                  <a:lnTo>
                    <a:pt x="80" y="206"/>
                  </a:lnTo>
                  <a:lnTo>
                    <a:pt x="56" y="223"/>
                  </a:lnTo>
                  <a:lnTo>
                    <a:pt x="32" y="227"/>
                  </a:lnTo>
                  <a:lnTo>
                    <a:pt x="13" y="218"/>
                  </a:lnTo>
                  <a:lnTo>
                    <a:pt x="4" y="195"/>
                  </a:lnTo>
                  <a:lnTo>
                    <a:pt x="0" y="150"/>
                  </a:lnTo>
                  <a:lnTo>
                    <a:pt x="11" y="109"/>
                  </a:lnTo>
                  <a:lnTo>
                    <a:pt x="32" y="72"/>
                  </a:lnTo>
                  <a:lnTo>
                    <a:pt x="54" y="43"/>
                  </a:lnTo>
                  <a:lnTo>
                    <a:pt x="67" y="30"/>
                  </a:lnTo>
                  <a:lnTo>
                    <a:pt x="80" y="19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0529" name="Freeform 49"/>
            <p:cNvSpPr>
              <a:spLocks/>
            </p:cNvSpPr>
            <p:nvPr/>
          </p:nvSpPr>
          <p:spPr bwMode="auto">
            <a:xfrm>
              <a:off x="528" y="2548"/>
              <a:ext cx="299" cy="246"/>
            </a:xfrm>
            <a:custGeom>
              <a:avLst/>
              <a:gdLst/>
              <a:ahLst/>
              <a:cxnLst>
                <a:cxn ang="0">
                  <a:pos x="251" y="56"/>
                </a:cxn>
                <a:cxn ang="0">
                  <a:pos x="274" y="56"/>
                </a:cxn>
                <a:cxn ang="0">
                  <a:pos x="295" y="62"/>
                </a:cxn>
                <a:cxn ang="0">
                  <a:pos x="298" y="83"/>
                </a:cxn>
                <a:cxn ang="0">
                  <a:pos x="282" y="101"/>
                </a:cxn>
                <a:cxn ang="0">
                  <a:pos x="252" y="106"/>
                </a:cxn>
                <a:cxn ang="0">
                  <a:pos x="220" y="99"/>
                </a:cxn>
                <a:cxn ang="0">
                  <a:pos x="160" y="79"/>
                </a:cxn>
                <a:cxn ang="0">
                  <a:pos x="117" y="62"/>
                </a:cxn>
                <a:cxn ang="0">
                  <a:pos x="82" y="46"/>
                </a:cxn>
                <a:cxn ang="0">
                  <a:pos x="52" y="34"/>
                </a:cxn>
                <a:cxn ang="0">
                  <a:pos x="40" y="28"/>
                </a:cxn>
                <a:cxn ang="0">
                  <a:pos x="31" y="34"/>
                </a:cxn>
                <a:cxn ang="0">
                  <a:pos x="36" y="57"/>
                </a:cxn>
                <a:cxn ang="0">
                  <a:pos x="39" y="89"/>
                </a:cxn>
                <a:cxn ang="0">
                  <a:pos x="53" y="129"/>
                </a:cxn>
                <a:cxn ang="0">
                  <a:pos x="64" y="162"/>
                </a:cxn>
                <a:cxn ang="0">
                  <a:pos x="82" y="190"/>
                </a:cxn>
                <a:cxn ang="0">
                  <a:pos x="96" y="210"/>
                </a:cxn>
                <a:cxn ang="0">
                  <a:pos x="103" y="233"/>
                </a:cxn>
                <a:cxn ang="0">
                  <a:pos x="99" y="245"/>
                </a:cxn>
                <a:cxn ang="0">
                  <a:pos x="86" y="245"/>
                </a:cxn>
                <a:cxn ang="0">
                  <a:pos x="60" y="233"/>
                </a:cxn>
                <a:cxn ang="0">
                  <a:pos x="23" y="231"/>
                </a:cxn>
                <a:cxn ang="0">
                  <a:pos x="4" y="228"/>
                </a:cxn>
                <a:cxn ang="0">
                  <a:pos x="0" y="218"/>
                </a:cxn>
                <a:cxn ang="0">
                  <a:pos x="6" y="210"/>
                </a:cxn>
                <a:cxn ang="0">
                  <a:pos x="26" y="210"/>
                </a:cxn>
                <a:cxn ang="0">
                  <a:pos x="56" y="210"/>
                </a:cxn>
                <a:cxn ang="0">
                  <a:pos x="66" y="205"/>
                </a:cxn>
                <a:cxn ang="0">
                  <a:pos x="60" y="196"/>
                </a:cxn>
                <a:cxn ang="0">
                  <a:pos x="45" y="172"/>
                </a:cxn>
                <a:cxn ang="0">
                  <a:pos x="31" y="143"/>
                </a:cxn>
                <a:cxn ang="0">
                  <a:pos x="26" y="111"/>
                </a:cxn>
                <a:cxn ang="0">
                  <a:pos x="14" y="79"/>
                </a:cxn>
                <a:cxn ang="0">
                  <a:pos x="9" y="48"/>
                </a:cxn>
                <a:cxn ang="0">
                  <a:pos x="9" y="16"/>
                </a:cxn>
                <a:cxn ang="0">
                  <a:pos x="14" y="2"/>
                </a:cxn>
                <a:cxn ang="0">
                  <a:pos x="35" y="0"/>
                </a:cxn>
                <a:cxn ang="0">
                  <a:pos x="47" y="0"/>
                </a:cxn>
                <a:cxn ang="0">
                  <a:pos x="69" y="7"/>
                </a:cxn>
                <a:cxn ang="0">
                  <a:pos x="112" y="20"/>
                </a:cxn>
                <a:cxn ang="0">
                  <a:pos x="142" y="33"/>
                </a:cxn>
                <a:cxn ang="0">
                  <a:pos x="183" y="43"/>
                </a:cxn>
                <a:cxn ang="0">
                  <a:pos x="220" y="51"/>
                </a:cxn>
                <a:cxn ang="0">
                  <a:pos x="251" y="56"/>
                </a:cxn>
              </a:cxnLst>
              <a:rect l="0" t="0" r="r" b="b"/>
              <a:pathLst>
                <a:path w="299" h="246">
                  <a:moveTo>
                    <a:pt x="251" y="56"/>
                  </a:moveTo>
                  <a:lnTo>
                    <a:pt x="274" y="56"/>
                  </a:lnTo>
                  <a:lnTo>
                    <a:pt x="295" y="62"/>
                  </a:lnTo>
                  <a:lnTo>
                    <a:pt x="298" y="83"/>
                  </a:lnTo>
                  <a:lnTo>
                    <a:pt x="282" y="101"/>
                  </a:lnTo>
                  <a:lnTo>
                    <a:pt x="252" y="106"/>
                  </a:lnTo>
                  <a:lnTo>
                    <a:pt x="220" y="99"/>
                  </a:lnTo>
                  <a:lnTo>
                    <a:pt x="160" y="79"/>
                  </a:lnTo>
                  <a:lnTo>
                    <a:pt x="117" y="62"/>
                  </a:lnTo>
                  <a:lnTo>
                    <a:pt x="82" y="46"/>
                  </a:lnTo>
                  <a:lnTo>
                    <a:pt x="52" y="34"/>
                  </a:lnTo>
                  <a:lnTo>
                    <a:pt x="40" y="28"/>
                  </a:lnTo>
                  <a:lnTo>
                    <a:pt x="31" y="34"/>
                  </a:lnTo>
                  <a:lnTo>
                    <a:pt x="36" y="57"/>
                  </a:lnTo>
                  <a:lnTo>
                    <a:pt x="39" y="89"/>
                  </a:lnTo>
                  <a:lnTo>
                    <a:pt x="53" y="129"/>
                  </a:lnTo>
                  <a:lnTo>
                    <a:pt x="64" y="162"/>
                  </a:lnTo>
                  <a:lnTo>
                    <a:pt x="82" y="190"/>
                  </a:lnTo>
                  <a:lnTo>
                    <a:pt x="96" y="210"/>
                  </a:lnTo>
                  <a:lnTo>
                    <a:pt x="103" y="233"/>
                  </a:lnTo>
                  <a:lnTo>
                    <a:pt x="99" y="245"/>
                  </a:lnTo>
                  <a:lnTo>
                    <a:pt x="86" y="245"/>
                  </a:lnTo>
                  <a:lnTo>
                    <a:pt x="60" y="233"/>
                  </a:lnTo>
                  <a:lnTo>
                    <a:pt x="23" y="231"/>
                  </a:lnTo>
                  <a:lnTo>
                    <a:pt x="4" y="228"/>
                  </a:lnTo>
                  <a:lnTo>
                    <a:pt x="0" y="218"/>
                  </a:lnTo>
                  <a:lnTo>
                    <a:pt x="6" y="210"/>
                  </a:lnTo>
                  <a:lnTo>
                    <a:pt x="26" y="210"/>
                  </a:lnTo>
                  <a:lnTo>
                    <a:pt x="56" y="210"/>
                  </a:lnTo>
                  <a:lnTo>
                    <a:pt x="66" y="205"/>
                  </a:lnTo>
                  <a:lnTo>
                    <a:pt x="60" y="196"/>
                  </a:lnTo>
                  <a:lnTo>
                    <a:pt x="45" y="172"/>
                  </a:lnTo>
                  <a:lnTo>
                    <a:pt x="31" y="143"/>
                  </a:lnTo>
                  <a:lnTo>
                    <a:pt x="26" y="111"/>
                  </a:lnTo>
                  <a:lnTo>
                    <a:pt x="14" y="79"/>
                  </a:lnTo>
                  <a:lnTo>
                    <a:pt x="9" y="48"/>
                  </a:lnTo>
                  <a:lnTo>
                    <a:pt x="9" y="16"/>
                  </a:lnTo>
                  <a:lnTo>
                    <a:pt x="14" y="2"/>
                  </a:lnTo>
                  <a:lnTo>
                    <a:pt x="35" y="0"/>
                  </a:lnTo>
                  <a:lnTo>
                    <a:pt x="47" y="0"/>
                  </a:lnTo>
                  <a:lnTo>
                    <a:pt x="69" y="7"/>
                  </a:lnTo>
                  <a:lnTo>
                    <a:pt x="112" y="20"/>
                  </a:lnTo>
                  <a:lnTo>
                    <a:pt x="142" y="33"/>
                  </a:lnTo>
                  <a:lnTo>
                    <a:pt x="183" y="43"/>
                  </a:lnTo>
                  <a:lnTo>
                    <a:pt x="220" y="51"/>
                  </a:lnTo>
                  <a:lnTo>
                    <a:pt x="251" y="56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0530" name="Freeform 50"/>
            <p:cNvSpPr>
              <a:spLocks/>
            </p:cNvSpPr>
            <p:nvPr/>
          </p:nvSpPr>
          <p:spPr bwMode="auto">
            <a:xfrm>
              <a:off x="930" y="2636"/>
              <a:ext cx="244" cy="270"/>
            </a:xfrm>
            <a:custGeom>
              <a:avLst/>
              <a:gdLst/>
              <a:ahLst/>
              <a:cxnLst>
                <a:cxn ang="0">
                  <a:pos x="39" y="12"/>
                </a:cxn>
                <a:cxn ang="0">
                  <a:pos x="23" y="0"/>
                </a:cxn>
                <a:cxn ang="0">
                  <a:pos x="9" y="3"/>
                </a:cxn>
                <a:cxn ang="0">
                  <a:pos x="0" y="17"/>
                </a:cxn>
                <a:cxn ang="0">
                  <a:pos x="2" y="37"/>
                </a:cxn>
                <a:cxn ang="0">
                  <a:pos x="13" y="46"/>
                </a:cxn>
                <a:cxn ang="0">
                  <a:pos x="39" y="54"/>
                </a:cxn>
                <a:cxn ang="0">
                  <a:pos x="78" y="55"/>
                </a:cxn>
                <a:cxn ang="0">
                  <a:pos x="131" y="59"/>
                </a:cxn>
                <a:cxn ang="0">
                  <a:pos x="191" y="59"/>
                </a:cxn>
                <a:cxn ang="0">
                  <a:pos x="209" y="59"/>
                </a:cxn>
                <a:cxn ang="0">
                  <a:pos x="220" y="68"/>
                </a:cxn>
                <a:cxn ang="0">
                  <a:pos x="217" y="86"/>
                </a:cxn>
                <a:cxn ang="0">
                  <a:pos x="207" y="102"/>
                </a:cxn>
                <a:cxn ang="0">
                  <a:pos x="190" y="124"/>
                </a:cxn>
                <a:cxn ang="0">
                  <a:pos x="168" y="147"/>
                </a:cxn>
                <a:cxn ang="0">
                  <a:pos x="144" y="161"/>
                </a:cxn>
                <a:cxn ang="0">
                  <a:pos x="118" y="179"/>
                </a:cxn>
                <a:cxn ang="0">
                  <a:pos x="95" y="185"/>
                </a:cxn>
                <a:cxn ang="0">
                  <a:pos x="79" y="204"/>
                </a:cxn>
                <a:cxn ang="0">
                  <a:pos x="86" y="217"/>
                </a:cxn>
                <a:cxn ang="0">
                  <a:pos x="105" y="225"/>
                </a:cxn>
                <a:cxn ang="0">
                  <a:pos x="139" y="236"/>
                </a:cxn>
                <a:cxn ang="0">
                  <a:pos x="156" y="255"/>
                </a:cxn>
                <a:cxn ang="0">
                  <a:pos x="168" y="269"/>
                </a:cxn>
                <a:cxn ang="0">
                  <a:pos x="177" y="262"/>
                </a:cxn>
                <a:cxn ang="0">
                  <a:pos x="177" y="245"/>
                </a:cxn>
                <a:cxn ang="0">
                  <a:pos x="161" y="230"/>
                </a:cxn>
                <a:cxn ang="0">
                  <a:pos x="138" y="218"/>
                </a:cxn>
                <a:cxn ang="0">
                  <a:pos x="116" y="213"/>
                </a:cxn>
                <a:cxn ang="0">
                  <a:pos x="109" y="202"/>
                </a:cxn>
                <a:cxn ang="0">
                  <a:pos x="139" y="189"/>
                </a:cxn>
                <a:cxn ang="0">
                  <a:pos x="174" y="167"/>
                </a:cxn>
                <a:cxn ang="0">
                  <a:pos x="196" y="153"/>
                </a:cxn>
                <a:cxn ang="0">
                  <a:pos x="213" y="138"/>
                </a:cxn>
                <a:cxn ang="0">
                  <a:pos x="230" y="107"/>
                </a:cxn>
                <a:cxn ang="0">
                  <a:pos x="242" y="83"/>
                </a:cxn>
                <a:cxn ang="0">
                  <a:pos x="243" y="55"/>
                </a:cxn>
                <a:cxn ang="0">
                  <a:pos x="233" y="42"/>
                </a:cxn>
                <a:cxn ang="0">
                  <a:pos x="217" y="37"/>
                </a:cxn>
                <a:cxn ang="0">
                  <a:pos x="165" y="40"/>
                </a:cxn>
                <a:cxn ang="0">
                  <a:pos x="109" y="37"/>
                </a:cxn>
                <a:cxn ang="0">
                  <a:pos x="65" y="32"/>
                </a:cxn>
                <a:cxn ang="0">
                  <a:pos x="45" y="23"/>
                </a:cxn>
                <a:cxn ang="0">
                  <a:pos x="39" y="12"/>
                </a:cxn>
              </a:cxnLst>
              <a:rect l="0" t="0" r="r" b="b"/>
              <a:pathLst>
                <a:path w="244" h="270">
                  <a:moveTo>
                    <a:pt x="39" y="12"/>
                  </a:moveTo>
                  <a:lnTo>
                    <a:pt x="23" y="0"/>
                  </a:lnTo>
                  <a:lnTo>
                    <a:pt x="9" y="3"/>
                  </a:lnTo>
                  <a:lnTo>
                    <a:pt x="0" y="17"/>
                  </a:lnTo>
                  <a:lnTo>
                    <a:pt x="2" y="37"/>
                  </a:lnTo>
                  <a:lnTo>
                    <a:pt x="13" y="46"/>
                  </a:lnTo>
                  <a:lnTo>
                    <a:pt x="39" y="54"/>
                  </a:lnTo>
                  <a:lnTo>
                    <a:pt x="78" y="55"/>
                  </a:lnTo>
                  <a:lnTo>
                    <a:pt x="131" y="59"/>
                  </a:lnTo>
                  <a:lnTo>
                    <a:pt x="191" y="59"/>
                  </a:lnTo>
                  <a:lnTo>
                    <a:pt x="209" y="59"/>
                  </a:lnTo>
                  <a:lnTo>
                    <a:pt x="220" y="68"/>
                  </a:lnTo>
                  <a:lnTo>
                    <a:pt x="217" y="86"/>
                  </a:lnTo>
                  <a:lnTo>
                    <a:pt x="207" y="102"/>
                  </a:lnTo>
                  <a:lnTo>
                    <a:pt x="190" y="124"/>
                  </a:lnTo>
                  <a:lnTo>
                    <a:pt x="168" y="147"/>
                  </a:lnTo>
                  <a:lnTo>
                    <a:pt x="144" y="161"/>
                  </a:lnTo>
                  <a:lnTo>
                    <a:pt x="118" y="179"/>
                  </a:lnTo>
                  <a:lnTo>
                    <a:pt x="95" y="185"/>
                  </a:lnTo>
                  <a:lnTo>
                    <a:pt x="79" y="204"/>
                  </a:lnTo>
                  <a:lnTo>
                    <a:pt x="86" y="217"/>
                  </a:lnTo>
                  <a:lnTo>
                    <a:pt x="105" y="225"/>
                  </a:lnTo>
                  <a:lnTo>
                    <a:pt x="139" y="236"/>
                  </a:lnTo>
                  <a:lnTo>
                    <a:pt x="156" y="255"/>
                  </a:lnTo>
                  <a:lnTo>
                    <a:pt x="168" y="269"/>
                  </a:lnTo>
                  <a:lnTo>
                    <a:pt x="177" y="262"/>
                  </a:lnTo>
                  <a:lnTo>
                    <a:pt x="177" y="245"/>
                  </a:lnTo>
                  <a:lnTo>
                    <a:pt x="161" y="230"/>
                  </a:lnTo>
                  <a:lnTo>
                    <a:pt x="138" y="218"/>
                  </a:lnTo>
                  <a:lnTo>
                    <a:pt x="116" y="213"/>
                  </a:lnTo>
                  <a:lnTo>
                    <a:pt x="109" y="202"/>
                  </a:lnTo>
                  <a:lnTo>
                    <a:pt x="139" y="189"/>
                  </a:lnTo>
                  <a:lnTo>
                    <a:pt x="174" y="167"/>
                  </a:lnTo>
                  <a:lnTo>
                    <a:pt x="196" y="153"/>
                  </a:lnTo>
                  <a:lnTo>
                    <a:pt x="213" y="138"/>
                  </a:lnTo>
                  <a:lnTo>
                    <a:pt x="230" y="107"/>
                  </a:lnTo>
                  <a:lnTo>
                    <a:pt x="242" y="83"/>
                  </a:lnTo>
                  <a:lnTo>
                    <a:pt x="243" y="55"/>
                  </a:lnTo>
                  <a:lnTo>
                    <a:pt x="233" y="42"/>
                  </a:lnTo>
                  <a:lnTo>
                    <a:pt x="217" y="37"/>
                  </a:lnTo>
                  <a:lnTo>
                    <a:pt x="165" y="40"/>
                  </a:lnTo>
                  <a:lnTo>
                    <a:pt x="109" y="37"/>
                  </a:lnTo>
                  <a:lnTo>
                    <a:pt x="65" y="32"/>
                  </a:lnTo>
                  <a:lnTo>
                    <a:pt x="45" y="23"/>
                  </a:lnTo>
                  <a:lnTo>
                    <a:pt x="39" y="12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0531" name="Freeform 51"/>
            <p:cNvSpPr>
              <a:spLocks/>
            </p:cNvSpPr>
            <p:nvPr/>
          </p:nvSpPr>
          <p:spPr bwMode="auto">
            <a:xfrm>
              <a:off x="766" y="2885"/>
              <a:ext cx="158" cy="524"/>
            </a:xfrm>
            <a:custGeom>
              <a:avLst/>
              <a:gdLst/>
              <a:ahLst/>
              <a:cxnLst>
                <a:cxn ang="0">
                  <a:pos x="138" y="0"/>
                </a:cxn>
                <a:cxn ang="0">
                  <a:pos x="105" y="14"/>
                </a:cxn>
                <a:cxn ang="0">
                  <a:pos x="69" y="52"/>
                </a:cxn>
                <a:cxn ang="0">
                  <a:pos x="21" y="106"/>
                </a:cxn>
                <a:cxn ang="0">
                  <a:pos x="0" y="159"/>
                </a:cxn>
                <a:cxn ang="0">
                  <a:pos x="6" y="191"/>
                </a:cxn>
                <a:cxn ang="0">
                  <a:pos x="53" y="196"/>
                </a:cxn>
                <a:cxn ang="0">
                  <a:pos x="70" y="172"/>
                </a:cxn>
                <a:cxn ang="0">
                  <a:pos x="79" y="134"/>
                </a:cxn>
                <a:cxn ang="0">
                  <a:pos x="88" y="97"/>
                </a:cxn>
                <a:cxn ang="0">
                  <a:pos x="100" y="64"/>
                </a:cxn>
                <a:cxn ang="0">
                  <a:pos x="118" y="46"/>
                </a:cxn>
                <a:cxn ang="0">
                  <a:pos x="125" y="57"/>
                </a:cxn>
                <a:cxn ang="0">
                  <a:pos x="117" y="117"/>
                </a:cxn>
                <a:cxn ang="0">
                  <a:pos x="96" y="191"/>
                </a:cxn>
                <a:cxn ang="0">
                  <a:pos x="82" y="247"/>
                </a:cxn>
                <a:cxn ang="0">
                  <a:pos x="53" y="312"/>
                </a:cxn>
                <a:cxn ang="0">
                  <a:pos x="30" y="356"/>
                </a:cxn>
                <a:cxn ang="0">
                  <a:pos x="9" y="366"/>
                </a:cxn>
                <a:cxn ang="0">
                  <a:pos x="6" y="376"/>
                </a:cxn>
                <a:cxn ang="0">
                  <a:pos x="39" y="409"/>
                </a:cxn>
                <a:cxn ang="0">
                  <a:pos x="92" y="463"/>
                </a:cxn>
                <a:cxn ang="0">
                  <a:pos x="112" y="523"/>
                </a:cxn>
                <a:cxn ang="0">
                  <a:pos x="125" y="523"/>
                </a:cxn>
                <a:cxn ang="0">
                  <a:pos x="127" y="487"/>
                </a:cxn>
                <a:cxn ang="0">
                  <a:pos x="114" y="444"/>
                </a:cxn>
                <a:cxn ang="0">
                  <a:pos x="86" y="412"/>
                </a:cxn>
                <a:cxn ang="0">
                  <a:pos x="69" y="393"/>
                </a:cxn>
                <a:cxn ang="0">
                  <a:pos x="65" y="370"/>
                </a:cxn>
                <a:cxn ang="0">
                  <a:pos x="75" y="330"/>
                </a:cxn>
                <a:cxn ang="0">
                  <a:pos x="100" y="279"/>
                </a:cxn>
                <a:cxn ang="0">
                  <a:pos x="129" y="208"/>
                </a:cxn>
                <a:cxn ang="0">
                  <a:pos x="144" y="145"/>
                </a:cxn>
                <a:cxn ang="0">
                  <a:pos x="157" y="80"/>
                </a:cxn>
                <a:cxn ang="0">
                  <a:pos x="157" y="38"/>
                </a:cxn>
                <a:cxn ang="0">
                  <a:pos x="151" y="9"/>
                </a:cxn>
                <a:cxn ang="0">
                  <a:pos x="138" y="0"/>
                </a:cxn>
              </a:cxnLst>
              <a:rect l="0" t="0" r="r" b="b"/>
              <a:pathLst>
                <a:path w="158" h="524">
                  <a:moveTo>
                    <a:pt x="138" y="0"/>
                  </a:moveTo>
                  <a:lnTo>
                    <a:pt x="105" y="14"/>
                  </a:lnTo>
                  <a:lnTo>
                    <a:pt x="69" y="52"/>
                  </a:lnTo>
                  <a:lnTo>
                    <a:pt x="21" y="106"/>
                  </a:lnTo>
                  <a:lnTo>
                    <a:pt x="0" y="159"/>
                  </a:lnTo>
                  <a:lnTo>
                    <a:pt x="6" y="191"/>
                  </a:lnTo>
                  <a:lnTo>
                    <a:pt x="53" y="196"/>
                  </a:lnTo>
                  <a:lnTo>
                    <a:pt x="70" y="172"/>
                  </a:lnTo>
                  <a:lnTo>
                    <a:pt x="79" y="134"/>
                  </a:lnTo>
                  <a:lnTo>
                    <a:pt x="88" y="97"/>
                  </a:lnTo>
                  <a:lnTo>
                    <a:pt x="100" y="64"/>
                  </a:lnTo>
                  <a:lnTo>
                    <a:pt x="118" y="46"/>
                  </a:lnTo>
                  <a:lnTo>
                    <a:pt x="125" y="57"/>
                  </a:lnTo>
                  <a:lnTo>
                    <a:pt x="117" y="117"/>
                  </a:lnTo>
                  <a:lnTo>
                    <a:pt x="96" y="191"/>
                  </a:lnTo>
                  <a:lnTo>
                    <a:pt x="82" y="247"/>
                  </a:lnTo>
                  <a:lnTo>
                    <a:pt x="53" y="312"/>
                  </a:lnTo>
                  <a:lnTo>
                    <a:pt x="30" y="356"/>
                  </a:lnTo>
                  <a:lnTo>
                    <a:pt x="9" y="366"/>
                  </a:lnTo>
                  <a:lnTo>
                    <a:pt x="6" y="376"/>
                  </a:lnTo>
                  <a:lnTo>
                    <a:pt x="39" y="409"/>
                  </a:lnTo>
                  <a:lnTo>
                    <a:pt x="92" y="463"/>
                  </a:lnTo>
                  <a:lnTo>
                    <a:pt x="112" y="523"/>
                  </a:lnTo>
                  <a:lnTo>
                    <a:pt x="125" y="523"/>
                  </a:lnTo>
                  <a:lnTo>
                    <a:pt x="127" y="487"/>
                  </a:lnTo>
                  <a:lnTo>
                    <a:pt x="114" y="444"/>
                  </a:lnTo>
                  <a:lnTo>
                    <a:pt x="86" y="412"/>
                  </a:lnTo>
                  <a:lnTo>
                    <a:pt x="69" y="393"/>
                  </a:lnTo>
                  <a:lnTo>
                    <a:pt x="65" y="370"/>
                  </a:lnTo>
                  <a:lnTo>
                    <a:pt x="75" y="330"/>
                  </a:lnTo>
                  <a:lnTo>
                    <a:pt x="100" y="279"/>
                  </a:lnTo>
                  <a:lnTo>
                    <a:pt x="129" y="208"/>
                  </a:lnTo>
                  <a:lnTo>
                    <a:pt x="144" y="145"/>
                  </a:lnTo>
                  <a:lnTo>
                    <a:pt x="157" y="80"/>
                  </a:lnTo>
                  <a:lnTo>
                    <a:pt x="157" y="38"/>
                  </a:lnTo>
                  <a:lnTo>
                    <a:pt x="151" y="9"/>
                  </a:lnTo>
                  <a:lnTo>
                    <a:pt x="138" y="0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0532" name="Freeform 52"/>
            <p:cNvSpPr>
              <a:spLocks/>
            </p:cNvSpPr>
            <p:nvPr/>
          </p:nvSpPr>
          <p:spPr bwMode="auto">
            <a:xfrm>
              <a:off x="799" y="2915"/>
              <a:ext cx="311" cy="409"/>
            </a:xfrm>
            <a:custGeom>
              <a:avLst/>
              <a:gdLst/>
              <a:ahLst/>
              <a:cxnLst>
                <a:cxn ang="0">
                  <a:pos x="150" y="19"/>
                </a:cxn>
                <a:cxn ang="0">
                  <a:pos x="125" y="29"/>
                </a:cxn>
                <a:cxn ang="0">
                  <a:pos x="91" y="46"/>
                </a:cxn>
                <a:cxn ang="0">
                  <a:pos x="59" y="62"/>
                </a:cxn>
                <a:cxn ang="0">
                  <a:pos x="11" y="90"/>
                </a:cxn>
                <a:cxn ang="0">
                  <a:pos x="0" y="122"/>
                </a:cxn>
                <a:cxn ang="0">
                  <a:pos x="7" y="173"/>
                </a:cxn>
                <a:cxn ang="0">
                  <a:pos x="43" y="177"/>
                </a:cxn>
                <a:cxn ang="0">
                  <a:pos x="68" y="162"/>
                </a:cxn>
                <a:cxn ang="0">
                  <a:pos x="94" y="127"/>
                </a:cxn>
                <a:cxn ang="0">
                  <a:pos x="115" y="90"/>
                </a:cxn>
                <a:cxn ang="0">
                  <a:pos x="137" y="71"/>
                </a:cxn>
                <a:cxn ang="0">
                  <a:pos x="158" y="62"/>
                </a:cxn>
                <a:cxn ang="0">
                  <a:pos x="180" y="57"/>
                </a:cxn>
                <a:cxn ang="0">
                  <a:pos x="193" y="69"/>
                </a:cxn>
                <a:cxn ang="0">
                  <a:pos x="194" y="108"/>
                </a:cxn>
                <a:cxn ang="0">
                  <a:pos x="185" y="214"/>
                </a:cxn>
                <a:cxn ang="0">
                  <a:pos x="173" y="274"/>
                </a:cxn>
                <a:cxn ang="0">
                  <a:pos x="160" y="311"/>
                </a:cxn>
                <a:cxn ang="0">
                  <a:pos x="156" y="334"/>
                </a:cxn>
                <a:cxn ang="0">
                  <a:pos x="158" y="348"/>
                </a:cxn>
                <a:cxn ang="0">
                  <a:pos x="180" y="352"/>
                </a:cxn>
                <a:cxn ang="0">
                  <a:pos x="219" y="361"/>
                </a:cxn>
                <a:cxn ang="0">
                  <a:pos x="267" y="381"/>
                </a:cxn>
                <a:cxn ang="0">
                  <a:pos x="288" y="408"/>
                </a:cxn>
                <a:cxn ang="0">
                  <a:pos x="306" y="408"/>
                </a:cxn>
                <a:cxn ang="0">
                  <a:pos x="310" y="390"/>
                </a:cxn>
                <a:cxn ang="0">
                  <a:pos x="293" y="365"/>
                </a:cxn>
                <a:cxn ang="0">
                  <a:pos x="263" y="346"/>
                </a:cxn>
                <a:cxn ang="0">
                  <a:pos x="229" y="332"/>
                </a:cxn>
                <a:cxn ang="0">
                  <a:pos x="197" y="323"/>
                </a:cxn>
                <a:cxn ang="0">
                  <a:pos x="190" y="316"/>
                </a:cxn>
                <a:cxn ang="0">
                  <a:pos x="199" y="282"/>
                </a:cxn>
                <a:cxn ang="0">
                  <a:pos x="214" y="224"/>
                </a:cxn>
                <a:cxn ang="0">
                  <a:pos x="220" y="191"/>
                </a:cxn>
                <a:cxn ang="0">
                  <a:pos x="227" y="134"/>
                </a:cxn>
                <a:cxn ang="0">
                  <a:pos x="227" y="74"/>
                </a:cxn>
                <a:cxn ang="0">
                  <a:pos x="224" y="29"/>
                </a:cxn>
                <a:cxn ang="0">
                  <a:pos x="216" y="9"/>
                </a:cxn>
                <a:cxn ang="0">
                  <a:pos x="203" y="0"/>
                </a:cxn>
                <a:cxn ang="0">
                  <a:pos x="185" y="2"/>
                </a:cxn>
                <a:cxn ang="0">
                  <a:pos x="173" y="7"/>
                </a:cxn>
                <a:cxn ang="0">
                  <a:pos x="150" y="19"/>
                </a:cxn>
              </a:cxnLst>
              <a:rect l="0" t="0" r="r" b="b"/>
              <a:pathLst>
                <a:path w="311" h="409">
                  <a:moveTo>
                    <a:pt x="150" y="19"/>
                  </a:moveTo>
                  <a:lnTo>
                    <a:pt x="125" y="29"/>
                  </a:lnTo>
                  <a:lnTo>
                    <a:pt x="91" y="46"/>
                  </a:lnTo>
                  <a:lnTo>
                    <a:pt x="59" y="62"/>
                  </a:lnTo>
                  <a:lnTo>
                    <a:pt x="11" y="90"/>
                  </a:lnTo>
                  <a:lnTo>
                    <a:pt x="0" y="122"/>
                  </a:lnTo>
                  <a:lnTo>
                    <a:pt x="7" y="173"/>
                  </a:lnTo>
                  <a:lnTo>
                    <a:pt x="43" y="177"/>
                  </a:lnTo>
                  <a:lnTo>
                    <a:pt x="68" y="162"/>
                  </a:lnTo>
                  <a:lnTo>
                    <a:pt x="94" y="127"/>
                  </a:lnTo>
                  <a:lnTo>
                    <a:pt x="115" y="90"/>
                  </a:lnTo>
                  <a:lnTo>
                    <a:pt x="137" y="71"/>
                  </a:lnTo>
                  <a:lnTo>
                    <a:pt x="158" y="62"/>
                  </a:lnTo>
                  <a:lnTo>
                    <a:pt x="180" y="57"/>
                  </a:lnTo>
                  <a:lnTo>
                    <a:pt x="193" y="69"/>
                  </a:lnTo>
                  <a:lnTo>
                    <a:pt x="194" y="108"/>
                  </a:lnTo>
                  <a:lnTo>
                    <a:pt x="185" y="214"/>
                  </a:lnTo>
                  <a:lnTo>
                    <a:pt x="173" y="274"/>
                  </a:lnTo>
                  <a:lnTo>
                    <a:pt x="160" y="311"/>
                  </a:lnTo>
                  <a:lnTo>
                    <a:pt x="156" y="334"/>
                  </a:lnTo>
                  <a:lnTo>
                    <a:pt x="158" y="348"/>
                  </a:lnTo>
                  <a:lnTo>
                    <a:pt x="180" y="352"/>
                  </a:lnTo>
                  <a:lnTo>
                    <a:pt x="219" y="361"/>
                  </a:lnTo>
                  <a:lnTo>
                    <a:pt x="267" y="381"/>
                  </a:lnTo>
                  <a:lnTo>
                    <a:pt x="288" y="408"/>
                  </a:lnTo>
                  <a:lnTo>
                    <a:pt x="306" y="408"/>
                  </a:lnTo>
                  <a:lnTo>
                    <a:pt x="310" y="390"/>
                  </a:lnTo>
                  <a:lnTo>
                    <a:pt x="293" y="365"/>
                  </a:lnTo>
                  <a:lnTo>
                    <a:pt x="263" y="346"/>
                  </a:lnTo>
                  <a:lnTo>
                    <a:pt x="229" y="332"/>
                  </a:lnTo>
                  <a:lnTo>
                    <a:pt x="197" y="323"/>
                  </a:lnTo>
                  <a:lnTo>
                    <a:pt x="190" y="316"/>
                  </a:lnTo>
                  <a:lnTo>
                    <a:pt x="199" y="282"/>
                  </a:lnTo>
                  <a:lnTo>
                    <a:pt x="214" y="224"/>
                  </a:lnTo>
                  <a:lnTo>
                    <a:pt x="220" y="191"/>
                  </a:lnTo>
                  <a:lnTo>
                    <a:pt x="227" y="134"/>
                  </a:lnTo>
                  <a:lnTo>
                    <a:pt x="227" y="74"/>
                  </a:lnTo>
                  <a:lnTo>
                    <a:pt x="224" y="29"/>
                  </a:lnTo>
                  <a:lnTo>
                    <a:pt x="216" y="9"/>
                  </a:lnTo>
                  <a:lnTo>
                    <a:pt x="203" y="0"/>
                  </a:lnTo>
                  <a:lnTo>
                    <a:pt x="185" y="2"/>
                  </a:lnTo>
                  <a:lnTo>
                    <a:pt x="173" y="7"/>
                  </a:lnTo>
                  <a:lnTo>
                    <a:pt x="150" y="19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0533" name="Freeform 53"/>
            <p:cNvSpPr>
              <a:spLocks/>
            </p:cNvSpPr>
            <p:nvPr/>
          </p:nvSpPr>
          <p:spPr bwMode="auto">
            <a:xfrm>
              <a:off x="702" y="2646"/>
              <a:ext cx="204" cy="444"/>
            </a:xfrm>
            <a:custGeom>
              <a:avLst/>
              <a:gdLst/>
              <a:ahLst/>
              <a:cxnLst>
                <a:cxn ang="0">
                  <a:pos x="190" y="12"/>
                </a:cxn>
                <a:cxn ang="0">
                  <a:pos x="169" y="0"/>
                </a:cxn>
                <a:cxn ang="0">
                  <a:pos x="134" y="3"/>
                </a:cxn>
                <a:cxn ang="0">
                  <a:pos x="103" y="17"/>
                </a:cxn>
                <a:cxn ang="0">
                  <a:pos x="70" y="58"/>
                </a:cxn>
                <a:cxn ang="0">
                  <a:pos x="35" y="123"/>
                </a:cxn>
                <a:cxn ang="0">
                  <a:pos x="12" y="190"/>
                </a:cxn>
                <a:cxn ang="0">
                  <a:pos x="0" y="253"/>
                </a:cxn>
                <a:cxn ang="0">
                  <a:pos x="4" y="310"/>
                </a:cxn>
                <a:cxn ang="0">
                  <a:pos x="18" y="362"/>
                </a:cxn>
                <a:cxn ang="0">
                  <a:pos x="35" y="398"/>
                </a:cxn>
                <a:cxn ang="0">
                  <a:pos x="55" y="417"/>
                </a:cxn>
                <a:cxn ang="0">
                  <a:pos x="95" y="443"/>
                </a:cxn>
                <a:cxn ang="0">
                  <a:pos x="124" y="443"/>
                </a:cxn>
                <a:cxn ang="0">
                  <a:pos x="159" y="424"/>
                </a:cxn>
                <a:cxn ang="0">
                  <a:pos x="184" y="394"/>
                </a:cxn>
                <a:cxn ang="0">
                  <a:pos x="177" y="364"/>
                </a:cxn>
                <a:cxn ang="0">
                  <a:pos x="165" y="327"/>
                </a:cxn>
                <a:cxn ang="0">
                  <a:pos x="141" y="301"/>
                </a:cxn>
                <a:cxn ang="0">
                  <a:pos x="126" y="277"/>
                </a:cxn>
                <a:cxn ang="0">
                  <a:pos x="117" y="253"/>
                </a:cxn>
                <a:cxn ang="0">
                  <a:pos x="117" y="222"/>
                </a:cxn>
                <a:cxn ang="0">
                  <a:pos x="126" y="185"/>
                </a:cxn>
                <a:cxn ang="0">
                  <a:pos x="143" y="153"/>
                </a:cxn>
                <a:cxn ang="0">
                  <a:pos x="172" y="119"/>
                </a:cxn>
                <a:cxn ang="0">
                  <a:pos x="193" y="93"/>
                </a:cxn>
                <a:cxn ang="0">
                  <a:pos x="203" y="64"/>
                </a:cxn>
                <a:cxn ang="0">
                  <a:pos x="203" y="36"/>
                </a:cxn>
                <a:cxn ang="0">
                  <a:pos x="190" y="12"/>
                </a:cxn>
              </a:cxnLst>
              <a:rect l="0" t="0" r="r" b="b"/>
              <a:pathLst>
                <a:path w="204" h="444">
                  <a:moveTo>
                    <a:pt x="190" y="12"/>
                  </a:moveTo>
                  <a:lnTo>
                    <a:pt x="169" y="0"/>
                  </a:lnTo>
                  <a:lnTo>
                    <a:pt x="134" y="3"/>
                  </a:lnTo>
                  <a:lnTo>
                    <a:pt x="103" y="17"/>
                  </a:lnTo>
                  <a:lnTo>
                    <a:pt x="70" y="58"/>
                  </a:lnTo>
                  <a:lnTo>
                    <a:pt x="35" y="123"/>
                  </a:lnTo>
                  <a:lnTo>
                    <a:pt x="12" y="190"/>
                  </a:lnTo>
                  <a:lnTo>
                    <a:pt x="0" y="253"/>
                  </a:lnTo>
                  <a:lnTo>
                    <a:pt x="4" y="310"/>
                  </a:lnTo>
                  <a:lnTo>
                    <a:pt x="18" y="362"/>
                  </a:lnTo>
                  <a:lnTo>
                    <a:pt x="35" y="398"/>
                  </a:lnTo>
                  <a:lnTo>
                    <a:pt x="55" y="417"/>
                  </a:lnTo>
                  <a:lnTo>
                    <a:pt x="95" y="443"/>
                  </a:lnTo>
                  <a:lnTo>
                    <a:pt x="124" y="443"/>
                  </a:lnTo>
                  <a:lnTo>
                    <a:pt x="159" y="424"/>
                  </a:lnTo>
                  <a:lnTo>
                    <a:pt x="184" y="394"/>
                  </a:lnTo>
                  <a:lnTo>
                    <a:pt x="177" y="364"/>
                  </a:lnTo>
                  <a:lnTo>
                    <a:pt x="165" y="327"/>
                  </a:lnTo>
                  <a:lnTo>
                    <a:pt x="141" y="301"/>
                  </a:lnTo>
                  <a:lnTo>
                    <a:pt x="126" y="277"/>
                  </a:lnTo>
                  <a:lnTo>
                    <a:pt x="117" y="253"/>
                  </a:lnTo>
                  <a:lnTo>
                    <a:pt x="117" y="222"/>
                  </a:lnTo>
                  <a:lnTo>
                    <a:pt x="126" y="185"/>
                  </a:lnTo>
                  <a:lnTo>
                    <a:pt x="143" y="153"/>
                  </a:lnTo>
                  <a:lnTo>
                    <a:pt x="172" y="119"/>
                  </a:lnTo>
                  <a:lnTo>
                    <a:pt x="193" y="93"/>
                  </a:lnTo>
                  <a:lnTo>
                    <a:pt x="203" y="64"/>
                  </a:lnTo>
                  <a:lnTo>
                    <a:pt x="203" y="36"/>
                  </a:lnTo>
                  <a:lnTo>
                    <a:pt x="190" y="12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</p:grpSp>
      <p:grpSp>
        <p:nvGrpSpPr>
          <p:cNvPr id="20541" name="Group 61"/>
          <p:cNvGrpSpPr>
            <a:grpSpLocks/>
          </p:cNvGrpSpPr>
          <p:nvPr/>
        </p:nvGrpSpPr>
        <p:grpSpPr bwMode="auto">
          <a:xfrm>
            <a:off x="1681163" y="4110038"/>
            <a:ext cx="1243012" cy="1601787"/>
            <a:chOff x="1059" y="2589"/>
            <a:chExt cx="783" cy="1009"/>
          </a:xfrm>
        </p:grpSpPr>
        <p:sp>
          <p:nvSpPr>
            <p:cNvPr id="20535" name="Freeform 55"/>
            <p:cNvSpPr>
              <a:spLocks/>
            </p:cNvSpPr>
            <p:nvPr/>
          </p:nvSpPr>
          <p:spPr bwMode="auto">
            <a:xfrm>
              <a:off x="1394" y="2589"/>
              <a:ext cx="199" cy="234"/>
            </a:xfrm>
            <a:custGeom>
              <a:avLst/>
              <a:gdLst/>
              <a:ahLst/>
              <a:cxnLst>
                <a:cxn ang="0">
                  <a:pos x="79" y="22"/>
                </a:cxn>
                <a:cxn ang="0">
                  <a:pos x="104" y="9"/>
                </a:cxn>
                <a:cxn ang="0">
                  <a:pos x="127" y="1"/>
                </a:cxn>
                <a:cxn ang="0">
                  <a:pos x="150" y="0"/>
                </a:cxn>
                <a:cxn ang="0">
                  <a:pos x="169" y="3"/>
                </a:cxn>
                <a:cxn ang="0">
                  <a:pos x="187" y="21"/>
                </a:cxn>
                <a:cxn ang="0">
                  <a:pos x="194" y="54"/>
                </a:cxn>
                <a:cxn ang="0">
                  <a:pos x="188" y="86"/>
                </a:cxn>
                <a:cxn ang="0">
                  <a:pos x="179" y="109"/>
                </a:cxn>
                <a:cxn ang="0">
                  <a:pos x="157" y="138"/>
                </a:cxn>
                <a:cxn ang="0">
                  <a:pos x="159" y="157"/>
                </a:cxn>
                <a:cxn ang="0">
                  <a:pos x="198" y="197"/>
                </a:cxn>
                <a:cxn ang="0">
                  <a:pos x="191" y="215"/>
                </a:cxn>
                <a:cxn ang="0">
                  <a:pos x="140" y="168"/>
                </a:cxn>
                <a:cxn ang="0">
                  <a:pos x="120" y="188"/>
                </a:cxn>
                <a:cxn ang="0">
                  <a:pos x="91" y="208"/>
                </a:cxn>
                <a:cxn ang="0">
                  <a:pos x="66" y="227"/>
                </a:cxn>
                <a:cxn ang="0">
                  <a:pos x="40" y="233"/>
                </a:cxn>
                <a:cxn ang="0">
                  <a:pos x="18" y="225"/>
                </a:cxn>
                <a:cxn ang="0">
                  <a:pos x="8" y="203"/>
                </a:cxn>
                <a:cxn ang="0">
                  <a:pos x="0" y="159"/>
                </a:cxn>
                <a:cxn ang="0">
                  <a:pos x="10" y="117"/>
                </a:cxn>
                <a:cxn ang="0">
                  <a:pos x="31" y="78"/>
                </a:cxn>
                <a:cxn ang="0">
                  <a:pos x="53" y="49"/>
                </a:cxn>
                <a:cxn ang="0">
                  <a:pos x="66" y="34"/>
                </a:cxn>
                <a:cxn ang="0">
                  <a:pos x="79" y="22"/>
                </a:cxn>
              </a:cxnLst>
              <a:rect l="0" t="0" r="r" b="b"/>
              <a:pathLst>
                <a:path w="199" h="234">
                  <a:moveTo>
                    <a:pt x="79" y="22"/>
                  </a:moveTo>
                  <a:lnTo>
                    <a:pt x="104" y="9"/>
                  </a:lnTo>
                  <a:lnTo>
                    <a:pt x="127" y="1"/>
                  </a:lnTo>
                  <a:lnTo>
                    <a:pt x="150" y="0"/>
                  </a:lnTo>
                  <a:lnTo>
                    <a:pt x="169" y="3"/>
                  </a:lnTo>
                  <a:lnTo>
                    <a:pt x="187" y="21"/>
                  </a:lnTo>
                  <a:lnTo>
                    <a:pt x="194" y="54"/>
                  </a:lnTo>
                  <a:lnTo>
                    <a:pt x="188" y="86"/>
                  </a:lnTo>
                  <a:lnTo>
                    <a:pt x="179" y="109"/>
                  </a:lnTo>
                  <a:lnTo>
                    <a:pt x="157" y="138"/>
                  </a:lnTo>
                  <a:lnTo>
                    <a:pt x="159" y="157"/>
                  </a:lnTo>
                  <a:lnTo>
                    <a:pt x="198" y="197"/>
                  </a:lnTo>
                  <a:lnTo>
                    <a:pt x="191" y="215"/>
                  </a:lnTo>
                  <a:lnTo>
                    <a:pt x="140" y="168"/>
                  </a:lnTo>
                  <a:lnTo>
                    <a:pt x="120" y="188"/>
                  </a:lnTo>
                  <a:lnTo>
                    <a:pt x="91" y="208"/>
                  </a:lnTo>
                  <a:lnTo>
                    <a:pt x="66" y="227"/>
                  </a:lnTo>
                  <a:lnTo>
                    <a:pt x="40" y="233"/>
                  </a:lnTo>
                  <a:lnTo>
                    <a:pt x="18" y="225"/>
                  </a:lnTo>
                  <a:lnTo>
                    <a:pt x="8" y="203"/>
                  </a:lnTo>
                  <a:lnTo>
                    <a:pt x="0" y="159"/>
                  </a:lnTo>
                  <a:lnTo>
                    <a:pt x="10" y="117"/>
                  </a:lnTo>
                  <a:lnTo>
                    <a:pt x="31" y="78"/>
                  </a:lnTo>
                  <a:lnTo>
                    <a:pt x="53" y="49"/>
                  </a:lnTo>
                  <a:lnTo>
                    <a:pt x="66" y="34"/>
                  </a:lnTo>
                  <a:lnTo>
                    <a:pt x="79" y="22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0536" name="Freeform 56"/>
            <p:cNvSpPr>
              <a:spLocks/>
            </p:cNvSpPr>
            <p:nvPr/>
          </p:nvSpPr>
          <p:spPr bwMode="auto">
            <a:xfrm>
              <a:off x="1059" y="2763"/>
              <a:ext cx="319" cy="242"/>
            </a:xfrm>
            <a:custGeom>
              <a:avLst/>
              <a:gdLst/>
              <a:ahLst/>
              <a:cxnLst>
                <a:cxn ang="0">
                  <a:pos x="265" y="42"/>
                </a:cxn>
                <a:cxn ang="0">
                  <a:pos x="290" y="40"/>
                </a:cxn>
                <a:cxn ang="0">
                  <a:pos x="314" y="45"/>
                </a:cxn>
                <a:cxn ang="0">
                  <a:pos x="318" y="66"/>
                </a:cxn>
                <a:cxn ang="0">
                  <a:pos x="302" y="85"/>
                </a:cxn>
                <a:cxn ang="0">
                  <a:pos x="269" y="92"/>
                </a:cxn>
                <a:cxn ang="0">
                  <a:pos x="235" y="87"/>
                </a:cxn>
                <a:cxn ang="0">
                  <a:pos x="168" y="71"/>
                </a:cxn>
                <a:cxn ang="0">
                  <a:pos x="120" y="57"/>
                </a:cxn>
                <a:cxn ang="0">
                  <a:pos x="82" y="44"/>
                </a:cxn>
                <a:cxn ang="0">
                  <a:pos x="48" y="33"/>
                </a:cxn>
                <a:cxn ang="0">
                  <a:pos x="35" y="28"/>
                </a:cxn>
                <a:cxn ang="0">
                  <a:pos x="26" y="35"/>
                </a:cxn>
                <a:cxn ang="0">
                  <a:pos x="32" y="58"/>
                </a:cxn>
                <a:cxn ang="0">
                  <a:pos x="37" y="89"/>
                </a:cxn>
                <a:cxn ang="0">
                  <a:pos x="55" y="128"/>
                </a:cxn>
                <a:cxn ang="0">
                  <a:pos x="70" y="159"/>
                </a:cxn>
                <a:cxn ang="0">
                  <a:pos x="90" y="186"/>
                </a:cxn>
                <a:cxn ang="0">
                  <a:pos x="107" y="206"/>
                </a:cxn>
                <a:cxn ang="0">
                  <a:pos x="116" y="228"/>
                </a:cxn>
                <a:cxn ang="0">
                  <a:pos x="112" y="240"/>
                </a:cxn>
                <a:cxn ang="0">
                  <a:pos x="98" y="241"/>
                </a:cxn>
                <a:cxn ang="0">
                  <a:pos x="69" y="231"/>
                </a:cxn>
                <a:cxn ang="0">
                  <a:pos x="29" y="232"/>
                </a:cxn>
                <a:cxn ang="0">
                  <a:pos x="8" y="230"/>
                </a:cxn>
                <a:cxn ang="0">
                  <a:pos x="3" y="219"/>
                </a:cxn>
                <a:cxn ang="0">
                  <a:pos x="9" y="212"/>
                </a:cxn>
                <a:cxn ang="0">
                  <a:pos x="30" y="210"/>
                </a:cxn>
                <a:cxn ang="0">
                  <a:pos x="63" y="208"/>
                </a:cxn>
                <a:cxn ang="0">
                  <a:pos x="74" y="203"/>
                </a:cxn>
                <a:cxn ang="0">
                  <a:pos x="67" y="194"/>
                </a:cxn>
                <a:cxn ang="0">
                  <a:pos x="49" y="172"/>
                </a:cxn>
                <a:cxn ang="0">
                  <a:pos x="33" y="143"/>
                </a:cxn>
                <a:cxn ang="0">
                  <a:pos x="24" y="111"/>
                </a:cxn>
                <a:cxn ang="0">
                  <a:pos x="10" y="80"/>
                </a:cxn>
                <a:cxn ang="0">
                  <a:pos x="2" y="50"/>
                </a:cxn>
                <a:cxn ang="0">
                  <a:pos x="0" y="18"/>
                </a:cxn>
                <a:cxn ang="0">
                  <a:pos x="6" y="4"/>
                </a:cxn>
                <a:cxn ang="0">
                  <a:pos x="27" y="1"/>
                </a:cxn>
                <a:cxn ang="0">
                  <a:pos x="41" y="0"/>
                </a:cxn>
                <a:cxn ang="0">
                  <a:pos x="65" y="5"/>
                </a:cxn>
                <a:cxn ang="0">
                  <a:pos x="112" y="16"/>
                </a:cxn>
                <a:cxn ang="0">
                  <a:pos x="146" y="26"/>
                </a:cxn>
                <a:cxn ang="0">
                  <a:pos x="191" y="34"/>
                </a:cxn>
                <a:cxn ang="0">
                  <a:pos x="232" y="39"/>
                </a:cxn>
                <a:cxn ang="0">
                  <a:pos x="265" y="42"/>
                </a:cxn>
              </a:cxnLst>
              <a:rect l="0" t="0" r="r" b="b"/>
              <a:pathLst>
                <a:path w="319" h="242">
                  <a:moveTo>
                    <a:pt x="265" y="42"/>
                  </a:moveTo>
                  <a:lnTo>
                    <a:pt x="290" y="40"/>
                  </a:lnTo>
                  <a:lnTo>
                    <a:pt x="314" y="45"/>
                  </a:lnTo>
                  <a:lnTo>
                    <a:pt x="318" y="66"/>
                  </a:lnTo>
                  <a:lnTo>
                    <a:pt x="302" y="85"/>
                  </a:lnTo>
                  <a:lnTo>
                    <a:pt x="269" y="92"/>
                  </a:lnTo>
                  <a:lnTo>
                    <a:pt x="235" y="87"/>
                  </a:lnTo>
                  <a:lnTo>
                    <a:pt x="168" y="71"/>
                  </a:lnTo>
                  <a:lnTo>
                    <a:pt x="120" y="57"/>
                  </a:lnTo>
                  <a:lnTo>
                    <a:pt x="82" y="44"/>
                  </a:lnTo>
                  <a:lnTo>
                    <a:pt x="48" y="33"/>
                  </a:lnTo>
                  <a:lnTo>
                    <a:pt x="35" y="28"/>
                  </a:lnTo>
                  <a:lnTo>
                    <a:pt x="26" y="35"/>
                  </a:lnTo>
                  <a:lnTo>
                    <a:pt x="32" y="58"/>
                  </a:lnTo>
                  <a:lnTo>
                    <a:pt x="37" y="89"/>
                  </a:lnTo>
                  <a:lnTo>
                    <a:pt x="55" y="128"/>
                  </a:lnTo>
                  <a:lnTo>
                    <a:pt x="70" y="159"/>
                  </a:lnTo>
                  <a:lnTo>
                    <a:pt x="90" y="186"/>
                  </a:lnTo>
                  <a:lnTo>
                    <a:pt x="107" y="206"/>
                  </a:lnTo>
                  <a:lnTo>
                    <a:pt x="116" y="228"/>
                  </a:lnTo>
                  <a:lnTo>
                    <a:pt x="112" y="240"/>
                  </a:lnTo>
                  <a:lnTo>
                    <a:pt x="98" y="241"/>
                  </a:lnTo>
                  <a:lnTo>
                    <a:pt x="69" y="231"/>
                  </a:lnTo>
                  <a:lnTo>
                    <a:pt x="29" y="232"/>
                  </a:lnTo>
                  <a:lnTo>
                    <a:pt x="8" y="230"/>
                  </a:lnTo>
                  <a:lnTo>
                    <a:pt x="3" y="219"/>
                  </a:lnTo>
                  <a:lnTo>
                    <a:pt x="9" y="212"/>
                  </a:lnTo>
                  <a:lnTo>
                    <a:pt x="30" y="210"/>
                  </a:lnTo>
                  <a:lnTo>
                    <a:pt x="63" y="208"/>
                  </a:lnTo>
                  <a:lnTo>
                    <a:pt x="74" y="203"/>
                  </a:lnTo>
                  <a:lnTo>
                    <a:pt x="67" y="194"/>
                  </a:lnTo>
                  <a:lnTo>
                    <a:pt x="49" y="172"/>
                  </a:lnTo>
                  <a:lnTo>
                    <a:pt x="33" y="143"/>
                  </a:lnTo>
                  <a:lnTo>
                    <a:pt x="24" y="111"/>
                  </a:lnTo>
                  <a:lnTo>
                    <a:pt x="10" y="80"/>
                  </a:lnTo>
                  <a:lnTo>
                    <a:pt x="2" y="50"/>
                  </a:lnTo>
                  <a:lnTo>
                    <a:pt x="0" y="18"/>
                  </a:lnTo>
                  <a:lnTo>
                    <a:pt x="6" y="4"/>
                  </a:lnTo>
                  <a:lnTo>
                    <a:pt x="27" y="1"/>
                  </a:lnTo>
                  <a:lnTo>
                    <a:pt x="41" y="0"/>
                  </a:lnTo>
                  <a:lnTo>
                    <a:pt x="65" y="5"/>
                  </a:lnTo>
                  <a:lnTo>
                    <a:pt x="112" y="16"/>
                  </a:lnTo>
                  <a:lnTo>
                    <a:pt x="146" y="26"/>
                  </a:lnTo>
                  <a:lnTo>
                    <a:pt x="191" y="34"/>
                  </a:lnTo>
                  <a:lnTo>
                    <a:pt x="232" y="39"/>
                  </a:lnTo>
                  <a:lnTo>
                    <a:pt x="265" y="42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0537" name="Freeform 57"/>
            <p:cNvSpPr>
              <a:spLocks/>
            </p:cNvSpPr>
            <p:nvPr/>
          </p:nvSpPr>
          <p:spPr bwMode="auto">
            <a:xfrm>
              <a:off x="1515" y="2688"/>
              <a:ext cx="327" cy="227"/>
            </a:xfrm>
            <a:custGeom>
              <a:avLst/>
              <a:gdLst/>
              <a:ahLst/>
              <a:cxnLst>
                <a:cxn ang="0">
                  <a:pos x="25" y="147"/>
                </a:cxn>
                <a:cxn ang="0">
                  <a:pos x="5" y="153"/>
                </a:cxn>
                <a:cxn ang="0">
                  <a:pos x="0" y="166"/>
                </a:cxn>
                <a:cxn ang="0">
                  <a:pos x="8" y="182"/>
                </a:cxn>
                <a:cxn ang="0">
                  <a:pos x="26" y="192"/>
                </a:cxn>
                <a:cxn ang="0">
                  <a:pos x="41" y="188"/>
                </a:cxn>
                <a:cxn ang="0">
                  <a:pos x="62" y="171"/>
                </a:cxn>
                <a:cxn ang="0">
                  <a:pos x="85" y="139"/>
                </a:cxn>
                <a:cxn ang="0">
                  <a:pos x="117" y="96"/>
                </a:cxn>
                <a:cxn ang="0">
                  <a:pos x="150" y="45"/>
                </a:cxn>
                <a:cxn ang="0">
                  <a:pos x="160" y="30"/>
                </a:cxn>
                <a:cxn ang="0">
                  <a:pos x="175" y="26"/>
                </a:cxn>
                <a:cxn ang="0">
                  <a:pos x="190" y="39"/>
                </a:cxn>
                <a:cxn ang="0">
                  <a:pos x="198" y="57"/>
                </a:cxn>
                <a:cxn ang="0">
                  <a:pos x="208" y="84"/>
                </a:cxn>
                <a:cxn ang="0">
                  <a:pos x="217" y="117"/>
                </a:cxn>
                <a:cxn ang="0">
                  <a:pos x="216" y="145"/>
                </a:cxn>
                <a:cxn ang="0">
                  <a:pos x="218" y="178"/>
                </a:cxn>
                <a:cxn ang="0">
                  <a:pos x="211" y="201"/>
                </a:cxn>
                <a:cxn ang="0">
                  <a:pos x="219" y="225"/>
                </a:cxn>
                <a:cxn ang="0">
                  <a:pos x="234" y="226"/>
                </a:cxn>
                <a:cxn ang="0">
                  <a:pos x="252" y="216"/>
                </a:cxn>
                <a:cxn ang="0">
                  <a:pos x="281" y="193"/>
                </a:cxn>
                <a:cxn ang="0">
                  <a:pos x="307" y="190"/>
                </a:cxn>
                <a:cxn ang="0">
                  <a:pos x="326" y="188"/>
                </a:cxn>
                <a:cxn ang="0">
                  <a:pos x="325" y="177"/>
                </a:cxn>
                <a:cxn ang="0">
                  <a:pos x="310" y="167"/>
                </a:cxn>
                <a:cxn ang="0">
                  <a:pos x="288" y="171"/>
                </a:cxn>
                <a:cxn ang="0">
                  <a:pos x="263" y="183"/>
                </a:cxn>
                <a:cxn ang="0">
                  <a:pos x="248" y="199"/>
                </a:cxn>
                <a:cxn ang="0">
                  <a:pos x="234" y="199"/>
                </a:cxn>
                <a:cxn ang="0">
                  <a:pos x="238" y="165"/>
                </a:cxn>
                <a:cxn ang="0">
                  <a:pos x="238" y="123"/>
                </a:cxn>
                <a:cxn ang="0">
                  <a:pos x="238" y="97"/>
                </a:cxn>
                <a:cxn ang="0">
                  <a:pos x="234" y="73"/>
                </a:cxn>
                <a:cxn ang="0">
                  <a:pos x="215" y="40"/>
                </a:cxn>
                <a:cxn ang="0">
                  <a:pos x="200" y="17"/>
                </a:cxn>
                <a:cxn ang="0">
                  <a:pos x="176" y="0"/>
                </a:cxn>
                <a:cxn ang="0">
                  <a:pos x="158" y="0"/>
                </a:cxn>
                <a:cxn ang="0">
                  <a:pos x="145" y="10"/>
                </a:cxn>
                <a:cxn ang="0">
                  <a:pos x="119" y="56"/>
                </a:cxn>
                <a:cxn ang="0">
                  <a:pos x="85" y="102"/>
                </a:cxn>
                <a:cxn ang="0">
                  <a:pos x="57" y="136"/>
                </a:cxn>
                <a:cxn ang="0">
                  <a:pos x="38" y="148"/>
                </a:cxn>
                <a:cxn ang="0">
                  <a:pos x="25" y="147"/>
                </a:cxn>
              </a:cxnLst>
              <a:rect l="0" t="0" r="r" b="b"/>
              <a:pathLst>
                <a:path w="327" h="227">
                  <a:moveTo>
                    <a:pt x="25" y="147"/>
                  </a:moveTo>
                  <a:lnTo>
                    <a:pt x="5" y="153"/>
                  </a:lnTo>
                  <a:lnTo>
                    <a:pt x="0" y="166"/>
                  </a:lnTo>
                  <a:lnTo>
                    <a:pt x="8" y="182"/>
                  </a:lnTo>
                  <a:lnTo>
                    <a:pt x="26" y="192"/>
                  </a:lnTo>
                  <a:lnTo>
                    <a:pt x="41" y="188"/>
                  </a:lnTo>
                  <a:lnTo>
                    <a:pt x="62" y="171"/>
                  </a:lnTo>
                  <a:lnTo>
                    <a:pt x="85" y="139"/>
                  </a:lnTo>
                  <a:lnTo>
                    <a:pt x="117" y="96"/>
                  </a:lnTo>
                  <a:lnTo>
                    <a:pt x="150" y="45"/>
                  </a:lnTo>
                  <a:lnTo>
                    <a:pt x="160" y="30"/>
                  </a:lnTo>
                  <a:lnTo>
                    <a:pt x="175" y="26"/>
                  </a:lnTo>
                  <a:lnTo>
                    <a:pt x="190" y="39"/>
                  </a:lnTo>
                  <a:lnTo>
                    <a:pt x="198" y="57"/>
                  </a:lnTo>
                  <a:lnTo>
                    <a:pt x="208" y="84"/>
                  </a:lnTo>
                  <a:lnTo>
                    <a:pt x="217" y="117"/>
                  </a:lnTo>
                  <a:lnTo>
                    <a:pt x="216" y="145"/>
                  </a:lnTo>
                  <a:lnTo>
                    <a:pt x="218" y="178"/>
                  </a:lnTo>
                  <a:lnTo>
                    <a:pt x="211" y="201"/>
                  </a:lnTo>
                  <a:lnTo>
                    <a:pt x="219" y="225"/>
                  </a:lnTo>
                  <a:lnTo>
                    <a:pt x="234" y="226"/>
                  </a:lnTo>
                  <a:lnTo>
                    <a:pt x="252" y="216"/>
                  </a:lnTo>
                  <a:lnTo>
                    <a:pt x="281" y="193"/>
                  </a:lnTo>
                  <a:lnTo>
                    <a:pt x="307" y="190"/>
                  </a:lnTo>
                  <a:lnTo>
                    <a:pt x="326" y="188"/>
                  </a:lnTo>
                  <a:lnTo>
                    <a:pt x="325" y="177"/>
                  </a:lnTo>
                  <a:lnTo>
                    <a:pt x="310" y="167"/>
                  </a:lnTo>
                  <a:lnTo>
                    <a:pt x="288" y="171"/>
                  </a:lnTo>
                  <a:lnTo>
                    <a:pt x="263" y="183"/>
                  </a:lnTo>
                  <a:lnTo>
                    <a:pt x="248" y="199"/>
                  </a:lnTo>
                  <a:lnTo>
                    <a:pt x="234" y="199"/>
                  </a:lnTo>
                  <a:lnTo>
                    <a:pt x="238" y="165"/>
                  </a:lnTo>
                  <a:lnTo>
                    <a:pt x="238" y="123"/>
                  </a:lnTo>
                  <a:lnTo>
                    <a:pt x="238" y="97"/>
                  </a:lnTo>
                  <a:lnTo>
                    <a:pt x="234" y="73"/>
                  </a:lnTo>
                  <a:lnTo>
                    <a:pt x="215" y="40"/>
                  </a:lnTo>
                  <a:lnTo>
                    <a:pt x="200" y="17"/>
                  </a:lnTo>
                  <a:lnTo>
                    <a:pt x="176" y="0"/>
                  </a:lnTo>
                  <a:lnTo>
                    <a:pt x="158" y="0"/>
                  </a:lnTo>
                  <a:lnTo>
                    <a:pt x="145" y="10"/>
                  </a:lnTo>
                  <a:lnTo>
                    <a:pt x="119" y="56"/>
                  </a:lnTo>
                  <a:lnTo>
                    <a:pt x="85" y="102"/>
                  </a:lnTo>
                  <a:lnTo>
                    <a:pt x="57" y="136"/>
                  </a:lnTo>
                  <a:lnTo>
                    <a:pt x="38" y="148"/>
                  </a:lnTo>
                  <a:lnTo>
                    <a:pt x="25" y="147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0538" name="Freeform 58"/>
            <p:cNvSpPr>
              <a:spLocks/>
            </p:cNvSpPr>
            <p:nvPr/>
          </p:nvSpPr>
          <p:spPr bwMode="auto">
            <a:xfrm>
              <a:off x="1337" y="3077"/>
              <a:ext cx="167" cy="521"/>
            </a:xfrm>
            <a:custGeom>
              <a:avLst/>
              <a:gdLst/>
              <a:ahLst/>
              <a:cxnLst>
                <a:cxn ang="0">
                  <a:pos x="141" y="0"/>
                </a:cxn>
                <a:cxn ang="0">
                  <a:pos x="105" y="15"/>
                </a:cxn>
                <a:cxn ang="0">
                  <a:pos x="69" y="56"/>
                </a:cxn>
                <a:cxn ang="0">
                  <a:pos x="20" y="112"/>
                </a:cxn>
                <a:cxn ang="0">
                  <a:pos x="0" y="166"/>
                </a:cxn>
                <a:cxn ang="0">
                  <a:pos x="8" y="198"/>
                </a:cxn>
                <a:cxn ang="0">
                  <a:pos x="60" y="200"/>
                </a:cxn>
                <a:cxn ang="0">
                  <a:pos x="77" y="174"/>
                </a:cxn>
                <a:cxn ang="0">
                  <a:pos x="85" y="137"/>
                </a:cxn>
                <a:cxn ang="0">
                  <a:pos x="92" y="99"/>
                </a:cxn>
                <a:cxn ang="0">
                  <a:pos x="102" y="66"/>
                </a:cxn>
                <a:cxn ang="0">
                  <a:pos x="122" y="46"/>
                </a:cxn>
                <a:cxn ang="0">
                  <a:pos x="130" y="57"/>
                </a:cxn>
                <a:cxn ang="0">
                  <a:pos x="124" y="118"/>
                </a:cxn>
                <a:cxn ang="0">
                  <a:pos x="107" y="192"/>
                </a:cxn>
                <a:cxn ang="0">
                  <a:pos x="94" y="248"/>
                </a:cxn>
                <a:cxn ang="0">
                  <a:pos x="67" y="314"/>
                </a:cxn>
                <a:cxn ang="0">
                  <a:pos x="45" y="360"/>
                </a:cxn>
                <a:cxn ang="0">
                  <a:pos x="22" y="371"/>
                </a:cxn>
                <a:cxn ang="0">
                  <a:pos x="19" y="381"/>
                </a:cxn>
                <a:cxn ang="0">
                  <a:pos x="57" y="412"/>
                </a:cxn>
                <a:cxn ang="0">
                  <a:pos x="118" y="462"/>
                </a:cxn>
                <a:cxn ang="0">
                  <a:pos x="144" y="520"/>
                </a:cxn>
                <a:cxn ang="0">
                  <a:pos x="158" y="519"/>
                </a:cxn>
                <a:cxn ang="0">
                  <a:pos x="157" y="484"/>
                </a:cxn>
                <a:cxn ang="0">
                  <a:pos x="141" y="442"/>
                </a:cxn>
                <a:cxn ang="0">
                  <a:pos x="109" y="412"/>
                </a:cxn>
                <a:cxn ang="0">
                  <a:pos x="89" y="395"/>
                </a:cxn>
                <a:cxn ang="0">
                  <a:pos x="83" y="372"/>
                </a:cxn>
                <a:cxn ang="0">
                  <a:pos x="92" y="331"/>
                </a:cxn>
                <a:cxn ang="0">
                  <a:pos x="115" y="279"/>
                </a:cxn>
                <a:cxn ang="0">
                  <a:pos x="144" y="207"/>
                </a:cxn>
                <a:cxn ang="0">
                  <a:pos x="155" y="143"/>
                </a:cxn>
                <a:cxn ang="0">
                  <a:pos x="166" y="77"/>
                </a:cxn>
                <a:cxn ang="0">
                  <a:pos x="163" y="36"/>
                </a:cxn>
                <a:cxn ang="0">
                  <a:pos x="155" y="8"/>
                </a:cxn>
                <a:cxn ang="0">
                  <a:pos x="141" y="0"/>
                </a:cxn>
              </a:cxnLst>
              <a:rect l="0" t="0" r="r" b="b"/>
              <a:pathLst>
                <a:path w="167" h="521">
                  <a:moveTo>
                    <a:pt x="141" y="0"/>
                  </a:moveTo>
                  <a:lnTo>
                    <a:pt x="105" y="15"/>
                  </a:lnTo>
                  <a:lnTo>
                    <a:pt x="69" y="56"/>
                  </a:lnTo>
                  <a:lnTo>
                    <a:pt x="20" y="112"/>
                  </a:lnTo>
                  <a:lnTo>
                    <a:pt x="0" y="166"/>
                  </a:lnTo>
                  <a:lnTo>
                    <a:pt x="8" y="198"/>
                  </a:lnTo>
                  <a:lnTo>
                    <a:pt x="60" y="200"/>
                  </a:lnTo>
                  <a:lnTo>
                    <a:pt x="77" y="174"/>
                  </a:lnTo>
                  <a:lnTo>
                    <a:pt x="85" y="137"/>
                  </a:lnTo>
                  <a:lnTo>
                    <a:pt x="92" y="99"/>
                  </a:lnTo>
                  <a:lnTo>
                    <a:pt x="102" y="66"/>
                  </a:lnTo>
                  <a:lnTo>
                    <a:pt x="122" y="46"/>
                  </a:lnTo>
                  <a:lnTo>
                    <a:pt x="130" y="57"/>
                  </a:lnTo>
                  <a:lnTo>
                    <a:pt x="124" y="118"/>
                  </a:lnTo>
                  <a:lnTo>
                    <a:pt x="107" y="192"/>
                  </a:lnTo>
                  <a:lnTo>
                    <a:pt x="94" y="248"/>
                  </a:lnTo>
                  <a:lnTo>
                    <a:pt x="67" y="314"/>
                  </a:lnTo>
                  <a:lnTo>
                    <a:pt x="45" y="360"/>
                  </a:lnTo>
                  <a:lnTo>
                    <a:pt x="22" y="371"/>
                  </a:lnTo>
                  <a:lnTo>
                    <a:pt x="19" y="381"/>
                  </a:lnTo>
                  <a:lnTo>
                    <a:pt x="57" y="412"/>
                  </a:lnTo>
                  <a:lnTo>
                    <a:pt x="118" y="462"/>
                  </a:lnTo>
                  <a:lnTo>
                    <a:pt x="144" y="520"/>
                  </a:lnTo>
                  <a:lnTo>
                    <a:pt x="158" y="519"/>
                  </a:lnTo>
                  <a:lnTo>
                    <a:pt x="157" y="484"/>
                  </a:lnTo>
                  <a:lnTo>
                    <a:pt x="141" y="442"/>
                  </a:lnTo>
                  <a:lnTo>
                    <a:pt x="109" y="412"/>
                  </a:lnTo>
                  <a:lnTo>
                    <a:pt x="89" y="395"/>
                  </a:lnTo>
                  <a:lnTo>
                    <a:pt x="83" y="372"/>
                  </a:lnTo>
                  <a:lnTo>
                    <a:pt x="92" y="331"/>
                  </a:lnTo>
                  <a:lnTo>
                    <a:pt x="115" y="279"/>
                  </a:lnTo>
                  <a:lnTo>
                    <a:pt x="144" y="207"/>
                  </a:lnTo>
                  <a:lnTo>
                    <a:pt x="155" y="143"/>
                  </a:lnTo>
                  <a:lnTo>
                    <a:pt x="166" y="77"/>
                  </a:lnTo>
                  <a:lnTo>
                    <a:pt x="163" y="36"/>
                  </a:lnTo>
                  <a:lnTo>
                    <a:pt x="155" y="8"/>
                  </a:lnTo>
                  <a:lnTo>
                    <a:pt x="141" y="0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0539" name="Freeform 59"/>
            <p:cNvSpPr>
              <a:spLocks/>
            </p:cNvSpPr>
            <p:nvPr/>
          </p:nvSpPr>
          <p:spPr bwMode="auto">
            <a:xfrm>
              <a:off x="1373" y="3100"/>
              <a:ext cx="352" cy="401"/>
            </a:xfrm>
            <a:custGeom>
              <a:avLst/>
              <a:gdLst/>
              <a:ahLst/>
              <a:cxnLst>
                <a:cxn ang="0">
                  <a:pos x="156" y="22"/>
                </a:cxn>
                <a:cxn ang="0">
                  <a:pos x="130" y="35"/>
                </a:cxn>
                <a:cxn ang="0">
                  <a:pos x="93" y="54"/>
                </a:cxn>
                <a:cxn ang="0">
                  <a:pos x="60" y="71"/>
                </a:cxn>
                <a:cxn ang="0">
                  <a:pos x="10" y="102"/>
                </a:cxn>
                <a:cxn ang="0">
                  <a:pos x="0" y="135"/>
                </a:cxn>
                <a:cxn ang="0">
                  <a:pos x="11" y="185"/>
                </a:cxn>
                <a:cxn ang="0">
                  <a:pos x="50" y="187"/>
                </a:cxn>
                <a:cxn ang="0">
                  <a:pos x="76" y="170"/>
                </a:cxn>
                <a:cxn ang="0">
                  <a:pos x="102" y="133"/>
                </a:cxn>
                <a:cxn ang="0">
                  <a:pos x="123" y="95"/>
                </a:cxn>
                <a:cxn ang="0">
                  <a:pos x="145" y="75"/>
                </a:cxn>
                <a:cxn ang="0">
                  <a:pos x="167" y="64"/>
                </a:cxn>
                <a:cxn ang="0">
                  <a:pos x="191" y="59"/>
                </a:cxn>
                <a:cxn ang="0">
                  <a:pos x="205" y="70"/>
                </a:cxn>
                <a:cxn ang="0">
                  <a:pos x="209" y="108"/>
                </a:cxn>
                <a:cxn ang="0">
                  <a:pos x="206" y="214"/>
                </a:cxn>
                <a:cxn ang="0">
                  <a:pos x="196" y="274"/>
                </a:cxn>
                <a:cxn ang="0">
                  <a:pos x="184" y="312"/>
                </a:cxn>
                <a:cxn ang="0">
                  <a:pos x="181" y="335"/>
                </a:cxn>
                <a:cxn ang="0">
                  <a:pos x="185" y="349"/>
                </a:cxn>
                <a:cxn ang="0">
                  <a:pos x="208" y="352"/>
                </a:cxn>
                <a:cxn ang="0">
                  <a:pos x="251" y="357"/>
                </a:cxn>
                <a:cxn ang="0">
                  <a:pos x="304" y="374"/>
                </a:cxn>
                <a:cxn ang="0">
                  <a:pos x="328" y="400"/>
                </a:cxn>
                <a:cxn ang="0">
                  <a:pos x="347" y="399"/>
                </a:cxn>
                <a:cxn ang="0">
                  <a:pos x="351" y="381"/>
                </a:cxn>
                <a:cxn ang="0">
                  <a:pos x="332" y="357"/>
                </a:cxn>
                <a:cxn ang="0">
                  <a:pos x="298" y="340"/>
                </a:cxn>
                <a:cxn ang="0">
                  <a:pos x="260" y="328"/>
                </a:cxn>
                <a:cxn ang="0">
                  <a:pos x="225" y="322"/>
                </a:cxn>
                <a:cxn ang="0">
                  <a:pos x="217" y="315"/>
                </a:cxn>
                <a:cxn ang="0">
                  <a:pos x="224" y="281"/>
                </a:cxn>
                <a:cxn ang="0">
                  <a:pos x="237" y="222"/>
                </a:cxn>
                <a:cxn ang="0">
                  <a:pos x="242" y="189"/>
                </a:cxn>
                <a:cxn ang="0">
                  <a:pos x="246" y="132"/>
                </a:cxn>
                <a:cxn ang="0">
                  <a:pos x="243" y="72"/>
                </a:cxn>
                <a:cxn ang="0">
                  <a:pos x="237" y="28"/>
                </a:cxn>
                <a:cxn ang="0">
                  <a:pos x="226" y="9"/>
                </a:cxn>
                <a:cxn ang="0">
                  <a:pos x="212" y="0"/>
                </a:cxn>
                <a:cxn ang="0">
                  <a:pos x="193" y="3"/>
                </a:cxn>
                <a:cxn ang="0">
                  <a:pos x="180" y="9"/>
                </a:cxn>
                <a:cxn ang="0">
                  <a:pos x="156" y="22"/>
                </a:cxn>
              </a:cxnLst>
              <a:rect l="0" t="0" r="r" b="b"/>
              <a:pathLst>
                <a:path w="352" h="401">
                  <a:moveTo>
                    <a:pt x="156" y="22"/>
                  </a:moveTo>
                  <a:lnTo>
                    <a:pt x="130" y="35"/>
                  </a:lnTo>
                  <a:lnTo>
                    <a:pt x="93" y="54"/>
                  </a:lnTo>
                  <a:lnTo>
                    <a:pt x="60" y="71"/>
                  </a:lnTo>
                  <a:lnTo>
                    <a:pt x="10" y="102"/>
                  </a:lnTo>
                  <a:lnTo>
                    <a:pt x="0" y="135"/>
                  </a:lnTo>
                  <a:lnTo>
                    <a:pt x="11" y="185"/>
                  </a:lnTo>
                  <a:lnTo>
                    <a:pt x="50" y="187"/>
                  </a:lnTo>
                  <a:lnTo>
                    <a:pt x="76" y="170"/>
                  </a:lnTo>
                  <a:lnTo>
                    <a:pt x="102" y="133"/>
                  </a:lnTo>
                  <a:lnTo>
                    <a:pt x="123" y="95"/>
                  </a:lnTo>
                  <a:lnTo>
                    <a:pt x="145" y="75"/>
                  </a:lnTo>
                  <a:lnTo>
                    <a:pt x="167" y="64"/>
                  </a:lnTo>
                  <a:lnTo>
                    <a:pt x="191" y="59"/>
                  </a:lnTo>
                  <a:lnTo>
                    <a:pt x="205" y="70"/>
                  </a:lnTo>
                  <a:lnTo>
                    <a:pt x="209" y="108"/>
                  </a:lnTo>
                  <a:lnTo>
                    <a:pt x="206" y="214"/>
                  </a:lnTo>
                  <a:lnTo>
                    <a:pt x="196" y="274"/>
                  </a:lnTo>
                  <a:lnTo>
                    <a:pt x="184" y="312"/>
                  </a:lnTo>
                  <a:lnTo>
                    <a:pt x="181" y="335"/>
                  </a:lnTo>
                  <a:lnTo>
                    <a:pt x="185" y="349"/>
                  </a:lnTo>
                  <a:lnTo>
                    <a:pt x="208" y="352"/>
                  </a:lnTo>
                  <a:lnTo>
                    <a:pt x="251" y="357"/>
                  </a:lnTo>
                  <a:lnTo>
                    <a:pt x="304" y="374"/>
                  </a:lnTo>
                  <a:lnTo>
                    <a:pt x="328" y="400"/>
                  </a:lnTo>
                  <a:lnTo>
                    <a:pt x="347" y="399"/>
                  </a:lnTo>
                  <a:lnTo>
                    <a:pt x="351" y="381"/>
                  </a:lnTo>
                  <a:lnTo>
                    <a:pt x="332" y="357"/>
                  </a:lnTo>
                  <a:lnTo>
                    <a:pt x="298" y="340"/>
                  </a:lnTo>
                  <a:lnTo>
                    <a:pt x="260" y="328"/>
                  </a:lnTo>
                  <a:lnTo>
                    <a:pt x="225" y="322"/>
                  </a:lnTo>
                  <a:lnTo>
                    <a:pt x="217" y="315"/>
                  </a:lnTo>
                  <a:lnTo>
                    <a:pt x="224" y="281"/>
                  </a:lnTo>
                  <a:lnTo>
                    <a:pt x="237" y="222"/>
                  </a:lnTo>
                  <a:lnTo>
                    <a:pt x="242" y="189"/>
                  </a:lnTo>
                  <a:lnTo>
                    <a:pt x="246" y="132"/>
                  </a:lnTo>
                  <a:lnTo>
                    <a:pt x="243" y="72"/>
                  </a:lnTo>
                  <a:lnTo>
                    <a:pt x="237" y="28"/>
                  </a:lnTo>
                  <a:lnTo>
                    <a:pt x="226" y="9"/>
                  </a:lnTo>
                  <a:lnTo>
                    <a:pt x="212" y="0"/>
                  </a:lnTo>
                  <a:lnTo>
                    <a:pt x="193" y="3"/>
                  </a:lnTo>
                  <a:lnTo>
                    <a:pt x="180" y="9"/>
                  </a:lnTo>
                  <a:lnTo>
                    <a:pt x="156" y="22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0540" name="Freeform 60"/>
            <p:cNvSpPr>
              <a:spLocks/>
            </p:cNvSpPr>
            <p:nvPr/>
          </p:nvSpPr>
          <p:spPr bwMode="auto">
            <a:xfrm>
              <a:off x="1259" y="2841"/>
              <a:ext cx="209" cy="446"/>
            </a:xfrm>
            <a:custGeom>
              <a:avLst/>
              <a:gdLst/>
              <a:ahLst/>
              <a:cxnLst>
                <a:cxn ang="0">
                  <a:pos x="191" y="11"/>
                </a:cxn>
                <a:cxn ang="0">
                  <a:pos x="168" y="0"/>
                </a:cxn>
                <a:cxn ang="0">
                  <a:pos x="130" y="6"/>
                </a:cxn>
                <a:cxn ang="0">
                  <a:pos x="97" y="21"/>
                </a:cxn>
                <a:cxn ang="0">
                  <a:pos x="64" y="65"/>
                </a:cxn>
                <a:cxn ang="0">
                  <a:pos x="30" y="131"/>
                </a:cxn>
                <a:cxn ang="0">
                  <a:pos x="9" y="199"/>
                </a:cxn>
                <a:cxn ang="0">
                  <a:pos x="0" y="262"/>
                </a:cxn>
                <a:cxn ang="0">
                  <a:pos x="8" y="319"/>
                </a:cxn>
                <a:cxn ang="0">
                  <a:pos x="26" y="369"/>
                </a:cxn>
                <a:cxn ang="0">
                  <a:pos x="47" y="404"/>
                </a:cxn>
                <a:cxn ang="0">
                  <a:pos x="70" y="422"/>
                </a:cxn>
                <a:cxn ang="0">
                  <a:pos x="115" y="445"/>
                </a:cxn>
                <a:cxn ang="0">
                  <a:pos x="146" y="443"/>
                </a:cxn>
                <a:cxn ang="0">
                  <a:pos x="182" y="422"/>
                </a:cxn>
                <a:cxn ang="0">
                  <a:pos x="208" y="390"/>
                </a:cxn>
                <a:cxn ang="0">
                  <a:pos x="199" y="361"/>
                </a:cxn>
                <a:cxn ang="0">
                  <a:pos x="183" y="325"/>
                </a:cxn>
                <a:cxn ang="0">
                  <a:pos x="156" y="301"/>
                </a:cxn>
                <a:cxn ang="0">
                  <a:pos x="138" y="279"/>
                </a:cxn>
                <a:cxn ang="0">
                  <a:pos x="127" y="255"/>
                </a:cxn>
                <a:cxn ang="0">
                  <a:pos x="125" y="224"/>
                </a:cxn>
                <a:cxn ang="0">
                  <a:pos x="132" y="187"/>
                </a:cxn>
                <a:cxn ang="0">
                  <a:pos x="149" y="154"/>
                </a:cxn>
                <a:cxn ang="0">
                  <a:pos x="178" y="118"/>
                </a:cxn>
                <a:cxn ang="0">
                  <a:pos x="199" y="91"/>
                </a:cxn>
                <a:cxn ang="0">
                  <a:pos x="208" y="62"/>
                </a:cxn>
                <a:cxn ang="0">
                  <a:pos x="207" y="33"/>
                </a:cxn>
                <a:cxn ang="0">
                  <a:pos x="191" y="11"/>
                </a:cxn>
              </a:cxnLst>
              <a:rect l="0" t="0" r="r" b="b"/>
              <a:pathLst>
                <a:path w="209" h="446">
                  <a:moveTo>
                    <a:pt x="191" y="11"/>
                  </a:moveTo>
                  <a:lnTo>
                    <a:pt x="168" y="0"/>
                  </a:lnTo>
                  <a:lnTo>
                    <a:pt x="130" y="6"/>
                  </a:lnTo>
                  <a:lnTo>
                    <a:pt x="97" y="21"/>
                  </a:lnTo>
                  <a:lnTo>
                    <a:pt x="64" y="65"/>
                  </a:lnTo>
                  <a:lnTo>
                    <a:pt x="30" y="131"/>
                  </a:lnTo>
                  <a:lnTo>
                    <a:pt x="9" y="199"/>
                  </a:lnTo>
                  <a:lnTo>
                    <a:pt x="0" y="262"/>
                  </a:lnTo>
                  <a:lnTo>
                    <a:pt x="8" y="319"/>
                  </a:lnTo>
                  <a:lnTo>
                    <a:pt x="26" y="369"/>
                  </a:lnTo>
                  <a:lnTo>
                    <a:pt x="47" y="404"/>
                  </a:lnTo>
                  <a:lnTo>
                    <a:pt x="70" y="422"/>
                  </a:lnTo>
                  <a:lnTo>
                    <a:pt x="115" y="445"/>
                  </a:lnTo>
                  <a:lnTo>
                    <a:pt x="146" y="443"/>
                  </a:lnTo>
                  <a:lnTo>
                    <a:pt x="182" y="422"/>
                  </a:lnTo>
                  <a:lnTo>
                    <a:pt x="208" y="390"/>
                  </a:lnTo>
                  <a:lnTo>
                    <a:pt x="199" y="361"/>
                  </a:lnTo>
                  <a:lnTo>
                    <a:pt x="183" y="325"/>
                  </a:lnTo>
                  <a:lnTo>
                    <a:pt x="156" y="301"/>
                  </a:lnTo>
                  <a:lnTo>
                    <a:pt x="138" y="279"/>
                  </a:lnTo>
                  <a:lnTo>
                    <a:pt x="127" y="255"/>
                  </a:lnTo>
                  <a:lnTo>
                    <a:pt x="125" y="224"/>
                  </a:lnTo>
                  <a:lnTo>
                    <a:pt x="132" y="187"/>
                  </a:lnTo>
                  <a:lnTo>
                    <a:pt x="149" y="154"/>
                  </a:lnTo>
                  <a:lnTo>
                    <a:pt x="178" y="118"/>
                  </a:lnTo>
                  <a:lnTo>
                    <a:pt x="199" y="91"/>
                  </a:lnTo>
                  <a:lnTo>
                    <a:pt x="208" y="62"/>
                  </a:lnTo>
                  <a:lnTo>
                    <a:pt x="207" y="33"/>
                  </a:lnTo>
                  <a:lnTo>
                    <a:pt x="191" y="11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</p:grpSp>
      <p:sp>
        <p:nvSpPr>
          <p:cNvPr id="20542" name="Freeform 62"/>
          <p:cNvSpPr>
            <a:spLocks/>
          </p:cNvSpPr>
          <p:nvPr/>
        </p:nvSpPr>
        <p:spPr bwMode="auto">
          <a:xfrm>
            <a:off x="42863" y="3836988"/>
            <a:ext cx="9051925" cy="2085975"/>
          </a:xfrm>
          <a:custGeom>
            <a:avLst/>
            <a:gdLst/>
            <a:ahLst/>
            <a:cxnLst>
              <a:cxn ang="0">
                <a:pos x="9" y="53"/>
              </a:cxn>
              <a:cxn ang="0">
                <a:pos x="19" y="61"/>
              </a:cxn>
              <a:cxn ang="0">
                <a:pos x="9" y="59"/>
              </a:cxn>
              <a:cxn ang="0">
                <a:pos x="19" y="80"/>
              </a:cxn>
              <a:cxn ang="0">
                <a:pos x="37" y="122"/>
              </a:cxn>
              <a:cxn ang="0">
                <a:pos x="129" y="267"/>
              </a:cxn>
              <a:cxn ang="0">
                <a:pos x="156" y="313"/>
              </a:cxn>
              <a:cxn ang="0">
                <a:pos x="174" y="353"/>
              </a:cxn>
              <a:cxn ang="0">
                <a:pos x="220" y="368"/>
              </a:cxn>
              <a:cxn ang="0">
                <a:pos x="303" y="412"/>
              </a:cxn>
              <a:cxn ang="0">
                <a:pos x="440" y="466"/>
              </a:cxn>
              <a:cxn ang="0">
                <a:pos x="550" y="506"/>
              </a:cxn>
              <a:cxn ang="0">
                <a:pos x="624" y="536"/>
              </a:cxn>
              <a:cxn ang="0">
                <a:pos x="770" y="557"/>
              </a:cxn>
              <a:cxn ang="0">
                <a:pos x="880" y="590"/>
              </a:cxn>
              <a:cxn ang="0">
                <a:pos x="1082" y="618"/>
              </a:cxn>
              <a:cxn ang="0">
                <a:pos x="1283" y="653"/>
              </a:cxn>
              <a:cxn ang="0">
                <a:pos x="1622" y="676"/>
              </a:cxn>
              <a:cxn ang="0">
                <a:pos x="1989" y="714"/>
              </a:cxn>
              <a:cxn ang="0">
                <a:pos x="2310" y="731"/>
              </a:cxn>
              <a:cxn ang="0">
                <a:pos x="2997" y="727"/>
              </a:cxn>
              <a:cxn ang="0">
                <a:pos x="3465" y="712"/>
              </a:cxn>
              <a:cxn ang="0">
                <a:pos x="4005" y="683"/>
              </a:cxn>
              <a:cxn ang="0">
                <a:pos x="4500" y="622"/>
              </a:cxn>
              <a:cxn ang="0">
                <a:pos x="4674" y="582"/>
              </a:cxn>
              <a:cxn ang="0">
                <a:pos x="4794" y="548"/>
              </a:cxn>
              <a:cxn ang="0">
                <a:pos x="4885" y="517"/>
              </a:cxn>
              <a:cxn ang="0">
                <a:pos x="5041" y="492"/>
              </a:cxn>
              <a:cxn ang="0">
                <a:pos x="5169" y="460"/>
              </a:cxn>
              <a:cxn ang="0">
                <a:pos x="5252" y="435"/>
              </a:cxn>
              <a:cxn ang="0">
                <a:pos x="5307" y="393"/>
              </a:cxn>
              <a:cxn ang="0">
                <a:pos x="5444" y="334"/>
              </a:cxn>
              <a:cxn ang="0">
                <a:pos x="5472" y="307"/>
              </a:cxn>
              <a:cxn ang="0">
                <a:pos x="5490" y="300"/>
              </a:cxn>
              <a:cxn ang="0">
                <a:pos x="5527" y="258"/>
              </a:cxn>
              <a:cxn ang="0">
                <a:pos x="5563" y="214"/>
              </a:cxn>
              <a:cxn ang="0">
                <a:pos x="5664" y="61"/>
              </a:cxn>
              <a:cxn ang="0">
                <a:pos x="5701" y="55"/>
              </a:cxn>
              <a:cxn ang="0">
                <a:pos x="5673" y="248"/>
              </a:cxn>
              <a:cxn ang="0">
                <a:pos x="5646" y="397"/>
              </a:cxn>
              <a:cxn ang="0">
                <a:pos x="5600" y="498"/>
              </a:cxn>
              <a:cxn ang="0">
                <a:pos x="5518" y="756"/>
              </a:cxn>
              <a:cxn ang="0">
                <a:pos x="5426" y="985"/>
              </a:cxn>
              <a:cxn ang="0">
                <a:pos x="5398" y="1006"/>
              </a:cxn>
              <a:cxn ang="0">
                <a:pos x="5343" y="1034"/>
              </a:cxn>
              <a:cxn ang="0">
                <a:pos x="5307" y="1071"/>
              </a:cxn>
              <a:cxn ang="0">
                <a:pos x="5087" y="1145"/>
              </a:cxn>
              <a:cxn ang="0">
                <a:pos x="4995" y="1168"/>
              </a:cxn>
              <a:cxn ang="0">
                <a:pos x="4931" y="1197"/>
              </a:cxn>
              <a:cxn ang="0">
                <a:pos x="4629" y="1216"/>
              </a:cxn>
              <a:cxn ang="0">
                <a:pos x="4152" y="1250"/>
              </a:cxn>
              <a:cxn ang="0">
                <a:pos x="3712" y="1292"/>
              </a:cxn>
              <a:cxn ang="0">
                <a:pos x="2310" y="1313"/>
              </a:cxn>
              <a:cxn ang="0">
                <a:pos x="1403" y="1265"/>
              </a:cxn>
              <a:cxn ang="0">
                <a:pos x="816" y="1221"/>
              </a:cxn>
              <a:cxn ang="0">
                <a:pos x="495" y="1155"/>
              </a:cxn>
              <a:cxn ang="0">
                <a:pos x="413" y="1063"/>
              </a:cxn>
              <a:cxn ang="0">
                <a:pos x="330" y="1027"/>
              </a:cxn>
              <a:cxn ang="0">
                <a:pos x="275" y="973"/>
              </a:cxn>
              <a:cxn ang="0">
                <a:pos x="211" y="899"/>
              </a:cxn>
              <a:cxn ang="0">
                <a:pos x="129" y="763"/>
              </a:cxn>
              <a:cxn ang="0">
                <a:pos x="74" y="445"/>
              </a:cxn>
              <a:cxn ang="0">
                <a:pos x="19" y="189"/>
              </a:cxn>
            </a:cxnLst>
            <a:rect l="0" t="0" r="r" b="b"/>
            <a:pathLst>
              <a:path w="5702" h="1314">
                <a:moveTo>
                  <a:pt x="0" y="34"/>
                </a:moveTo>
                <a:lnTo>
                  <a:pt x="9" y="44"/>
                </a:lnTo>
                <a:lnTo>
                  <a:pt x="9" y="53"/>
                </a:lnTo>
                <a:lnTo>
                  <a:pt x="19" y="59"/>
                </a:lnTo>
                <a:lnTo>
                  <a:pt x="19" y="61"/>
                </a:lnTo>
                <a:lnTo>
                  <a:pt x="19" y="61"/>
                </a:lnTo>
                <a:lnTo>
                  <a:pt x="19" y="57"/>
                </a:lnTo>
                <a:lnTo>
                  <a:pt x="9" y="57"/>
                </a:lnTo>
                <a:lnTo>
                  <a:pt x="9" y="59"/>
                </a:lnTo>
                <a:lnTo>
                  <a:pt x="9" y="63"/>
                </a:lnTo>
                <a:lnTo>
                  <a:pt x="9" y="69"/>
                </a:lnTo>
                <a:lnTo>
                  <a:pt x="19" y="80"/>
                </a:lnTo>
                <a:lnTo>
                  <a:pt x="19" y="92"/>
                </a:lnTo>
                <a:lnTo>
                  <a:pt x="28" y="111"/>
                </a:lnTo>
                <a:lnTo>
                  <a:pt x="37" y="122"/>
                </a:lnTo>
                <a:lnTo>
                  <a:pt x="46" y="128"/>
                </a:lnTo>
                <a:lnTo>
                  <a:pt x="101" y="197"/>
                </a:lnTo>
                <a:lnTo>
                  <a:pt x="129" y="267"/>
                </a:lnTo>
                <a:lnTo>
                  <a:pt x="138" y="284"/>
                </a:lnTo>
                <a:lnTo>
                  <a:pt x="156" y="300"/>
                </a:lnTo>
                <a:lnTo>
                  <a:pt x="156" y="313"/>
                </a:lnTo>
                <a:lnTo>
                  <a:pt x="165" y="328"/>
                </a:lnTo>
                <a:lnTo>
                  <a:pt x="165" y="342"/>
                </a:lnTo>
                <a:lnTo>
                  <a:pt x="174" y="353"/>
                </a:lnTo>
                <a:lnTo>
                  <a:pt x="184" y="361"/>
                </a:lnTo>
                <a:lnTo>
                  <a:pt x="202" y="366"/>
                </a:lnTo>
                <a:lnTo>
                  <a:pt x="220" y="368"/>
                </a:lnTo>
                <a:lnTo>
                  <a:pt x="239" y="370"/>
                </a:lnTo>
                <a:lnTo>
                  <a:pt x="275" y="393"/>
                </a:lnTo>
                <a:lnTo>
                  <a:pt x="303" y="412"/>
                </a:lnTo>
                <a:lnTo>
                  <a:pt x="339" y="426"/>
                </a:lnTo>
                <a:lnTo>
                  <a:pt x="376" y="441"/>
                </a:lnTo>
                <a:lnTo>
                  <a:pt x="440" y="466"/>
                </a:lnTo>
                <a:lnTo>
                  <a:pt x="514" y="489"/>
                </a:lnTo>
                <a:lnTo>
                  <a:pt x="532" y="498"/>
                </a:lnTo>
                <a:lnTo>
                  <a:pt x="550" y="506"/>
                </a:lnTo>
                <a:lnTo>
                  <a:pt x="569" y="515"/>
                </a:lnTo>
                <a:lnTo>
                  <a:pt x="578" y="523"/>
                </a:lnTo>
                <a:lnTo>
                  <a:pt x="624" y="536"/>
                </a:lnTo>
                <a:lnTo>
                  <a:pt x="679" y="546"/>
                </a:lnTo>
                <a:lnTo>
                  <a:pt x="724" y="553"/>
                </a:lnTo>
                <a:lnTo>
                  <a:pt x="770" y="557"/>
                </a:lnTo>
                <a:lnTo>
                  <a:pt x="807" y="571"/>
                </a:lnTo>
                <a:lnTo>
                  <a:pt x="843" y="582"/>
                </a:lnTo>
                <a:lnTo>
                  <a:pt x="880" y="590"/>
                </a:lnTo>
                <a:lnTo>
                  <a:pt x="917" y="599"/>
                </a:lnTo>
                <a:lnTo>
                  <a:pt x="999" y="609"/>
                </a:lnTo>
                <a:lnTo>
                  <a:pt x="1082" y="618"/>
                </a:lnTo>
                <a:lnTo>
                  <a:pt x="1146" y="632"/>
                </a:lnTo>
                <a:lnTo>
                  <a:pt x="1219" y="645"/>
                </a:lnTo>
                <a:lnTo>
                  <a:pt x="1283" y="653"/>
                </a:lnTo>
                <a:lnTo>
                  <a:pt x="1357" y="660"/>
                </a:lnTo>
                <a:lnTo>
                  <a:pt x="1485" y="670"/>
                </a:lnTo>
                <a:lnTo>
                  <a:pt x="1622" y="676"/>
                </a:lnTo>
                <a:lnTo>
                  <a:pt x="1760" y="693"/>
                </a:lnTo>
                <a:lnTo>
                  <a:pt x="1897" y="704"/>
                </a:lnTo>
                <a:lnTo>
                  <a:pt x="1989" y="714"/>
                </a:lnTo>
                <a:lnTo>
                  <a:pt x="2090" y="723"/>
                </a:lnTo>
                <a:lnTo>
                  <a:pt x="2200" y="729"/>
                </a:lnTo>
                <a:lnTo>
                  <a:pt x="2310" y="731"/>
                </a:lnTo>
                <a:lnTo>
                  <a:pt x="2539" y="735"/>
                </a:lnTo>
                <a:lnTo>
                  <a:pt x="2768" y="733"/>
                </a:lnTo>
                <a:lnTo>
                  <a:pt x="2997" y="727"/>
                </a:lnTo>
                <a:lnTo>
                  <a:pt x="3199" y="721"/>
                </a:lnTo>
                <a:lnTo>
                  <a:pt x="3382" y="714"/>
                </a:lnTo>
                <a:lnTo>
                  <a:pt x="3465" y="712"/>
                </a:lnTo>
                <a:lnTo>
                  <a:pt x="3529" y="712"/>
                </a:lnTo>
                <a:lnTo>
                  <a:pt x="3767" y="700"/>
                </a:lnTo>
                <a:lnTo>
                  <a:pt x="4005" y="683"/>
                </a:lnTo>
                <a:lnTo>
                  <a:pt x="4244" y="662"/>
                </a:lnTo>
                <a:lnTo>
                  <a:pt x="4473" y="634"/>
                </a:lnTo>
                <a:lnTo>
                  <a:pt x="4500" y="622"/>
                </a:lnTo>
                <a:lnTo>
                  <a:pt x="4537" y="609"/>
                </a:lnTo>
                <a:lnTo>
                  <a:pt x="4610" y="592"/>
                </a:lnTo>
                <a:lnTo>
                  <a:pt x="4674" y="582"/>
                </a:lnTo>
                <a:lnTo>
                  <a:pt x="4748" y="574"/>
                </a:lnTo>
                <a:lnTo>
                  <a:pt x="4775" y="557"/>
                </a:lnTo>
                <a:lnTo>
                  <a:pt x="4794" y="548"/>
                </a:lnTo>
                <a:lnTo>
                  <a:pt x="4803" y="540"/>
                </a:lnTo>
                <a:lnTo>
                  <a:pt x="4839" y="527"/>
                </a:lnTo>
                <a:lnTo>
                  <a:pt x="4885" y="517"/>
                </a:lnTo>
                <a:lnTo>
                  <a:pt x="4922" y="508"/>
                </a:lnTo>
                <a:lnTo>
                  <a:pt x="4968" y="502"/>
                </a:lnTo>
                <a:lnTo>
                  <a:pt x="5041" y="492"/>
                </a:lnTo>
                <a:lnTo>
                  <a:pt x="5123" y="479"/>
                </a:lnTo>
                <a:lnTo>
                  <a:pt x="5142" y="468"/>
                </a:lnTo>
                <a:lnTo>
                  <a:pt x="5169" y="460"/>
                </a:lnTo>
                <a:lnTo>
                  <a:pt x="5197" y="450"/>
                </a:lnTo>
                <a:lnTo>
                  <a:pt x="5233" y="441"/>
                </a:lnTo>
                <a:lnTo>
                  <a:pt x="5252" y="435"/>
                </a:lnTo>
                <a:lnTo>
                  <a:pt x="5270" y="429"/>
                </a:lnTo>
                <a:lnTo>
                  <a:pt x="5288" y="410"/>
                </a:lnTo>
                <a:lnTo>
                  <a:pt x="5307" y="393"/>
                </a:lnTo>
                <a:lnTo>
                  <a:pt x="5343" y="368"/>
                </a:lnTo>
                <a:lnTo>
                  <a:pt x="5398" y="349"/>
                </a:lnTo>
                <a:lnTo>
                  <a:pt x="5444" y="334"/>
                </a:lnTo>
                <a:lnTo>
                  <a:pt x="5453" y="321"/>
                </a:lnTo>
                <a:lnTo>
                  <a:pt x="5463" y="309"/>
                </a:lnTo>
                <a:lnTo>
                  <a:pt x="5472" y="307"/>
                </a:lnTo>
                <a:lnTo>
                  <a:pt x="5481" y="305"/>
                </a:lnTo>
                <a:lnTo>
                  <a:pt x="5490" y="305"/>
                </a:lnTo>
                <a:lnTo>
                  <a:pt x="5490" y="300"/>
                </a:lnTo>
                <a:lnTo>
                  <a:pt x="5499" y="292"/>
                </a:lnTo>
                <a:lnTo>
                  <a:pt x="5508" y="284"/>
                </a:lnTo>
                <a:lnTo>
                  <a:pt x="5527" y="258"/>
                </a:lnTo>
                <a:lnTo>
                  <a:pt x="5545" y="235"/>
                </a:lnTo>
                <a:lnTo>
                  <a:pt x="5554" y="223"/>
                </a:lnTo>
                <a:lnTo>
                  <a:pt x="5563" y="214"/>
                </a:lnTo>
                <a:lnTo>
                  <a:pt x="5600" y="164"/>
                </a:lnTo>
                <a:lnTo>
                  <a:pt x="5637" y="113"/>
                </a:lnTo>
                <a:lnTo>
                  <a:pt x="5664" y="61"/>
                </a:lnTo>
                <a:lnTo>
                  <a:pt x="5683" y="32"/>
                </a:lnTo>
                <a:lnTo>
                  <a:pt x="5692" y="0"/>
                </a:lnTo>
                <a:lnTo>
                  <a:pt x="5701" y="55"/>
                </a:lnTo>
                <a:lnTo>
                  <a:pt x="5701" y="107"/>
                </a:lnTo>
                <a:lnTo>
                  <a:pt x="5673" y="214"/>
                </a:lnTo>
                <a:lnTo>
                  <a:pt x="5673" y="248"/>
                </a:lnTo>
                <a:lnTo>
                  <a:pt x="5664" y="284"/>
                </a:lnTo>
                <a:lnTo>
                  <a:pt x="5655" y="359"/>
                </a:lnTo>
                <a:lnTo>
                  <a:pt x="5646" y="397"/>
                </a:lnTo>
                <a:lnTo>
                  <a:pt x="5637" y="435"/>
                </a:lnTo>
                <a:lnTo>
                  <a:pt x="5618" y="468"/>
                </a:lnTo>
                <a:lnTo>
                  <a:pt x="5600" y="498"/>
                </a:lnTo>
                <a:lnTo>
                  <a:pt x="5573" y="588"/>
                </a:lnTo>
                <a:lnTo>
                  <a:pt x="5545" y="676"/>
                </a:lnTo>
                <a:lnTo>
                  <a:pt x="5518" y="756"/>
                </a:lnTo>
                <a:lnTo>
                  <a:pt x="5490" y="834"/>
                </a:lnTo>
                <a:lnTo>
                  <a:pt x="5463" y="910"/>
                </a:lnTo>
                <a:lnTo>
                  <a:pt x="5426" y="985"/>
                </a:lnTo>
                <a:lnTo>
                  <a:pt x="5426" y="994"/>
                </a:lnTo>
                <a:lnTo>
                  <a:pt x="5417" y="998"/>
                </a:lnTo>
                <a:lnTo>
                  <a:pt x="5398" y="1006"/>
                </a:lnTo>
                <a:lnTo>
                  <a:pt x="5371" y="1013"/>
                </a:lnTo>
                <a:lnTo>
                  <a:pt x="5353" y="1021"/>
                </a:lnTo>
                <a:lnTo>
                  <a:pt x="5343" y="1034"/>
                </a:lnTo>
                <a:lnTo>
                  <a:pt x="5334" y="1046"/>
                </a:lnTo>
                <a:lnTo>
                  <a:pt x="5316" y="1061"/>
                </a:lnTo>
                <a:lnTo>
                  <a:pt x="5307" y="1071"/>
                </a:lnTo>
                <a:lnTo>
                  <a:pt x="5243" y="1101"/>
                </a:lnTo>
                <a:lnTo>
                  <a:pt x="5160" y="1124"/>
                </a:lnTo>
                <a:lnTo>
                  <a:pt x="5087" y="1145"/>
                </a:lnTo>
                <a:lnTo>
                  <a:pt x="5013" y="1158"/>
                </a:lnTo>
                <a:lnTo>
                  <a:pt x="5004" y="1162"/>
                </a:lnTo>
                <a:lnTo>
                  <a:pt x="4995" y="1168"/>
                </a:lnTo>
                <a:lnTo>
                  <a:pt x="4968" y="1181"/>
                </a:lnTo>
                <a:lnTo>
                  <a:pt x="4940" y="1193"/>
                </a:lnTo>
                <a:lnTo>
                  <a:pt x="4931" y="1197"/>
                </a:lnTo>
                <a:lnTo>
                  <a:pt x="4922" y="1200"/>
                </a:lnTo>
                <a:lnTo>
                  <a:pt x="4775" y="1210"/>
                </a:lnTo>
                <a:lnTo>
                  <a:pt x="4629" y="1216"/>
                </a:lnTo>
                <a:lnTo>
                  <a:pt x="4473" y="1225"/>
                </a:lnTo>
                <a:lnTo>
                  <a:pt x="4326" y="1233"/>
                </a:lnTo>
                <a:lnTo>
                  <a:pt x="4152" y="1250"/>
                </a:lnTo>
                <a:lnTo>
                  <a:pt x="3978" y="1269"/>
                </a:lnTo>
                <a:lnTo>
                  <a:pt x="3804" y="1286"/>
                </a:lnTo>
                <a:lnTo>
                  <a:pt x="3712" y="1292"/>
                </a:lnTo>
                <a:lnTo>
                  <a:pt x="3620" y="1294"/>
                </a:lnTo>
                <a:lnTo>
                  <a:pt x="2970" y="1305"/>
                </a:lnTo>
                <a:lnTo>
                  <a:pt x="2310" y="1313"/>
                </a:lnTo>
                <a:lnTo>
                  <a:pt x="2007" y="1298"/>
                </a:lnTo>
                <a:lnTo>
                  <a:pt x="1705" y="1279"/>
                </a:lnTo>
                <a:lnTo>
                  <a:pt x="1403" y="1265"/>
                </a:lnTo>
                <a:lnTo>
                  <a:pt x="1100" y="1252"/>
                </a:lnTo>
                <a:lnTo>
                  <a:pt x="953" y="1237"/>
                </a:lnTo>
                <a:lnTo>
                  <a:pt x="816" y="1221"/>
                </a:lnTo>
                <a:lnTo>
                  <a:pt x="523" y="1183"/>
                </a:lnTo>
                <a:lnTo>
                  <a:pt x="504" y="1170"/>
                </a:lnTo>
                <a:lnTo>
                  <a:pt x="495" y="1155"/>
                </a:lnTo>
                <a:lnTo>
                  <a:pt x="468" y="1124"/>
                </a:lnTo>
                <a:lnTo>
                  <a:pt x="440" y="1092"/>
                </a:lnTo>
                <a:lnTo>
                  <a:pt x="413" y="1063"/>
                </a:lnTo>
                <a:lnTo>
                  <a:pt x="385" y="1048"/>
                </a:lnTo>
                <a:lnTo>
                  <a:pt x="358" y="1038"/>
                </a:lnTo>
                <a:lnTo>
                  <a:pt x="330" y="1027"/>
                </a:lnTo>
                <a:lnTo>
                  <a:pt x="303" y="1013"/>
                </a:lnTo>
                <a:lnTo>
                  <a:pt x="294" y="992"/>
                </a:lnTo>
                <a:lnTo>
                  <a:pt x="275" y="973"/>
                </a:lnTo>
                <a:lnTo>
                  <a:pt x="257" y="958"/>
                </a:lnTo>
                <a:lnTo>
                  <a:pt x="239" y="943"/>
                </a:lnTo>
                <a:lnTo>
                  <a:pt x="211" y="899"/>
                </a:lnTo>
                <a:lnTo>
                  <a:pt x="174" y="857"/>
                </a:lnTo>
                <a:lnTo>
                  <a:pt x="147" y="811"/>
                </a:lnTo>
                <a:lnTo>
                  <a:pt x="129" y="763"/>
                </a:lnTo>
                <a:lnTo>
                  <a:pt x="110" y="658"/>
                </a:lnTo>
                <a:lnTo>
                  <a:pt x="92" y="550"/>
                </a:lnTo>
                <a:lnTo>
                  <a:pt x="74" y="445"/>
                </a:lnTo>
                <a:lnTo>
                  <a:pt x="46" y="342"/>
                </a:lnTo>
                <a:lnTo>
                  <a:pt x="37" y="265"/>
                </a:lnTo>
                <a:lnTo>
                  <a:pt x="19" y="189"/>
                </a:lnTo>
                <a:lnTo>
                  <a:pt x="9" y="111"/>
                </a:lnTo>
                <a:lnTo>
                  <a:pt x="0" y="34"/>
                </a:lnTo>
              </a:path>
            </a:pathLst>
          </a:custGeom>
          <a:solidFill>
            <a:srgbClr val="FFCC00"/>
          </a:solidFill>
          <a:ln w="12700" cap="rnd" cmpd="sng">
            <a:solidFill>
              <a:schemeClr val="tx1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endParaRPr lang="fa-IR"/>
          </a:p>
        </p:txBody>
      </p:sp>
      <p:grpSp>
        <p:nvGrpSpPr>
          <p:cNvPr id="20552" name="Group 72"/>
          <p:cNvGrpSpPr>
            <a:grpSpLocks/>
          </p:cNvGrpSpPr>
          <p:nvPr/>
        </p:nvGrpSpPr>
        <p:grpSpPr bwMode="auto">
          <a:xfrm>
            <a:off x="-168275" y="3994150"/>
            <a:ext cx="2438400" cy="825500"/>
            <a:chOff x="-106" y="2516"/>
            <a:chExt cx="1536" cy="520"/>
          </a:xfrm>
        </p:grpSpPr>
        <p:sp>
          <p:nvSpPr>
            <p:cNvPr id="20543" name="Freeform 63"/>
            <p:cNvSpPr>
              <a:spLocks/>
            </p:cNvSpPr>
            <p:nvPr/>
          </p:nvSpPr>
          <p:spPr bwMode="auto">
            <a:xfrm>
              <a:off x="222" y="2641"/>
              <a:ext cx="1208" cy="395"/>
            </a:xfrm>
            <a:custGeom>
              <a:avLst/>
              <a:gdLst/>
              <a:ahLst/>
              <a:cxnLst>
                <a:cxn ang="0">
                  <a:pos x="17" y="1"/>
                </a:cxn>
                <a:cxn ang="0">
                  <a:pos x="60" y="5"/>
                </a:cxn>
                <a:cxn ang="0">
                  <a:pos x="85" y="10"/>
                </a:cxn>
                <a:cxn ang="0">
                  <a:pos x="114" y="19"/>
                </a:cxn>
                <a:cxn ang="0">
                  <a:pos x="178" y="42"/>
                </a:cxn>
                <a:cxn ang="0">
                  <a:pos x="195" y="48"/>
                </a:cxn>
                <a:cxn ang="0">
                  <a:pos x="205" y="52"/>
                </a:cxn>
                <a:cxn ang="0">
                  <a:pos x="213" y="57"/>
                </a:cxn>
                <a:cxn ang="0">
                  <a:pos x="222" y="64"/>
                </a:cxn>
                <a:cxn ang="0">
                  <a:pos x="236" y="71"/>
                </a:cxn>
                <a:cxn ang="0">
                  <a:pos x="251" y="75"/>
                </a:cxn>
                <a:cxn ang="0">
                  <a:pos x="284" y="82"/>
                </a:cxn>
                <a:cxn ang="0">
                  <a:pos x="300" y="84"/>
                </a:cxn>
                <a:cxn ang="0">
                  <a:pos x="306" y="85"/>
                </a:cxn>
                <a:cxn ang="0">
                  <a:pos x="329" y="99"/>
                </a:cxn>
                <a:cxn ang="0">
                  <a:pos x="352" y="109"/>
                </a:cxn>
                <a:cxn ang="0">
                  <a:pos x="400" y="124"/>
                </a:cxn>
                <a:cxn ang="0">
                  <a:pos x="451" y="131"/>
                </a:cxn>
                <a:cxn ang="0">
                  <a:pos x="503" y="136"/>
                </a:cxn>
                <a:cxn ang="0">
                  <a:pos x="518" y="143"/>
                </a:cxn>
                <a:cxn ang="0">
                  <a:pos x="534" y="150"/>
                </a:cxn>
                <a:cxn ang="0">
                  <a:pos x="561" y="157"/>
                </a:cxn>
                <a:cxn ang="0">
                  <a:pos x="615" y="165"/>
                </a:cxn>
                <a:cxn ang="0">
                  <a:pos x="658" y="175"/>
                </a:cxn>
                <a:cxn ang="0">
                  <a:pos x="689" y="185"/>
                </a:cxn>
                <a:cxn ang="0">
                  <a:pos x="739" y="193"/>
                </a:cxn>
                <a:cxn ang="0">
                  <a:pos x="778" y="200"/>
                </a:cxn>
                <a:cxn ang="0">
                  <a:pos x="785" y="205"/>
                </a:cxn>
                <a:cxn ang="0">
                  <a:pos x="789" y="207"/>
                </a:cxn>
                <a:cxn ang="0">
                  <a:pos x="793" y="207"/>
                </a:cxn>
                <a:cxn ang="0">
                  <a:pos x="809" y="208"/>
                </a:cxn>
                <a:cxn ang="0">
                  <a:pos x="824" y="211"/>
                </a:cxn>
                <a:cxn ang="0">
                  <a:pos x="882" y="226"/>
                </a:cxn>
                <a:cxn ang="0">
                  <a:pos x="925" y="236"/>
                </a:cxn>
                <a:cxn ang="0">
                  <a:pos x="948" y="248"/>
                </a:cxn>
                <a:cxn ang="0">
                  <a:pos x="969" y="265"/>
                </a:cxn>
                <a:cxn ang="0">
                  <a:pos x="988" y="276"/>
                </a:cxn>
                <a:cxn ang="0">
                  <a:pos x="1000" y="279"/>
                </a:cxn>
                <a:cxn ang="0">
                  <a:pos x="1008" y="281"/>
                </a:cxn>
                <a:cxn ang="0">
                  <a:pos x="1016" y="286"/>
                </a:cxn>
                <a:cxn ang="0">
                  <a:pos x="1039" y="306"/>
                </a:cxn>
                <a:cxn ang="0">
                  <a:pos x="1072" y="337"/>
                </a:cxn>
                <a:cxn ang="0">
                  <a:pos x="1101" y="359"/>
                </a:cxn>
                <a:cxn ang="0">
                  <a:pos x="1126" y="370"/>
                </a:cxn>
                <a:cxn ang="0">
                  <a:pos x="1155" y="377"/>
                </a:cxn>
                <a:cxn ang="0">
                  <a:pos x="1195" y="385"/>
                </a:cxn>
                <a:cxn ang="0">
                  <a:pos x="1203" y="391"/>
                </a:cxn>
                <a:cxn ang="0">
                  <a:pos x="1207" y="394"/>
                </a:cxn>
              </a:cxnLst>
              <a:rect l="0" t="0" r="r" b="b"/>
              <a:pathLst>
                <a:path w="1208" h="395">
                  <a:moveTo>
                    <a:pt x="0" y="0"/>
                  </a:moveTo>
                  <a:lnTo>
                    <a:pt x="17" y="1"/>
                  </a:lnTo>
                  <a:lnTo>
                    <a:pt x="33" y="2"/>
                  </a:lnTo>
                  <a:lnTo>
                    <a:pt x="60" y="5"/>
                  </a:lnTo>
                  <a:lnTo>
                    <a:pt x="74" y="7"/>
                  </a:lnTo>
                  <a:lnTo>
                    <a:pt x="85" y="10"/>
                  </a:lnTo>
                  <a:lnTo>
                    <a:pt x="99" y="14"/>
                  </a:lnTo>
                  <a:lnTo>
                    <a:pt x="114" y="19"/>
                  </a:lnTo>
                  <a:lnTo>
                    <a:pt x="147" y="30"/>
                  </a:lnTo>
                  <a:lnTo>
                    <a:pt x="178" y="42"/>
                  </a:lnTo>
                  <a:lnTo>
                    <a:pt x="186" y="45"/>
                  </a:lnTo>
                  <a:lnTo>
                    <a:pt x="195" y="48"/>
                  </a:lnTo>
                  <a:lnTo>
                    <a:pt x="203" y="51"/>
                  </a:lnTo>
                  <a:lnTo>
                    <a:pt x="205" y="52"/>
                  </a:lnTo>
                  <a:lnTo>
                    <a:pt x="205" y="52"/>
                  </a:lnTo>
                  <a:lnTo>
                    <a:pt x="213" y="57"/>
                  </a:lnTo>
                  <a:lnTo>
                    <a:pt x="217" y="61"/>
                  </a:lnTo>
                  <a:lnTo>
                    <a:pt x="222" y="64"/>
                  </a:lnTo>
                  <a:lnTo>
                    <a:pt x="226" y="66"/>
                  </a:lnTo>
                  <a:lnTo>
                    <a:pt x="236" y="71"/>
                  </a:lnTo>
                  <a:lnTo>
                    <a:pt x="242" y="73"/>
                  </a:lnTo>
                  <a:lnTo>
                    <a:pt x="251" y="75"/>
                  </a:lnTo>
                  <a:lnTo>
                    <a:pt x="267" y="78"/>
                  </a:lnTo>
                  <a:lnTo>
                    <a:pt x="284" y="82"/>
                  </a:lnTo>
                  <a:lnTo>
                    <a:pt x="294" y="83"/>
                  </a:lnTo>
                  <a:lnTo>
                    <a:pt x="300" y="84"/>
                  </a:lnTo>
                  <a:lnTo>
                    <a:pt x="304" y="85"/>
                  </a:lnTo>
                  <a:lnTo>
                    <a:pt x="306" y="85"/>
                  </a:lnTo>
                  <a:lnTo>
                    <a:pt x="317" y="92"/>
                  </a:lnTo>
                  <a:lnTo>
                    <a:pt x="329" y="99"/>
                  </a:lnTo>
                  <a:lnTo>
                    <a:pt x="340" y="104"/>
                  </a:lnTo>
                  <a:lnTo>
                    <a:pt x="352" y="109"/>
                  </a:lnTo>
                  <a:lnTo>
                    <a:pt x="375" y="118"/>
                  </a:lnTo>
                  <a:lnTo>
                    <a:pt x="400" y="124"/>
                  </a:lnTo>
                  <a:lnTo>
                    <a:pt x="426" y="128"/>
                  </a:lnTo>
                  <a:lnTo>
                    <a:pt x="451" y="131"/>
                  </a:lnTo>
                  <a:lnTo>
                    <a:pt x="476" y="134"/>
                  </a:lnTo>
                  <a:lnTo>
                    <a:pt x="503" y="136"/>
                  </a:lnTo>
                  <a:lnTo>
                    <a:pt x="511" y="140"/>
                  </a:lnTo>
                  <a:lnTo>
                    <a:pt x="518" y="143"/>
                  </a:lnTo>
                  <a:lnTo>
                    <a:pt x="526" y="147"/>
                  </a:lnTo>
                  <a:lnTo>
                    <a:pt x="534" y="150"/>
                  </a:lnTo>
                  <a:lnTo>
                    <a:pt x="547" y="154"/>
                  </a:lnTo>
                  <a:lnTo>
                    <a:pt x="561" y="157"/>
                  </a:lnTo>
                  <a:lnTo>
                    <a:pt x="588" y="161"/>
                  </a:lnTo>
                  <a:lnTo>
                    <a:pt x="615" y="165"/>
                  </a:lnTo>
                  <a:lnTo>
                    <a:pt x="642" y="169"/>
                  </a:lnTo>
                  <a:lnTo>
                    <a:pt x="658" y="175"/>
                  </a:lnTo>
                  <a:lnTo>
                    <a:pt x="673" y="180"/>
                  </a:lnTo>
                  <a:lnTo>
                    <a:pt x="689" y="185"/>
                  </a:lnTo>
                  <a:lnTo>
                    <a:pt x="706" y="188"/>
                  </a:lnTo>
                  <a:lnTo>
                    <a:pt x="739" y="193"/>
                  </a:lnTo>
                  <a:lnTo>
                    <a:pt x="772" y="197"/>
                  </a:lnTo>
                  <a:lnTo>
                    <a:pt x="778" y="200"/>
                  </a:lnTo>
                  <a:lnTo>
                    <a:pt x="781" y="203"/>
                  </a:lnTo>
                  <a:lnTo>
                    <a:pt x="785" y="205"/>
                  </a:lnTo>
                  <a:lnTo>
                    <a:pt x="787" y="205"/>
                  </a:lnTo>
                  <a:lnTo>
                    <a:pt x="789" y="207"/>
                  </a:lnTo>
                  <a:lnTo>
                    <a:pt x="791" y="207"/>
                  </a:lnTo>
                  <a:lnTo>
                    <a:pt x="793" y="207"/>
                  </a:lnTo>
                  <a:lnTo>
                    <a:pt x="799" y="207"/>
                  </a:lnTo>
                  <a:lnTo>
                    <a:pt x="809" y="208"/>
                  </a:lnTo>
                  <a:lnTo>
                    <a:pt x="814" y="209"/>
                  </a:lnTo>
                  <a:lnTo>
                    <a:pt x="824" y="211"/>
                  </a:lnTo>
                  <a:lnTo>
                    <a:pt x="853" y="219"/>
                  </a:lnTo>
                  <a:lnTo>
                    <a:pt x="882" y="226"/>
                  </a:lnTo>
                  <a:lnTo>
                    <a:pt x="911" y="233"/>
                  </a:lnTo>
                  <a:lnTo>
                    <a:pt x="925" y="236"/>
                  </a:lnTo>
                  <a:lnTo>
                    <a:pt x="938" y="239"/>
                  </a:lnTo>
                  <a:lnTo>
                    <a:pt x="948" y="248"/>
                  </a:lnTo>
                  <a:lnTo>
                    <a:pt x="959" y="258"/>
                  </a:lnTo>
                  <a:lnTo>
                    <a:pt x="969" y="265"/>
                  </a:lnTo>
                  <a:lnTo>
                    <a:pt x="981" y="272"/>
                  </a:lnTo>
                  <a:lnTo>
                    <a:pt x="988" y="276"/>
                  </a:lnTo>
                  <a:lnTo>
                    <a:pt x="996" y="277"/>
                  </a:lnTo>
                  <a:lnTo>
                    <a:pt x="1000" y="279"/>
                  </a:lnTo>
                  <a:lnTo>
                    <a:pt x="1004" y="280"/>
                  </a:lnTo>
                  <a:lnTo>
                    <a:pt x="1008" y="281"/>
                  </a:lnTo>
                  <a:lnTo>
                    <a:pt x="1012" y="283"/>
                  </a:lnTo>
                  <a:lnTo>
                    <a:pt x="1016" y="286"/>
                  </a:lnTo>
                  <a:lnTo>
                    <a:pt x="1021" y="291"/>
                  </a:lnTo>
                  <a:lnTo>
                    <a:pt x="1039" y="306"/>
                  </a:lnTo>
                  <a:lnTo>
                    <a:pt x="1054" y="322"/>
                  </a:lnTo>
                  <a:lnTo>
                    <a:pt x="1072" y="337"/>
                  </a:lnTo>
                  <a:lnTo>
                    <a:pt x="1089" y="352"/>
                  </a:lnTo>
                  <a:lnTo>
                    <a:pt x="1101" y="359"/>
                  </a:lnTo>
                  <a:lnTo>
                    <a:pt x="1112" y="365"/>
                  </a:lnTo>
                  <a:lnTo>
                    <a:pt x="1126" y="370"/>
                  </a:lnTo>
                  <a:lnTo>
                    <a:pt x="1139" y="374"/>
                  </a:lnTo>
                  <a:lnTo>
                    <a:pt x="1155" y="377"/>
                  </a:lnTo>
                  <a:lnTo>
                    <a:pt x="1168" y="380"/>
                  </a:lnTo>
                  <a:lnTo>
                    <a:pt x="1195" y="385"/>
                  </a:lnTo>
                  <a:lnTo>
                    <a:pt x="1199" y="387"/>
                  </a:lnTo>
                  <a:lnTo>
                    <a:pt x="1203" y="391"/>
                  </a:lnTo>
                  <a:lnTo>
                    <a:pt x="1205" y="393"/>
                  </a:lnTo>
                  <a:lnTo>
                    <a:pt x="1207" y="394"/>
                  </a:lnTo>
                </a:path>
              </a:pathLst>
            </a:custGeom>
            <a:noFill/>
            <a:ln w="76200" cap="rnd" cmpd="sng">
              <a:solidFill>
                <a:srgbClr val="996633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0544" name="Freeform 64"/>
            <p:cNvSpPr>
              <a:spLocks/>
            </p:cNvSpPr>
            <p:nvPr/>
          </p:nvSpPr>
          <p:spPr bwMode="auto">
            <a:xfrm>
              <a:off x="-102" y="2516"/>
              <a:ext cx="371" cy="192"/>
            </a:xfrm>
            <a:custGeom>
              <a:avLst/>
              <a:gdLst/>
              <a:ahLst/>
              <a:cxnLst>
                <a:cxn ang="0">
                  <a:pos x="360" y="111"/>
                </a:cxn>
                <a:cxn ang="0">
                  <a:pos x="358" y="80"/>
                </a:cxn>
                <a:cxn ang="0">
                  <a:pos x="356" y="60"/>
                </a:cxn>
                <a:cxn ang="0">
                  <a:pos x="354" y="51"/>
                </a:cxn>
                <a:cxn ang="0">
                  <a:pos x="351" y="47"/>
                </a:cxn>
                <a:cxn ang="0">
                  <a:pos x="345" y="43"/>
                </a:cxn>
                <a:cxn ang="0">
                  <a:pos x="328" y="35"/>
                </a:cxn>
                <a:cxn ang="0">
                  <a:pos x="307" y="29"/>
                </a:cxn>
                <a:cxn ang="0">
                  <a:pos x="289" y="25"/>
                </a:cxn>
                <a:cxn ang="0">
                  <a:pos x="283" y="23"/>
                </a:cxn>
                <a:cxn ang="0">
                  <a:pos x="231" y="13"/>
                </a:cxn>
                <a:cxn ang="0">
                  <a:pos x="179" y="7"/>
                </a:cxn>
                <a:cxn ang="0">
                  <a:pos x="127" y="2"/>
                </a:cxn>
                <a:cxn ang="0">
                  <a:pos x="74" y="0"/>
                </a:cxn>
                <a:cxn ang="0">
                  <a:pos x="62" y="0"/>
                </a:cxn>
                <a:cxn ang="0">
                  <a:pos x="45" y="0"/>
                </a:cxn>
                <a:cxn ang="0">
                  <a:pos x="33" y="2"/>
                </a:cxn>
                <a:cxn ang="0">
                  <a:pos x="26" y="5"/>
                </a:cxn>
                <a:cxn ang="0">
                  <a:pos x="20" y="10"/>
                </a:cxn>
                <a:cxn ang="0">
                  <a:pos x="13" y="17"/>
                </a:cxn>
                <a:cxn ang="0">
                  <a:pos x="7" y="25"/>
                </a:cxn>
                <a:cxn ang="0">
                  <a:pos x="6" y="27"/>
                </a:cxn>
                <a:cxn ang="0">
                  <a:pos x="5" y="28"/>
                </a:cxn>
                <a:cxn ang="0">
                  <a:pos x="3" y="37"/>
                </a:cxn>
                <a:cxn ang="0">
                  <a:pos x="1" y="48"/>
                </a:cxn>
                <a:cxn ang="0">
                  <a:pos x="0" y="60"/>
                </a:cxn>
                <a:cxn ang="0">
                  <a:pos x="0" y="87"/>
                </a:cxn>
                <a:cxn ang="0">
                  <a:pos x="2" y="99"/>
                </a:cxn>
                <a:cxn ang="0">
                  <a:pos x="6" y="109"/>
                </a:cxn>
                <a:cxn ang="0">
                  <a:pos x="10" y="117"/>
                </a:cxn>
                <a:cxn ang="0">
                  <a:pos x="17" y="125"/>
                </a:cxn>
                <a:cxn ang="0">
                  <a:pos x="23" y="130"/>
                </a:cxn>
                <a:cxn ang="0">
                  <a:pos x="27" y="133"/>
                </a:cxn>
                <a:cxn ang="0">
                  <a:pos x="31" y="134"/>
                </a:cxn>
                <a:cxn ang="0">
                  <a:pos x="39" y="136"/>
                </a:cxn>
                <a:cxn ang="0">
                  <a:pos x="45" y="137"/>
                </a:cxn>
                <a:cxn ang="0">
                  <a:pos x="51" y="140"/>
                </a:cxn>
                <a:cxn ang="0">
                  <a:pos x="78" y="152"/>
                </a:cxn>
                <a:cxn ang="0">
                  <a:pos x="106" y="162"/>
                </a:cxn>
                <a:cxn ang="0">
                  <a:pos x="136" y="171"/>
                </a:cxn>
                <a:cxn ang="0">
                  <a:pos x="169" y="179"/>
                </a:cxn>
                <a:cxn ang="0">
                  <a:pos x="178" y="183"/>
                </a:cxn>
                <a:cxn ang="0">
                  <a:pos x="189" y="186"/>
                </a:cxn>
                <a:cxn ang="0">
                  <a:pos x="213" y="189"/>
                </a:cxn>
                <a:cxn ang="0">
                  <a:pos x="253" y="191"/>
                </a:cxn>
                <a:cxn ang="0">
                  <a:pos x="280" y="191"/>
                </a:cxn>
                <a:cxn ang="0">
                  <a:pos x="301" y="191"/>
                </a:cxn>
                <a:cxn ang="0">
                  <a:pos x="315" y="190"/>
                </a:cxn>
                <a:cxn ang="0">
                  <a:pos x="329" y="187"/>
                </a:cxn>
                <a:cxn ang="0">
                  <a:pos x="338" y="183"/>
                </a:cxn>
                <a:cxn ang="0">
                  <a:pos x="346" y="176"/>
                </a:cxn>
                <a:cxn ang="0">
                  <a:pos x="354" y="171"/>
                </a:cxn>
                <a:cxn ang="0">
                  <a:pos x="356" y="168"/>
                </a:cxn>
                <a:cxn ang="0">
                  <a:pos x="358" y="165"/>
                </a:cxn>
                <a:cxn ang="0">
                  <a:pos x="365" y="155"/>
                </a:cxn>
                <a:cxn ang="0">
                  <a:pos x="369" y="143"/>
                </a:cxn>
                <a:cxn ang="0">
                  <a:pos x="370" y="133"/>
                </a:cxn>
                <a:cxn ang="0">
                  <a:pos x="369" y="123"/>
                </a:cxn>
                <a:cxn ang="0">
                  <a:pos x="369" y="117"/>
                </a:cxn>
                <a:cxn ang="0">
                  <a:pos x="368" y="114"/>
                </a:cxn>
                <a:cxn ang="0">
                  <a:pos x="367" y="114"/>
                </a:cxn>
                <a:cxn ang="0">
                  <a:pos x="365" y="116"/>
                </a:cxn>
                <a:cxn ang="0">
                  <a:pos x="363" y="122"/>
                </a:cxn>
              </a:cxnLst>
              <a:rect l="0" t="0" r="r" b="b"/>
              <a:pathLst>
                <a:path w="371" h="192">
                  <a:moveTo>
                    <a:pt x="361" y="126"/>
                  </a:moveTo>
                  <a:lnTo>
                    <a:pt x="360" y="111"/>
                  </a:lnTo>
                  <a:lnTo>
                    <a:pt x="359" y="96"/>
                  </a:lnTo>
                  <a:lnTo>
                    <a:pt x="358" y="80"/>
                  </a:lnTo>
                  <a:lnTo>
                    <a:pt x="356" y="65"/>
                  </a:lnTo>
                  <a:lnTo>
                    <a:pt x="356" y="60"/>
                  </a:lnTo>
                  <a:lnTo>
                    <a:pt x="355" y="55"/>
                  </a:lnTo>
                  <a:lnTo>
                    <a:pt x="354" y="51"/>
                  </a:lnTo>
                  <a:lnTo>
                    <a:pt x="353" y="49"/>
                  </a:lnTo>
                  <a:lnTo>
                    <a:pt x="351" y="47"/>
                  </a:lnTo>
                  <a:lnTo>
                    <a:pt x="349" y="45"/>
                  </a:lnTo>
                  <a:lnTo>
                    <a:pt x="345" y="43"/>
                  </a:lnTo>
                  <a:lnTo>
                    <a:pt x="337" y="39"/>
                  </a:lnTo>
                  <a:lnTo>
                    <a:pt x="328" y="35"/>
                  </a:lnTo>
                  <a:lnTo>
                    <a:pt x="318" y="32"/>
                  </a:lnTo>
                  <a:lnTo>
                    <a:pt x="307" y="29"/>
                  </a:lnTo>
                  <a:lnTo>
                    <a:pt x="298" y="26"/>
                  </a:lnTo>
                  <a:lnTo>
                    <a:pt x="289" y="25"/>
                  </a:lnTo>
                  <a:lnTo>
                    <a:pt x="286" y="24"/>
                  </a:lnTo>
                  <a:lnTo>
                    <a:pt x="283" y="23"/>
                  </a:lnTo>
                  <a:lnTo>
                    <a:pt x="257" y="18"/>
                  </a:lnTo>
                  <a:lnTo>
                    <a:pt x="231" y="13"/>
                  </a:lnTo>
                  <a:lnTo>
                    <a:pt x="205" y="10"/>
                  </a:lnTo>
                  <a:lnTo>
                    <a:pt x="179" y="7"/>
                  </a:lnTo>
                  <a:lnTo>
                    <a:pt x="153" y="4"/>
                  </a:lnTo>
                  <a:lnTo>
                    <a:pt x="127" y="2"/>
                  </a:lnTo>
                  <a:lnTo>
                    <a:pt x="100" y="1"/>
                  </a:lnTo>
                  <a:lnTo>
                    <a:pt x="74" y="0"/>
                  </a:lnTo>
                  <a:lnTo>
                    <a:pt x="68" y="0"/>
                  </a:lnTo>
                  <a:lnTo>
                    <a:pt x="62" y="0"/>
                  </a:lnTo>
                  <a:lnTo>
                    <a:pt x="50" y="0"/>
                  </a:lnTo>
                  <a:lnTo>
                    <a:pt x="45" y="0"/>
                  </a:lnTo>
                  <a:lnTo>
                    <a:pt x="39" y="1"/>
                  </a:lnTo>
                  <a:lnTo>
                    <a:pt x="33" y="2"/>
                  </a:lnTo>
                  <a:lnTo>
                    <a:pt x="28" y="4"/>
                  </a:lnTo>
                  <a:lnTo>
                    <a:pt x="26" y="5"/>
                  </a:lnTo>
                  <a:lnTo>
                    <a:pt x="24" y="6"/>
                  </a:lnTo>
                  <a:lnTo>
                    <a:pt x="20" y="10"/>
                  </a:lnTo>
                  <a:lnTo>
                    <a:pt x="16" y="13"/>
                  </a:lnTo>
                  <a:lnTo>
                    <a:pt x="13" y="17"/>
                  </a:lnTo>
                  <a:lnTo>
                    <a:pt x="10" y="21"/>
                  </a:lnTo>
                  <a:lnTo>
                    <a:pt x="7" y="25"/>
                  </a:lnTo>
                  <a:lnTo>
                    <a:pt x="6" y="26"/>
                  </a:lnTo>
                  <a:lnTo>
                    <a:pt x="6" y="27"/>
                  </a:lnTo>
                  <a:lnTo>
                    <a:pt x="5" y="28"/>
                  </a:lnTo>
                  <a:lnTo>
                    <a:pt x="5" y="28"/>
                  </a:lnTo>
                  <a:lnTo>
                    <a:pt x="4" y="32"/>
                  </a:lnTo>
                  <a:lnTo>
                    <a:pt x="3" y="37"/>
                  </a:lnTo>
                  <a:lnTo>
                    <a:pt x="1" y="42"/>
                  </a:lnTo>
                  <a:lnTo>
                    <a:pt x="1" y="48"/>
                  </a:lnTo>
                  <a:lnTo>
                    <a:pt x="0" y="54"/>
                  </a:lnTo>
                  <a:lnTo>
                    <a:pt x="0" y="60"/>
                  </a:lnTo>
                  <a:lnTo>
                    <a:pt x="0" y="74"/>
                  </a:lnTo>
                  <a:lnTo>
                    <a:pt x="0" y="87"/>
                  </a:lnTo>
                  <a:lnTo>
                    <a:pt x="1" y="93"/>
                  </a:lnTo>
                  <a:lnTo>
                    <a:pt x="2" y="99"/>
                  </a:lnTo>
                  <a:lnTo>
                    <a:pt x="4" y="104"/>
                  </a:lnTo>
                  <a:lnTo>
                    <a:pt x="6" y="109"/>
                  </a:lnTo>
                  <a:lnTo>
                    <a:pt x="7" y="113"/>
                  </a:lnTo>
                  <a:lnTo>
                    <a:pt x="10" y="117"/>
                  </a:lnTo>
                  <a:lnTo>
                    <a:pt x="14" y="121"/>
                  </a:lnTo>
                  <a:lnTo>
                    <a:pt x="17" y="125"/>
                  </a:lnTo>
                  <a:lnTo>
                    <a:pt x="20" y="127"/>
                  </a:lnTo>
                  <a:lnTo>
                    <a:pt x="23" y="130"/>
                  </a:lnTo>
                  <a:lnTo>
                    <a:pt x="25" y="132"/>
                  </a:lnTo>
                  <a:lnTo>
                    <a:pt x="27" y="133"/>
                  </a:lnTo>
                  <a:lnTo>
                    <a:pt x="29" y="133"/>
                  </a:lnTo>
                  <a:lnTo>
                    <a:pt x="31" y="134"/>
                  </a:lnTo>
                  <a:lnTo>
                    <a:pt x="35" y="135"/>
                  </a:lnTo>
                  <a:lnTo>
                    <a:pt x="39" y="136"/>
                  </a:lnTo>
                  <a:lnTo>
                    <a:pt x="42" y="136"/>
                  </a:lnTo>
                  <a:lnTo>
                    <a:pt x="45" y="137"/>
                  </a:lnTo>
                  <a:lnTo>
                    <a:pt x="48" y="138"/>
                  </a:lnTo>
                  <a:lnTo>
                    <a:pt x="51" y="140"/>
                  </a:lnTo>
                  <a:lnTo>
                    <a:pt x="64" y="147"/>
                  </a:lnTo>
                  <a:lnTo>
                    <a:pt x="78" y="152"/>
                  </a:lnTo>
                  <a:lnTo>
                    <a:pt x="92" y="158"/>
                  </a:lnTo>
                  <a:lnTo>
                    <a:pt x="106" y="162"/>
                  </a:lnTo>
                  <a:lnTo>
                    <a:pt x="121" y="166"/>
                  </a:lnTo>
                  <a:lnTo>
                    <a:pt x="136" y="171"/>
                  </a:lnTo>
                  <a:lnTo>
                    <a:pt x="165" y="178"/>
                  </a:lnTo>
                  <a:lnTo>
                    <a:pt x="169" y="179"/>
                  </a:lnTo>
                  <a:lnTo>
                    <a:pt x="172" y="180"/>
                  </a:lnTo>
                  <a:lnTo>
                    <a:pt x="178" y="183"/>
                  </a:lnTo>
                  <a:lnTo>
                    <a:pt x="185" y="186"/>
                  </a:lnTo>
                  <a:lnTo>
                    <a:pt x="189" y="186"/>
                  </a:lnTo>
                  <a:lnTo>
                    <a:pt x="192" y="187"/>
                  </a:lnTo>
                  <a:lnTo>
                    <a:pt x="213" y="189"/>
                  </a:lnTo>
                  <a:lnTo>
                    <a:pt x="233" y="190"/>
                  </a:lnTo>
                  <a:lnTo>
                    <a:pt x="253" y="191"/>
                  </a:lnTo>
                  <a:lnTo>
                    <a:pt x="274" y="191"/>
                  </a:lnTo>
                  <a:lnTo>
                    <a:pt x="280" y="191"/>
                  </a:lnTo>
                  <a:lnTo>
                    <a:pt x="288" y="191"/>
                  </a:lnTo>
                  <a:lnTo>
                    <a:pt x="301" y="191"/>
                  </a:lnTo>
                  <a:lnTo>
                    <a:pt x="309" y="190"/>
                  </a:lnTo>
                  <a:lnTo>
                    <a:pt x="315" y="190"/>
                  </a:lnTo>
                  <a:lnTo>
                    <a:pt x="322" y="189"/>
                  </a:lnTo>
                  <a:lnTo>
                    <a:pt x="329" y="187"/>
                  </a:lnTo>
                  <a:lnTo>
                    <a:pt x="333" y="186"/>
                  </a:lnTo>
                  <a:lnTo>
                    <a:pt x="338" y="183"/>
                  </a:lnTo>
                  <a:lnTo>
                    <a:pt x="342" y="180"/>
                  </a:lnTo>
                  <a:lnTo>
                    <a:pt x="346" y="176"/>
                  </a:lnTo>
                  <a:lnTo>
                    <a:pt x="351" y="173"/>
                  </a:lnTo>
                  <a:lnTo>
                    <a:pt x="354" y="171"/>
                  </a:lnTo>
                  <a:lnTo>
                    <a:pt x="355" y="169"/>
                  </a:lnTo>
                  <a:lnTo>
                    <a:pt x="356" y="168"/>
                  </a:lnTo>
                  <a:lnTo>
                    <a:pt x="356" y="168"/>
                  </a:lnTo>
                  <a:lnTo>
                    <a:pt x="358" y="165"/>
                  </a:lnTo>
                  <a:lnTo>
                    <a:pt x="360" y="162"/>
                  </a:lnTo>
                  <a:lnTo>
                    <a:pt x="365" y="155"/>
                  </a:lnTo>
                  <a:lnTo>
                    <a:pt x="369" y="147"/>
                  </a:lnTo>
                  <a:lnTo>
                    <a:pt x="369" y="143"/>
                  </a:lnTo>
                  <a:lnTo>
                    <a:pt x="370" y="140"/>
                  </a:lnTo>
                  <a:lnTo>
                    <a:pt x="370" y="133"/>
                  </a:lnTo>
                  <a:lnTo>
                    <a:pt x="370" y="128"/>
                  </a:lnTo>
                  <a:lnTo>
                    <a:pt x="369" y="123"/>
                  </a:lnTo>
                  <a:lnTo>
                    <a:pt x="369" y="120"/>
                  </a:lnTo>
                  <a:lnTo>
                    <a:pt x="369" y="117"/>
                  </a:lnTo>
                  <a:lnTo>
                    <a:pt x="369" y="115"/>
                  </a:lnTo>
                  <a:lnTo>
                    <a:pt x="368" y="114"/>
                  </a:lnTo>
                  <a:lnTo>
                    <a:pt x="367" y="114"/>
                  </a:lnTo>
                  <a:lnTo>
                    <a:pt x="367" y="114"/>
                  </a:lnTo>
                  <a:lnTo>
                    <a:pt x="366" y="115"/>
                  </a:lnTo>
                  <a:lnTo>
                    <a:pt x="365" y="116"/>
                  </a:lnTo>
                  <a:lnTo>
                    <a:pt x="364" y="117"/>
                  </a:lnTo>
                  <a:lnTo>
                    <a:pt x="363" y="122"/>
                  </a:lnTo>
                  <a:lnTo>
                    <a:pt x="361" y="126"/>
                  </a:lnTo>
                </a:path>
              </a:pathLst>
            </a:custGeom>
            <a:solidFill>
              <a:srgbClr val="996633"/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0545" name="Freeform 65"/>
            <p:cNvSpPr>
              <a:spLocks/>
            </p:cNvSpPr>
            <p:nvPr/>
          </p:nvSpPr>
          <p:spPr bwMode="auto">
            <a:xfrm>
              <a:off x="-70" y="2711"/>
              <a:ext cx="32" cy="67"/>
            </a:xfrm>
            <a:custGeom>
              <a:avLst/>
              <a:gdLst/>
              <a:ahLst/>
              <a:cxnLst>
                <a:cxn ang="0">
                  <a:pos x="21" y="3"/>
                </a:cxn>
                <a:cxn ang="0">
                  <a:pos x="17" y="6"/>
                </a:cxn>
                <a:cxn ang="0">
                  <a:pos x="13" y="9"/>
                </a:cxn>
                <a:cxn ang="0">
                  <a:pos x="11" y="12"/>
                </a:cxn>
                <a:cxn ang="0">
                  <a:pos x="10" y="14"/>
                </a:cxn>
                <a:cxn ang="0">
                  <a:pos x="8" y="17"/>
                </a:cxn>
                <a:cxn ang="0">
                  <a:pos x="6" y="23"/>
                </a:cxn>
                <a:cxn ang="0">
                  <a:pos x="4" y="32"/>
                </a:cxn>
                <a:cxn ang="0">
                  <a:pos x="3" y="38"/>
                </a:cxn>
                <a:cxn ang="0">
                  <a:pos x="2" y="43"/>
                </a:cxn>
                <a:cxn ang="0">
                  <a:pos x="1" y="48"/>
                </a:cxn>
                <a:cxn ang="0">
                  <a:pos x="0" y="50"/>
                </a:cxn>
                <a:cxn ang="0">
                  <a:pos x="0" y="51"/>
                </a:cxn>
                <a:cxn ang="0">
                  <a:pos x="0" y="52"/>
                </a:cxn>
                <a:cxn ang="0">
                  <a:pos x="0" y="53"/>
                </a:cxn>
                <a:cxn ang="0">
                  <a:pos x="1" y="55"/>
                </a:cxn>
                <a:cxn ang="0">
                  <a:pos x="1" y="58"/>
                </a:cxn>
                <a:cxn ang="0">
                  <a:pos x="2" y="61"/>
                </a:cxn>
                <a:cxn ang="0">
                  <a:pos x="2" y="63"/>
                </a:cxn>
                <a:cxn ang="0">
                  <a:pos x="3" y="65"/>
                </a:cxn>
                <a:cxn ang="0">
                  <a:pos x="4" y="66"/>
                </a:cxn>
                <a:cxn ang="0">
                  <a:pos x="7" y="66"/>
                </a:cxn>
                <a:cxn ang="0">
                  <a:pos x="10" y="66"/>
                </a:cxn>
                <a:cxn ang="0">
                  <a:pos x="12" y="65"/>
                </a:cxn>
                <a:cxn ang="0">
                  <a:pos x="14" y="64"/>
                </a:cxn>
                <a:cxn ang="0">
                  <a:pos x="16" y="61"/>
                </a:cxn>
                <a:cxn ang="0">
                  <a:pos x="18" y="58"/>
                </a:cxn>
                <a:cxn ang="0">
                  <a:pos x="19" y="55"/>
                </a:cxn>
                <a:cxn ang="0">
                  <a:pos x="20" y="52"/>
                </a:cxn>
                <a:cxn ang="0">
                  <a:pos x="21" y="46"/>
                </a:cxn>
                <a:cxn ang="0">
                  <a:pos x="22" y="39"/>
                </a:cxn>
                <a:cxn ang="0">
                  <a:pos x="23" y="34"/>
                </a:cxn>
                <a:cxn ang="0">
                  <a:pos x="23" y="32"/>
                </a:cxn>
                <a:cxn ang="0">
                  <a:pos x="23" y="30"/>
                </a:cxn>
                <a:cxn ang="0">
                  <a:pos x="23" y="29"/>
                </a:cxn>
                <a:cxn ang="0">
                  <a:pos x="23" y="29"/>
                </a:cxn>
                <a:cxn ang="0">
                  <a:pos x="23" y="27"/>
                </a:cxn>
                <a:cxn ang="0">
                  <a:pos x="24" y="24"/>
                </a:cxn>
                <a:cxn ang="0">
                  <a:pos x="26" y="20"/>
                </a:cxn>
                <a:cxn ang="0">
                  <a:pos x="27" y="15"/>
                </a:cxn>
                <a:cxn ang="0">
                  <a:pos x="29" y="10"/>
                </a:cxn>
                <a:cxn ang="0">
                  <a:pos x="30" y="5"/>
                </a:cxn>
                <a:cxn ang="0">
                  <a:pos x="31" y="2"/>
                </a:cxn>
                <a:cxn ang="0">
                  <a:pos x="31" y="1"/>
                </a:cxn>
                <a:cxn ang="0">
                  <a:pos x="31" y="1"/>
                </a:cxn>
                <a:cxn ang="0">
                  <a:pos x="30" y="0"/>
                </a:cxn>
                <a:cxn ang="0">
                  <a:pos x="30" y="0"/>
                </a:cxn>
                <a:cxn ang="0">
                  <a:pos x="28" y="0"/>
                </a:cxn>
                <a:cxn ang="0">
                  <a:pos x="25" y="1"/>
                </a:cxn>
                <a:cxn ang="0">
                  <a:pos x="23" y="1"/>
                </a:cxn>
              </a:cxnLst>
              <a:rect l="0" t="0" r="r" b="b"/>
              <a:pathLst>
                <a:path w="32" h="67">
                  <a:moveTo>
                    <a:pt x="23" y="1"/>
                  </a:moveTo>
                  <a:lnTo>
                    <a:pt x="21" y="3"/>
                  </a:lnTo>
                  <a:lnTo>
                    <a:pt x="19" y="5"/>
                  </a:lnTo>
                  <a:lnTo>
                    <a:pt x="17" y="6"/>
                  </a:lnTo>
                  <a:lnTo>
                    <a:pt x="15" y="8"/>
                  </a:lnTo>
                  <a:lnTo>
                    <a:pt x="13" y="9"/>
                  </a:lnTo>
                  <a:lnTo>
                    <a:pt x="12" y="11"/>
                  </a:lnTo>
                  <a:lnTo>
                    <a:pt x="11" y="12"/>
                  </a:lnTo>
                  <a:lnTo>
                    <a:pt x="10" y="13"/>
                  </a:lnTo>
                  <a:lnTo>
                    <a:pt x="10" y="14"/>
                  </a:lnTo>
                  <a:lnTo>
                    <a:pt x="9" y="15"/>
                  </a:lnTo>
                  <a:lnTo>
                    <a:pt x="8" y="17"/>
                  </a:lnTo>
                  <a:lnTo>
                    <a:pt x="7" y="20"/>
                  </a:lnTo>
                  <a:lnTo>
                    <a:pt x="6" y="23"/>
                  </a:lnTo>
                  <a:lnTo>
                    <a:pt x="5" y="25"/>
                  </a:lnTo>
                  <a:lnTo>
                    <a:pt x="4" y="32"/>
                  </a:lnTo>
                  <a:lnTo>
                    <a:pt x="3" y="35"/>
                  </a:lnTo>
                  <a:lnTo>
                    <a:pt x="3" y="38"/>
                  </a:lnTo>
                  <a:lnTo>
                    <a:pt x="2" y="41"/>
                  </a:lnTo>
                  <a:lnTo>
                    <a:pt x="2" y="43"/>
                  </a:lnTo>
                  <a:lnTo>
                    <a:pt x="1" y="46"/>
                  </a:lnTo>
                  <a:lnTo>
                    <a:pt x="1" y="48"/>
                  </a:lnTo>
                  <a:lnTo>
                    <a:pt x="0" y="50"/>
                  </a:lnTo>
                  <a:lnTo>
                    <a:pt x="0" y="50"/>
                  </a:lnTo>
                  <a:lnTo>
                    <a:pt x="0" y="51"/>
                  </a:lnTo>
                  <a:lnTo>
                    <a:pt x="0" y="51"/>
                  </a:lnTo>
                  <a:lnTo>
                    <a:pt x="0" y="52"/>
                  </a:lnTo>
                  <a:lnTo>
                    <a:pt x="0" y="52"/>
                  </a:lnTo>
                  <a:lnTo>
                    <a:pt x="0" y="52"/>
                  </a:lnTo>
                  <a:lnTo>
                    <a:pt x="0" y="53"/>
                  </a:lnTo>
                  <a:lnTo>
                    <a:pt x="1" y="54"/>
                  </a:lnTo>
                  <a:lnTo>
                    <a:pt x="1" y="55"/>
                  </a:lnTo>
                  <a:lnTo>
                    <a:pt x="1" y="56"/>
                  </a:lnTo>
                  <a:lnTo>
                    <a:pt x="1" y="58"/>
                  </a:lnTo>
                  <a:lnTo>
                    <a:pt x="1" y="61"/>
                  </a:lnTo>
                  <a:lnTo>
                    <a:pt x="2" y="61"/>
                  </a:lnTo>
                  <a:lnTo>
                    <a:pt x="2" y="62"/>
                  </a:lnTo>
                  <a:lnTo>
                    <a:pt x="2" y="63"/>
                  </a:lnTo>
                  <a:lnTo>
                    <a:pt x="2" y="64"/>
                  </a:lnTo>
                  <a:lnTo>
                    <a:pt x="3" y="65"/>
                  </a:lnTo>
                  <a:lnTo>
                    <a:pt x="3" y="65"/>
                  </a:lnTo>
                  <a:lnTo>
                    <a:pt x="4" y="66"/>
                  </a:lnTo>
                  <a:lnTo>
                    <a:pt x="5" y="66"/>
                  </a:lnTo>
                  <a:lnTo>
                    <a:pt x="7" y="66"/>
                  </a:lnTo>
                  <a:lnTo>
                    <a:pt x="8" y="66"/>
                  </a:lnTo>
                  <a:lnTo>
                    <a:pt x="10" y="66"/>
                  </a:lnTo>
                  <a:lnTo>
                    <a:pt x="11" y="66"/>
                  </a:lnTo>
                  <a:lnTo>
                    <a:pt x="12" y="65"/>
                  </a:lnTo>
                  <a:lnTo>
                    <a:pt x="13" y="65"/>
                  </a:lnTo>
                  <a:lnTo>
                    <a:pt x="14" y="64"/>
                  </a:lnTo>
                  <a:lnTo>
                    <a:pt x="15" y="63"/>
                  </a:lnTo>
                  <a:lnTo>
                    <a:pt x="16" y="61"/>
                  </a:lnTo>
                  <a:lnTo>
                    <a:pt x="17" y="60"/>
                  </a:lnTo>
                  <a:lnTo>
                    <a:pt x="18" y="58"/>
                  </a:lnTo>
                  <a:lnTo>
                    <a:pt x="19" y="57"/>
                  </a:lnTo>
                  <a:lnTo>
                    <a:pt x="19" y="55"/>
                  </a:lnTo>
                  <a:lnTo>
                    <a:pt x="20" y="53"/>
                  </a:lnTo>
                  <a:lnTo>
                    <a:pt x="20" y="52"/>
                  </a:lnTo>
                  <a:lnTo>
                    <a:pt x="21" y="50"/>
                  </a:lnTo>
                  <a:lnTo>
                    <a:pt x="21" y="46"/>
                  </a:lnTo>
                  <a:lnTo>
                    <a:pt x="22" y="43"/>
                  </a:lnTo>
                  <a:lnTo>
                    <a:pt x="22" y="39"/>
                  </a:lnTo>
                  <a:lnTo>
                    <a:pt x="23" y="36"/>
                  </a:lnTo>
                  <a:lnTo>
                    <a:pt x="23" y="34"/>
                  </a:lnTo>
                  <a:lnTo>
                    <a:pt x="23" y="33"/>
                  </a:lnTo>
                  <a:lnTo>
                    <a:pt x="23" y="32"/>
                  </a:lnTo>
                  <a:lnTo>
                    <a:pt x="23" y="31"/>
                  </a:lnTo>
                  <a:lnTo>
                    <a:pt x="23" y="30"/>
                  </a:lnTo>
                  <a:lnTo>
                    <a:pt x="23" y="30"/>
                  </a:lnTo>
                  <a:lnTo>
                    <a:pt x="23" y="29"/>
                  </a:lnTo>
                  <a:lnTo>
                    <a:pt x="23" y="29"/>
                  </a:lnTo>
                  <a:lnTo>
                    <a:pt x="23" y="29"/>
                  </a:lnTo>
                  <a:lnTo>
                    <a:pt x="23" y="28"/>
                  </a:lnTo>
                  <a:lnTo>
                    <a:pt x="23" y="27"/>
                  </a:lnTo>
                  <a:lnTo>
                    <a:pt x="24" y="26"/>
                  </a:lnTo>
                  <a:lnTo>
                    <a:pt x="24" y="24"/>
                  </a:lnTo>
                  <a:lnTo>
                    <a:pt x="25" y="22"/>
                  </a:lnTo>
                  <a:lnTo>
                    <a:pt x="26" y="20"/>
                  </a:lnTo>
                  <a:lnTo>
                    <a:pt x="27" y="17"/>
                  </a:lnTo>
                  <a:lnTo>
                    <a:pt x="27" y="15"/>
                  </a:lnTo>
                  <a:lnTo>
                    <a:pt x="28" y="12"/>
                  </a:lnTo>
                  <a:lnTo>
                    <a:pt x="29" y="10"/>
                  </a:lnTo>
                  <a:lnTo>
                    <a:pt x="30" y="8"/>
                  </a:lnTo>
                  <a:lnTo>
                    <a:pt x="30" y="5"/>
                  </a:lnTo>
                  <a:lnTo>
                    <a:pt x="31" y="4"/>
                  </a:lnTo>
                  <a:lnTo>
                    <a:pt x="31" y="2"/>
                  </a:lnTo>
                  <a:lnTo>
                    <a:pt x="31" y="2"/>
                  </a:lnTo>
                  <a:lnTo>
                    <a:pt x="31" y="1"/>
                  </a:lnTo>
                  <a:lnTo>
                    <a:pt x="31" y="1"/>
                  </a:lnTo>
                  <a:lnTo>
                    <a:pt x="31" y="1"/>
                  </a:lnTo>
                  <a:lnTo>
                    <a:pt x="31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9" y="0"/>
                  </a:lnTo>
                  <a:lnTo>
                    <a:pt x="28" y="0"/>
                  </a:lnTo>
                  <a:lnTo>
                    <a:pt x="27" y="0"/>
                  </a:lnTo>
                  <a:lnTo>
                    <a:pt x="25" y="1"/>
                  </a:lnTo>
                  <a:lnTo>
                    <a:pt x="24" y="1"/>
                  </a:lnTo>
                  <a:lnTo>
                    <a:pt x="23" y="1"/>
                  </a:lnTo>
                </a:path>
              </a:pathLst>
            </a:custGeom>
            <a:solidFill>
              <a:srgbClr val="6699FF"/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0546" name="Freeform 66"/>
            <p:cNvSpPr>
              <a:spLocks/>
            </p:cNvSpPr>
            <p:nvPr/>
          </p:nvSpPr>
          <p:spPr bwMode="auto">
            <a:xfrm>
              <a:off x="-84" y="2848"/>
              <a:ext cx="33" cy="67"/>
            </a:xfrm>
            <a:custGeom>
              <a:avLst/>
              <a:gdLst/>
              <a:ahLst/>
              <a:cxnLst>
                <a:cxn ang="0">
                  <a:pos x="22" y="2"/>
                </a:cxn>
                <a:cxn ang="0">
                  <a:pos x="20" y="5"/>
                </a:cxn>
                <a:cxn ang="0">
                  <a:pos x="16" y="8"/>
                </a:cxn>
                <a:cxn ang="0">
                  <a:pos x="13" y="10"/>
                </a:cxn>
                <a:cxn ang="0">
                  <a:pos x="12" y="12"/>
                </a:cxn>
                <a:cxn ang="0">
                  <a:pos x="10" y="14"/>
                </a:cxn>
                <a:cxn ang="0">
                  <a:pos x="9" y="17"/>
                </a:cxn>
                <a:cxn ang="0">
                  <a:pos x="7" y="23"/>
                </a:cxn>
                <a:cxn ang="0">
                  <a:pos x="5" y="28"/>
                </a:cxn>
                <a:cxn ang="0">
                  <a:pos x="3" y="35"/>
                </a:cxn>
                <a:cxn ang="0">
                  <a:pos x="2" y="41"/>
                </a:cxn>
                <a:cxn ang="0">
                  <a:pos x="1" y="46"/>
                </a:cxn>
                <a:cxn ang="0">
                  <a:pos x="0" y="50"/>
                </a:cxn>
                <a:cxn ang="0">
                  <a:pos x="0" y="51"/>
                </a:cxn>
                <a:cxn ang="0">
                  <a:pos x="0" y="52"/>
                </a:cxn>
                <a:cxn ang="0">
                  <a:pos x="0" y="52"/>
                </a:cxn>
                <a:cxn ang="0">
                  <a:pos x="1" y="54"/>
                </a:cxn>
                <a:cxn ang="0">
                  <a:pos x="1" y="56"/>
                </a:cxn>
                <a:cxn ang="0">
                  <a:pos x="1" y="61"/>
                </a:cxn>
                <a:cxn ang="0">
                  <a:pos x="2" y="62"/>
                </a:cxn>
                <a:cxn ang="0">
                  <a:pos x="2" y="64"/>
                </a:cxn>
                <a:cxn ang="0">
                  <a:pos x="3" y="65"/>
                </a:cxn>
                <a:cxn ang="0">
                  <a:pos x="5" y="66"/>
                </a:cxn>
                <a:cxn ang="0">
                  <a:pos x="8" y="66"/>
                </a:cxn>
                <a:cxn ang="0">
                  <a:pos x="11" y="66"/>
                </a:cxn>
                <a:cxn ang="0">
                  <a:pos x="14" y="65"/>
                </a:cxn>
                <a:cxn ang="0">
                  <a:pos x="16" y="63"/>
                </a:cxn>
                <a:cxn ang="0">
                  <a:pos x="18" y="60"/>
                </a:cxn>
                <a:cxn ang="0">
                  <a:pos x="19" y="57"/>
                </a:cxn>
                <a:cxn ang="0">
                  <a:pos x="20" y="53"/>
                </a:cxn>
                <a:cxn ang="0">
                  <a:pos x="21" y="50"/>
                </a:cxn>
                <a:cxn ang="0">
                  <a:pos x="22" y="46"/>
                </a:cxn>
                <a:cxn ang="0">
                  <a:pos x="23" y="39"/>
                </a:cxn>
                <a:cxn ang="0">
                  <a:pos x="23" y="34"/>
                </a:cxn>
                <a:cxn ang="0">
                  <a:pos x="23" y="32"/>
                </a:cxn>
                <a:cxn ang="0">
                  <a:pos x="23" y="30"/>
                </a:cxn>
                <a:cxn ang="0">
                  <a:pos x="23" y="29"/>
                </a:cxn>
                <a:cxn ang="0">
                  <a:pos x="23" y="29"/>
                </a:cxn>
                <a:cxn ang="0">
                  <a:pos x="24" y="27"/>
                </a:cxn>
                <a:cxn ang="0">
                  <a:pos x="25" y="24"/>
                </a:cxn>
                <a:cxn ang="0">
                  <a:pos x="27" y="20"/>
                </a:cxn>
                <a:cxn ang="0">
                  <a:pos x="28" y="15"/>
                </a:cxn>
                <a:cxn ang="0">
                  <a:pos x="30" y="10"/>
                </a:cxn>
                <a:cxn ang="0">
                  <a:pos x="31" y="5"/>
                </a:cxn>
                <a:cxn ang="0">
                  <a:pos x="32" y="2"/>
                </a:cxn>
                <a:cxn ang="0">
                  <a:pos x="32" y="1"/>
                </a:cxn>
                <a:cxn ang="0">
                  <a:pos x="32" y="1"/>
                </a:cxn>
                <a:cxn ang="0">
                  <a:pos x="31" y="0"/>
                </a:cxn>
                <a:cxn ang="0">
                  <a:pos x="31" y="0"/>
                </a:cxn>
                <a:cxn ang="0">
                  <a:pos x="29" y="0"/>
                </a:cxn>
                <a:cxn ang="0">
                  <a:pos x="26" y="1"/>
                </a:cxn>
                <a:cxn ang="0">
                  <a:pos x="23" y="1"/>
                </a:cxn>
              </a:cxnLst>
              <a:rect l="0" t="0" r="r" b="b"/>
              <a:pathLst>
                <a:path w="33" h="67">
                  <a:moveTo>
                    <a:pt x="23" y="1"/>
                  </a:moveTo>
                  <a:lnTo>
                    <a:pt x="22" y="2"/>
                  </a:lnTo>
                  <a:lnTo>
                    <a:pt x="21" y="3"/>
                  </a:lnTo>
                  <a:lnTo>
                    <a:pt x="20" y="5"/>
                  </a:lnTo>
                  <a:lnTo>
                    <a:pt x="18" y="6"/>
                  </a:lnTo>
                  <a:lnTo>
                    <a:pt x="16" y="8"/>
                  </a:lnTo>
                  <a:lnTo>
                    <a:pt x="14" y="9"/>
                  </a:lnTo>
                  <a:lnTo>
                    <a:pt x="13" y="10"/>
                  </a:lnTo>
                  <a:lnTo>
                    <a:pt x="12" y="11"/>
                  </a:lnTo>
                  <a:lnTo>
                    <a:pt x="12" y="12"/>
                  </a:lnTo>
                  <a:lnTo>
                    <a:pt x="11" y="13"/>
                  </a:lnTo>
                  <a:lnTo>
                    <a:pt x="10" y="14"/>
                  </a:lnTo>
                  <a:lnTo>
                    <a:pt x="10" y="15"/>
                  </a:lnTo>
                  <a:lnTo>
                    <a:pt x="9" y="17"/>
                  </a:lnTo>
                  <a:lnTo>
                    <a:pt x="8" y="20"/>
                  </a:lnTo>
                  <a:lnTo>
                    <a:pt x="7" y="23"/>
                  </a:lnTo>
                  <a:lnTo>
                    <a:pt x="6" y="25"/>
                  </a:lnTo>
                  <a:lnTo>
                    <a:pt x="5" y="28"/>
                  </a:lnTo>
                  <a:lnTo>
                    <a:pt x="4" y="32"/>
                  </a:lnTo>
                  <a:lnTo>
                    <a:pt x="3" y="35"/>
                  </a:lnTo>
                  <a:lnTo>
                    <a:pt x="3" y="38"/>
                  </a:lnTo>
                  <a:lnTo>
                    <a:pt x="2" y="41"/>
                  </a:lnTo>
                  <a:lnTo>
                    <a:pt x="2" y="43"/>
                  </a:lnTo>
                  <a:lnTo>
                    <a:pt x="1" y="46"/>
                  </a:lnTo>
                  <a:lnTo>
                    <a:pt x="1" y="48"/>
                  </a:lnTo>
                  <a:lnTo>
                    <a:pt x="0" y="50"/>
                  </a:lnTo>
                  <a:lnTo>
                    <a:pt x="0" y="50"/>
                  </a:lnTo>
                  <a:lnTo>
                    <a:pt x="0" y="51"/>
                  </a:lnTo>
                  <a:lnTo>
                    <a:pt x="0" y="51"/>
                  </a:lnTo>
                  <a:lnTo>
                    <a:pt x="0" y="52"/>
                  </a:lnTo>
                  <a:lnTo>
                    <a:pt x="0" y="52"/>
                  </a:lnTo>
                  <a:lnTo>
                    <a:pt x="0" y="52"/>
                  </a:lnTo>
                  <a:lnTo>
                    <a:pt x="0" y="53"/>
                  </a:lnTo>
                  <a:lnTo>
                    <a:pt x="1" y="54"/>
                  </a:lnTo>
                  <a:lnTo>
                    <a:pt x="1" y="55"/>
                  </a:lnTo>
                  <a:lnTo>
                    <a:pt x="1" y="56"/>
                  </a:lnTo>
                  <a:lnTo>
                    <a:pt x="1" y="58"/>
                  </a:lnTo>
                  <a:lnTo>
                    <a:pt x="1" y="61"/>
                  </a:lnTo>
                  <a:lnTo>
                    <a:pt x="2" y="61"/>
                  </a:lnTo>
                  <a:lnTo>
                    <a:pt x="2" y="62"/>
                  </a:lnTo>
                  <a:lnTo>
                    <a:pt x="2" y="63"/>
                  </a:lnTo>
                  <a:lnTo>
                    <a:pt x="2" y="64"/>
                  </a:lnTo>
                  <a:lnTo>
                    <a:pt x="3" y="65"/>
                  </a:lnTo>
                  <a:lnTo>
                    <a:pt x="3" y="65"/>
                  </a:lnTo>
                  <a:lnTo>
                    <a:pt x="4" y="66"/>
                  </a:lnTo>
                  <a:lnTo>
                    <a:pt x="5" y="66"/>
                  </a:lnTo>
                  <a:lnTo>
                    <a:pt x="7" y="66"/>
                  </a:lnTo>
                  <a:lnTo>
                    <a:pt x="8" y="66"/>
                  </a:lnTo>
                  <a:lnTo>
                    <a:pt x="10" y="66"/>
                  </a:lnTo>
                  <a:lnTo>
                    <a:pt x="11" y="66"/>
                  </a:lnTo>
                  <a:lnTo>
                    <a:pt x="13" y="65"/>
                  </a:lnTo>
                  <a:lnTo>
                    <a:pt x="14" y="65"/>
                  </a:lnTo>
                  <a:lnTo>
                    <a:pt x="15" y="64"/>
                  </a:lnTo>
                  <a:lnTo>
                    <a:pt x="16" y="63"/>
                  </a:lnTo>
                  <a:lnTo>
                    <a:pt x="17" y="61"/>
                  </a:lnTo>
                  <a:lnTo>
                    <a:pt x="18" y="60"/>
                  </a:lnTo>
                  <a:lnTo>
                    <a:pt x="18" y="58"/>
                  </a:lnTo>
                  <a:lnTo>
                    <a:pt x="19" y="57"/>
                  </a:lnTo>
                  <a:lnTo>
                    <a:pt x="20" y="55"/>
                  </a:lnTo>
                  <a:lnTo>
                    <a:pt x="20" y="53"/>
                  </a:lnTo>
                  <a:lnTo>
                    <a:pt x="21" y="52"/>
                  </a:lnTo>
                  <a:lnTo>
                    <a:pt x="21" y="50"/>
                  </a:lnTo>
                  <a:lnTo>
                    <a:pt x="21" y="48"/>
                  </a:lnTo>
                  <a:lnTo>
                    <a:pt x="22" y="46"/>
                  </a:lnTo>
                  <a:lnTo>
                    <a:pt x="22" y="43"/>
                  </a:lnTo>
                  <a:lnTo>
                    <a:pt x="23" y="39"/>
                  </a:lnTo>
                  <a:lnTo>
                    <a:pt x="23" y="36"/>
                  </a:lnTo>
                  <a:lnTo>
                    <a:pt x="23" y="34"/>
                  </a:lnTo>
                  <a:lnTo>
                    <a:pt x="23" y="33"/>
                  </a:lnTo>
                  <a:lnTo>
                    <a:pt x="23" y="32"/>
                  </a:lnTo>
                  <a:lnTo>
                    <a:pt x="23" y="31"/>
                  </a:lnTo>
                  <a:lnTo>
                    <a:pt x="23" y="30"/>
                  </a:lnTo>
                  <a:lnTo>
                    <a:pt x="23" y="30"/>
                  </a:lnTo>
                  <a:lnTo>
                    <a:pt x="23" y="29"/>
                  </a:lnTo>
                  <a:lnTo>
                    <a:pt x="23" y="29"/>
                  </a:lnTo>
                  <a:lnTo>
                    <a:pt x="23" y="29"/>
                  </a:lnTo>
                  <a:lnTo>
                    <a:pt x="23" y="28"/>
                  </a:lnTo>
                  <a:lnTo>
                    <a:pt x="24" y="27"/>
                  </a:lnTo>
                  <a:lnTo>
                    <a:pt x="24" y="26"/>
                  </a:lnTo>
                  <a:lnTo>
                    <a:pt x="25" y="24"/>
                  </a:lnTo>
                  <a:lnTo>
                    <a:pt x="26" y="22"/>
                  </a:lnTo>
                  <a:lnTo>
                    <a:pt x="27" y="20"/>
                  </a:lnTo>
                  <a:lnTo>
                    <a:pt x="27" y="17"/>
                  </a:lnTo>
                  <a:lnTo>
                    <a:pt x="28" y="15"/>
                  </a:lnTo>
                  <a:lnTo>
                    <a:pt x="29" y="12"/>
                  </a:lnTo>
                  <a:lnTo>
                    <a:pt x="30" y="10"/>
                  </a:lnTo>
                  <a:lnTo>
                    <a:pt x="31" y="8"/>
                  </a:lnTo>
                  <a:lnTo>
                    <a:pt x="31" y="5"/>
                  </a:lnTo>
                  <a:lnTo>
                    <a:pt x="32" y="4"/>
                  </a:lnTo>
                  <a:lnTo>
                    <a:pt x="32" y="2"/>
                  </a:lnTo>
                  <a:lnTo>
                    <a:pt x="32" y="2"/>
                  </a:lnTo>
                  <a:lnTo>
                    <a:pt x="32" y="1"/>
                  </a:lnTo>
                  <a:lnTo>
                    <a:pt x="32" y="1"/>
                  </a:lnTo>
                  <a:lnTo>
                    <a:pt x="32" y="1"/>
                  </a:lnTo>
                  <a:lnTo>
                    <a:pt x="32" y="0"/>
                  </a:lnTo>
                  <a:lnTo>
                    <a:pt x="31" y="0"/>
                  </a:lnTo>
                  <a:lnTo>
                    <a:pt x="31" y="0"/>
                  </a:lnTo>
                  <a:lnTo>
                    <a:pt x="31" y="0"/>
                  </a:lnTo>
                  <a:lnTo>
                    <a:pt x="30" y="0"/>
                  </a:lnTo>
                  <a:lnTo>
                    <a:pt x="29" y="0"/>
                  </a:lnTo>
                  <a:lnTo>
                    <a:pt x="27" y="0"/>
                  </a:lnTo>
                  <a:lnTo>
                    <a:pt x="26" y="1"/>
                  </a:lnTo>
                  <a:lnTo>
                    <a:pt x="24" y="1"/>
                  </a:lnTo>
                  <a:lnTo>
                    <a:pt x="23" y="1"/>
                  </a:lnTo>
                </a:path>
              </a:pathLst>
            </a:custGeom>
            <a:solidFill>
              <a:srgbClr val="6699FF"/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0547" name="Freeform 67"/>
            <p:cNvSpPr>
              <a:spLocks/>
            </p:cNvSpPr>
            <p:nvPr/>
          </p:nvSpPr>
          <p:spPr bwMode="auto">
            <a:xfrm>
              <a:off x="-33" y="2952"/>
              <a:ext cx="32" cy="68"/>
            </a:xfrm>
            <a:custGeom>
              <a:avLst/>
              <a:gdLst/>
              <a:ahLst/>
              <a:cxnLst>
                <a:cxn ang="0">
                  <a:pos x="21" y="3"/>
                </a:cxn>
                <a:cxn ang="0">
                  <a:pos x="17" y="6"/>
                </a:cxn>
                <a:cxn ang="0">
                  <a:pos x="13" y="9"/>
                </a:cxn>
                <a:cxn ang="0">
                  <a:pos x="11" y="12"/>
                </a:cxn>
                <a:cxn ang="0">
                  <a:pos x="10" y="14"/>
                </a:cxn>
                <a:cxn ang="0">
                  <a:pos x="8" y="17"/>
                </a:cxn>
                <a:cxn ang="0">
                  <a:pos x="6" y="23"/>
                </a:cxn>
                <a:cxn ang="0">
                  <a:pos x="4" y="32"/>
                </a:cxn>
                <a:cxn ang="0">
                  <a:pos x="3" y="39"/>
                </a:cxn>
                <a:cxn ang="0">
                  <a:pos x="2" y="44"/>
                </a:cxn>
                <a:cxn ang="0">
                  <a:pos x="1" y="49"/>
                </a:cxn>
                <a:cxn ang="0">
                  <a:pos x="0" y="51"/>
                </a:cxn>
                <a:cxn ang="0">
                  <a:pos x="0" y="52"/>
                </a:cxn>
                <a:cxn ang="0">
                  <a:pos x="0" y="53"/>
                </a:cxn>
                <a:cxn ang="0">
                  <a:pos x="0" y="54"/>
                </a:cxn>
                <a:cxn ang="0">
                  <a:pos x="1" y="56"/>
                </a:cxn>
                <a:cxn ang="0">
                  <a:pos x="1" y="59"/>
                </a:cxn>
                <a:cxn ang="0">
                  <a:pos x="2" y="63"/>
                </a:cxn>
                <a:cxn ang="0">
                  <a:pos x="2" y="64"/>
                </a:cxn>
                <a:cxn ang="0">
                  <a:pos x="3" y="66"/>
                </a:cxn>
                <a:cxn ang="0">
                  <a:pos x="4" y="67"/>
                </a:cxn>
                <a:cxn ang="0">
                  <a:pos x="7" y="67"/>
                </a:cxn>
                <a:cxn ang="0">
                  <a:pos x="10" y="67"/>
                </a:cxn>
                <a:cxn ang="0">
                  <a:pos x="12" y="66"/>
                </a:cxn>
                <a:cxn ang="0">
                  <a:pos x="14" y="64"/>
                </a:cxn>
                <a:cxn ang="0">
                  <a:pos x="16" y="62"/>
                </a:cxn>
                <a:cxn ang="0">
                  <a:pos x="18" y="59"/>
                </a:cxn>
                <a:cxn ang="0">
                  <a:pos x="19" y="56"/>
                </a:cxn>
                <a:cxn ang="0">
                  <a:pos x="20" y="52"/>
                </a:cxn>
                <a:cxn ang="0">
                  <a:pos x="21" y="46"/>
                </a:cxn>
                <a:cxn ang="0">
                  <a:pos x="22" y="39"/>
                </a:cxn>
                <a:cxn ang="0">
                  <a:pos x="23" y="35"/>
                </a:cxn>
                <a:cxn ang="0">
                  <a:pos x="23" y="32"/>
                </a:cxn>
                <a:cxn ang="0">
                  <a:pos x="23" y="30"/>
                </a:cxn>
                <a:cxn ang="0">
                  <a:pos x="23" y="29"/>
                </a:cxn>
                <a:cxn ang="0">
                  <a:pos x="23" y="29"/>
                </a:cxn>
                <a:cxn ang="0">
                  <a:pos x="23" y="27"/>
                </a:cxn>
                <a:cxn ang="0">
                  <a:pos x="24" y="24"/>
                </a:cxn>
                <a:cxn ang="0">
                  <a:pos x="26" y="19"/>
                </a:cxn>
                <a:cxn ang="0">
                  <a:pos x="27" y="15"/>
                </a:cxn>
                <a:cxn ang="0">
                  <a:pos x="29" y="10"/>
                </a:cxn>
                <a:cxn ang="0">
                  <a:pos x="30" y="6"/>
                </a:cxn>
                <a:cxn ang="0">
                  <a:pos x="31" y="2"/>
                </a:cxn>
                <a:cxn ang="0">
                  <a:pos x="31" y="1"/>
                </a:cxn>
                <a:cxn ang="0">
                  <a:pos x="31" y="1"/>
                </a:cxn>
                <a:cxn ang="0">
                  <a:pos x="30" y="0"/>
                </a:cxn>
                <a:cxn ang="0">
                  <a:pos x="30" y="0"/>
                </a:cxn>
                <a:cxn ang="0">
                  <a:pos x="28" y="0"/>
                </a:cxn>
                <a:cxn ang="0">
                  <a:pos x="25" y="1"/>
                </a:cxn>
                <a:cxn ang="0">
                  <a:pos x="23" y="1"/>
                </a:cxn>
              </a:cxnLst>
              <a:rect l="0" t="0" r="r" b="b"/>
              <a:pathLst>
                <a:path w="32" h="68">
                  <a:moveTo>
                    <a:pt x="23" y="1"/>
                  </a:moveTo>
                  <a:lnTo>
                    <a:pt x="21" y="3"/>
                  </a:lnTo>
                  <a:lnTo>
                    <a:pt x="19" y="4"/>
                  </a:lnTo>
                  <a:lnTo>
                    <a:pt x="17" y="6"/>
                  </a:lnTo>
                  <a:lnTo>
                    <a:pt x="15" y="8"/>
                  </a:lnTo>
                  <a:lnTo>
                    <a:pt x="13" y="9"/>
                  </a:lnTo>
                  <a:lnTo>
                    <a:pt x="12" y="11"/>
                  </a:lnTo>
                  <a:lnTo>
                    <a:pt x="11" y="12"/>
                  </a:lnTo>
                  <a:lnTo>
                    <a:pt x="10" y="13"/>
                  </a:lnTo>
                  <a:lnTo>
                    <a:pt x="10" y="14"/>
                  </a:lnTo>
                  <a:lnTo>
                    <a:pt x="9" y="15"/>
                  </a:lnTo>
                  <a:lnTo>
                    <a:pt x="8" y="17"/>
                  </a:lnTo>
                  <a:lnTo>
                    <a:pt x="7" y="20"/>
                  </a:lnTo>
                  <a:lnTo>
                    <a:pt x="6" y="23"/>
                  </a:lnTo>
                  <a:lnTo>
                    <a:pt x="5" y="26"/>
                  </a:lnTo>
                  <a:lnTo>
                    <a:pt x="4" y="32"/>
                  </a:lnTo>
                  <a:lnTo>
                    <a:pt x="3" y="35"/>
                  </a:lnTo>
                  <a:lnTo>
                    <a:pt x="3" y="39"/>
                  </a:lnTo>
                  <a:lnTo>
                    <a:pt x="2" y="41"/>
                  </a:lnTo>
                  <a:lnTo>
                    <a:pt x="2" y="44"/>
                  </a:lnTo>
                  <a:lnTo>
                    <a:pt x="1" y="47"/>
                  </a:lnTo>
                  <a:lnTo>
                    <a:pt x="1" y="49"/>
                  </a:lnTo>
                  <a:lnTo>
                    <a:pt x="0" y="50"/>
                  </a:lnTo>
                  <a:lnTo>
                    <a:pt x="0" y="51"/>
                  </a:lnTo>
                  <a:lnTo>
                    <a:pt x="0" y="52"/>
                  </a:lnTo>
                  <a:lnTo>
                    <a:pt x="0" y="52"/>
                  </a:lnTo>
                  <a:lnTo>
                    <a:pt x="0" y="53"/>
                  </a:lnTo>
                  <a:lnTo>
                    <a:pt x="0" y="53"/>
                  </a:lnTo>
                  <a:lnTo>
                    <a:pt x="0" y="53"/>
                  </a:lnTo>
                  <a:lnTo>
                    <a:pt x="0" y="54"/>
                  </a:lnTo>
                  <a:lnTo>
                    <a:pt x="1" y="55"/>
                  </a:lnTo>
                  <a:lnTo>
                    <a:pt x="1" y="56"/>
                  </a:lnTo>
                  <a:lnTo>
                    <a:pt x="1" y="57"/>
                  </a:lnTo>
                  <a:lnTo>
                    <a:pt x="1" y="59"/>
                  </a:lnTo>
                  <a:lnTo>
                    <a:pt x="1" y="61"/>
                  </a:lnTo>
                  <a:lnTo>
                    <a:pt x="2" y="63"/>
                  </a:lnTo>
                  <a:lnTo>
                    <a:pt x="2" y="64"/>
                  </a:lnTo>
                  <a:lnTo>
                    <a:pt x="2" y="64"/>
                  </a:lnTo>
                  <a:lnTo>
                    <a:pt x="2" y="65"/>
                  </a:lnTo>
                  <a:lnTo>
                    <a:pt x="3" y="66"/>
                  </a:lnTo>
                  <a:lnTo>
                    <a:pt x="3" y="66"/>
                  </a:lnTo>
                  <a:lnTo>
                    <a:pt x="4" y="67"/>
                  </a:lnTo>
                  <a:lnTo>
                    <a:pt x="5" y="67"/>
                  </a:lnTo>
                  <a:lnTo>
                    <a:pt x="7" y="67"/>
                  </a:lnTo>
                  <a:lnTo>
                    <a:pt x="8" y="67"/>
                  </a:lnTo>
                  <a:lnTo>
                    <a:pt x="10" y="67"/>
                  </a:lnTo>
                  <a:lnTo>
                    <a:pt x="11" y="67"/>
                  </a:lnTo>
                  <a:lnTo>
                    <a:pt x="12" y="66"/>
                  </a:lnTo>
                  <a:lnTo>
                    <a:pt x="13" y="65"/>
                  </a:lnTo>
                  <a:lnTo>
                    <a:pt x="14" y="64"/>
                  </a:lnTo>
                  <a:lnTo>
                    <a:pt x="15" y="63"/>
                  </a:lnTo>
                  <a:lnTo>
                    <a:pt x="16" y="62"/>
                  </a:lnTo>
                  <a:lnTo>
                    <a:pt x="17" y="61"/>
                  </a:lnTo>
                  <a:lnTo>
                    <a:pt x="18" y="59"/>
                  </a:lnTo>
                  <a:lnTo>
                    <a:pt x="19" y="58"/>
                  </a:lnTo>
                  <a:lnTo>
                    <a:pt x="19" y="56"/>
                  </a:lnTo>
                  <a:lnTo>
                    <a:pt x="20" y="54"/>
                  </a:lnTo>
                  <a:lnTo>
                    <a:pt x="20" y="52"/>
                  </a:lnTo>
                  <a:lnTo>
                    <a:pt x="21" y="50"/>
                  </a:lnTo>
                  <a:lnTo>
                    <a:pt x="21" y="46"/>
                  </a:lnTo>
                  <a:lnTo>
                    <a:pt x="22" y="43"/>
                  </a:lnTo>
                  <a:lnTo>
                    <a:pt x="22" y="39"/>
                  </a:lnTo>
                  <a:lnTo>
                    <a:pt x="23" y="36"/>
                  </a:lnTo>
                  <a:lnTo>
                    <a:pt x="23" y="35"/>
                  </a:lnTo>
                  <a:lnTo>
                    <a:pt x="23" y="33"/>
                  </a:lnTo>
                  <a:lnTo>
                    <a:pt x="23" y="32"/>
                  </a:lnTo>
                  <a:lnTo>
                    <a:pt x="23" y="31"/>
                  </a:lnTo>
                  <a:lnTo>
                    <a:pt x="23" y="30"/>
                  </a:lnTo>
                  <a:lnTo>
                    <a:pt x="23" y="30"/>
                  </a:lnTo>
                  <a:lnTo>
                    <a:pt x="23" y="29"/>
                  </a:lnTo>
                  <a:lnTo>
                    <a:pt x="23" y="29"/>
                  </a:lnTo>
                  <a:lnTo>
                    <a:pt x="23" y="29"/>
                  </a:lnTo>
                  <a:lnTo>
                    <a:pt x="23" y="28"/>
                  </a:lnTo>
                  <a:lnTo>
                    <a:pt x="23" y="27"/>
                  </a:lnTo>
                  <a:lnTo>
                    <a:pt x="24" y="26"/>
                  </a:lnTo>
                  <a:lnTo>
                    <a:pt x="24" y="24"/>
                  </a:lnTo>
                  <a:lnTo>
                    <a:pt x="25" y="22"/>
                  </a:lnTo>
                  <a:lnTo>
                    <a:pt x="26" y="19"/>
                  </a:lnTo>
                  <a:lnTo>
                    <a:pt x="27" y="17"/>
                  </a:lnTo>
                  <a:lnTo>
                    <a:pt x="27" y="15"/>
                  </a:lnTo>
                  <a:lnTo>
                    <a:pt x="28" y="12"/>
                  </a:lnTo>
                  <a:lnTo>
                    <a:pt x="29" y="10"/>
                  </a:lnTo>
                  <a:lnTo>
                    <a:pt x="30" y="7"/>
                  </a:lnTo>
                  <a:lnTo>
                    <a:pt x="30" y="6"/>
                  </a:lnTo>
                  <a:lnTo>
                    <a:pt x="31" y="4"/>
                  </a:lnTo>
                  <a:lnTo>
                    <a:pt x="31" y="2"/>
                  </a:lnTo>
                  <a:lnTo>
                    <a:pt x="31" y="2"/>
                  </a:lnTo>
                  <a:lnTo>
                    <a:pt x="31" y="1"/>
                  </a:lnTo>
                  <a:lnTo>
                    <a:pt x="31" y="1"/>
                  </a:lnTo>
                  <a:lnTo>
                    <a:pt x="31" y="1"/>
                  </a:lnTo>
                  <a:lnTo>
                    <a:pt x="31" y="1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9" y="0"/>
                  </a:lnTo>
                  <a:lnTo>
                    <a:pt x="28" y="0"/>
                  </a:lnTo>
                  <a:lnTo>
                    <a:pt x="27" y="0"/>
                  </a:lnTo>
                  <a:lnTo>
                    <a:pt x="25" y="1"/>
                  </a:lnTo>
                  <a:lnTo>
                    <a:pt x="24" y="1"/>
                  </a:lnTo>
                  <a:lnTo>
                    <a:pt x="23" y="1"/>
                  </a:lnTo>
                </a:path>
              </a:pathLst>
            </a:custGeom>
            <a:solidFill>
              <a:srgbClr val="6699FF"/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0548" name="Freeform 68"/>
            <p:cNvSpPr>
              <a:spLocks/>
            </p:cNvSpPr>
            <p:nvPr/>
          </p:nvSpPr>
          <p:spPr bwMode="auto">
            <a:xfrm>
              <a:off x="-8" y="2795"/>
              <a:ext cx="33" cy="67"/>
            </a:xfrm>
            <a:custGeom>
              <a:avLst/>
              <a:gdLst/>
              <a:ahLst/>
              <a:cxnLst>
                <a:cxn ang="0">
                  <a:pos x="22" y="2"/>
                </a:cxn>
                <a:cxn ang="0">
                  <a:pos x="20" y="5"/>
                </a:cxn>
                <a:cxn ang="0">
                  <a:pos x="16" y="8"/>
                </a:cxn>
                <a:cxn ang="0">
                  <a:pos x="13" y="10"/>
                </a:cxn>
                <a:cxn ang="0">
                  <a:pos x="12" y="12"/>
                </a:cxn>
                <a:cxn ang="0">
                  <a:pos x="10" y="14"/>
                </a:cxn>
                <a:cxn ang="0">
                  <a:pos x="9" y="17"/>
                </a:cxn>
                <a:cxn ang="0">
                  <a:pos x="7" y="23"/>
                </a:cxn>
                <a:cxn ang="0">
                  <a:pos x="5" y="28"/>
                </a:cxn>
                <a:cxn ang="0">
                  <a:pos x="3" y="35"/>
                </a:cxn>
                <a:cxn ang="0">
                  <a:pos x="2" y="41"/>
                </a:cxn>
                <a:cxn ang="0">
                  <a:pos x="1" y="46"/>
                </a:cxn>
                <a:cxn ang="0">
                  <a:pos x="0" y="50"/>
                </a:cxn>
                <a:cxn ang="0">
                  <a:pos x="0" y="51"/>
                </a:cxn>
                <a:cxn ang="0">
                  <a:pos x="0" y="52"/>
                </a:cxn>
                <a:cxn ang="0">
                  <a:pos x="0" y="52"/>
                </a:cxn>
                <a:cxn ang="0">
                  <a:pos x="1" y="54"/>
                </a:cxn>
                <a:cxn ang="0">
                  <a:pos x="1" y="56"/>
                </a:cxn>
                <a:cxn ang="0">
                  <a:pos x="1" y="61"/>
                </a:cxn>
                <a:cxn ang="0">
                  <a:pos x="2" y="62"/>
                </a:cxn>
                <a:cxn ang="0">
                  <a:pos x="2" y="64"/>
                </a:cxn>
                <a:cxn ang="0">
                  <a:pos x="3" y="65"/>
                </a:cxn>
                <a:cxn ang="0">
                  <a:pos x="5" y="66"/>
                </a:cxn>
                <a:cxn ang="0">
                  <a:pos x="8" y="66"/>
                </a:cxn>
                <a:cxn ang="0">
                  <a:pos x="11" y="66"/>
                </a:cxn>
                <a:cxn ang="0">
                  <a:pos x="14" y="65"/>
                </a:cxn>
                <a:cxn ang="0">
                  <a:pos x="16" y="63"/>
                </a:cxn>
                <a:cxn ang="0">
                  <a:pos x="18" y="60"/>
                </a:cxn>
                <a:cxn ang="0">
                  <a:pos x="19" y="57"/>
                </a:cxn>
                <a:cxn ang="0">
                  <a:pos x="20" y="53"/>
                </a:cxn>
                <a:cxn ang="0">
                  <a:pos x="21" y="50"/>
                </a:cxn>
                <a:cxn ang="0">
                  <a:pos x="22" y="46"/>
                </a:cxn>
                <a:cxn ang="0">
                  <a:pos x="23" y="39"/>
                </a:cxn>
                <a:cxn ang="0">
                  <a:pos x="23" y="34"/>
                </a:cxn>
                <a:cxn ang="0">
                  <a:pos x="23" y="32"/>
                </a:cxn>
                <a:cxn ang="0">
                  <a:pos x="23" y="30"/>
                </a:cxn>
                <a:cxn ang="0">
                  <a:pos x="23" y="29"/>
                </a:cxn>
                <a:cxn ang="0">
                  <a:pos x="23" y="29"/>
                </a:cxn>
                <a:cxn ang="0">
                  <a:pos x="24" y="27"/>
                </a:cxn>
                <a:cxn ang="0">
                  <a:pos x="25" y="24"/>
                </a:cxn>
                <a:cxn ang="0">
                  <a:pos x="27" y="20"/>
                </a:cxn>
                <a:cxn ang="0">
                  <a:pos x="28" y="15"/>
                </a:cxn>
                <a:cxn ang="0">
                  <a:pos x="30" y="10"/>
                </a:cxn>
                <a:cxn ang="0">
                  <a:pos x="31" y="5"/>
                </a:cxn>
                <a:cxn ang="0">
                  <a:pos x="32" y="2"/>
                </a:cxn>
                <a:cxn ang="0">
                  <a:pos x="32" y="1"/>
                </a:cxn>
                <a:cxn ang="0">
                  <a:pos x="32" y="1"/>
                </a:cxn>
                <a:cxn ang="0">
                  <a:pos x="31" y="0"/>
                </a:cxn>
                <a:cxn ang="0">
                  <a:pos x="31" y="0"/>
                </a:cxn>
                <a:cxn ang="0">
                  <a:pos x="29" y="0"/>
                </a:cxn>
                <a:cxn ang="0">
                  <a:pos x="26" y="1"/>
                </a:cxn>
                <a:cxn ang="0">
                  <a:pos x="23" y="1"/>
                </a:cxn>
              </a:cxnLst>
              <a:rect l="0" t="0" r="r" b="b"/>
              <a:pathLst>
                <a:path w="33" h="67">
                  <a:moveTo>
                    <a:pt x="23" y="1"/>
                  </a:moveTo>
                  <a:lnTo>
                    <a:pt x="22" y="2"/>
                  </a:lnTo>
                  <a:lnTo>
                    <a:pt x="21" y="3"/>
                  </a:lnTo>
                  <a:lnTo>
                    <a:pt x="20" y="5"/>
                  </a:lnTo>
                  <a:lnTo>
                    <a:pt x="18" y="6"/>
                  </a:lnTo>
                  <a:lnTo>
                    <a:pt x="16" y="8"/>
                  </a:lnTo>
                  <a:lnTo>
                    <a:pt x="14" y="9"/>
                  </a:lnTo>
                  <a:lnTo>
                    <a:pt x="13" y="10"/>
                  </a:lnTo>
                  <a:lnTo>
                    <a:pt x="12" y="11"/>
                  </a:lnTo>
                  <a:lnTo>
                    <a:pt x="12" y="12"/>
                  </a:lnTo>
                  <a:lnTo>
                    <a:pt x="11" y="13"/>
                  </a:lnTo>
                  <a:lnTo>
                    <a:pt x="10" y="14"/>
                  </a:lnTo>
                  <a:lnTo>
                    <a:pt x="10" y="15"/>
                  </a:lnTo>
                  <a:lnTo>
                    <a:pt x="9" y="17"/>
                  </a:lnTo>
                  <a:lnTo>
                    <a:pt x="8" y="20"/>
                  </a:lnTo>
                  <a:lnTo>
                    <a:pt x="7" y="23"/>
                  </a:lnTo>
                  <a:lnTo>
                    <a:pt x="6" y="25"/>
                  </a:lnTo>
                  <a:lnTo>
                    <a:pt x="5" y="28"/>
                  </a:lnTo>
                  <a:lnTo>
                    <a:pt x="4" y="32"/>
                  </a:lnTo>
                  <a:lnTo>
                    <a:pt x="3" y="35"/>
                  </a:lnTo>
                  <a:lnTo>
                    <a:pt x="3" y="38"/>
                  </a:lnTo>
                  <a:lnTo>
                    <a:pt x="2" y="41"/>
                  </a:lnTo>
                  <a:lnTo>
                    <a:pt x="2" y="43"/>
                  </a:lnTo>
                  <a:lnTo>
                    <a:pt x="1" y="46"/>
                  </a:lnTo>
                  <a:lnTo>
                    <a:pt x="1" y="48"/>
                  </a:lnTo>
                  <a:lnTo>
                    <a:pt x="0" y="50"/>
                  </a:lnTo>
                  <a:lnTo>
                    <a:pt x="0" y="50"/>
                  </a:lnTo>
                  <a:lnTo>
                    <a:pt x="0" y="51"/>
                  </a:lnTo>
                  <a:lnTo>
                    <a:pt x="0" y="51"/>
                  </a:lnTo>
                  <a:lnTo>
                    <a:pt x="0" y="52"/>
                  </a:lnTo>
                  <a:lnTo>
                    <a:pt x="0" y="52"/>
                  </a:lnTo>
                  <a:lnTo>
                    <a:pt x="0" y="52"/>
                  </a:lnTo>
                  <a:lnTo>
                    <a:pt x="0" y="53"/>
                  </a:lnTo>
                  <a:lnTo>
                    <a:pt x="1" y="54"/>
                  </a:lnTo>
                  <a:lnTo>
                    <a:pt x="1" y="55"/>
                  </a:lnTo>
                  <a:lnTo>
                    <a:pt x="1" y="56"/>
                  </a:lnTo>
                  <a:lnTo>
                    <a:pt x="1" y="58"/>
                  </a:lnTo>
                  <a:lnTo>
                    <a:pt x="1" y="61"/>
                  </a:lnTo>
                  <a:lnTo>
                    <a:pt x="2" y="61"/>
                  </a:lnTo>
                  <a:lnTo>
                    <a:pt x="2" y="62"/>
                  </a:lnTo>
                  <a:lnTo>
                    <a:pt x="2" y="63"/>
                  </a:lnTo>
                  <a:lnTo>
                    <a:pt x="2" y="64"/>
                  </a:lnTo>
                  <a:lnTo>
                    <a:pt x="3" y="65"/>
                  </a:lnTo>
                  <a:lnTo>
                    <a:pt x="3" y="65"/>
                  </a:lnTo>
                  <a:lnTo>
                    <a:pt x="4" y="66"/>
                  </a:lnTo>
                  <a:lnTo>
                    <a:pt x="5" y="66"/>
                  </a:lnTo>
                  <a:lnTo>
                    <a:pt x="7" y="66"/>
                  </a:lnTo>
                  <a:lnTo>
                    <a:pt x="8" y="66"/>
                  </a:lnTo>
                  <a:lnTo>
                    <a:pt x="10" y="66"/>
                  </a:lnTo>
                  <a:lnTo>
                    <a:pt x="11" y="66"/>
                  </a:lnTo>
                  <a:lnTo>
                    <a:pt x="13" y="65"/>
                  </a:lnTo>
                  <a:lnTo>
                    <a:pt x="14" y="65"/>
                  </a:lnTo>
                  <a:lnTo>
                    <a:pt x="15" y="64"/>
                  </a:lnTo>
                  <a:lnTo>
                    <a:pt x="16" y="63"/>
                  </a:lnTo>
                  <a:lnTo>
                    <a:pt x="17" y="61"/>
                  </a:lnTo>
                  <a:lnTo>
                    <a:pt x="18" y="60"/>
                  </a:lnTo>
                  <a:lnTo>
                    <a:pt x="18" y="58"/>
                  </a:lnTo>
                  <a:lnTo>
                    <a:pt x="19" y="57"/>
                  </a:lnTo>
                  <a:lnTo>
                    <a:pt x="20" y="55"/>
                  </a:lnTo>
                  <a:lnTo>
                    <a:pt x="20" y="53"/>
                  </a:lnTo>
                  <a:lnTo>
                    <a:pt x="21" y="52"/>
                  </a:lnTo>
                  <a:lnTo>
                    <a:pt x="21" y="50"/>
                  </a:lnTo>
                  <a:lnTo>
                    <a:pt x="21" y="48"/>
                  </a:lnTo>
                  <a:lnTo>
                    <a:pt x="22" y="46"/>
                  </a:lnTo>
                  <a:lnTo>
                    <a:pt x="22" y="43"/>
                  </a:lnTo>
                  <a:lnTo>
                    <a:pt x="23" y="39"/>
                  </a:lnTo>
                  <a:lnTo>
                    <a:pt x="23" y="36"/>
                  </a:lnTo>
                  <a:lnTo>
                    <a:pt x="23" y="34"/>
                  </a:lnTo>
                  <a:lnTo>
                    <a:pt x="23" y="33"/>
                  </a:lnTo>
                  <a:lnTo>
                    <a:pt x="23" y="32"/>
                  </a:lnTo>
                  <a:lnTo>
                    <a:pt x="23" y="31"/>
                  </a:lnTo>
                  <a:lnTo>
                    <a:pt x="23" y="30"/>
                  </a:lnTo>
                  <a:lnTo>
                    <a:pt x="23" y="30"/>
                  </a:lnTo>
                  <a:lnTo>
                    <a:pt x="23" y="29"/>
                  </a:lnTo>
                  <a:lnTo>
                    <a:pt x="23" y="29"/>
                  </a:lnTo>
                  <a:lnTo>
                    <a:pt x="23" y="29"/>
                  </a:lnTo>
                  <a:lnTo>
                    <a:pt x="23" y="28"/>
                  </a:lnTo>
                  <a:lnTo>
                    <a:pt x="24" y="27"/>
                  </a:lnTo>
                  <a:lnTo>
                    <a:pt x="24" y="26"/>
                  </a:lnTo>
                  <a:lnTo>
                    <a:pt x="25" y="24"/>
                  </a:lnTo>
                  <a:lnTo>
                    <a:pt x="26" y="22"/>
                  </a:lnTo>
                  <a:lnTo>
                    <a:pt x="27" y="20"/>
                  </a:lnTo>
                  <a:lnTo>
                    <a:pt x="27" y="17"/>
                  </a:lnTo>
                  <a:lnTo>
                    <a:pt x="28" y="15"/>
                  </a:lnTo>
                  <a:lnTo>
                    <a:pt x="29" y="12"/>
                  </a:lnTo>
                  <a:lnTo>
                    <a:pt x="30" y="10"/>
                  </a:lnTo>
                  <a:lnTo>
                    <a:pt x="31" y="8"/>
                  </a:lnTo>
                  <a:lnTo>
                    <a:pt x="31" y="5"/>
                  </a:lnTo>
                  <a:lnTo>
                    <a:pt x="32" y="4"/>
                  </a:lnTo>
                  <a:lnTo>
                    <a:pt x="32" y="2"/>
                  </a:lnTo>
                  <a:lnTo>
                    <a:pt x="32" y="2"/>
                  </a:lnTo>
                  <a:lnTo>
                    <a:pt x="32" y="1"/>
                  </a:lnTo>
                  <a:lnTo>
                    <a:pt x="32" y="1"/>
                  </a:lnTo>
                  <a:lnTo>
                    <a:pt x="32" y="1"/>
                  </a:lnTo>
                  <a:lnTo>
                    <a:pt x="32" y="0"/>
                  </a:lnTo>
                  <a:lnTo>
                    <a:pt x="31" y="0"/>
                  </a:lnTo>
                  <a:lnTo>
                    <a:pt x="31" y="0"/>
                  </a:lnTo>
                  <a:lnTo>
                    <a:pt x="31" y="0"/>
                  </a:lnTo>
                  <a:lnTo>
                    <a:pt x="30" y="0"/>
                  </a:lnTo>
                  <a:lnTo>
                    <a:pt x="29" y="0"/>
                  </a:lnTo>
                  <a:lnTo>
                    <a:pt x="27" y="0"/>
                  </a:lnTo>
                  <a:lnTo>
                    <a:pt x="26" y="1"/>
                  </a:lnTo>
                  <a:lnTo>
                    <a:pt x="24" y="1"/>
                  </a:lnTo>
                  <a:lnTo>
                    <a:pt x="23" y="1"/>
                  </a:lnTo>
                </a:path>
              </a:pathLst>
            </a:custGeom>
            <a:solidFill>
              <a:srgbClr val="6699FF"/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0549" name="Freeform 69"/>
            <p:cNvSpPr>
              <a:spLocks/>
            </p:cNvSpPr>
            <p:nvPr/>
          </p:nvSpPr>
          <p:spPr bwMode="auto">
            <a:xfrm>
              <a:off x="43" y="2926"/>
              <a:ext cx="33" cy="68"/>
            </a:xfrm>
            <a:custGeom>
              <a:avLst/>
              <a:gdLst/>
              <a:ahLst/>
              <a:cxnLst>
                <a:cxn ang="0">
                  <a:pos x="22" y="2"/>
                </a:cxn>
                <a:cxn ang="0">
                  <a:pos x="20" y="4"/>
                </a:cxn>
                <a:cxn ang="0">
                  <a:pos x="16" y="8"/>
                </a:cxn>
                <a:cxn ang="0">
                  <a:pos x="13" y="10"/>
                </a:cxn>
                <a:cxn ang="0">
                  <a:pos x="12" y="12"/>
                </a:cxn>
                <a:cxn ang="0">
                  <a:pos x="10" y="14"/>
                </a:cxn>
                <a:cxn ang="0">
                  <a:pos x="9" y="17"/>
                </a:cxn>
                <a:cxn ang="0">
                  <a:pos x="7" y="23"/>
                </a:cxn>
                <a:cxn ang="0">
                  <a:pos x="5" y="29"/>
                </a:cxn>
                <a:cxn ang="0">
                  <a:pos x="3" y="35"/>
                </a:cxn>
                <a:cxn ang="0">
                  <a:pos x="2" y="41"/>
                </a:cxn>
                <a:cxn ang="0">
                  <a:pos x="1" y="47"/>
                </a:cxn>
                <a:cxn ang="0">
                  <a:pos x="0" y="50"/>
                </a:cxn>
                <a:cxn ang="0">
                  <a:pos x="0" y="52"/>
                </a:cxn>
                <a:cxn ang="0">
                  <a:pos x="0" y="53"/>
                </a:cxn>
                <a:cxn ang="0">
                  <a:pos x="0" y="53"/>
                </a:cxn>
                <a:cxn ang="0">
                  <a:pos x="1" y="55"/>
                </a:cxn>
                <a:cxn ang="0">
                  <a:pos x="1" y="57"/>
                </a:cxn>
                <a:cxn ang="0">
                  <a:pos x="1" y="61"/>
                </a:cxn>
                <a:cxn ang="0">
                  <a:pos x="2" y="64"/>
                </a:cxn>
                <a:cxn ang="0">
                  <a:pos x="2" y="65"/>
                </a:cxn>
                <a:cxn ang="0">
                  <a:pos x="3" y="66"/>
                </a:cxn>
                <a:cxn ang="0">
                  <a:pos x="5" y="67"/>
                </a:cxn>
                <a:cxn ang="0">
                  <a:pos x="8" y="67"/>
                </a:cxn>
                <a:cxn ang="0">
                  <a:pos x="11" y="67"/>
                </a:cxn>
                <a:cxn ang="0">
                  <a:pos x="14" y="65"/>
                </a:cxn>
                <a:cxn ang="0">
                  <a:pos x="16" y="63"/>
                </a:cxn>
                <a:cxn ang="0">
                  <a:pos x="18" y="61"/>
                </a:cxn>
                <a:cxn ang="0">
                  <a:pos x="19" y="58"/>
                </a:cxn>
                <a:cxn ang="0">
                  <a:pos x="20" y="54"/>
                </a:cxn>
                <a:cxn ang="0">
                  <a:pos x="21" y="50"/>
                </a:cxn>
                <a:cxn ang="0">
                  <a:pos x="22" y="46"/>
                </a:cxn>
                <a:cxn ang="0">
                  <a:pos x="23" y="39"/>
                </a:cxn>
                <a:cxn ang="0">
                  <a:pos x="23" y="35"/>
                </a:cxn>
                <a:cxn ang="0">
                  <a:pos x="23" y="32"/>
                </a:cxn>
                <a:cxn ang="0">
                  <a:pos x="23" y="30"/>
                </a:cxn>
                <a:cxn ang="0">
                  <a:pos x="23" y="29"/>
                </a:cxn>
                <a:cxn ang="0">
                  <a:pos x="23" y="29"/>
                </a:cxn>
                <a:cxn ang="0">
                  <a:pos x="24" y="27"/>
                </a:cxn>
                <a:cxn ang="0">
                  <a:pos x="25" y="24"/>
                </a:cxn>
                <a:cxn ang="0">
                  <a:pos x="27" y="19"/>
                </a:cxn>
                <a:cxn ang="0">
                  <a:pos x="28" y="15"/>
                </a:cxn>
                <a:cxn ang="0">
                  <a:pos x="30" y="10"/>
                </a:cxn>
                <a:cxn ang="0">
                  <a:pos x="31" y="6"/>
                </a:cxn>
                <a:cxn ang="0">
                  <a:pos x="32" y="2"/>
                </a:cxn>
                <a:cxn ang="0">
                  <a:pos x="32" y="1"/>
                </a:cxn>
                <a:cxn ang="0">
                  <a:pos x="32" y="1"/>
                </a:cxn>
                <a:cxn ang="0">
                  <a:pos x="31" y="0"/>
                </a:cxn>
                <a:cxn ang="0">
                  <a:pos x="31" y="0"/>
                </a:cxn>
                <a:cxn ang="0">
                  <a:pos x="29" y="0"/>
                </a:cxn>
                <a:cxn ang="0">
                  <a:pos x="26" y="1"/>
                </a:cxn>
                <a:cxn ang="0">
                  <a:pos x="23" y="1"/>
                </a:cxn>
              </a:cxnLst>
              <a:rect l="0" t="0" r="r" b="b"/>
              <a:pathLst>
                <a:path w="33" h="68">
                  <a:moveTo>
                    <a:pt x="23" y="1"/>
                  </a:moveTo>
                  <a:lnTo>
                    <a:pt x="22" y="2"/>
                  </a:lnTo>
                  <a:lnTo>
                    <a:pt x="21" y="3"/>
                  </a:lnTo>
                  <a:lnTo>
                    <a:pt x="20" y="4"/>
                  </a:lnTo>
                  <a:lnTo>
                    <a:pt x="18" y="6"/>
                  </a:lnTo>
                  <a:lnTo>
                    <a:pt x="16" y="8"/>
                  </a:lnTo>
                  <a:lnTo>
                    <a:pt x="14" y="9"/>
                  </a:lnTo>
                  <a:lnTo>
                    <a:pt x="13" y="10"/>
                  </a:lnTo>
                  <a:lnTo>
                    <a:pt x="12" y="11"/>
                  </a:lnTo>
                  <a:lnTo>
                    <a:pt x="12" y="12"/>
                  </a:lnTo>
                  <a:lnTo>
                    <a:pt x="11" y="13"/>
                  </a:lnTo>
                  <a:lnTo>
                    <a:pt x="10" y="14"/>
                  </a:lnTo>
                  <a:lnTo>
                    <a:pt x="10" y="15"/>
                  </a:lnTo>
                  <a:lnTo>
                    <a:pt x="9" y="17"/>
                  </a:lnTo>
                  <a:lnTo>
                    <a:pt x="8" y="20"/>
                  </a:lnTo>
                  <a:lnTo>
                    <a:pt x="7" y="23"/>
                  </a:lnTo>
                  <a:lnTo>
                    <a:pt x="6" y="26"/>
                  </a:lnTo>
                  <a:lnTo>
                    <a:pt x="5" y="29"/>
                  </a:lnTo>
                  <a:lnTo>
                    <a:pt x="4" y="32"/>
                  </a:lnTo>
                  <a:lnTo>
                    <a:pt x="3" y="35"/>
                  </a:lnTo>
                  <a:lnTo>
                    <a:pt x="3" y="39"/>
                  </a:lnTo>
                  <a:lnTo>
                    <a:pt x="2" y="41"/>
                  </a:lnTo>
                  <a:lnTo>
                    <a:pt x="2" y="44"/>
                  </a:lnTo>
                  <a:lnTo>
                    <a:pt x="1" y="47"/>
                  </a:lnTo>
                  <a:lnTo>
                    <a:pt x="1" y="49"/>
                  </a:lnTo>
                  <a:lnTo>
                    <a:pt x="0" y="50"/>
                  </a:lnTo>
                  <a:lnTo>
                    <a:pt x="0" y="51"/>
                  </a:lnTo>
                  <a:lnTo>
                    <a:pt x="0" y="52"/>
                  </a:lnTo>
                  <a:lnTo>
                    <a:pt x="0" y="52"/>
                  </a:lnTo>
                  <a:lnTo>
                    <a:pt x="0" y="53"/>
                  </a:lnTo>
                  <a:lnTo>
                    <a:pt x="0" y="53"/>
                  </a:lnTo>
                  <a:lnTo>
                    <a:pt x="0" y="53"/>
                  </a:lnTo>
                  <a:lnTo>
                    <a:pt x="0" y="54"/>
                  </a:lnTo>
                  <a:lnTo>
                    <a:pt x="1" y="55"/>
                  </a:lnTo>
                  <a:lnTo>
                    <a:pt x="1" y="56"/>
                  </a:lnTo>
                  <a:lnTo>
                    <a:pt x="1" y="57"/>
                  </a:lnTo>
                  <a:lnTo>
                    <a:pt x="1" y="59"/>
                  </a:lnTo>
                  <a:lnTo>
                    <a:pt x="1" y="61"/>
                  </a:lnTo>
                  <a:lnTo>
                    <a:pt x="2" y="63"/>
                  </a:lnTo>
                  <a:lnTo>
                    <a:pt x="2" y="64"/>
                  </a:lnTo>
                  <a:lnTo>
                    <a:pt x="2" y="64"/>
                  </a:lnTo>
                  <a:lnTo>
                    <a:pt x="2" y="65"/>
                  </a:lnTo>
                  <a:lnTo>
                    <a:pt x="3" y="66"/>
                  </a:lnTo>
                  <a:lnTo>
                    <a:pt x="3" y="66"/>
                  </a:lnTo>
                  <a:lnTo>
                    <a:pt x="4" y="67"/>
                  </a:lnTo>
                  <a:lnTo>
                    <a:pt x="5" y="67"/>
                  </a:lnTo>
                  <a:lnTo>
                    <a:pt x="7" y="67"/>
                  </a:lnTo>
                  <a:lnTo>
                    <a:pt x="8" y="67"/>
                  </a:lnTo>
                  <a:lnTo>
                    <a:pt x="10" y="67"/>
                  </a:lnTo>
                  <a:lnTo>
                    <a:pt x="11" y="67"/>
                  </a:lnTo>
                  <a:lnTo>
                    <a:pt x="13" y="66"/>
                  </a:lnTo>
                  <a:lnTo>
                    <a:pt x="14" y="65"/>
                  </a:lnTo>
                  <a:lnTo>
                    <a:pt x="15" y="64"/>
                  </a:lnTo>
                  <a:lnTo>
                    <a:pt x="16" y="63"/>
                  </a:lnTo>
                  <a:lnTo>
                    <a:pt x="17" y="62"/>
                  </a:lnTo>
                  <a:lnTo>
                    <a:pt x="18" y="61"/>
                  </a:lnTo>
                  <a:lnTo>
                    <a:pt x="18" y="59"/>
                  </a:lnTo>
                  <a:lnTo>
                    <a:pt x="19" y="58"/>
                  </a:lnTo>
                  <a:lnTo>
                    <a:pt x="20" y="56"/>
                  </a:lnTo>
                  <a:lnTo>
                    <a:pt x="20" y="54"/>
                  </a:lnTo>
                  <a:lnTo>
                    <a:pt x="21" y="52"/>
                  </a:lnTo>
                  <a:lnTo>
                    <a:pt x="21" y="50"/>
                  </a:lnTo>
                  <a:lnTo>
                    <a:pt x="21" y="48"/>
                  </a:lnTo>
                  <a:lnTo>
                    <a:pt x="22" y="46"/>
                  </a:lnTo>
                  <a:lnTo>
                    <a:pt x="22" y="43"/>
                  </a:lnTo>
                  <a:lnTo>
                    <a:pt x="23" y="39"/>
                  </a:lnTo>
                  <a:lnTo>
                    <a:pt x="23" y="36"/>
                  </a:lnTo>
                  <a:lnTo>
                    <a:pt x="23" y="35"/>
                  </a:lnTo>
                  <a:lnTo>
                    <a:pt x="23" y="33"/>
                  </a:lnTo>
                  <a:lnTo>
                    <a:pt x="23" y="32"/>
                  </a:lnTo>
                  <a:lnTo>
                    <a:pt x="23" y="31"/>
                  </a:lnTo>
                  <a:lnTo>
                    <a:pt x="23" y="30"/>
                  </a:lnTo>
                  <a:lnTo>
                    <a:pt x="23" y="30"/>
                  </a:lnTo>
                  <a:lnTo>
                    <a:pt x="23" y="29"/>
                  </a:lnTo>
                  <a:lnTo>
                    <a:pt x="23" y="29"/>
                  </a:lnTo>
                  <a:lnTo>
                    <a:pt x="23" y="29"/>
                  </a:lnTo>
                  <a:lnTo>
                    <a:pt x="23" y="28"/>
                  </a:lnTo>
                  <a:lnTo>
                    <a:pt x="24" y="27"/>
                  </a:lnTo>
                  <a:lnTo>
                    <a:pt x="24" y="26"/>
                  </a:lnTo>
                  <a:lnTo>
                    <a:pt x="25" y="24"/>
                  </a:lnTo>
                  <a:lnTo>
                    <a:pt x="26" y="22"/>
                  </a:lnTo>
                  <a:lnTo>
                    <a:pt x="27" y="19"/>
                  </a:lnTo>
                  <a:lnTo>
                    <a:pt x="27" y="17"/>
                  </a:lnTo>
                  <a:lnTo>
                    <a:pt x="28" y="15"/>
                  </a:lnTo>
                  <a:lnTo>
                    <a:pt x="29" y="12"/>
                  </a:lnTo>
                  <a:lnTo>
                    <a:pt x="30" y="10"/>
                  </a:lnTo>
                  <a:lnTo>
                    <a:pt x="31" y="7"/>
                  </a:lnTo>
                  <a:lnTo>
                    <a:pt x="31" y="6"/>
                  </a:lnTo>
                  <a:lnTo>
                    <a:pt x="32" y="4"/>
                  </a:lnTo>
                  <a:lnTo>
                    <a:pt x="32" y="2"/>
                  </a:lnTo>
                  <a:lnTo>
                    <a:pt x="32" y="2"/>
                  </a:lnTo>
                  <a:lnTo>
                    <a:pt x="32" y="1"/>
                  </a:lnTo>
                  <a:lnTo>
                    <a:pt x="32" y="1"/>
                  </a:lnTo>
                  <a:lnTo>
                    <a:pt x="32" y="1"/>
                  </a:lnTo>
                  <a:lnTo>
                    <a:pt x="32" y="1"/>
                  </a:lnTo>
                  <a:lnTo>
                    <a:pt x="31" y="0"/>
                  </a:lnTo>
                  <a:lnTo>
                    <a:pt x="31" y="0"/>
                  </a:lnTo>
                  <a:lnTo>
                    <a:pt x="31" y="0"/>
                  </a:lnTo>
                  <a:lnTo>
                    <a:pt x="30" y="0"/>
                  </a:lnTo>
                  <a:lnTo>
                    <a:pt x="29" y="0"/>
                  </a:lnTo>
                  <a:lnTo>
                    <a:pt x="27" y="0"/>
                  </a:lnTo>
                  <a:lnTo>
                    <a:pt x="26" y="1"/>
                  </a:lnTo>
                  <a:lnTo>
                    <a:pt x="24" y="1"/>
                  </a:lnTo>
                  <a:lnTo>
                    <a:pt x="23" y="1"/>
                  </a:lnTo>
                </a:path>
              </a:pathLst>
            </a:custGeom>
            <a:solidFill>
              <a:srgbClr val="6699FF"/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0550" name="Freeform 70"/>
            <p:cNvSpPr>
              <a:spLocks/>
            </p:cNvSpPr>
            <p:nvPr/>
          </p:nvSpPr>
          <p:spPr bwMode="auto">
            <a:xfrm>
              <a:off x="69" y="2795"/>
              <a:ext cx="32" cy="67"/>
            </a:xfrm>
            <a:custGeom>
              <a:avLst/>
              <a:gdLst/>
              <a:ahLst/>
              <a:cxnLst>
                <a:cxn ang="0">
                  <a:pos x="21" y="3"/>
                </a:cxn>
                <a:cxn ang="0">
                  <a:pos x="17" y="6"/>
                </a:cxn>
                <a:cxn ang="0">
                  <a:pos x="13" y="9"/>
                </a:cxn>
                <a:cxn ang="0">
                  <a:pos x="11" y="12"/>
                </a:cxn>
                <a:cxn ang="0">
                  <a:pos x="10" y="14"/>
                </a:cxn>
                <a:cxn ang="0">
                  <a:pos x="8" y="17"/>
                </a:cxn>
                <a:cxn ang="0">
                  <a:pos x="6" y="23"/>
                </a:cxn>
                <a:cxn ang="0">
                  <a:pos x="4" y="32"/>
                </a:cxn>
                <a:cxn ang="0">
                  <a:pos x="3" y="38"/>
                </a:cxn>
                <a:cxn ang="0">
                  <a:pos x="2" y="43"/>
                </a:cxn>
                <a:cxn ang="0">
                  <a:pos x="1" y="48"/>
                </a:cxn>
                <a:cxn ang="0">
                  <a:pos x="0" y="50"/>
                </a:cxn>
                <a:cxn ang="0">
                  <a:pos x="0" y="51"/>
                </a:cxn>
                <a:cxn ang="0">
                  <a:pos x="0" y="52"/>
                </a:cxn>
                <a:cxn ang="0">
                  <a:pos x="0" y="53"/>
                </a:cxn>
                <a:cxn ang="0">
                  <a:pos x="1" y="55"/>
                </a:cxn>
                <a:cxn ang="0">
                  <a:pos x="1" y="58"/>
                </a:cxn>
                <a:cxn ang="0">
                  <a:pos x="2" y="61"/>
                </a:cxn>
                <a:cxn ang="0">
                  <a:pos x="2" y="63"/>
                </a:cxn>
                <a:cxn ang="0">
                  <a:pos x="3" y="65"/>
                </a:cxn>
                <a:cxn ang="0">
                  <a:pos x="4" y="66"/>
                </a:cxn>
                <a:cxn ang="0">
                  <a:pos x="7" y="66"/>
                </a:cxn>
                <a:cxn ang="0">
                  <a:pos x="10" y="66"/>
                </a:cxn>
                <a:cxn ang="0">
                  <a:pos x="12" y="65"/>
                </a:cxn>
                <a:cxn ang="0">
                  <a:pos x="14" y="64"/>
                </a:cxn>
                <a:cxn ang="0">
                  <a:pos x="16" y="61"/>
                </a:cxn>
                <a:cxn ang="0">
                  <a:pos x="18" y="58"/>
                </a:cxn>
                <a:cxn ang="0">
                  <a:pos x="19" y="55"/>
                </a:cxn>
                <a:cxn ang="0">
                  <a:pos x="20" y="52"/>
                </a:cxn>
                <a:cxn ang="0">
                  <a:pos x="21" y="46"/>
                </a:cxn>
                <a:cxn ang="0">
                  <a:pos x="22" y="39"/>
                </a:cxn>
                <a:cxn ang="0">
                  <a:pos x="23" y="34"/>
                </a:cxn>
                <a:cxn ang="0">
                  <a:pos x="23" y="32"/>
                </a:cxn>
                <a:cxn ang="0">
                  <a:pos x="23" y="30"/>
                </a:cxn>
                <a:cxn ang="0">
                  <a:pos x="23" y="29"/>
                </a:cxn>
                <a:cxn ang="0">
                  <a:pos x="23" y="29"/>
                </a:cxn>
                <a:cxn ang="0">
                  <a:pos x="23" y="27"/>
                </a:cxn>
                <a:cxn ang="0">
                  <a:pos x="24" y="24"/>
                </a:cxn>
                <a:cxn ang="0">
                  <a:pos x="26" y="20"/>
                </a:cxn>
                <a:cxn ang="0">
                  <a:pos x="27" y="15"/>
                </a:cxn>
                <a:cxn ang="0">
                  <a:pos x="29" y="10"/>
                </a:cxn>
                <a:cxn ang="0">
                  <a:pos x="30" y="5"/>
                </a:cxn>
                <a:cxn ang="0">
                  <a:pos x="31" y="2"/>
                </a:cxn>
                <a:cxn ang="0">
                  <a:pos x="31" y="1"/>
                </a:cxn>
                <a:cxn ang="0">
                  <a:pos x="31" y="1"/>
                </a:cxn>
                <a:cxn ang="0">
                  <a:pos x="30" y="0"/>
                </a:cxn>
                <a:cxn ang="0">
                  <a:pos x="30" y="0"/>
                </a:cxn>
                <a:cxn ang="0">
                  <a:pos x="28" y="0"/>
                </a:cxn>
                <a:cxn ang="0">
                  <a:pos x="25" y="1"/>
                </a:cxn>
                <a:cxn ang="0">
                  <a:pos x="23" y="1"/>
                </a:cxn>
              </a:cxnLst>
              <a:rect l="0" t="0" r="r" b="b"/>
              <a:pathLst>
                <a:path w="32" h="67">
                  <a:moveTo>
                    <a:pt x="23" y="1"/>
                  </a:moveTo>
                  <a:lnTo>
                    <a:pt x="21" y="3"/>
                  </a:lnTo>
                  <a:lnTo>
                    <a:pt x="19" y="5"/>
                  </a:lnTo>
                  <a:lnTo>
                    <a:pt x="17" y="6"/>
                  </a:lnTo>
                  <a:lnTo>
                    <a:pt x="15" y="8"/>
                  </a:lnTo>
                  <a:lnTo>
                    <a:pt x="13" y="9"/>
                  </a:lnTo>
                  <a:lnTo>
                    <a:pt x="12" y="11"/>
                  </a:lnTo>
                  <a:lnTo>
                    <a:pt x="11" y="12"/>
                  </a:lnTo>
                  <a:lnTo>
                    <a:pt x="10" y="13"/>
                  </a:lnTo>
                  <a:lnTo>
                    <a:pt x="10" y="14"/>
                  </a:lnTo>
                  <a:lnTo>
                    <a:pt x="9" y="15"/>
                  </a:lnTo>
                  <a:lnTo>
                    <a:pt x="8" y="17"/>
                  </a:lnTo>
                  <a:lnTo>
                    <a:pt x="7" y="20"/>
                  </a:lnTo>
                  <a:lnTo>
                    <a:pt x="6" y="23"/>
                  </a:lnTo>
                  <a:lnTo>
                    <a:pt x="5" y="25"/>
                  </a:lnTo>
                  <a:lnTo>
                    <a:pt x="4" y="32"/>
                  </a:lnTo>
                  <a:lnTo>
                    <a:pt x="3" y="35"/>
                  </a:lnTo>
                  <a:lnTo>
                    <a:pt x="3" y="38"/>
                  </a:lnTo>
                  <a:lnTo>
                    <a:pt x="2" y="41"/>
                  </a:lnTo>
                  <a:lnTo>
                    <a:pt x="2" y="43"/>
                  </a:lnTo>
                  <a:lnTo>
                    <a:pt x="1" y="46"/>
                  </a:lnTo>
                  <a:lnTo>
                    <a:pt x="1" y="48"/>
                  </a:lnTo>
                  <a:lnTo>
                    <a:pt x="0" y="50"/>
                  </a:lnTo>
                  <a:lnTo>
                    <a:pt x="0" y="50"/>
                  </a:lnTo>
                  <a:lnTo>
                    <a:pt x="0" y="51"/>
                  </a:lnTo>
                  <a:lnTo>
                    <a:pt x="0" y="51"/>
                  </a:lnTo>
                  <a:lnTo>
                    <a:pt x="0" y="52"/>
                  </a:lnTo>
                  <a:lnTo>
                    <a:pt x="0" y="52"/>
                  </a:lnTo>
                  <a:lnTo>
                    <a:pt x="0" y="52"/>
                  </a:lnTo>
                  <a:lnTo>
                    <a:pt x="0" y="53"/>
                  </a:lnTo>
                  <a:lnTo>
                    <a:pt x="1" y="54"/>
                  </a:lnTo>
                  <a:lnTo>
                    <a:pt x="1" y="55"/>
                  </a:lnTo>
                  <a:lnTo>
                    <a:pt x="1" y="56"/>
                  </a:lnTo>
                  <a:lnTo>
                    <a:pt x="1" y="58"/>
                  </a:lnTo>
                  <a:lnTo>
                    <a:pt x="1" y="61"/>
                  </a:lnTo>
                  <a:lnTo>
                    <a:pt x="2" y="61"/>
                  </a:lnTo>
                  <a:lnTo>
                    <a:pt x="2" y="62"/>
                  </a:lnTo>
                  <a:lnTo>
                    <a:pt x="2" y="63"/>
                  </a:lnTo>
                  <a:lnTo>
                    <a:pt x="2" y="64"/>
                  </a:lnTo>
                  <a:lnTo>
                    <a:pt x="3" y="65"/>
                  </a:lnTo>
                  <a:lnTo>
                    <a:pt x="3" y="65"/>
                  </a:lnTo>
                  <a:lnTo>
                    <a:pt x="4" y="66"/>
                  </a:lnTo>
                  <a:lnTo>
                    <a:pt x="5" y="66"/>
                  </a:lnTo>
                  <a:lnTo>
                    <a:pt x="7" y="66"/>
                  </a:lnTo>
                  <a:lnTo>
                    <a:pt x="8" y="66"/>
                  </a:lnTo>
                  <a:lnTo>
                    <a:pt x="10" y="66"/>
                  </a:lnTo>
                  <a:lnTo>
                    <a:pt x="11" y="66"/>
                  </a:lnTo>
                  <a:lnTo>
                    <a:pt x="12" y="65"/>
                  </a:lnTo>
                  <a:lnTo>
                    <a:pt x="13" y="65"/>
                  </a:lnTo>
                  <a:lnTo>
                    <a:pt x="14" y="64"/>
                  </a:lnTo>
                  <a:lnTo>
                    <a:pt x="15" y="63"/>
                  </a:lnTo>
                  <a:lnTo>
                    <a:pt x="16" y="61"/>
                  </a:lnTo>
                  <a:lnTo>
                    <a:pt x="17" y="60"/>
                  </a:lnTo>
                  <a:lnTo>
                    <a:pt x="18" y="58"/>
                  </a:lnTo>
                  <a:lnTo>
                    <a:pt x="19" y="57"/>
                  </a:lnTo>
                  <a:lnTo>
                    <a:pt x="19" y="55"/>
                  </a:lnTo>
                  <a:lnTo>
                    <a:pt x="20" y="53"/>
                  </a:lnTo>
                  <a:lnTo>
                    <a:pt x="20" y="52"/>
                  </a:lnTo>
                  <a:lnTo>
                    <a:pt x="21" y="50"/>
                  </a:lnTo>
                  <a:lnTo>
                    <a:pt x="21" y="46"/>
                  </a:lnTo>
                  <a:lnTo>
                    <a:pt x="22" y="43"/>
                  </a:lnTo>
                  <a:lnTo>
                    <a:pt x="22" y="39"/>
                  </a:lnTo>
                  <a:lnTo>
                    <a:pt x="23" y="36"/>
                  </a:lnTo>
                  <a:lnTo>
                    <a:pt x="23" y="34"/>
                  </a:lnTo>
                  <a:lnTo>
                    <a:pt x="23" y="33"/>
                  </a:lnTo>
                  <a:lnTo>
                    <a:pt x="23" y="32"/>
                  </a:lnTo>
                  <a:lnTo>
                    <a:pt x="23" y="31"/>
                  </a:lnTo>
                  <a:lnTo>
                    <a:pt x="23" y="30"/>
                  </a:lnTo>
                  <a:lnTo>
                    <a:pt x="23" y="30"/>
                  </a:lnTo>
                  <a:lnTo>
                    <a:pt x="23" y="29"/>
                  </a:lnTo>
                  <a:lnTo>
                    <a:pt x="23" y="29"/>
                  </a:lnTo>
                  <a:lnTo>
                    <a:pt x="23" y="29"/>
                  </a:lnTo>
                  <a:lnTo>
                    <a:pt x="23" y="28"/>
                  </a:lnTo>
                  <a:lnTo>
                    <a:pt x="23" y="27"/>
                  </a:lnTo>
                  <a:lnTo>
                    <a:pt x="24" y="26"/>
                  </a:lnTo>
                  <a:lnTo>
                    <a:pt x="24" y="24"/>
                  </a:lnTo>
                  <a:lnTo>
                    <a:pt x="25" y="22"/>
                  </a:lnTo>
                  <a:lnTo>
                    <a:pt x="26" y="20"/>
                  </a:lnTo>
                  <a:lnTo>
                    <a:pt x="27" y="17"/>
                  </a:lnTo>
                  <a:lnTo>
                    <a:pt x="27" y="15"/>
                  </a:lnTo>
                  <a:lnTo>
                    <a:pt x="28" y="12"/>
                  </a:lnTo>
                  <a:lnTo>
                    <a:pt x="29" y="10"/>
                  </a:lnTo>
                  <a:lnTo>
                    <a:pt x="30" y="8"/>
                  </a:lnTo>
                  <a:lnTo>
                    <a:pt x="30" y="5"/>
                  </a:lnTo>
                  <a:lnTo>
                    <a:pt x="31" y="4"/>
                  </a:lnTo>
                  <a:lnTo>
                    <a:pt x="31" y="2"/>
                  </a:lnTo>
                  <a:lnTo>
                    <a:pt x="31" y="2"/>
                  </a:lnTo>
                  <a:lnTo>
                    <a:pt x="31" y="1"/>
                  </a:lnTo>
                  <a:lnTo>
                    <a:pt x="31" y="1"/>
                  </a:lnTo>
                  <a:lnTo>
                    <a:pt x="31" y="1"/>
                  </a:lnTo>
                  <a:lnTo>
                    <a:pt x="31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9" y="0"/>
                  </a:lnTo>
                  <a:lnTo>
                    <a:pt x="28" y="0"/>
                  </a:lnTo>
                  <a:lnTo>
                    <a:pt x="27" y="0"/>
                  </a:lnTo>
                  <a:lnTo>
                    <a:pt x="25" y="1"/>
                  </a:lnTo>
                  <a:lnTo>
                    <a:pt x="24" y="1"/>
                  </a:lnTo>
                  <a:lnTo>
                    <a:pt x="23" y="1"/>
                  </a:lnTo>
                </a:path>
              </a:pathLst>
            </a:custGeom>
            <a:solidFill>
              <a:srgbClr val="6699FF"/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0551" name="Freeform 71"/>
            <p:cNvSpPr>
              <a:spLocks/>
            </p:cNvSpPr>
            <p:nvPr/>
          </p:nvSpPr>
          <p:spPr bwMode="auto">
            <a:xfrm>
              <a:off x="-106" y="2594"/>
              <a:ext cx="228" cy="170"/>
            </a:xfrm>
            <a:custGeom>
              <a:avLst/>
              <a:gdLst/>
              <a:ahLst/>
              <a:cxnLst>
                <a:cxn ang="0">
                  <a:pos x="13" y="11"/>
                </a:cxn>
                <a:cxn ang="0">
                  <a:pos x="34" y="13"/>
                </a:cxn>
                <a:cxn ang="0">
                  <a:pos x="55" y="19"/>
                </a:cxn>
                <a:cxn ang="0">
                  <a:pos x="74" y="34"/>
                </a:cxn>
                <a:cxn ang="0">
                  <a:pos x="90" y="45"/>
                </a:cxn>
                <a:cxn ang="0">
                  <a:pos x="119" y="52"/>
                </a:cxn>
                <a:cxn ang="0">
                  <a:pos x="167" y="59"/>
                </a:cxn>
                <a:cxn ang="0">
                  <a:pos x="203" y="65"/>
                </a:cxn>
                <a:cxn ang="0">
                  <a:pos x="214" y="68"/>
                </a:cxn>
                <a:cxn ang="0">
                  <a:pos x="219" y="72"/>
                </a:cxn>
                <a:cxn ang="0">
                  <a:pos x="222" y="77"/>
                </a:cxn>
                <a:cxn ang="0">
                  <a:pos x="224" y="88"/>
                </a:cxn>
                <a:cxn ang="0">
                  <a:pos x="226" y="109"/>
                </a:cxn>
                <a:cxn ang="0">
                  <a:pos x="223" y="140"/>
                </a:cxn>
                <a:cxn ang="0">
                  <a:pos x="221" y="148"/>
                </a:cxn>
                <a:cxn ang="0">
                  <a:pos x="217" y="151"/>
                </a:cxn>
                <a:cxn ang="0">
                  <a:pos x="211" y="149"/>
                </a:cxn>
                <a:cxn ang="0">
                  <a:pos x="205" y="146"/>
                </a:cxn>
                <a:cxn ang="0">
                  <a:pos x="191" y="133"/>
                </a:cxn>
                <a:cxn ang="0">
                  <a:pos x="176" y="123"/>
                </a:cxn>
                <a:cxn ang="0">
                  <a:pos x="159" y="124"/>
                </a:cxn>
                <a:cxn ang="0">
                  <a:pos x="147" y="142"/>
                </a:cxn>
                <a:cxn ang="0">
                  <a:pos x="139" y="161"/>
                </a:cxn>
                <a:cxn ang="0">
                  <a:pos x="131" y="159"/>
                </a:cxn>
                <a:cxn ang="0">
                  <a:pos x="117" y="132"/>
                </a:cxn>
                <a:cxn ang="0">
                  <a:pos x="112" y="116"/>
                </a:cxn>
                <a:cxn ang="0">
                  <a:pos x="110" y="94"/>
                </a:cxn>
                <a:cxn ang="0">
                  <a:pos x="104" y="84"/>
                </a:cxn>
                <a:cxn ang="0">
                  <a:pos x="101" y="85"/>
                </a:cxn>
                <a:cxn ang="0">
                  <a:pos x="97" y="88"/>
                </a:cxn>
                <a:cxn ang="0">
                  <a:pos x="92" y="97"/>
                </a:cxn>
                <a:cxn ang="0">
                  <a:pos x="86" y="106"/>
                </a:cxn>
                <a:cxn ang="0">
                  <a:pos x="82" y="111"/>
                </a:cxn>
                <a:cxn ang="0">
                  <a:pos x="82" y="113"/>
                </a:cxn>
                <a:cxn ang="0">
                  <a:pos x="80" y="115"/>
                </a:cxn>
                <a:cxn ang="0">
                  <a:pos x="72" y="119"/>
                </a:cxn>
                <a:cxn ang="0">
                  <a:pos x="64" y="115"/>
                </a:cxn>
                <a:cxn ang="0">
                  <a:pos x="61" y="108"/>
                </a:cxn>
                <a:cxn ang="0">
                  <a:pos x="60" y="104"/>
                </a:cxn>
                <a:cxn ang="0">
                  <a:pos x="59" y="103"/>
                </a:cxn>
                <a:cxn ang="0">
                  <a:pos x="58" y="107"/>
                </a:cxn>
                <a:cxn ang="0">
                  <a:pos x="51" y="110"/>
                </a:cxn>
                <a:cxn ang="0">
                  <a:pos x="43" y="108"/>
                </a:cxn>
                <a:cxn ang="0">
                  <a:pos x="33" y="104"/>
                </a:cxn>
                <a:cxn ang="0">
                  <a:pos x="21" y="98"/>
                </a:cxn>
                <a:cxn ang="0">
                  <a:pos x="16" y="89"/>
                </a:cxn>
                <a:cxn ang="0">
                  <a:pos x="15" y="75"/>
                </a:cxn>
                <a:cxn ang="0">
                  <a:pos x="13" y="50"/>
                </a:cxn>
                <a:cxn ang="0">
                  <a:pos x="10" y="9"/>
                </a:cxn>
                <a:cxn ang="0">
                  <a:pos x="9" y="0"/>
                </a:cxn>
                <a:cxn ang="0">
                  <a:pos x="8" y="1"/>
                </a:cxn>
                <a:cxn ang="0">
                  <a:pos x="7" y="7"/>
                </a:cxn>
                <a:cxn ang="0">
                  <a:pos x="4" y="15"/>
                </a:cxn>
                <a:cxn ang="0">
                  <a:pos x="3" y="14"/>
                </a:cxn>
                <a:cxn ang="0">
                  <a:pos x="0" y="10"/>
                </a:cxn>
              </a:cxnLst>
              <a:rect l="0" t="0" r="r" b="b"/>
              <a:pathLst>
                <a:path w="228" h="170">
                  <a:moveTo>
                    <a:pt x="0" y="10"/>
                  </a:moveTo>
                  <a:lnTo>
                    <a:pt x="6" y="10"/>
                  </a:lnTo>
                  <a:lnTo>
                    <a:pt x="13" y="11"/>
                  </a:lnTo>
                  <a:lnTo>
                    <a:pt x="20" y="12"/>
                  </a:lnTo>
                  <a:lnTo>
                    <a:pt x="27" y="12"/>
                  </a:lnTo>
                  <a:lnTo>
                    <a:pt x="34" y="13"/>
                  </a:lnTo>
                  <a:lnTo>
                    <a:pt x="42" y="15"/>
                  </a:lnTo>
                  <a:lnTo>
                    <a:pt x="49" y="17"/>
                  </a:lnTo>
                  <a:lnTo>
                    <a:pt x="55" y="19"/>
                  </a:lnTo>
                  <a:lnTo>
                    <a:pt x="60" y="23"/>
                  </a:lnTo>
                  <a:lnTo>
                    <a:pt x="65" y="27"/>
                  </a:lnTo>
                  <a:lnTo>
                    <a:pt x="74" y="34"/>
                  </a:lnTo>
                  <a:lnTo>
                    <a:pt x="79" y="38"/>
                  </a:lnTo>
                  <a:lnTo>
                    <a:pt x="84" y="42"/>
                  </a:lnTo>
                  <a:lnTo>
                    <a:pt x="90" y="45"/>
                  </a:lnTo>
                  <a:lnTo>
                    <a:pt x="96" y="47"/>
                  </a:lnTo>
                  <a:lnTo>
                    <a:pt x="107" y="50"/>
                  </a:lnTo>
                  <a:lnTo>
                    <a:pt x="119" y="52"/>
                  </a:lnTo>
                  <a:lnTo>
                    <a:pt x="131" y="54"/>
                  </a:lnTo>
                  <a:lnTo>
                    <a:pt x="143" y="56"/>
                  </a:lnTo>
                  <a:lnTo>
                    <a:pt x="167" y="59"/>
                  </a:lnTo>
                  <a:lnTo>
                    <a:pt x="191" y="61"/>
                  </a:lnTo>
                  <a:lnTo>
                    <a:pt x="197" y="63"/>
                  </a:lnTo>
                  <a:lnTo>
                    <a:pt x="203" y="65"/>
                  </a:lnTo>
                  <a:lnTo>
                    <a:pt x="207" y="66"/>
                  </a:lnTo>
                  <a:lnTo>
                    <a:pt x="211" y="68"/>
                  </a:lnTo>
                  <a:lnTo>
                    <a:pt x="214" y="68"/>
                  </a:lnTo>
                  <a:lnTo>
                    <a:pt x="216" y="69"/>
                  </a:lnTo>
                  <a:lnTo>
                    <a:pt x="218" y="71"/>
                  </a:lnTo>
                  <a:lnTo>
                    <a:pt x="219" y="72"/>
                  </a:lnTo>
                  <a:lnTo>
                    <a:pt x="220" y="73"/>
                  </a:lnTo>
                  <a:lnTo>
                    <a:pt x="221" y="75"/>
                  </a:lnTo>
                  <a:lnTo>
                    <a:pt x="222" y="77"/>
                  </a:lnTo>
                  <a:lnTo>
                    <a:pt x="222" y="80"/>
                  </a:lnTo>
                  <a:lnTo>
                    <a:pt x="223" y="84"/>
                  </a:lnTo>
                  <a:lnTo>
                    <a:pt x="224" y="88"/>
                  </a:lnTo>
                  <a:lnTo>
                    <a:pt x="225" y="93"/>
                  </a:lnTo>
                  <a:lnTo>
                    <a:pt x="227" y="99"/>
                  </a:lnTo>
                  <a:lnTo>
                    <a:pt x="226" y="109"/>
                  </a:lnTo>
                  <a:lnTo>
                    <a:pt x="225" y="118"/>
                  </a:lnTo>
                  <a:lnTo>
                    <a:pt x="223" y="136"/>
                  </a:lnTo>
                  <a:lnTo>
                    <a:pt x="223" y="140"/>
                  </a:lnTo>
                  <a:lnTo>
                    <a:pt x="222" y="144"/>
                  </a:lnTo>
                  <a:lnTo>
                    <a:pt x="222" y="146"/>
                  </a:lnTo>
                  <a:lnTo>
                    <a:pt x="221" y="148"/>
                  </a:lnTo>
                  <a:lnTo>
                    <a:pt x="220" y="149"/>
                  </a:lnTo>
                  <a:lnTo>
                    <a:pt x="218" y="150"/>
                  </a:lnTo>
                  <a:lnTo>
                    <a:pt x="217" y="151"/>
                  </a:lnTo>
                  <a:lnTo>
                    <a:pt x="215" y="151"/>
                  </a:lnTo>
                  <a:lnTo>
                    <a:pt x="213" y="150"/>
                  </a:lnTo>
                  <a:lnTo>
                    <a:pt x="211" y="149"/>
                  </a:lnTo>
                  <a:lnTo>
                    <a:pt x="208" y="147"/>
                  </a:lnTo>
                  <a:lnTo>
                    <a:pt x="206" y="147"/>
                  </a:lnTo>
                  <a:lnTo>
                    <a:pt x="205" y="146"/>
                  </a:lnTo>
                  <a:lnTo>
                    <a:pt x="200" y="141"/>
                  </a:lnTo>
                  <a:lnTo>
                    <a:pt x="195" y="137"/>
                  </a:lnTo>
                  <a:lnTo>
                    <a:pt x="191" y="133"/>
                  </a:lnTo>
                  <a:lnTo>
                    <a:pt x="186" y="129"/>
                  </a:lnTo>
                  <a:lnTo>
                    <a:pt x="181" y="126"/>
                  </a:lnTo>
                  <a:lnTo>
                    <a:pt x="176" y="123"/>
                  </a:lnTo>
                  <a:lnTo>
                    <a:pt x="170" y="120"/>
                  </a:lnTo>
                  <a:lnTo>
                    <a:pt x="164" y="118"/>
                  </a:lnTo>
                  <a:lnTo>
                    <a:pt x="159" y="124"/>
                  </a:lnTo>
                  <a:lnTo>
                    <a:pt x="154" y="130"/>
                  </a:lnTo>
                  <a:lnTo>
                    <a:pt x="151" y="136"/>
                  </a:lnTo>
                  <a:lnTo>
                    <a:pt x="147" y="142"/>
                  </a:lnTo>
                  <a:lnTo>
                    <a:pt x="144" y="148"/>
                  </a:lnTo>
                  <a:lnTo>
                    <a:pt x="142" y="154"/>
                  </a:lnTo>
                  <a:lnTo>
                    <a:pt x="139" y="161"/>
                  </a:lnTo>
                  <a:lnTo>
                    <a:pt x="137" y="169"/>
                  </a:lnTo>
                  <a:lnTo>
                    <a:pt x="134" y="164"/>
                  </a:lnTo>
                  <a:lnTo>
                    <a:pt x="131" y="159"/>
                  </a:lnTo>
                  <a:lnTo>
                    <a:pt x="126" y="148"/>
                  </a:lnTo>
                  <a:lnTo>
                    <a:pt x="120" y="138"/>
                  </a:lnTo>
                  <a:lnTo>
                    <a:pt x="117" y="132"/>
                  </a:lnTo>
                  <a:lnTo>
                    <a:pt x="114" y="127"/>
                  </a:lnTo>
                  <a:lnTo>
                    <a:pt x="113" y="122"/>
                  </a:lnTo>
                  <a:lnTo>
                    <a:pt x="112" y="116"/>
                  </a:lnTo>
                  <a:lnTo>
                    <a:pt x="112" y="105"/>
                  </a:lnTo>
                  <a:lnTo>
                    <a:pt x="111" y="100"/>
                  </a:lnTo>
                  <a:lnTo>
                    <a:pt x="110" y="94"/>
                  </a:lnTo>
                  <a:lnTo>
                    <a:pt x="108" y="90"/>
                  </a:lnTo>
                  <a:lnTo>
                    <a:pt x="105" y="85"/>
                  </a:lnTo>
                  <a:lnTo>
                    <a:pt x="104" y="84"/>
                  </a:lnTo>
                  <a:lnTo>
                    <a:pt x="103" y="84"/>
                  </a:lnTo>
                  <a:lnTo>
                    <a:pt x="102" y="84"/>
                  </a:lnTo>
                  <a:lnTo>
                    <a:pt x="101" y="85"/>
                  </a:lnTo>
                  <a:lnTo>
                    <a:pt x="100" y="85"/>
                  </a:lnTo>
                  <a:lnTo>
                    <a:pt x="99" y="86"/>
                  </a:lnTo>
                  <a:lnTo>
                    <a:pt x="97" y="88"/>
                  </a:lnTo>
                  <a:lnTo>
                    <a:pt x="96" y="91"/>
                  </a:lnTo>
                  <a:lnTo>
                    <a:pt x="94" y="94"/>
                  </a:lnTo>
                  <a:lnTo>
                    <a:pt x="92" y="97"/>
                  </a:lnTo>
                  <a:lnTo>
                    <a:pt x="91" y="99"/>
                  </a:lnTo>
                  <a:lnTo>
                    <a:pt x="88" y="103"/>
                  </a:lnTo>
                  <a:lnTo>
                    <a:pt x="86" y="106"/>
                  </a:lnTo>
                  <a:lnTo>
                    <a:pt x="84" y="108"/>
                  </a:lnTo>
                  <a:lnTo>
                    <a:pt x="83" y="110"/>
                  </a:lnTo>
                  <a:lnTo>
                    <a:pt x="82" y="111"/>
                  </a:lnTo>
                  <a:lnTo>
                    <a:pt x="82" y="112"/>
                  </a:lnTo>
                  <a:lnTo>
                    <a:pt x="82" y="113"/>
                  </a:lnTo>
                  <a:lnTo>
                    <a:pt x="82" y="113"/>
                  </a:lnTo>
                  <a:lnTo>
                    <a:pt x="81" y="113"/>
                  </a:lnTo>
                  <a:lnTo>
                    <a:pt x="81" y="114"/>
                  </a:lnTo>
                  <a:lnTo>
                    <a:pt x="80" y="115"/>
                  </a:lnTo>
                  <a:lnTo>
                    <a:pt x="78" y="116"/>
                  </a:lnTo>
                  <a:lnTo>
                    <a:pt x="75" y="117"/>
                  </a:lnTo>
                  <a:lnTo>
                    <a:pt x="72" y="119"/>
                  </a:lnTo>
                  <a:lnTo>
                    <a:pt x="68" y="122"/>
                  </a:lnTo>
                  <a:lnTo>
                    <a:pt x="66" y="118"/>
                  </a:lnTo>
                  <a:lnTo>
                    <a:pt x="64" y="115"/>
                  </a:lnTo>
                  <a:lnTo>
                    <a:pt x="63" y="112"/>
                  </a:lnTo>
                  <a:lnTo>
                    <a:pt x="62" y="110"/>
                  </a:lnTo>
                  <a:lnTo>
                    <a:pt x="61" y="108"/>
                  </a:lnTo>
                  <a:lnTo>
                    <a:pt x="61" y="106"/>
                  </a:lnTo>
                  <a:lnTo>
                    <a:pt x="60" y="105"/>
                  </a:lnTo>
                  <a:lnTo>
                    <a:pt x="60" y="104"/>
                  </a:lnTo>
                  <a:lnTo>
                    <a:pt x="59" y="103"/>
                  </a:lnTo>
                  <a:lnTo>
                    <a:pt x="59" y="103"/>
                  </a:lnTo>
                  <a:lnTo>
                    <a:pt x="59" y="103"/>
                  </a:lnTo>
                  <a:lnTo>
                    <a:pt x="59" y="104"/>
                  </a:lnTo>
                  <a:lnTo>
                    <a:pt x="58" y="106"/>
                  </a:lnTo>
                  <a:lnTo>
                    <a:pt x="58" y="107"/>
                  </a:lnTo>
                  <a:lnTo>
                    <a:pt x="56" y="108"/>
                  </a:lnTo>
                  <a:lnTo>
                    <a:pt x="54" y="110"/>
                  </a:lnTo>
                  <a:lnTo>
                    <a:pt x="51" y="110"/>
                  </a:lnTo>
                  <a:lnTo>
                    <a:pt x="49" y="110"/>
                  </a:lnTo>
                  <a:lnTo>
                    <a:pt x="46" y="109"/>
                  </a:lnTo>
                  <a:lnTo>
                    <a:pt x="43" y="108"/>
                  </a:lnTo>
                  <a:lnTo>
                    <a:pt x="40" y="107"/>
                  </a:lnTo>
                  <a:lnTo>
                    <a:pt x="37" y="106"/>
                  </a:lnTo>
                  <a:lnTo>
                    <a:pt x="33" y="104"/>
                  </a:lnTo>
                  <a:lnTo>
                    <a:pt x="28" y="102"/>
                  </a:lnTo>
                  <a:lnTo>
                    <a:pt x="23" y="99"/>
                  </a:lnTo>
                  <a:lnTo>
                    <a:pt x="21" y="98"/>
                  </a:lnTo>
                  <a:lnTo>
                    <a:pt x="20" y="97"/>
                  </a:lnTo>
                  <a:lnTo>
                    <a:pt x="18" y="93"/>
                  </a:lnTo>
                  <a:lnTo>
                    <a:pt x="16" y="89"/>
                  </a:lnTo>
                  <a:lnTo>
                    <a:pt x="16" y="85"/>
                  </a:lnTo>
                  <a:lnTo>
                    <a:pt x="15" y="80"/>
                  </a:lnTo>
                  <a:lnTo>
                    <a:pt x="15" y="75"/>
                  </a:lnTo>
                  <a:lnTo>
                    <a:pt x="15" y="70"/>
                  </a:lnTo>
                  <a:lnTo>
                    <a:pt x="14" y="66"/>
                  </a:lnTo>
                  <a:lnTo>
                    <a:pt x="13" y="50"/>
                  </a:lnTo>
                  <a:lnTo>
                    <a:pt x="12" y="34"/>
                  </a:lnTo>
                  <a:lnTo>
                    <a:pt x="11" y="17"/>
                  </a:lnTo>
                  <a:lnTo>
                    <a:pt x="10" y="9"/>
                  </a:lnTo>
                  <a:lnTo>
                    <a:pt x="9" y="1"/>
                  </a:lnTo>
                  <a:lnTo>
                    <a:pt x="9" y="0"/>
                  </a:lnTo>
                  <a:lnTo>
                    <a:pt x="9" y="0"/>
                  </a:lnTo>
                  <a:lnTo>
                    <a:pt x="8" y="0"/>
                  </a:lnTo>
                  <a:lnTo>
                    <a:pt x="8" y="0"/>
                  </a:lnTo>
                  <a:lnTo>
                    <a:pt x="8" y="1"/>
                  </a:lnTo>
                  <a:lnTo>
                    <a:pt x="8" y="2"/>
                  </a:lnTo>
                  <a:lnTo>
                    <a:pt x="7" y="5"/>
                  </a:lnTo>
                  <a:lnTo>
                    <a:pt x="7" y="7"/>
                  </a:lnTo>
                  <a:lnTo>
                    <a:pt x="6" y="10"/>
                  </a:lnTo>
                  <a:lnTo>
                    <a:pt x="5" y="13"/>
                  </a:lnTo>
                  <a:lnTo>
                    <a:pt x="4" y="15"/>
                  </a:lnTo>
                  <a:lnTo>
                    <a:pt x="4" y="15"/>
                  </a:lnTo>
                  <a:lnTo>
                    <a:pt x="3" y="15"/>
                  </a:lnTo>
                  <a:lnTo>
                    <a:pt x="3" y="14"/>
                  </a:lnTo>
                  <a:lnTo>
                    <a:pt x="2" y="14"/>
                  </a:lnTo>
                  <a:lnTo>
                    <a:pt x="1" y="12"/>
                  </a:lnTo>
                  <a:lnTo>
                    <a:pt x="0" y="10"/>
                  </a:lnTo>
                </a:path>
              </a:pathLst>
            </a:custGeom>
            <a:solidFill>
              <a:srgbClr val="6699FF"/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</p:grpSp>
      <p:grpSp>
        <p:nvGrpSpPr>
          <p:cNvPr id="20562" name="Group 82"/>
          <p:cNvGrpSpPr>
            <a:grpSpLocks/>
          </p:cNvGrpSpPr>
          <p:nvPr/>
        </p:nvGrpSpPr>
        <p:grpSpPr bwMode="auto">
          <a:xfrm>
            <a:off x="495300" y="4470400"/>
            <a:ext cx="2684463" cy="1173163"/>
            <a:chOff x="312" y="2816"/>
            <a:chExt cx="1691" cy="739"/>
          </a:xfrm>
        </p:grpSpPr>
        <p:sp>
          <p:nvSpPr>
            <p:cNvPr id="20553" name="Freeform 73"/>
            <p:cNvSpPr>
              <a:spLocks/>
            </p:cNvSpPr>
            <p:nvPr/>
          </p:nvSpPr>
          <p:spPr bwMode="auto">
            <a:xfrm>
              <a:off x="669" y="2816"/>
              <a:ext cx="1334" cy="308"/>
            </a:xfrm>
            <a:custGeom>
              <a:avLst/>
              <a:gdLst/>
              <a:ahLst/>
              <a:cxnLst>
                <a:cxn ang="0">
                  <a:pos x="17" y="299"/>
                </a:cxn>
                <a:cxn ang="0">
                  <a:pos x="45" y="285"/>
                </a:cxn>
                <a:cxn ang="0">
                  <a:pos x="73" y="274"/>
                </a:cxn>
                <a:cxn ang="0">
                  <a:pos x="100" y="267"/>
                </a:cxn>
                <a:cxn ang="0">
                  <a:pos x="134" y="260"/>
                </a:cxn>
                <a:cxn ang="0">
                  <a:pos x="171" y="252"/>
                </a:cxn>
                <a:cxn ang="0">
                  <a:pos x="196" y="247"/>
                </a:cxn>
                <a:cxn ang="0">
                  <a:pos x="215" y="243"/>
                </a:cxn>
                <a:cxn ang="0">
                  <a:pos x="228" y="243"/>
                </a:cxn>
                <a:cxn ang="0">
                  <a:pos x="241" y="244"/>
                </a:cxn>
                <a:cxn ang="0">
                  <a:pos x="250" y="244"/>
                </a:cxn>
                <a:cxn ang="0">
                  <a:pos x="262" y="241"/>
                </a:cxn>
                <a:cxn ang="0">
                  <a:pos x="282" y="236"/>
                </a:cxn>
                <a:cxn ang="0">
                  <a:pos x="307" y="225"/>
                </a:cxn>
                <a:cxn ang="0">
                  <a:pos x="322" y="219"/>
                </a:cxn>
                <a:cxn ang="0">
                  <a:pos x="328" y="217"/>
                </a:cxn>
                <a:cxn ang="0">
                  <a:pos x="356" y="216"/>
                </a:cxn>
                <a:cxn ang="0">
                  <a:pos x="384" y="213"/>
                </a:cxn>
                <a:cxn ang="0">
                  <a:pos x="409" y="208"/>
                </a:cxn>
                <a:cxn ang="0">
                  <a:pos x="437" y="201"/>
                </a:cxn>
                <a:cxn ang="0">
                  <a:pos x="488" y="180"/>
                </a:cxn>
                <a:cxn ang="0">
                  <a:pos x="540" y="156"/>
                </a:cxn>
                <a:cxn ang="0">
                  <a:pos x="550" y="155"/>
                </a:cxn>
                <a:cxn ang="0">
                  <a:pos x="569" y="153"/>
                </a:cxn>
                <a:cxn ang="0">
                  <a:pos x="578" y="152"/>
                </a:cxn>
                <a:cxn ang="0">
                  <a:pos x="606" y="142"/>
                </a:cxn>
                <a:cxn ang="0">
                  <a:pos x="661" y="120"/>
                </a:cxn>
                <a:cxn ang="0">
                  <a:pos x="697" y="108"/>
                </a:cxn>
                <a:cxn ang="0">
                  <a:pos x="723" y="103"/>
                </a:cxn>
                <a:cxn ang="0">
                  <a:pos x="757" y="92"/>
                </a:cxn>
                <a:cxn ang="0">
                  <a:pos x="791" y="78"/>
                </a:cxn>
                <a:cxn ang="0">
                  <a:pos x="823" y="65"/>
                </a:cxn>
                <a:cxn ang="0">
                  <a:pos x="842" y="64"/>
                </a:cxn>
                <a:cxn ang="0">
                  <a:pos x="847" y="62"/>
                </a:cxn>
                <a:cxn ang="0">
                  <a:pos x="853" y="58"/>
                </a:cxn>
                <a:cxn ang="0">
                  <a:pos x="870" y="51"/>
                </a:cxn>
                <a:cxn ang="0">
                  <a:pos x="911" y="39"/>
                </a:cxn>
                <a:cxn ang="0">
                  <a:pos x="973" y="21"/>
                </a:cxn>
                <a:cxn ang="0">
                  <a:pos x="1002" y="11"/>
                </a:cxn>
                <a:cxn ang="0">
                  <a:pos x="1030" y="16"/>
                </a:cxn>
                <a:cxn ang="0">
                  <a:pos x="1051" y="17"/>
                </a:cxn>
                <a:cxn ang="0">
                  <a:pos x="1069" y="16"/>
                </a:cxn>
                <a:cxn ang="0">
                  <a:pos x="1083" y="12"/>
                </a:cxn>
                <a:cxn ang="0">
                  <a:pos x="1092" y="10"/>
                </a:cxn>
                <a:cxn ang="0">
                  <a:pos x="1107" y="12"/>
                </a:cxn>
                <a:cxn ang="0">
                  <a:pos x="1130" y="16"/>
                </a:cxn>
                <a:cxn ang="0">
                  <a:pos x="1177" y="25"/>
                </a:cxn>
                <a:cxn ang="0">
                  <a:pos x="1201" y="27"/>
                </a:cxn>
                <a:cxn ang="0">
                  <a:pos x="1216" y="27"/>
                </a:cxn>
                <a:cxn ang="0">
                  <a:pos x="1243" y="23"/>
                </a:cxn>
                <a:cxn ang="0">
                  <a:pos x="1273" y="15"/>
                </a:cxn>
                <a:cxn ang="0">
                  <a:pos x="1303" y="5"/>
                </a:cxn>
                <a:cxn ang="0">
                  <a:pos x="1320" y="0"/>
                </a:cxn>
                <a:cxn ang="0">
                  <a:pos x="1331" y="1"/>
                </a:cxn>
              </a:cxnLst>
              <a:rect l="0" t="0" r="r" b="b"/>
              <a:pathLst>
                <a:path w="1334" h="308">
                  <a:moveTo>
                    <a:pt x="0" y="307"/>
                  </a:moveTo>
                  <a:lnTo>
                    <a:pt x="17" y="299"/>
                  </a:lnTo>
                  <a:lnTo>
                    <a:pt x="32" y="292"/>
                  </a:lnTo>
                  <a:lnTo>
                    <a:pt x="45" y="285"/>
                  </a:lnTo>
                  <a:lnTo>
                    <a:pt x="58" y="279"/>
                  </a:lnTo>
                  <a:lnTo>
                    <a:pt x="73" y="274"/>
                  </a:lnTo>
                  <a:lnTo>
                    <a:pt x="85" y="270"/>
                  </a:lnTo>
                  <a:lnTo>
                    <a:pt x="100" y="267"/>
                  </a:lnTo>
                  <a:lnTo>
                    <a:pt x="115" y="263"/>
                  </a:lnTo>
                  <a:lnTo>
                    <a:pt x="134" y="260"/>
                  </a:lnTo>
                  <a:lnTo>
                    <a:pt x="151" y="256"/>
                  </a:lnTo>
                  <a:lnTo>
                    <a:pt x="171" y="252"/>
                  </a:lnTo>
                  <a:lnTo>
                    <a:pt x="188" y="249"/>
                  </a:lnTo>
                  <a:lnTo>
                    <a:pt x="196" y="247"/>
                  </a:lnTo>
                  <a:lnTo>
                    <a:pt x="207" y="245"/>
                  </a:lnTo>
                  <a:lnTo>
                    <a:pt x="215" y="243"/>
                  </a:lnTo>
                  <a:lnTo>
                    <a:pt x="220" y="242"/>
                  </a:lnTo>
                  <a:lnTo>
                    <a:pt x="228" y="243"/>
                  </a:lnTo>
                  <a:lnTo>
                    <a:pt x="235" y="244"/>
                  </a:lnTo>
                  <a:lnTo>
                    <a:pt x="241" y="244"/>
                  </a:lnTo>
                  <a:lnTo>
                    <a:pt x="245" y="244"/>
                  </a:lnTo>
                  <a:lnTo>
                    <a:pt x="250" y="244"/>
                  </a:lnTo>
                  <a:lnTo>
                    <a:pt x="256" y="243"/>
                  </a:lnTo>
                  <a:lnTo>
                    <a:pt x="262" y="241"/>
                  </a:lnTo>
                  <a:lnTo>
                    <a:pt x="273" y="238"/>
                  </a:lnTo>
                  <a:lnTo>
                    <a:pt x="282" y="236"/>
                  </a:lnTo>
                  <a:lnTo>
                    <a:pt x="290" y="232"/>
                  </a:lnTo>
                  <a:lnTo>
                    <a:pt x="307" y="225"/>
                  </a:lnTo>
                  <a:lnTo>
                    <a:pt x="316" y="222"/>
                  </a:lnTo>
                  <a:lnTo>
                    <a:pt x="322" y="219"/>
                  </a:lnTo>
                  <a:lnTo>
                    <a:pt x="326" y="217"/>
                  </a:lnTo>
                  <a:lnTo>
                    <a:pt x="328" y="217"/>
                  </a:lnTo>
                  <a:lnTo>
                    <a:pt x="343" y="217"/>
                  </a:lnTo>
                  <a:lnTo>
                    <a:pt x="356" y="216"/>
                  </a:lnTo>
                  <a:lnTo>
                    <a:pt x="371" y="215"/>
                  </a:lnTo>
                  <a:lnTo>
                    <a:pt x="384" y="213"/>
                  </a:lnTo>
                  <a:lnTo>
                    <a:pt x="397" y="211"/>
                  </a:lnTo>
                  <a:lnTo>
                    <a:pt x="409" y="208"/>
                  </a:lnTo>
                  <a:lnTo>
                    <a:pt x="424" y="205"/>
                  </a:lnTo>
                  <a:lnTo>
                    <a:pt x="437" y="201"/>
                  </a:lnTo>
                  <a:lnTo>
                    <a:pt x="463" y="191"/>
                  </a:lnTo>
                  <a:lnTo>
                    <a:pt x="488" y="180"/>
                  </a:lnTo>
                  <a:lnTo>
                    <a:pt x="514" y="169"/>
                  </a:lnTo>
                  <a:lnTo>
                    <a:pt x="540" y="156"/>
                  </a:lnTo>
                  <a:lnTo>
                    <a:pt x="544" y="155"/>
                  </a:lnTo>
                  <a:lnTo>
                    <a:pt x="550" y="155"/>
                  </a:lnTo>
                  <a:lnTo>
                    <a:pt x="559" y="154"/>
                  </a:lnTo>
                  <a:lnTo>
                    <a:pt x="569" y="153"/>
                  </a:lnTo>
                  <a:lnTo>
                    <a:pt x="574" y="153"/>
                  </a:lnTo>
                  <a:lnTo>
                    <a:pt x="578" y="152"/>
                  </a:lnTo>
                  <a:lnTo>
                    <a:pt x="591" y="147"/>
                  </a:lnTo>
                  <a:lnTo>
                    <a:pt x="606" y="142"/>
                  </a:lnTo>
                  <a:lnTo>
                    <a:pt x="633" y="132"/>
                  </a:lnTo>
                  <a:lnTo>
                    <a:pt x="661" y="120"/>
                  </a:lnTo>
                  <a:lnTo>
                    <a:pt x="689" y="109"/>
                  </a:lnTo>
                  <a:lnTo>
                    <a:pt x="697" y="108"/>
                  </a:lnTo>
                  <a:lnTo>
                    <a:pt x="706" y="107"/>
                  </a:lnTo>
                  <a:lnTo>
                    <a:pt x="723" y="103"/>
                  </a:lnTo>
                  <a:lnTo>
                    <a:pt x="740" y="98"/>
                  </a:lnTo>
                  <a:lnTo>
                    <a:pt x="757" y="92"/>
                  </a:lnTo>
                  <a:lnTo>
                    <a:pt x="774" y="85"/>
                  </a:lnTo>
                  <a:lnTo>
                    <a:pt x="791" y="78"/>
                  </a:lnTo>
                  <a:lnTo>
                    <a:pt x="806" y="71"/>
                  </a:lnTo>
                  <a:lnTo>
                    <a:pt x="823" y="65"/>
                  </a:lnTo>
                  <a:lnTo>
                    <a:pt x="836" y="64"/>
                  </a:lnTo>
                  <a:lnTo>
                    <a:pt x="842" y="64"/>
                  </a:lnTo>
                  <a:lnTo>
                    <a:pt x="845" y="63"/>
                  </a:lnTo>
                  <a:lnTo>
                    <a:pt x="847" y="62"/>
                  </a:lnTo>
                  <a:lnTo>
                    <a:pt x="849" y="61"/>
                  </a:lnTo>
                  <a:lnTo>
                    <a:pt x="853" y="58"/>
                  </a:lnTo>
                  <a:lnTo>
                    <a:pt x="864" y="54"/>
                  </a:lnTo>
                  <a:lnTo>
                    <a:pt x="870" y="51"/>
                  </a:lnTo>
                  <a:lnTo>
                    <a:pt x="881" y="48"/>
                  </a:lnTo>
                  <a:lnTo>
                    <a:pt x="911" y="39"/>
                  </a:lnTo>
                  <a:lnTo>
                    <a:pt x="943" y="30"/>
                  </a:lnTo>
                  <a:lnTo>
                    <a:pt x="973" y="21"/>
                  </a:lnTo>
                  <a:lnTo>
                    <a:pt x="987" y="16"/>
                  </a:lnTo>
                  <a:lnTo>
                    <a:pt x="1002" y="11"/>
                  </a:lnTo>
                  <a:lnTo>
                    <a:pt x="1015" y="14"/>
                  </a:lnTo>
                  <a:lnTo>
                    <a:pt x="1030" y="16"/>
                  </a:lnTo>
                  <a:lnTo>
                    <a:pt x="1045" y="17"/>
                  </a:lnTo>
                  <a:lnTo>
                    <a:pt x="1051" y="17"/>
                  </a:lnTo>
                  <a:lnTo>
                    <a:pt x="1058" y="17"/>
                  </a:lnTo>
                  <a:lnTo>
                    <a:pt x="1069" y="16"/>
                  </a:lnTo>
                  <a:lnTo>
                    <a:pt x="1075" y="14"/>
                  </a:lnTo>
                  <a:lnTo>
                    <a:pt x="1083" y="12"/>
                  </a:lnTo>
                  <a:lnTo>
                    <a:pt x="1088" y="11"/>
                  </a:lnTo>
                  <a:lnTo>
                    <a:pt x="1092" y="10"/>
                  </a:lnTo>
                  <a:lnTo>
                    <a:pt x="1098" y="11"/>
                  </a:lnTo>
                  <a:lnTo>
                    <a:pt x="1107" y="12"/>
                  </a:lnTo>
                  <a:lnTo>
                    <a:pt x="1120" y="13"/>
                  </a:lnTo>
                  <a:lnTo>
                    <a:pt x="1130" y="16"/>
                  </a:lnTo>
                  <a:lnTo>
                    <a:pt x="1154" y="20"/>
                  </a:lnTo>
                  <a:lnTo>
                    <a:pt x="1177" y="25"/>
                  </a:lnTo>
                  <a:lnTo>
                    <a:pt x="1188" y="26"/>
                  </a:lnTo>
                  <a:lnTo>
                    <a:pt x="1201" y="27"/>
                  </a:lnTo>
                  <a:lnTo>
                    <a:pt x="1207" y="28"/>
                  </a:lnTo>
                  <a:lnTo>
                    <a:pt x="1216" y="27"/>
                  </a:lnTo>
                  <a:lnTo>
                    <a:pt x="1228" y="26"/>
                  </a:lnTo>
                  <a:lnTo>
                    <a:pt x="1243" y="23"/>
                  </a:lnTo>
                  <a:lnTo>
                    <a:pt x="1258" y="19"/>
                  </a:lnTo>
                  <a:lnTo>
                    <a:pt x="1273" y="15"/>
                  </a:lnTo>
                  <a:lnTo>
                    <a:pt x="1288" y="10"/>
                  </a:lnTo>
                  <a:lnTo>
                    <a:pt x="1303" y="5"/>
                  </a:lnTo>
                  <a:lnTo>
                    <a:pt x="1316" y="0"/>
                  </a:lnTo>
                  <a:lnTo>
                    <a:pt x="1320" y="0"/>
                  </a:lnTo>
                  <a:lnTo>
                    <a:pt x="1327" y="0"/>
                  </a:lnTo>
                  <a:lnTo>
                    <a:pt x="1331" y="1"/>
                  </a:lnTo>
                  <a:lnTo>
                    <a:pt x="1333" y="1"/>
                  </a:lnTo>
                </a:path>
              </a:pathLst>
            </a:custGeom>
            <a:noFill/>
            <a:ln w="76200" cap="rnd" cmpd="sng">
              <a:solidFill>
                <a:srgbClr val="996633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0554" name="Freeform 74"/>
            <p:cNvSpPr>
              <a:spLocks/>
            </p:cNvSpPr>
            <p:nvPr/>
          </p:nvSpPr>
          <p:spPr bwMode="auto">
            <a:xfrm>
              <a:off x="312" y="3013"/>
              <a:ext cx="402" cy="249"/>
            </a:xfrm>
            <a:custGeom>
              <a:avLst/>
              <a:gdLst/>
              <a:ahLst/>
              <a:cxnLst>
                <a:cxn ang="0">
                  <a:pos x="367" y="39"/>
                </a:cxn>
                <a:cxn ang="0">
                  <a:pos x="346" y="10"/>
                </a:cxn>
                <a:cxn ang="0">
                  <a:pos x="339" y="3"/>
                </a:cxn>
                <a:cxn ang="0">
                  <a:pos x="335" y="1"/>
                </a:cxn>
                <a:cxn ang="0">
                  <a:pos x="318" y="1"/>
                </a:cxn>
                <a:cxn ang="0">
                  <a:pos x="297" y="6"/>
                </a:cxn>
                <a:cxn ang="0">
                  <a:pos x="275" y="12"/>
                </a:cxn>
                <a:cxn ang="0">
                  <a:pos x="263" y="16"/>
                </a:cxn>
                <a:cxn ang="0">
                  <a:pos x="233" y="26"/>
                </a:cxn>
                <a:cxn ang="0">
                  <a:pos x="180" y="47"/>
                </a:cxn>
                <a:cxn ang="0">
                  <a:pos x="128" y="70"/>
                </a:cxn>
                <a:cxn ang="0">
                  <a:pos x="77" y="95"/>
                </a:cxn>
                <a:cxn ang="0">
                  <a:pos x="40" y="115"/>
                </a:cxn>
                <a:cxn ang="0">
                  <a:pos x="24" y="125"/>
                </a:cxn>
                <a:cxn ang="0">
                  <a:pos x="14" y="132"/>
                </a:cxn>
                <a:cxn ang="0">
                  <a:pos x="7" y="141"/>
                </a:cxn>
                <a:cxn ang="0">
                  <a:pos x="3" y="151"/>
                </a:cxn>
                <a:cxn ang="0">
                  <a:pos x="1" y="161"/>
                </a:cxn>
                <a:cxn ang="0">
                  <a:pos x="0" y="167"/>
                </a:cxn>
                <a:cxn ang="0">
                  <a:pos x="0" y="169"/>
                </a:cxn>
                <a:cxn ang="0">
                  <a:pos x="1" y="174"/>
                </a:cxn>
                <a:cxn ang="0">
                  <a:pos x="6" y="189"/>
                </a:cxn>
                <a:cxn ang="0">
                  <a:pos x="17" y="212"/>
                </a:cxn>
                <a:cxn ang="0">
                  <a:pos x="28" y="228"/>
                </a:cxn>
                <a:cxn ang="0">
                  <a:pos x="36" y="236"/>
                </a:cxn>
                <a:cxn ang="0">
                  <a:pos x="44" y="242"/>
                </a:cxn>
                <a:cxn ang="0">
                  <a:pos x="54" y="246"/>
                </a:cxn>
                <a:cxn ang="0">
                  <a:pos x="63" y="248"/>
                </a:cxn>
                <a:cxn ang="0">
                  <a:pos x="72" y="248"/>
                </a:cxn>
                <a:cxn ang="0">
                  <a:pos x="80" y="246"/>
                </a:cxn>
                <a:cxn ang="0">
                  <a:pos x="90" y="243"/>
                </a:cxn>
                <a:cxn ang="0">
                  <a:pos x="98" y="242"/>
                </a:cxn>
                <a:cxn ang="0">
                  <a:pos x="130" y="238"/>
                </a:cxn>
                <a:cxn ang="0">
                  <a:pos x="162" y="231"/>
                </a:cxn>
                <a:cxn ang="0">
                  <a:pos x="193" y="223"/>
                </a:cxn>
                <a:cxn ang="0">
                  <a:pos x="231" y="212"/>
                </a:cxn>
                <a:cxn ang="0">
                  <a:pos x="246" y="210"/>
                </a:cxn>
                <a:cxn ang="0">
                  <a:pos x="254" y="207"/>
                </a:cxn>
                <a:cxn ang="0">
                  <a:pos x="294" y="188"/>
                </a:cxn>
                <a:cxn ang="0">
                  <a:pos x="334" y="167"/>
                </a:cxn>
                <a:cxn ang="0">
                  <a:pos x="359" y="152"/>
                </a:cxn>
                <a:cxn ang="0">
                  <a:pos x="377" y="139"/>
                </a:cxn>
                <a:cxn ang="0">
                  <a:pos x="387" y="130"/>
                </a:cxn>
                <a:cxn ang="0">
                  <a:pos x="392" y="120"/>
                </a:cxn>
                <a:cxn ang="0">
                  <a:pos x="396" y="110"/>
                </a:cxn>
                <a:cxn ang="0">
                  <a:pos x="398" y="105"/>
                </a:cxn>
                <a:cxn ang="0">
                  <a:pos x="399" y="103"/>
                </a:cxn>
                <a:cxn ang="0">
                  <a:pos x="399" y="99"/>
                </a:cxn>
                <a:cxn ang="0">
                  <a:pos x="401" y="86"/>
                </a:cxn>
                <a:cxn ang="0">
                  <a:pos x="400" y="74"/>
                </a:cxn>
                <a:cxn ang="0">
                  <a:pos x="396" y="65"/>
                </a:cxn>
                <a:cxn ang="0">
                  <a:pos x="390" y="57"/>
                </a:cxn>
                <a:cxn ang="0">
                  <a:pos x="387" y="52"/>
                </a:cxn>
                <a:cxn ang="0">
                  <a:pos x="385" y="50"/>
                </a:cxn>
                <a:cxn ang="0">
                  <a:pos x="383" y="51"/>
                </a:cxn>
                <a:cxn ang="0">
                  <a:pos x="383" y="55"/>
                </a:cxn>
                <a:cxn ang="0">
                  <a:pos x="383" y="64"/>
                </a:cxn>
              </a:cxnLst>
              <a:rect l="0" t="0" r="r" b="b"/>
              <a:pathLst>
                <a:path w="402" h="249">
                  <a:moveTo>
                    <a:pt x="383" y="64"/>
                  </a:moveTo>
                  <a:lnTo>
                    <a:pt x="367" y="39"/>
                  </a:lnTo>
                  <a:lnTo>
                    <a:pt x="349" y="14"/>
                  </a:lnTo>
                  <a:lnTo>
                    <a:pt x="346" y="10"/>
                  </a:lnTo>
                  <a:lnTo>
                    <a:pt x="343" y="6"/>
                  </a:lnTo>
                  <a:lnTo>
                    <a:pt x="339" y="3"/>
                  </a:lnTo>
                  <a:lnTo>
                    <a:pt x="337" y="2"/>
                  </a:lnTo>
                  <a:lnTo>
                    <a:pt x="335" y="1"/>
                  </a:lnTo>
                  <a:lnTo>
                    <a:pt x="327" y="0"/>
                  </a:lnTo>
                  <a:lnTo>
                    <a:pt x="318" y="1"/>
                  </a:lnTo>
                  <a:lnTo>
                    <a:pt x="308" y="3"/>
                  </a:lnTo>
                  <a:lnTo>
                    <a:pt x="297" y="6"/>
                  </a:lnTo>
                  <a:lnTo>
                    <a:pt x="286" y="9"/>
                  </a:lnTo>
                  <a:lnTo>
                    <a:pt x="275" y="12"/>
                  </a:lnTo>
                  <a:lnTo>
                    <a:pt x="266" y="15"/>
                  </a:lnTo>
                  <a:lnTo>
                    <a:pt x="263" y="16"/>
                  </a:lnTo>
                  <a:lnTo>
                    <a:pt x="260" y="17"/>
                  </a:lnTo>
                  <a:lnTo>
                    <a:pt x="233" y="26"/>
                  </a:lnTo>
                  <a:lnTo>
                    <a:pt x="206" y="36"/>
                  </a:lnTo>
                  <a:lnTo>
                    <a:pt x="180" y="47"/>
                  </a:lnTo>
                  <a:lnTo>
                    <a:pt x="154" y="58"/>
                  </a:lnTo>
                  <a:lnTo>
                    <a:pt x="128" y="70"/>
                  </a:lnTo>
                  <a:lnTo>
                    <a:pt x="103" y="82"/>
                  </a:lnTo>
                  <a:lnTo>
                    <a:pt x="77" y="95"/>
                  </a:lnTo>
                  <a:lnTo>
                    <a:pt x="51" y="109"/>
                  </a:lnTo>
                  <a:lnTo>
                    <a:pt x="40" y="115"/>
                  </a:lnTo>
                  <a:lnTo>
                    <a:pt x="29" y="121"/>
                  </a:lnTo>
                  <a:lnTo>
                    <a:pt x="24" y="125"/>
                  </a:lnTo>
                  <a:lnTo>
                    <a:pt x="19" y="128"/>
                  </a:lnTo>
                  <a:lnTo>
                    <a:pt x="14" y="132"/>
                  </a:lnTo>
                  <a:lnTo>
                    <a:pt x="10" y="137"/>
                  </a:lnTo>
                  <a:lnTo>
                    <a:pt x="7" y="141"/>
                  </a:lnTo>
                  <a:lnTo>
                    <a:pt x="5" y="146"/>
                  </a:lnTo>
                  <a:lnTo>
                    <a:pt x="3" y="151"/>
                  </a:lnTo>
                  <a:lnTo>
                    <a:pt x="2" y="156"/>
                  </a:lnTo>
                  <a:lnTo>
                    <a:pt x="1" y="161"/>
                  </a:lnTo>
                  <a:lnTo>
                    <a:pt x="1" y="165"/>
                  </a:lnTo>
                  <a:lnTo>
                    <a:pt x="0" y="167"/>
                  </a:lnTo>
                  <a:lnTo>
                    <a:pt x="0" y="168"/>
                  </a:lnTo>
                  <a:lnTo>
                    <a:pt x="0" y="169"/>
                  </a:lnTo>
                  <a:lnTo>
                    <a:pt x="0" y="169"/>
                  </a:lnTo>
                  <a:lnTo>
                    <a:pt x="1" y="174"/>
                  </a:lnTo>
                  <a:lnTo>
                    <a:pt x="2" y="178"/>
                  </a:lnTo>
                  <a:lnTo>
                    <a:pt x="6" y="189"/>
                  </a:lnTo>
                  <a:lnTo>
                    <a:pt x="11" y="200"/>
                  </a:lnTo>
                  <a:lnTo>
                    <a:pt x="17" y="212"/>
                  </a:lnTo>
                  <a:lnTo>
                    <a:pt x="25" y="223"/>
                  </a:lnTo>
                  <a:lnTo>
                    <a:pt x="28" y="228"/>
                  </a:lnTo>
                  <a:lnTo>
                    <a:pt x="32" y="232"/>
                  </a:lnTo>
                  <a:lnTo>
                    <a:pt x="36" y="236"/>
                  </a:lnTo>
                  <a:lnTo>
                    <a:pt x="40" y="240"/>
                  </a:lnTo>
                  <a:lnTo>
                    <a:pt x="44" y="242"/>
                  </a:lnTo>
                  <a:lnTo>
                    <a:pt x="48" y="244"/>
                  </a:lnTo>
                  <a:lnTo>
                    <a:pt x="54" y="246"/>
                  </a:lnTo>
                  <a:lnTo>
                    <a:pt x="58" y="247"/>
                  </a:lnTo>
                  <a:lnTo>
                    <a:pt x="63" y="248"/>
                  </a:lnTo>
                  <a:lnTo>
                    <a:pt x="66" y="248"/>
                  </a:lnTo>
                  <a:lnTo>
                    <a:pt x="72" y="248"/>
                  </a:lnTo>
                  <a:lnTo>
                    <a:pt x="76" y="248"/>
                  </a:lnTo>
                  <a:lnTo>
                    <a:pt x="80" y="246"/>
                  </a:lnTo>
                  <a:lnTo>
                    <a:pt x="85" y="244"/>
                  </a:lnTo>
                  <a:lnTo>
                    <a:pt x="90" y="243"/>
                  </a:lnTo>
                  <a:lnTo>
                    <a:pt x="94" y="242"/>
                  </a:lnTo>
                  <a:lnTo>
                    <a:pt x="98" y="242"/>
                  </a:lnTo>
                  <a:lnTo>
                    <a:pt x="114" y="240"/>
                  </a:lnTo>
                  <a:lnTo>
                    <a:pt x="130" y="238"/>
                  </a:lnTo>
                  <a:lnTo>
                    <a:pt x="146" y="235"/>
                  </a:lnTo>
                  <a:lnTo>
                    <a:pt x="162" y="231"/>
                  </a:lnTo>
                  <a:lnTo>
                    <a:pt x="178" y="227"/>
                  </a:lnTo>
                  <a:lnTo>
                    <a:pt x="193" y="223"/>
                  </a:lnTo>
                  <a:lnTo>
                    <a:pt x="224" y="214"/>
                  </a:lnTo>
                  <a:lnTo>
                    <a:pt x="231" y="212"/>
                  </a:lnTo>
                  <a:lnTo>
                    <a:pt x="239" y="211"/>
                  </a:lnTo>
                  <a:lnTo>
                    <a:pt x="246" y="210"/>
                  </a:lnTo>
                  <a:lnTo>
                    <a:pt x="250" y="209"/>
                  </a:lnTo>
                  <a:lnTo>
                    <a:pt x="254" y="207"/>
                  </a:lnTo>
                  <a:lnTo>
                    <a:pt x="274" y="197"/>
                  </a:lnTo>
                  <a:lnTo>
                    <a:pt x="294" y="188"/>
                  </a:lnTo>
                  <a:lnTo>
                    <a:pt x="314" y="177"/>
                  </a:lnTo>
                  <a:lnTo>
                    <a:pt x="334" y="167"/>
                  </a:lnTo>
                  <a:lnTo>
                    <a:pt x="346" y="159"/>
                  </a:lnTo>
                  <a:lnTo>
                    <a:pt x="359" y="152"/>
                  </a:lnTo>
                  <a:lnTo>
                    <a:pt x="372" y="144"/>
                  </a:lnTo>
                  <a:lnTo>
                    <a:pt x="377" y="139"/>
                  </a:lnTo>
                  <a:lnTo>
                    <a:pt x="383" y="134"/>
                  </a:lnTo>
                  <a:lnTo>
                    <a:pt x="387" y="130"/>
                  </a:lnTo>
                  <a:lnTo>
                    <a:pt x="389" y="125"/>
                  </a:lnTo>
                  <a:lnTo>
                    <a:pt x="392" y="120"/>
                  </a:lnTo>
                  <a:lnTo>
                    <a:pt x="394" y="115"/>
                  </a:lnTo>
                  <a:lnTo>
                    <a:pt x="396" y="110"/>
                  </a:lnTo>
                  <a:lnTo>
                    <a:pt x="398" y="107"/>
                  </a:lnTo>
                  <a:lnTo>
                    <a:pt x="398" y="105"/>
                  </a:lnTo>
                  <a:lnTo>
                    <a:pt x="399" y="104"/>
                  </a:lnTo>
                  <a:lnTo>
                    <a:pt x="399" y="103"/>
                  </a:lnTo>
                  <a:lnTo>
                    <a:pt x="399" y="103"/>
                  </a:lnTo>
                  <a:lnTo>
                    <a:pt x="399" y="99"/>
                  </a:lnTo>
                  <a:lnTo>
                    <a:pt x="400" y="95"/>
                  </a:lnTo>
                  <a:lnTo>
                    <a:pt x="401" y="86"/>
                  </a:lnTo>
                  <a:lnTo>
                    <a:pt x="401" y="78"/>
                  </a:lnTo>
                  <a:lnTo>
                    <a:pt x="400" y="74"/>
                  </a:lnTo>
                  <a:lnTo>
                    <a:pt x="399" y="71"/>
                  </a:lnTo>
                  <a:lnTo>
                    <a:pt x="396" y="65"/>
                  </a:lnTo>
                  <a:lnTo>
                    <a:pt x="393" y="61"/>
                  </a:lnTo>
                  <a:lnTo>
                    <a:pt x="390" y="57"/>
                  </a:lnTo>
                  <a:lnTo>
                    <a:pt x="388" y="54"/>
                  </a:lnTo>
                  <a:lnTo>
                    <a:pt x="387" y="52"/>
                  </a:lnTo>
                  <a:lnTo>
                    <a:pt x="386" y="51"/>
                  </a:lnTo>
                  <a:lnTo>
                    <a:pt x="385" y="50"/>
                  </a:lnTo>
                  <a:lnTo>
                    <a:pt x="384" y="50"/>
                  </a:lnTo>
                  <a:lnTo>
                    <a:pt x="383" y="51"/>
                  </a:lnTo>
                  <a:lnTo>
                    <a:pt x="383" y="52"/>
                  </a:lnTo>
                  <a:lnTo>
                    <a:pt x="383" y="55"/>
                  </a:lnTo>
                  <a:lnTo>
                    <a:pt x="383" y="59"/>
                  </a:lnTo>
                  <a:lnTo>
                    <a:pt x="383" y="64"/>
                  </a:lnTo>
                </a:path>
              </a:pathLst>
            </a:custGeom>
            <a:solidFill>
              <a:srgbClr val="996633"/>
            </a:solidFill>
            <a:ln w="12700" cap="rnd" cmpd="sng">
              <a:solidFill>
                <a:srgbClr val="996633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0555" name="Freeform 75"/>
            <p:cNvSpPr>
              <a:spLocks/>
            </p:cNvSpPr>
            <p:nvPr/>
          </p:nvSpPr>
          <p:spPr bwMode="auto">
            <a:xfrm>
              <a:off x="441" y="3293"/>
              <a:ext cx="30" cy="71"/>
            </a:xfrm>
            <a:custGeom>
              <a:avLst/>
              <a:gdLst/>
              <a:ahLst/>
              <a:cxnLst>
                <a:cxn ang="0">
                  <a:pos x="5" y="5"/>
                </a:cxn>
                <a:cxn ang="0">
                  <a:pos x="4" y="9"/>
                </a:cxn>
                <a:cxn ang="0">
                  <a:pos x="2" y="14"/>
                </a:cxn>
                <a:cxn ang="0">
                  <a:pos x="1" y="18"/>
                </a:cxn>
                <a:cxn ang="0">
                  <a:pos x="0" y="20"/>
                </a:cxn>
                <a:cxn ang="0">
                  <a:pos x="0" y="23"/>
                </a:cxn>
                <a:cxn ang="0">
                  <a:pos x="0" y="26"/>
                </a:cxn>
                <a:cxn ang="0">
                  <a:pos x="1" y="32"/>
                </a:cxn>
                <a:cxn ang="0">
                  <a:pos x="2" y="38"/>
                </a:cxn>
                <a:cxn ang="0">
                  <a:pos x="4" y="44"/>
                </a:cxn>
                <a:cxn ang="0">
                  <a:pos x="5" y="50"/>
                </a:cxn>
                <a:cxn ang="0">
                  <a:pos x="7" y="55"/>
                </a:cxn>
                <a:cxn ang="0">
                  <a:pos x="8" y="59"/>
                </a:cxn>
                <a:cxn ang="0">
                  <a:pos x="9" y="60"/>
                </a:cxn>
                <a:cxn ang="0">
                  <a:pos x="9" y="61"/>
                </a:cxn>
                <a:cxn ang="0">
                  <a:pos x="10" y="62"/>
                </a:cxn>
                <a:cxn ang="0">
                  <a:pos x="13" y="66"/>
                </a:cxn>
                <a:cxn ang="0">
                  <a:pos x="15" y="69"/>
                </a:cxn>
                <a:cxn ang="0">
                  <a:pos x="17" y="70"/>
                </a:cxn>
                <a:cxn ang="0">
                  <a:pos x="18" y="70"/>
                </a:cxn>
                <a:cxn ang="0">
                  <a:pos x="20" y="70"/>
                </a:cxn>
                <a:cxn ang="0">
                  <a:pos x="23" y="69"/>
                </a:cxn>
                <a:cxn ang="0">
                  <a:pos x="26" y="67"/>
                </a:cxn>
                <a:cxn ang="0">
                  <a:pos x="27" y="64"/>
                </a:cxn>
                <a:cxn ang="0">
                  <a:pos x="28" y="61"/>
                </a:cxn>
                <a:cxn ang="0">
                  <a:pos x="29" y="58"/>
                </a:cxn>
                <a:cxn ang="0">
                  <a:pos x="29" y="54"/>
                </a:cxn>
                <a:cxn ang="0">
                  <a:pos x="28" y="51"/>
                </a:cxn>
                <a:cxn ang="0">
                  <a:pos x="27" y="47"/>
                </a:cxn>
                <a:cxn ang="0">
                  <a:pos x="25" y="40"/>
                </a:cxn>
                <a:cxn ang="0">
                  <a:pos x="22" y="34"/>
                </a:cxn>
                <a:cxn ang="0">
                  <a:pos x="21" y="32"/>
                </a:cxn>
                <a:cxn ang="0">
                  <a:pos x="20" y="30"/>
                </a:cxn>
                <a:cxn ang="0">
                  <a:pos x="19" y="29"/>
                </a:cxn>
                <a:cxn ang="0">
                  <a:pos x="19" y="28"/>
                </a:cxn>
                <a:cxn ang="0">
                  <a:pos x="19" y="28"/>
                </a:cxn>
                <a:cxn ang="0">
                  <a:pos x="19" y="27"/>
                </a:cxn>
                <a:cxn ang="0">
                  <a:pos x="18" y="23"/>
                </a:cxn>
                <a:cxn ang="0">
                  <a:pos x="18" y="19"/>
                </a:cxn>
                <a:cxn ang="0">
                  <a:pos x="17" y="14"/>
                </a:cxn>
                <a:cxn ang="0">
                  <a:pos x="16" y="9"/>
                </a:cxn>
                <a:cxn ang="0">
                  <a:pos x="15" y="5"/>
                </a:cxn>
                <a:cxn ang="0">
                  <a:pos x="15" y="1"/>
                </a:cxn>
                <a:cxn ang="0">
                  <a:pos x="14" y="1"/>
                </a:cxn>
                <a:cxn ang="0">
                  <a:pos x="14" y="0"/>
                </a:cxn>
                <a:cxn ang="0">
                  <a:pos x="13" y="0"/>
                </a:cxn>
                <a:cxn ang="0">
                  <a:pos x="12" y="0"/>
                </a:cxn>
                <a:cxn ang="0">
                  <a:pos x="9" y="1"/>
                </a:cxn>
                <a:cxn ang="0">
                  <a:pos x="7" y="3"/>
                </a:cxn>
                <a:cxn ang="0">
                  <a:pos x="5" y="4"/>
                </a:cxn>
              </a:cxnLst>
              <a:rect l="0" t="0" r="r" b="b"/>
              <a:pathLst>
                <a:path w="30" h="71">
                  <a:moveTo>
                    <a:pt x="5" y="4"/>
                  </a:moveTo>
                  <a:lnTo>
                    <a:pt x="5" y="5"/>
                  </a:lnTo>
                  <a:lnTo>
                    <a:pt x="4" y="7"/>
                  </a:lnTo>
                  <a:lnTo>
                    <a:pt x="4" y="9"/>
                  </a:lnTo>
                  <a:lnTo>
                    <a:pt x="3" y="12"/>
                  </a:lnTo>
                  <a:lnTo>
                    <a:pt x="2" y="14"/>
                  </a:lnTo>
                  <a:lnTo>
                    <a:pt x="1" y="16"/>
                  </a:lnTo>
                  <a:lnTo>
                    <a:pt x="1" y="18"/>
                  </a:lnTo>
                  <a:lnTo>
                    <a:pt x="0" y="19"/>
                  </a:lnTo>
                  <a:lnTo>
                    <a:pt x="0" y="20"/>
                  </a:lnTo>
                  <a:lnTo>
                    <a:pt x="0" y="21"/>
                  </a:lnTo>
                  <a:lnTo>
                    <a:pt x="0" y="23"/>
                  </a:lnTo>
                  <a:lnTo>
                    <a:pt x="0" y="24"/>
                  </a:lnTo>
                  <a:lnTo>
                    <a:pt x="0" y="26"/>
                  </a:lnTo>
                  <a:lnTo>
                    <a:pt x="0" y="29"/>
                  </a:lnTo>
                  <a:lnTo>
                    <a:pt x="1" y="32"/>
                  </a:lnTo>
                  <a:lnTo>
                    <a:pt x="1" y="35"/>
                  </a:lnTo>
                  <a:lnTo>
                    <a:pt x="2" y="38"/>
                  </a:lnTo>
                  <a:lnTo>
                    <a:pt x="3" y="41"/>
                  </a:lnTo>
                  <a:lnTo>
                    <a:pt x="4" y="44"/>
                  </a:lnTo>
                  <a:lnTo>
                    <a:pt x="5" y="47"/>
                  </a:lnTo>
                  <a:lnTo>
                    <a:pt x="5" y="50"/>
                  </a:lnTo>
                  <a:lnTo>
                    <a:pt x="6" y="52"/>
                  </a:lnTo>
                  <a:lnTo>
                    <a:pt x="7" y="55"/>
                  </a:lnTo>
                  <a:lnTo>
                    <a:pt x="8" y="57"/>
                  </a:lnTo>
                  <a:lnTo>
                    <a:pt x="8" y="59"/>
                  </a:lnTo>
                  <a:lnTo>
                    <a:pt x="9" y="60"/>
                  </a:lnTo>
                  <a:lnTo>
                    <a:pt x="9" y="60"/>
                  </a:lnTo>
                  <a:lnTo>
                    <a:pt x="9" y="61"/>
                  </a:lnTo>
                  <a:lnTo>
                    <a:pt x="9" y="61"/>
                  </a:lnTo>
                  <a:lnTo>
                    <a:pt x="9" y="61"/>
                  </a:lnTo>
                  <a:lnTo>
                    <a:pt x="10" y="62"/>
                  </a:lnTo>
                  <a:lnTo>
                    <a:pt x="12" y="64"/>
                  </a:lnTo>
                  <a:lnTo>
                    <a:pt x="13" y="66"/>
                  </a:lnTo>
                  <a:lnTo>
                    <a:pt x="14" y="67"/>
                  </a:lnTo>
                  <a:lnTo>
                    <a:pt x="15" y="69"/>
                  </a:lnTo>
                  <a:lnTo>
                    <a:pt x="16" y="69"/>
                  </a:lnTo>
                  <a:lnTo>
                    <a:pt x="17" y="70"/>
                  </a:lnTo>
                  <a:lnTo>
                    <a:pt x="17" y="70"/>
                  </a:lnTo>
                  <a:lnTo>
                    <a:pt x="18" y="70"/>
                  </a:lnTo>
                  <a:lnTo>
                    <a:pt x="19" y="70"/>
                  </a:lnTo>
                  <a:lnTo>
                    <a:pt x="20" y="70"/>
                  </a:lnTo>
                  <a:lnTo>
                    <a:pt x="22" y="69"/>
                  </a:lnTo>
                  <a:lnTo>
                    <a:pt x="23" y="69"/>
                  </a:lnTo>
                  <a:lnTo>
                    <a:pt x="25" y="68"/>
                  </a:lnTo>
                  <a:lnTo>
                    <a:pt x="26" y="67"/>
                  </a:lnTo>
                  <a:lnTo>
                    <a:pt x="27" y="65"/>
                  </a:lnTo>
                  <a:lnTo>
                    <a:pt x="27" y="64"/>
                  </a:lnTo>
                  <a:lnTo>
                    <a:pt x="28" y="63"/>
                  </a:lnTo>
                  <a:lnTo>
                    <a:pt x="28" y="61"/>
                  </a:lnTo>
                  <a:lnTo>
                    <a:pt x="29" y="59"/>
                  </a:lnTo>
                  <a:lnTo>
                    <a:pt x="29" y="58"/>
                  </a:lnTo>
                  <a:lnTo>
                    <a:pt x="29" y="56"/>
                  </a:lnTo>
                  <a:lnTo>
                    <a:pt x="29" y="54"/>
                  </a:lnTo>
                  <a:lnTo>
                    <a:pt x="28" y="53"/>
                  </a:lnTo>
                  <a:lnTo>
                    <a:pt x="28" y="51"/>
                  </a:lnTo>
                  <a:lnTo>
                    <a:pt x="27" y="49"/>
                  </a:lnTo>
                  <a:lnTo>
                    <a:pt x="27" y="47"/>
                  </a:lnTo>
                  <a:lnTo>
                    <a:pt x="26" y="44"/>
                  </a:lnTo>
                  <a:lnTo>
                    <a:pt x="25" y="40"/>
                  </a:lnTo>
                  <a:lnTo>
                    <a:pt x="23" y="37"/>
                  </a:lnTo>
                  <a:lnTo>
                    <a:pt x="22" y="34"/>
                  </a:lnTo>
                  <a:lnTo>
                    <a:pt x="21" y="33"/>
                  </a:lnTo>
                  <a:lnTo>
                    <a:pt x="21" y="32"/>
                  </a:lnTo>
                  <a:lnTo>
                    <a:pt x="20" y="31"/>
                  </a:lnTo>
                  <a:lnTo>
                    <a:pt x="20" y="30"/>
                  </a:lnTo>
                  <a:lnTo>
                    <a:pt x="19" y="29"/>
                  </a:lnTo>
                  <a:lnTo>
                    <a:pt x="19" y="29"/>
                  </a:lnTo>
                  <a:lnTo>
                    <a:pt x="19" y="28"/>
                  </a:lnTo>
                  <a:lnTo>
                    <a:pt x="19" y="28"/>
                  </a:lnTo>
                  <a:lnTo>
                    <a:pt x="19" y="28"/>
                  </a:lnTo>
                  <a:lnTo>
                    <a:pt x="19" y="28"/>
                  </a:lnTo>
                  <a:lnTo>
                    <a:pt x="19" y="27"/>
                  </a:lnTo>
                  <a:lnTo>
                    <a:pt x="19" y="27"/>
                  </a:lnTo>
                  <a:lnTo>
                    <a:pt x="19" y="25"/>
                  </a:lnTo>
                  <a:lnTo>
                    <a:pt x="18" y="23"/>
                  </a:lnTo>
                  <a:lnTo>
                    <a:pt x="18" y="21"/>
                  </a:lnTo>
                  <a:lnTo>
                    <a:pt x="18" y="19"/>
                  </a:lnTo>
                  <a:lnTo>
                    <a:pt x="17" y="17"/>
                  </a:lnTo>
                  <a:lnTo>
                    <a:pt x="17" y="14"/>
                  </a:lnTo>
                  <a:lnTo>
                    <a:pt x="16" y="12"/>
                  </a:lnTo>
                  <a:lnTo>
                    <a:pt x="16" y="9"/>
                  </a:lnTo>
                  <a:lnTo>
                    <a:pt x="16" y="7"/>
                  </a:lnTo>
                  <a:lnTo>
                    <a:pt x="15" y="5"/>
                  </a:lnTo>
                  <a:lnTo>
                    <a:pt x="15" y="3"/>
                  </a:lnTo>
                  <a:lnTo>
                    <a:pt x="15" y="1"/>
                  </a:lnTo>
                  <a:lnTo>
                    <a:pt x="14" y="1"/>
                  </a:lnTo>
                  <a:lnTo>
                    <a:pt x="14" y="1"/>
                  </a:lnTo>
                  <a:lnTo>
                    <a:pt x="14" y="0"/>
                  </a:lnTo>
                  <a:lnTo>
                    <a:pt x="14" y="0"/>
                  </a:lnTo>
                  <a:lnTo>
                    <a:pt x="13" y="0"/>
                  </a:lnTo>
                  <a:lnTo>
                    <a:pt x="13" y="0"/>
                  </a:lnTo>
                  <a:lnTo>
                    <a:pt x="12" y="0"/>
                  </a:lnTo>
                  <a:lnTo>
                    <a:pt x="12" y="0"/>
                  </a:lnTo>
                  <a:lnTo>
                    <a:pt x="11" y="0"/>
                  </a:lnTo>
                  <a:lnTo>
                    <a:pt x="9" y="1"/>
                  </a:lnTo>
                  <a:lnTo>
                    <a:pt x="8" y="2"/>
                  </a:lnTo>
                  <a:lnTo>
                    <a:pt x="7" y="3"/>
                  </a:lnTo>
                  <a:lnTo>
                    <a:pt x="6" y="4"/>
                  </a:lnTo>
                  <a:lnTo>
                    <a:pt x="5" y="4"/>
                  </a:lnTo>
                </a:path>
              </a:pathLst>
            </a:custGeom>
            <a:solidFill>
              <a:srgbClr val="6699FF"/>
            </a:solidFill>
            <a:ln w="12700" cap="rnd" cmpd="sng">
              <a:solidFill>
                <a:srgbClr val="996633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0556" name="Freeform 76"/>
            <p:cNvSpPr>
              <a:spLocks/>
            </p:cNvSpPr>
            <p:nvPr/>
          </p:nvSpPr>
          <p:spPr bwMode="auto">
            <a:xfrm>
              <a:off x="500" y="3418"/>
              <a:ext cx="30" cy="71"/>
            </a:xfrm>
            <a:custGeom>
              <a:avLst/>
              <a:gdLst/>
              <a:ahLst/>
              <a:cxnLst>
                <a:cxn ang="0">
                  <a:pos x="5" y="5"/>
                </a:cxn>
                <a:cxn ang="0">
                  <a:pos x="4" y="9"/>
                </a:cxn>
                <a:cxn ang="0">
                  <a:pos x="2" y="14"/>
                </a:cxn>
                <a:cxn ang="0">
                  <a:pos x="1" y="18"/>
                </a:cxn>
                <a:cxn ang="0">
                  <a:pos x="0" y="20"/>
                </a:cxn>
                <a:cxn ang="0">
                  <a:pos x="0" y="23"/>
                </a:cxn>
                <a:cxn ang="0">
                  <a:pos x="0" y="26"/>
                </a:cxn>
                <a:cxn ang="0">
                  <a:pos x="1" y="32"/>
                </a:cxn>
                <a:cxn ang="0">
                  <a:pos x="2" y="38"/>
                </a:cxn>
                <a:cxn ang="0">
                  <a:pos x="4" y="44"/>
                </a:cxn>
                <a:cxn ang="0">
                  <a:pos x="5" y="50"/>
                </a:cxn>
                <a:cxn ang="0">
                  <a:pos x="7" y="55"/>
                </a:cxn>
                <a:cxn ang="0">
                  <a:pos x="8" y="59"/>
                </a:cxn>
                <a:cxn ang="0">
                  <a:pos x="9" y="60"/>
                </a:cxn>
                <a:cxn ang="0">
                  <a:pos x="9" y="61"/>
                </a:cxn>
                <a:cxn ang="0">
                  <a:pos x="10" y="62"/>
                </a:cxn>
                <a:cxn ang="0">
                  <a:pos x="13" y="66"/>
                </a:cxn>
                <a:cxn ang="0">
                  <a:pos x="15" y="69"/>
                </a:cxn>
                <a:cxn ang="0">
                  <a:pos x="17" y="70"/>
                </a:cxn>
                <a:cxn ang="0">
                  <a:pos x="18" y="70"/>
                </a:cxn>
                <a:cxn ang="0">
                  <a:pos x="20" y="70"/>
                </a:cxn>
                <a:cxn ang="0">
                  <a:pos x="23" y="69"/>
                </a:cxn>
                <a:cxn ang="0">
                  <a:pos x="26" y="67"/>
                </a:cxn>
                <a:cxn ang="0">
                  <a:pos x="27" y="64"/>
                </a:cxn>
                <a:cxn ang="0">
                  <a:pos x="28" y="61"/>
                </a:cxn>
                <a:cxn ang="0">
                  <a:pos x="29" y="58"/>
                </a:cxn>
                <a:cxn ang="0">
                  <a:pos x="29" y="54"/>
                </a:cxn>
                <a:cxn ang="0">
                  <a:pos x="28" y="51"/>
                </a:cxn>
                <a:cxn ang="0">
                  <a:pos x="27" y="47"/>
                </a:cxn>
                <a:cxn ang="0">
                  <a:pos x="25" y="40"/>
                </a:cxn>
                <a:cxn ang="0">
                  <a:pos x="22" y="34"/>
                </a:cxn>
                <a:cxn ang="0">
                  <a:pos x="21" y="32"/>
                </a:cxn>
                <a:cxn ang="0">
                  <a:pos x="20" y="30"/>
                </a:cxn>
                <a:cxn ang="0">
                  <a:pos x="19" y="29"/>
                </a:cxn>
                <a:cxn ang="0">
                  <a:pos x="19" y="28"/>
                </a:cxn>
                <a:cxn ang="0">
                  <a:pos x="19" y="28"/>
                </a:cxn>
                <a:cxn ang="0">
                  <a:pos x="19" y="27"/>
                </a:cxn>
                <a:cxn ang="0">
                  <a:pos x="18" y="23"/>
                </a:cxn>
                <a:cxn ang="0">
                  <a:pos x="18" y="19"/>
                </a:cxn>
                <a:cxn ang="0">
                  <a:pos x="17" y="14"/>
                </a:cxn>
                <a:cxn ang="0">
                  <a:pos x="16" y="9"/>
                </a:cxn>
                <a:cxn ang="0">
                  <a:pos x="15" y="5"/>
                </a:cxn>
                <a:cxn ang="0">
                  <a:pos x="15" y="1"/>
                </a:cxn>
                <a:cxn ang="0">
                  <a:pos x="14" y="1"/>
                </a:cxn>
                <a:cxn ang="0">
                  <a:pos x="14" y="0"/>
                </a:cxn>
                <a:cxn ang="0">
                  <a:pos x="13" y="0"/>
                </a:cxn>
                <a:cxn ang="0">
                  <a:pos x="12" y="0"/>
                </a:cxn>
                <a:cxn ang="0">
                  <a:pos x="9" y="1"/>
                </a:cxn>
                <a:cxn ang="0">
                  <a:pos x="7" y="3"/>
                </a:cxn>
                <a:cxn ang="0">
                  <a:pos x="5" y="4"/>
                </a:cxn>
              </a:cxnLst>
              <a:rect l="0" t="0" r="r" b="b"/>
              <a:pathLst>
                <a:path w="30" h="71">
                  <a:moveTo>
                    <a:pt x="5" y="4"/>
                  </a:moveTo>
                  <a:lnTo>
                    <a:pt x="5" y="5"/>
                  </a:lnTo>
                  <a:lnTo>
                    <a:pt x="4" y="7"/>
                  </a:lnTo>
                  <a:lnTo>
                    <a:pt x="4" y="9"/>
                  </a:lnTo>
                  <a:lnTo>
                    <a:pt x="3" y="12"/>
                  </a:lnTo>
                  <a:lnTo>
                    <a:pt x="2" y="14"/>
                  </a:lnTo>
                  <a:lnTo>
                    <a:pt x="1" y="16"/>
                  </a:lnTo>
                  <a:lnTo>
                    <a:pt x="1" y="18"/>
                  </a:lnTo>
                  <a:lnTo>
                    <a:pt x="0" y="19"/>
                  </a:lnTo>
                  <a:lnTo>
                    <a:pt x="0" y="20"/>
                  </a:lnTo>
                  <a:lnTo>
                    <a:pt x="0" y="21"/>
                  </a:lnTo>
                  <a:lnTo>
                    <a:pt x="0" y="23"/>
                  </a:lnTo>
                  <a:lnTo>
                    <a:pt x="0" y="24"/>
                  </a:lnTo>
                  <a:lnTo>
                    <a:pt x="0" y="26"/>
                  </a:lnTo>
                  <a:lnTo>
                    <a:pt x="0" y="29"/>
                  </a:lnTo>
                  <a:lnTo>
                    <a:pt x="1" y="32"/>
                  </a:lnTo>
                  <a:lnTo>
                    <a:pt x="1" y="35"/>
                  </a:lnTo>
                  <a:lnTo>
                    <a:pt x="2" y="38"/>
                  </a:lnTo>
                  <a:lnTo>
                    <a:pt x="3" y="41"/>
                  </a:lnTo>
                  <a:lnTo>
                    <a:pt x="4" y="44"/>
                  </a:lnTo>
                  <a:lnTo>
                    <a:pt x="5" y="47"/>
                  </a:lnTo>
                  <a:lnTo>
                    <a:pt x="5" y="50"/>
                  </a:lnTo>
                  <a:lnTo>
                    <a:pt x="6" y="52"/>
                  </a:lnTo>
                  <a:lnTo>
                    <a:pt x="7" y="55"/>
                  </a:lnTo>
                  <a:lnTo>
                    <a:pt x="8" y="57"/>
                  </a:lnTo>
                  <a:lnTo>
                    <a:pt x="8" y="59"/>
                  </a:lnTo>
                  <a:lnTo>
                    <a:pt x="9" y="60"/>
                  </a:lnTo>
                  <a:lnTo>
                    <a:pt x="9" y="60"/>
                  </a:lnTo>
                  <a:lnTo>
                    <a:pt x="9" y="61"/>
                  </a:lnTo>
                  <a:lnTo>
                    <a:pt x="9" y="61"/>
                  </a:lnTo>
                  <a:lnTo>
                    <a:pt x="9" y="61"/>
                  </a:lnTo>
                  <a:lnTo>
                    <a:pt x="10" y="62"/>
                  </a:lnTo>
                  <a:lnTo>
                    <a:pt x="12" y="64"/>
                  </a:lnTo>
                  <a:lnTo>
                    <a:pt x="13" y="66"/>
                  </a:lnTo>
                  <a:lnTo>
                    <a:pt x="14" y="67"/>
                  </a:lnTo>
                  <a:lnTo>
                    <a:pt x="15" y="69"/>
                  </a:lnTo>
                  <a:lnTo>
                    <a:pt x="16" y="69"/>
                  </a:lnTo>
                  <a:lnTo>
                    <a:pt x="17" y="70"/>
                  </a:lnTo>
                  <a:lnTo>
                    <a:pt x="17" y="70"/>
                  </a:lnTo>
                  <a:lnTo>
                    <a:pt x="18" y="70"/>
                  </a:lnTo>
                  <a:lnTo>
                    <a:pt x="19" y="70"/>
                  </a:lnTo>
                  <a:lnTo>
                    <a:pt x="20" y="70"/>
                  </a:lnTo>
                  <a:lnTo>
                    <a:pt x="22" y="69"/>
                  </a:lnTo>
                  <a:lnTo>
                    <a:pt x="23" y="69"/>
                  </a:lnTo>
                  <a:lnTo>
                    <a:pt x="25" y="68"/>
                  </a:lnTo>
                  <a:lnTo>
                    <a:pt x="26" y="67"/>
                  </a:lnTo>
                  <a:lnTo>
                    <a:pt x="27" y="65"/>
                  </a:lnTo>
                  <a:lnTo>
                    <a:pt x="27" y="64"/>
                  </a:lnTo>
                  <a:lnTo>
                    <a:pt x="28" y="63"/>
                  </a:lnTo>
                  <a:lnTo>
                    <a:pt x="28" y="61"/>
                  </a:lnTo>
                  <a:lnTo>
                    <a:pt x="29" y="59"/>
                  </a:lnTo>
                  <a:lnTo>
                    <a:pt x="29" y="58"/>
                  </a:lnTo>
                  <a:lnTo>
                    <a:pt x="29" y="56"/>
                  </a:lnTo>
                  <a:lnTo>
                    <a:pt x="29" y="54"/>
                  </a:lnTo>
                  <a:lnTo>
                    <a:pt x="28" y="53"/>
                  </a:lnTo>
                  <a:lnTo>
                    <a:pt x="28" y="51"/>
                  </a:lnTo>
                  <a:lnTo>
                    <a:pt x="27" y="49"/>
                  </a:lnTo>
                  <a:lnTo>
                    <a:pt x="27" y="47"/>
                  </a:lnTo>
                  <a:lnTo>
                    <a:pt x="26" y="44"/>
                  </a:lnTo>
                  <a:lnTo>
                    <a:pt x="25" y="40"/>
                  </a:lnTo>
                  <a:lnTo>
                    <a:pt x="23" y="37"/>
                  </a:lnTo>
                  <a:lnTo>
                    <a:pt x="22" y="34"/>
                  </a:lnTo>
                  <a:lnTo>
                    <a:pt x="21" y="33"/>
                  </a:lnTo>
                  <a:lnTo>
                    <a:pt x="21" y="32"/>
                  </a:lnTo>
                  <a:lnTo>
                    <a:pt x="20" y="31"/>
                  </a:lnTo>
                  <a:lnTo>
                    <a:pt x="20" y="30"/>
                  </a:lnTo>
                  <a:lnTo>
                    <a:pt x="19" y="29"/>
                  </a:lnTo>
                  <a:lnTo>
                    <a:pt x="19" y="29"/>
                  </a:lnTo>
                  <a:lnTo>
                    <a:pt x="19" y="28"/>
                  </a:lnTo>
                  <a:lnTo>
                    <a:pt x="19" y="28"/>
                  </a:lnTo>
                  <a:lnTo>
                    <a:pt x="19" y="28"/>
                  </a:lnTo>
                  <a:lnTo>
                    <a:pt x="19" y="28"/>
                  </a:lnTo>
                  <a:lnTo>
                    <a:pt x="19" y="27"/>
                  </a:lnTo>
                  <a:lnTo>
                    <a:pt x="19" y="27"/>
                  </a:lnTo>
                  <a:lnTo>
                    <a:pt x="19" y="25"/>
                  </a:lnTo>
                  <a:lnTo>
                    <a:pt x="18" y="23"/>
                  </a:lnTo>
                  <a:lnTo>
                    <a:pt x="18" y="21"/>
                  </a:lnTo>
                  <a:lnTo>
                    <a:pt x="18" y="19"/>
                  </a:lnTo>
                  <a:lnTo>
                    <a:pt x="17" y="17"/>
                  </a:lnTo>
                  <a:lnTo>
                    <a:pt x="17" y="14"/>
                  </a:lnTo>
                  <a:lnTo>
                    <a:pt x="16" y="12"/>
                  </a:lnTo>
                  <a:lnTo>
                    <a:pt x="16" y="9"/>
                  </a:lnTo>
                  <a:lnTo>
                    <a:pt x="16" y="7"/>
                  </a:lnTo>
                  <a:lnTo>
                    <a:pt x="15" y="5"/>
                  </a:lnTo>
                  <a:lnTo>
                    <a:pt x="15" y="3"/>
                  </a:lnTo>
                  <a:lnTo>
                    <a:pt x="15" y="1"/>
                  </a:lnTo>
                  <a:lnTo>
                    <a:pt x="14" y="1"/>
                  </a:lnTo>
                  <a:lnTo>
                    <a:pt x="14" y="1"/>
                  </a:lnTo>
                  <a:lnTo>
                    <a:pt x="14" y="0"/>
                  </a:lnTo>
                  <a:lnTo>
                    <a:pt x="14" y="0"/>
                  </a:lnTo>
                  <a:lnTo>
                    <a:pt x="13" y="0"/>
                  </a:lnTo>
                  <a:lnTo>
                    <a:pt x="13" y="0"/>
                  </a:lnTo>
                  <a:lnTo>
                    <a:pt x="12" y="0"/>
                  </a:lnTo>
                  <a:lnTo>
                    <a:pt x="12" y="0"/>
                  </a:lnTo>
                  <a:lnTo>
                    <a:pt x="11" y="0"/>
                  </a:lnTo>
                  <a:lnTo>
                    <a:pt x="9" y="1"/>
                  </a:lnTo>
                  <a:lnTo>
                    <a:pt x="8" y="2"/>
                  </a:lnTo>
                  <a:lnTo>
                    <a:pt x="7" y="3"/>
                  </a:lnTo>
                  <a:lnTo>
                    <a:pt x="6" y="4"/>
                  </a:lnTo>
                  <a:lnTo>
                    <a:pt x="5" y="4"/>
                  </a:lnTo>
                </a:path>
              </a:pathLst>
            </a:custGeom>
            <a:solidFill>
              <a:srgbClr val="6699FF"/>
            </a:solidFill>
            <a:ln w="12700" cap="rnd" cmpd="sng">
              <a:solidFill>
                <a:srgbClr val="996633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0557" name="Freeform 77"/>
            <p:cNvSpPr>
              <a:spLocks/>
            </p:cNvSpPr>
            <p:nvPr/>
          </p:nvSpPr>
          <p:spPr bwMode="auto">
            <a:xfrm>
              <a:off x="603" y="3482"/>
              <a:ext cx="31" cy="73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4" y="10"/>
                </a:cxn>
                <a:cxn ang="0">
                  <a:pos x="2" y="15"/>
                </a:cxn>
                <a:cxn ang="0">
                  <a:pos x="1" y="19"/>
                </a:cxn>
                <a:cxn ang="0">
                  <a:pos x="0" y="21"/>
                </a:cxn>
                <a:cxn ang="0">
                  <a:pos x="0" y="24"/>
                </a:cxn>
                <a:cxn ang="0">
                  <a:pos x="0" y="28"/>
                </a:cxn>
                <a:cxn ang="0">
                  <a:pos x="1" y="33"/>
                </a:cxn>
                <a:cxn ang="0">
                  <a:pos x="2" y="40"/>
                </a:cxn>
                <a:cxn ang="0">
                  <a:pos x="4" y="46"/>
                </a:cxn>
                <a:cxn ang="0">
                  <a:pos x="5" y="52"/>
                </a:cxn>
                <a:cxn ang="0">
                  <a:pos x="7" y="57"/>
                </a:cxn>
                <a:cxn ang="0">
                  <a:pos x="8" y="61"/>
                </a:cxn>
                <a:cxn ang="0">
                  <a:pos x="9" y="62"/>
                </a:cxn>
                <a:cxn ang="0">
                  <a:pos x="9" y="63"/>
                </a:cxn>
                <a:cxn ang="0">
                  <a:pos x="10" y="64"/>
                </a:cxn>
                <a:cxn ang="0">
                  <a:pos x="13" y="68"/>
                </a:cxn>
                <a:cxn ang="0">
                  <a:pos x="16" y="71"/>
                </a:cxn>
                <a:cxn ang="0">
                  <a:pos x="17" y="72"/>
                </a:cxn>
                <a:cxn ang="0">
                  <a:pos x="19" y="72"/>
                </a:cxn>
                <a:cxn ang="0">
                  <a:pos x="21" y="72"/>
                </a:cxn>
                <a:cxn ang="0">
                  <a:pos x="24" y="71"/>
                </a:cxn>
                <a:cxn ang="0">
                  <a:pos x="27" y="68"/>
                </a:cxn>
                <a:cxn ang="0">
                  <a:pos x="28" y="66"/>
                </a:cxn>
                <a:cxn ang="0">
                  <a:pos x="29" y="63"/>
                </a:cxn>
                <a:cxn ang="0">
                  <a:pos x="30" y="60"/>
                </a:cxn>
                <a:cxn ang="0">
                  <a:pos x="29" y="56"/>
                </a:cxn>
                <a:cxn ang="0">
                  <a:pos x="29" y="53"/>
                </a:cxn>
                <a:cxn ang="0">
                  <a:pos x="28" y="49"/>
                </a:cxn>
                <a:cxn ang="0">
                  <a:pos x="25" y="42"/>
                </a:cxn>
                <a:cxn ang="0">
                  <a:pos x="23" y="36"/>
                </a:cxn>
                <a:cxn ang="0">
                  <a:pos x="21" y="34"/>
                </a:cxn>
                <a:cxn ang="0">
                  <a:pos x="20" y="32"/>
                </a:cxn>
                <a:cxn ang="0">
                  <a:pos x="19" y="31"/>
                </a:cxn>
                <a:cxn ang="0">
                  <a:pos x="19" y="30"/>
                </a:cxn>
                <a:cxn ang="0">
                  <a:pos x="19" y="29"/>
                </a:cxn>
                <a:cxn ang="0">
                  <a:pos x="19" y="28"/>
                </a:cxn>
                <a:cxn ang="0">
                  <a:pos x="19" y="25"/>
                </a:cxn>
                <a:cxn ang="0">
                  <a:pos x="18" y="20"/>
                </a:cxn>
                <a:cxn ang="0">
                  <a:pos x="17" y="15"/>
                </a:cxn>
                <a:cxn ang="0">
                  <a:pos x="16" y="10"/>
                </a:cxn>
                <a:cxn ang="0">
                  <a:pos x="16" y="6"/>
                </a:cxn>
                <a:cxn ang="0">
                  <a:pos x="15" y="2"/>
                </a:cxn>
                <a:cxn ang="0">
                  <a:pos x="14" y="1"/>
                </a:cxn>
                <a:cxn ang="0">
                  <a:pos x="14" y="1"/>
                </a:cxn>
                <a:cxn ang="0">
                  <a:pos x="13" y="1"/>
                </a:cxn>
                <a:cxn ang="0">
                  <a:pos x="12" y="1"/>
                </a:cxn>
                <a:cxn ang="0">
                  <a:pos x="10" y="2"/>
                </a:cxn>
                <a:cxn ang="0">
                  <a:pos x="8" y="4"/>
                </a:cxn>
                <a:cxn ang="0">
                  <a:pos x="6" y="5"/>
                </a:cxn>
              </a:cxnLst>
              <a:rect l="0" t="0" r="r" b="b"/>
              <a:pathLst>
                <a:path w="31" h="73">
                  <a:moveTo>
                    <a:pt x="6" y="5"/>
                  </a:moveTo>
                  <a:lnTo>
                    <a:pt x="6" y="6"/>
                  </a:lnTo>
                  <a:lnTo>
                    <a:pt x="5" y="8"/>
                  </a:lnTo>
                  <a:lnTo>
                    <a:pt x="4" y="10"/>
                  </a:lnTo>
                  <a:lnTo>
                    <a:pt x="3" y="12"/>
                  </a:lnTo>
                  <a:lnTo>
                    <a:pt x="2" y="15"/>
                  </a:lnTo>
                  <a:lnTo>
                    <a:pt x="1" y="17"/>
                  </a:lnTo>
                  <a:lnTo>
                    <a:pt x="1" y="19"/>
                  </a:lnTo>
                  <a:lnTo>
                    <a:pt x="0" y="20"/>
                  </a:lnTo>
                  <a:lnTo>
                    <a:pt x="0" y="21"/>
                  </a:lnTo>
                  <a:lnTo>
                    <a:pt x="0" y="22"/>
                  </a:lnTo>
                  <a:lnTo>
                    <a:pt x="0" y="24"/>
                  </a:lnTo>
                  <a:lnTo>
                    <a:pt x="0" y="25"/>
                  </a:lnTo>
                  <a:lnTo>
                    <a:pt x="0" y="28"/>
                  </a:lnTo>
                  <a:lnTo>
                    <a:pt x="0" y="30"/>
                  </a:lnTo>
                  <a:lnTo>
                    <a:pt x="1" y="33"/>
                  </a:lnTo>
                  <a:lnTo>
                    <a:pt x="1" y="36"/>
                  </a:lnTo>
                  <a:lnTo>
                    <a:pt x="2" y="40"/>
                  </a:lnTo>
                  <a:lnTo>
                    <a:pt x="3" y="43"/>
                  </a:lnTo>
                  <a:lnTo>
                    <a:pt x="4" y="46"/>
                  </a:lnTo>
                  <a:lnTo>
                    <a:pt x="5" y="49"/>
                  </a:lnTo>
                  <a:lnTo>
                    <a:pt x="5" y="52"/>
                  </a:lnTo>
                  <a:lnTo>
                    <a:pt x="6" y="54"/>
                  </a:lnTo>
                  <a:lnTo>
                    <a:pt x="7" y="57"/>
                  </a:lnTo>
                  <a:lnTo>
                    <a:pt x="8" y="59"/>
                  </a:lnTo>
                  <a:lnTo>
                    <a:pt x="8" y="61"/>
                  </a:lnTo>
                  <a:lnTo>
                    <a:pt x="9" y="62"/>
                  </a:lnTo>
                  <a:lnTo>
                    <a:pt x="9" y="62"/>
                  </a:lnTo>
                  <a:lnTo>
                    <a:pt x="9" y="63"/>
                  </a:lnTo>
                  <a:lnTo>
                    <a:pt x="9" y="63"/>
                  </a:lnTo>
                  <a:lnTo>
                    <a:pt x="9" y="63"/>
                  </a:lnTo>
                  <a:lnTo>
                    <a:pt x="10" y="64"/>
                  </a:lnTo>
                  <a:lnTo>
                    <a:pt x="12" y="66"/>
                  </a:lnTo>
                  <a:lnTo>
                    <a:pt x="13" y="68"/>
                  </a:lnTo>
                  <a:lnTo>
                    <a:pt x="14" y="69"/>
                  </a:lnTo>
                  <a:lnTo>
                    <a:pt x="16" y="71"/>
                  </a:lnTo>
                  <a:lnTo>
                    <a:pt x="16" y="71"/>
                  </a:lnTo>
                  <a:lnTo>
                    <a:pt x="17" y="72"/>
                  </a:lnTo>
                  <a:lnTo>
                    <a:pt x="18" y="72"/>
                  </a:lnTo>
                  <a:lnTo>
                    <a:pt x="19" y="72"/>
                  </a:lnTo>
                  <a:lnTo>
                    <a:pt x="20" y="72"/>
                  </a:lnTo>
                  <a:lnTo>
                    <a:pt x="21" y="72"/>
                  </a:lnTo>
                  <a:lnTo>
                    <a:pt x="23" y="71"/>
                  </a:lnTo>
                  <a:lnTo>
                    <a:pt x="24" y="71"/>
                  </a:lnTo>
                  <a:lnTo>
                    <a:pt x="26" y="70"/>
                  </a:lnTo>
                  <a:lnTo>
                    <a:pt x="27" y="68"/>
                  </a:lnTo>
                  <a:lnTo>
                    <a:pt x="28" y="67"/>
                  </a:lnTo>
                  <a:lnTo>
                    <a:pt x="28" y="66"/>
                  </a:lnTo>
                  <a:lnTo>
                    <a:pt x="29" y="65"/>
                  </a:lnTo>
                  <a:lnTo>
                    <a:pt x="29" y="63"/>
                  </a:lnTo>
                  <a:lnTo>
                    <a:pt x="29" y="62"/>
                  </a:lnTo>
                  <a:lnTo>
                    <a:pt x="30" y="60"/>
                  </a:lnTo>
                  <a:lnTo>
                    <a:pt x="30" y="58"/>
                  </a:lnTo>
                  <a:lnTo>
                    <a:pt x="29" y="56"/>
                  </a:lnTo>
                  <a:lnTo>
                    <a:pt x="29" y="55"/>
                  </a:lnTo>
                  <a:lnTo>
                    <a:pt x="29" y="53"/>
                  </a:lnTo>
                  <a:lnTo>
                    <a:pt x="28" y="51"/>
                  </a:lnTo>
                  <a:lnTo>
                    <a:pt x="28" y="49"/>
                  </a:lnTo>
                  <a:lnTo>
                    <a:pt x="27" y="46"/>
                  </a:lnTo>
                  <a:lnTo>
                    <a:pt x="25" y="42"/>
                  </a:lnTo>
                  <a:lnTo>
                    <a:pt x="24" y="39"/>
                  </a:lnTo>
                  <a:lnTo>
                    <a:pt x="23" y="36"/>
                  </a:lnTo>
                  <a:lnTo>
                    <a:pt x="22" y="35"/>
                  </a:lnTo>
                  <a:lnTo>
                    <a:pt x="21" y="34"/>
                  </a:lnTo>
                  <a:lnTo>
                    <a:pt x="21" y="33"/>
                  </a:lnTo>
                  <a:lnTo>
                    <a:pt x="20" y="32"/>
                  </a:lnTo>
                  <a:lnTo>
                    <a:pt x="20" y="31"/>
                  </a:lnTo>
                  <a:lnTo>
                    <a:pt x="19" y="31"/>
                  </a:lnTo>
                  <a:lnTo>
                    <a:pt x="19" y="30"/>
                  </a:lnTo>
                  <a:lnTo>
                    <a:pt x="19" y="30"/>
                  </a:lnTo>
                  <a:lnTo>
                    <a:pt x="19" y="30"/>
                  </a:lnTo>
                  <a:lnTo>
                    <a:pt x="19" y="29"/>
                  </a:lnTo>
                  <a:lnTo>
                    <a:pt x="19" y="29"/>
                  </a:lnTo>
                  <a:lnTo>
                    <a:pt x="19" y="28"/>
                  </a:lnTo>
                  <a:lnTo>
                    <a:pt x="19" y="27"/>
                  </a:lnTo>
                  <a:lnTo>
                    <a:pt x="19" y="25"/>
                  </a:lnTo>
                  <a:lnTo>
                    <a:pt x="18" y="23"/>
                  </a:lnTo>
                  <a:lnTo>
                    <a:pt x="18" y="20"/>
                  </a:lnTo>
                  <a:lnTo>
                    <a:pt x="18" y="18"/>
                  </a:lnTo>
                  <a:lnTo>
                    <a:pt x="17" y="15"/>
                  </a:lnTo>
                  <a:lnTo>
                    <a:pt x="17" y="12"/>
                  </a:lnTo>
                  <a:lnTo>
                    <a:pt x="16" y="10"/>
                  </a:lnTo>
                  <a:lnTo>
                    <a:pt x="16" y="8"/>
                  </a:lnTo>
                  <a:lnTo>
                    <a:pt x="16" y="6"/>
                  </a:lnTo>
                  <a:lnTo>
                    <a:pt x="15" y="4"/>
                  </a:lnTo>
                  <a:lnTo>
                    <a:pt x="15" y="2"/>
                  </a:lnTo>
                  <a:lnTo>
                    <a:pt x="15" y="2"/>
                  </a:lnTo>
                  <a:lnTo>
                    <a:pt x="14" y="1"/>
                  </a:lnTo>
                  <a:lnTo>
                    <a:pt x="14" y="1"/>
                  </a:lnTo>
                  <a:lnTo>
                    <a:pt x="14" y="1"/>
                  </a:lnTo>
                  <a:lnTo>
                    <a:pt x="14" y="1"/>
                  </a:lnTo>
                  <a:lnTo>
                    <a:pt x="13" y="1"/>
                  </a:lnTo>
                  <a:lnTo>
                    <a:pt x="13" y="0"/>
                  </a:lnTo>
                  <a:lnTo>
                    <a:pt x="12" y="1"/>
                  </a:lnTo>
                  <a:lnTo>
                    <a:pt x="11" y="1"/>
                  </a:lnTo>
                  <a:lnTo>
                    <a:pt x="10" y="2"/>
                  </a:lnTo>
                  <a:lnTo>
                    <a:pt x="9" y="3"/>
                  </a:lnTo>
                  <a:lnTo>
                    <a:pt x="8" y="4"/>
                  </a:lnTo>
                  <a:lnTo>
                    <a:pt x="7" y="4"/>
                  </a:lnTo>
                  <a:lnTo>
                    <a:pt x="6" y="5"/>
                  </a:lnTo>
                </a:path>
              </a:pathLst>
            </a:custGeom>
            <a:solidFill>
              <a:srgbClr val="6699FF"/>
            </a:solidFill>
            <a:ln w="12700" cap="rnd" cmpd="sng">
              <a:solidFill>
                <a:srgbClr val="996633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0558" name="Freeform 78"/>
            <p:cNvSpPr>
              <a:spLocks/>
            </p:cNvSpPr>
            <p:nvPr/>
          </p:nvSpPr>
          <p:spPr bwMode="auto">
            <a:xfrm>
              <a:off x="544" y="3334"/>
              <a:ext cx="30" cy="72"/>
            </a:xfrm>
            <a:custGeom>
              <a:avLst/>
              <a:gdLst/>
              <a:ahLst/>
              <a:cxnLst>
                <a:cxn ang="0">
                  <a:pos x="4" y="7"/>
                </a:cxn>
                <a:cxn ang="0">
                  <a:pos x="2" y="12"/>
                </a:cxn>
                <a:cxn ang="0">
                  <a:pos x="1" y="16"/>
                </a:cxn>
                <a:cxn ang="0">
                  <a:pos x="0" y="19"/>
                </a:cxn>
                <a:cxn ang="0">
                  <a:pos x="0" y="21"/>
                </a:cxn>
                <a:cxn ang="0">
                  <a:pos x="0" y="24"/>
                </a:cxn>
                <a:cxn ang="0">
                  <a:pos x="0" y="29"/>
                </a:cxn>
                <a:cxn ang="0">
                  <a:pos x="1" y="35"/>
                </a:cxn>
                <a:cxn ang="0">
                  <a:pos x="3" y="41"/>
                </a:cxn>
                <a:cxn ang="0">
                  <a:pos x="5" y="47"/>
                </a:cxn>
                <a:cxn ang="0">
                  <a:pos x="6" y="53"/>
                </a:cxn>
                <a:cxn ang="0">
                  <a:pos x="8" y="57"/>
                </a:cxn>
                <a:cxn ang="0">
                  <a:pos x="9" y="60"/>
                </a:cxn>
                <a:cxn ang="0">
                  <a:pos x="9" y="61"/>
                </a:cxn>
                <a:cxn ang="0">
                  <a:pos x="9" y="61"/>
                </a:cxn>
                <a:cxn ang="0">
                  <a:pos x="12" y="65"/>
                </a:cxn>
                <a:cxn ang="0">
                  <a:pos x="14" y="68"/>
                </a:cxn>
                <a:cxn ang="0">
                  <a:pos x="16" y="70"/>
                </a:cxn>
                <a:cxn ang="0">
                  <a:pos x="17" y="71"/>
                </a:cxn>
                <a:cxn ang="0">
                  <a:pos x="19" y="71"/>
                </a:cxn>
                <a:cxn ang="0">
                  <a:pos x="22" y="70"/>
                </a:cxn>
                <a:cxn ang="0">
                  <a:pos x="25" y="69"/>
                </a:cxn>
                <a:cxn ang="0">
                  <a:pos x="27" y="66"/>
                </a:cxn>
                <a:cxn ang="0">
                  <a:pos x="28" y="64"/>
                </a:cxn>
                <a:cxn ang="0">
                  <a:pos x="29" y="61"/>
                </a:cxn>
                <a:cxn ang="0">
                  <a:pos x="29" y="57"/>
                </a:cxn>
                <a:cxn ang="0">
                  <a:pos x="28" y="54"/>
                </a:cxn>
                <a:cxn ang="0">
                  <a:pos x="27" y="50"/>
                </a:cxn>
                <a:cxn ang="0">
                  <a:pos x="26" y="45"/>
                </a:cxn>
                <a:cxn ang="0">
                  <a:pos x="23" y="38"/>
                </a:cxn>
                <a:cxn ang="0">
                  <a:pos x="21" y="34"/>
                </a:cxn>
                <a:cxn ang="0">
                  <a:pos x="20" y="32"/>
                </a:cxn>
                <a:cxn ang="0">
                  <a:pos x="19" y="30"/>
                </a:cxn>
                <a:cxn ang="0">
                  <a:pos x="19" y="29"/>
                </a:cxn>
                <a:cxn ang="0">
                  <a:pos x="19" y="29"/>
                </a:cxn>
                <a:cxn ang="0">
                  <a:pos x="19" y="28"/>
                </a:cxn>
                <a:cxn ang="0">
                  <a:pos x="18" y="26"/>
                </a:cxn>
                <a:cxn ang="0">
                  <a:pos x="18" y="22"/>
                </a:cxn>
                <a:cxn ang="0">
                  <a:pos x="17" y="17"/>
                </a:cxn>
                <a:cxn ang="0">
                  <a:pos x="16" y="11"/>
                </a:cxn>
                <a:cxn ang="0">
                  <a:pos x="15" y="7"/>
                </a:cxn>
                <a:cxn ang="0">
                  <a:pos x="15" y="3"/>
                </a:cxn>
                <a:cxn ang="0">
                  <a:pos x="14" y="1"/>
                </a:cxn>
                <a:cxn ang="0">
                  <a:pos x="14" y="0"/>
                </a:cxn>
                <a:cxn ang="0">
                  <a:pos x="13" y="0"/>
                </a:cxn>
                <a:cxn ang="0">
                  <a:pos x="12" y="0"/>
                </a:cxn>
                <a:cxn ang="0">
                  <a:pos x="11" y="0"/>
                </a:cxn>
                <a:cxn ang="0">
                  <a:pos x="8" y="2"/>
                </a:cxn>
                <a:cxn ang="0">
                  <a:pos x="6" y="4"/>
                </a:cxn>
              </a:cxnLst>
              <a:rect l="0" t="0" r="r" b="b"/>
              <a:pathLst>
                <a:path w="30" h="72">
                  <a:moveTo>
                    <a:pt x="5" y="5"/>
                  </a:moveTo>
                  <a:lnTo>
                    <a:pt x="4" y="7"/>
                  </a:lnTo>
                  <a:lnTo>
                    <a:pt x="3" y="10"/>
                  </a:lnTo>
                  <a:lnTo>
                    <a:pt x="2" y="12"/>
                  </a:lnTo>
                  <a:lnTo>
                    <a:pt x="1" y="14"/>
                  </a:lnTo>
                  <a:lnTo>
                    <a:pt x="1" y="16"/>
                  </a:lnTo>
                  <a:lnTo>
                    <a:pt x="0" y="18"/>
                  </a:lnTo>
                  <a:lnTo>
                    <a:pt x="0" y="19"/>
                  </a:lnTo>
                  <a:lnTo>
                    <a:pt x="0" y="20"/>
                  </a:lnTo>
                  <a:lnTo>
                    <a:pt x="0" y="21"/>
                  </a:lnTo>
                  <a:lnTo>
                    <a:pt x="0" y="23"/>
                  </a:lnTo>
                  <a:lnTo>
                    <a:pt x="0" y="24"/>
                  </a:lnTo>
                  <a:lnTo>
                    <a:pt x="0" y="27"/>
                  </a:lnTo>
                  <a:lnTo>
                    <a:pt x="0" y="29"/>
                  </a:lnTo>
                  <a:lnTo>
                    <a:pt x="1" y="32"/>
                  </a:lnTo>
                  <a:lnTo>
                    <a:pt x="1" y="35"/>
                  </a:lnTo>
                  <a:lnTo>
                    <a:pt x="2" y="38"/>
                  </a:lnTo>
                  <a:lnTo>
                    <a:pt x="3" y="41"/>
                  </a:lnTo>
                  <a:lnTo>
                    <a:pt x="4" y="44"/>
                  </a:lnTo>
                  <a:lnTo>
                    <a:pt x="5" y="47"/>
                  </a:lnTo>
                  <a:lnTo>
                    <a:pt x="5" y="50"/>
                  </a:lnTo>
                  <a:lnTo>
                    <a:pt x="6" y="53"/>
                  </a:lnTo>
                  <a:lnTo>
                    <a:pt x="7" y="55"/>
                  </a:lnTo>
                  <a:lnTo>
                    <a:pt x="8" y="57"/>
                  </a:lnTo>
                  <a:lnTo>
                    <a:pt x="8" y="59"/>
                  </a:lnTo>
                  <a:lnTo>
                    <a:pt x="9" y="60"/>
                  </a:lnTo>
                  <a:lnTo>
                    <a:pt x="9" y="60"/>
                  </a:lnTo>
                  <a:lnTo>
                    <a:pt x="9" y="61"/>
                  </a:lnTo>
                  <a:lnTo>
                    <a:pt x="9" y="61"/>
                  </a:lnTo>
                  <a:lnTo>
                    <a:pt x="9" y="61"/>
                  </a:lnTo>
                  <a:lnTo>
                    <a:pt x="10" y="63"/>
                  </a:lnTo>
                  <a:lnTo>
                    <a:pt x="12" y="65"/>
                  </a:lnTo>
                  <a:lnTo>
                    <a:pt x="13" y="66"/>
                  </a:lnTo>
                  <a:lnTo>
                    <a:pt x="14" y="68"/>
                  </a:lnTo>
                  <a:lnTo>
                    <a:pt x="15" y="70"/>
                  </a:lnTo>
                  <a:lnTo>
                    <a:pt x="16" y="70"/>
                  </a:lnTo>
                  <a:lnTo>
                    <a:pt x="17" y="71"/>
                  </a:lnTo>
                  <a:lnTo>
                    <a:pt x="17" y="71"/>
                  </a:lnTo>
                  <a:lnTo>
                    <a:pt x="18" y="71"/>
                  </a:lnTo>
                  <a:lnTo>
                    <a:pt x="19" y="71"/>
                  </a:lnTo>
                  <a:lnTo>
                    <a:pt x="20" y="71"/>
                  </a:lnTo>
                  <a:lnTo>
                    <a:pt x="22" y="70"/>
                  </a:lnTo>
                  <a:lnTo>
                    <a:pt x="23" y="70"/>
                  </a:lnTo>
                  <a:lnTo>
                    <a:pt x="25" y="69"/>
                  </a:lnTo>
                  <a:lnTo>
                    <a:pt x="26" y="67"/>
                  </a:lnTo>
                  <a:lnTo>
                    <a:pt x="27" y="66"/>
                  </a:lnTo>
                  <a:lnTo>
                    <a:pt x="27" y="65"/>
                  </a:lnTo>
                  <a:lnTo>
                    <a:pt x="28" y="64"/>
                  </a:lnTo>
                  <a:lnTo>
                    <a:pt x="28" y="62"/>
                  </a:lnTo>
                  <a:lnTo>
                    <a:pt x="29" y="61"/>
                  </a:lnTo>
                  <a:lnTo>
                    <a:pt x="29" y="59"/>
                  </a:lnTo>
                  <a:lnTo>
                    <a:pt x="29" y="57"/>
                  </a:lnTo>
                  <a:lnTo>
                    <a:pt x="29" y="55"/>
                  </a:lnTo>
                  <a:lnTo>
                    <a:pt x="28" y="54"/>
                  </a:lnTo>
                  <a:lnTo>
                    <a:pt x="28" y="52"/>
                  </a:lnTo>
                  <a:lnTo>
                    <a:pt x="27" y="50"/>
                  </a:lnTo>
                  <a:lnTo>
                    <a:pt x="27" y="48"/>
                  </a:lnTo>
                  <a:lnTo>
                    <a:pt x="26" y="45"/>
                  </a:lnTo>
                  <a:lnTo>
                    <a:pt x="25" y="41"/>
                  </a:lnTo>
                  <a:lnTo>
                    <a:pt x="23" y="38"/>
                  </a:lnTo>
                  <a:lnTo>
                    <a:pt x="22" y="35"/>
                  </a:lnTo>
                  <a:lnTo>
                    <a:pt x="21" y="34"/>
                  </a:lnTo>
                  <a:lnTo>
                    <a:pt x="21" y="33"/>
                  </a:lnTo>
                  <a:lnTo>
                    <a:pt x="20" y="32"/>
                  </a:lnTo>
                  <a:lnTo>
                    <a:pt x="20" y="31"/>
                  </a:lnTo>
                  <a:lnTo>
                    <a:pt x="19" y="30"/>
                  </a:lnTo>
                  <a:lnTo>
                    <a:pt x="19" y="30"/>
                  </a:lnTo>
                  <a:lnTo>
                    <a:pt x="19" y="29"/>
                  </a:lnTo>
                  <a:lnTo>
                    <a:pt x="19" y="29"/>
                  </a:lnTo>
                  <a:lnTo>
                    <a:pt x="19" y="29"/>
                  </a:lnTo>
                  <a:lnTo>
                    <a:pt x="19" y="28"/>
                  </a:lnTo>
                  <a:lnTo>
                    <a:pt x="19" y="28"/>
                  </a:lnTo>
                  <a:lnTo>
                    <a:pt x="19" y="27"/>
                  </a:lnTo>
                  <a:lnTo>
                    <a:pt x="18" y="26"/>
                  </a:lnTo>
                  <a:lnTo>
                    <a:pt x="18" y="24"/>
                  </a:lnTo>
                  <a:lnTo>
                    <a:pt x="18" y="22"/>
                  </a:lnTo>
                  <a:lnTo>
                    <a:pt x="17" y="19"/>
                  </a:lnTo>
                  <a:lnTo>
                    <a:pt x="17" y="17"/>
                  </a:lnTo>
                  <a:lnTo>
                    <a:pt x="17" y="14"/>
                  </a:lnTo>
                  <a:lnTo>
                    <a:pt x="16" y="11"/>
                  </a:lnTo>
                  <a:lnTo>
                    <a:pt x="16" y="9"/>
                  </a:lnTo>
                  <a:lnTo>
                    <a:pt x="15" y="7"/>
                  </a:lnTo>
                  <a:lnTo>
                    <a:pt x="15" y="5"/>
                  </a:lnTo>
                  <a:lnTo>
                    <a:pt x="15" y="3"/>
                  </a:lnTo>
                  <a:lnTo>
                    <a:pt x="14" y="1"/>
                  </a:lnTo>
                  <a:lnTo>
                    <a:pt x="14" y="1"/>
                  </a:lnTo>
                  <a:lnTo>
                    <a:pt x="14" y="0"/>
                  </a:lnTo>
                  <a:lnTo>
                    <a:pt x="14" y="0"/>
                  </a:lnTo>
                  <a:lnTo>
                    <a:pt x="14" y="0"/>
                  </a:lnTo>
                  <a:lnTo>
                    <a:pt x="13" y="0"/>
                  </a:lnTo>
                  <a:lnTo>
                    <a:pt x="13" y="0"/>
                  </a:lnTo>
                  <a:lnTo>
                    <a:pt x="12" y="0"/>
                  </a:lnTo>
                  <a:lnTo>
                    <a:pt x="12" y="0"/>
                  </a:lnTo>
                  <a:lnTo>
                    <a:pt x="11" y="0"/>
                  </a:lnTo>
                  <a:lnTo>
                    <a:pt x="9" y="1"/>
                  </a:lnTo>
                  <a:lnTo>
                    <a:pt x="8" y="2"/>
                  </a:lnTo>
                  <a:lnTo>
                    <a:pt x="7" y="3"/>
                  </a:lnTo>
                  <a:lnTo>
                    <a:pt x="6" y="4"/>
                  </a:lnTo>
                  <a:lnTo>
                    <a:pt x="5" y="5"/>
                  </a:lnTo>
                </a:path>
              </a:pathLst>
            </a:custGeom>
            <a:solidFill>
              <a:srgbClr val="6699FF"/>
            </a:solidFill>
            <a:ln w="12700" cap="rnd" cmpd="sng">
              <a:solidFill>
                <a:srgbClr val="996633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0559" name="Freeform 79"/>
            <p:cNvSpPr>
              <a:spLocks/>
            </p:cNvSpPr>
            <p:nvPr/>
          </p:nvSpPr>
          <p:spPr bwMode="auto">
            <a:xfrm>
              <a:off x="661" y="3421"/>
              <a:ext cx="31" cy="73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4" y="10"/>
                </a:cxn>
                <a:cxn ang="0">
                  <a:pos x="2" y="15"/>
                </a:cxn>
                <a:cxn ang="0">
                  <a:pos x="1" y="19"/>
                </a:cxn>
                <a:cxn ang="0">
                  <a:pos x="0" y="21"/>
                </a:cxn>
                <a:cxn ang="0">
                  <a:pos x="0" y="24"/>
                </a:cxn>
                <a:cxn ang="0">
                  <a:pos x="0" y="28"/>
                </a:cxn>
                <a:cxn ang="0">
                  <a:pos x="1" y="33"/>
                </a:cxn>
                <a:cxn ang="0">
                  <a:pos x="2" y="40"/>
                </a:cxn>
                <a:cxn ang="0">
                  <a:pos x="4" y="46"/>
                </a:cxn>
                <a:cxn ang="0">
                  <a:pos x="5" y="52"/>
                </a:cxn>
                <a:cxn ang="0">
                  <a:pos x="7" y="57"/>
                </a:cxn>
                <a:cxn ang="0">
                  <a:pos x="8" y="61"/>
                </a:cxn>
                <a:cxn ang="0">
                  <a:pos x="9" y="62"/>
                </a:cxn>
                <a:cxn ang="0">
                  <a:pos x="9" y="63"/>
                </a:cxn>
                <a:cxn ang="0">
                  <a:pos x="10" y="64"/>
                </a:cxn>
                <a:cxn ang="0">
                  <a:pos x="13" y="68"/>
                </a:cxn>
                <a:cxn ang="0">
                  <a:pos x="16" y="71"/>
                </a:cxn>
                <a:cxn ang="0">
                  <a:pos x="17" y="72"/>
                </a:cxn>
                <a:cxn ang="0">
                  <a:pos x="19" y="72"/>
                </a:cxn>
                <a:cxn ang="0">
                  <a:pos x="21" y="72"/>
                </a:cxn>
                <a:cxn ang="0">
                  <a:pos x="24" y="71"/>
                </a:cxn>
                <a:cxn ang="0">
                  <a:pos x="27" y="68"/>
                </a:cxn>
                <a:cxn ang="0">
                  <a:pos x="28" y="66"/>
                </a:cxn>
                <a:cxn ang="0">
                  <a:pos x="29" y="63"/>
                </a:cxn>
                <a:cxn ang="0">
                  <a:pos x="30" y="60"/>
                </a:cxn>
                <a:cxn ang="0">
                  <a:pos x="29" y="56"/>
                </a:cxn>
                <a:cxn ang="0">
                  <a:pos x="29" y="53"/>
                </a:cxn>
                <a:cxn ang="0">
                  <a:pos x="28" y="49"/>
                </a:cxn>
                <a:cxn ang="0">
                  <a:pos x="25" y="42"/>
                </a:cxn>
                <a:cxn ang="0">
                  <a:pos x="23" y="36"/>
                </a:cxn>
                <a:cxn ang="0">
                  <a:pos x="21" y="34"/>
                </a:cxn>
                <a:cxn ang="0">
                  <a:pos x="20" y="32"/>
                </a:cxn>
                <a:cxn ang="0">
                  <a:pos x="19" y="31"/>
                </a:cxn>
                <a:cxn ang="0">
                  <a:pos x="19" y="30"/>
                </a:cxn>
                <a:cxn ang="0">
                  <a:pos x="19" y="29"/>
                </a:cxn>
                <a:cxn ang="0">
                  <a:pos x="19" y="28"/>
                </a:cxn>
                <a:cxn ang="0">
                  <a:pos x="19" y="25"/>
                </a:cxn>
                <a:cxn ang="0">
                  <a:pos x="18" y="20"/>
                </a:cxn>
                <a:cxn ang="0">
                  <a:pos x="17" y="15"/>
                </a:cxn>
                <a:cxn ang="0">
                  <a:pos x="16" y="10"/>
                </a:cxn>
                <a:cxn ang="0">
                  <a:pos x="16" y="6"/>
                </a:cxn>
                <a:cxn ang="0">
                  <a:pos x="15" y="2"/>
                </a:cxn>
                <a:cxn ang="0">
                  <a:pos x="14" y="1"/>
                </a:cxn>
                <a:cxn ang="0">
                  <a:pos x="14" y="1"/>
                </a:cxn>
                <a:cxn ang="0">
                  <a:pos x="13" y="1"/>
                </a:cxn>
                <a:cxn ang="0">
                  <a:pos x="12" y="1"/>
                </a:cxn>
                <a:cxn ang="0">
                  <a:pos x="10" y="2"/>
                </a:cxn>
                <a:cxn ang="0">
                  <a:pos x="8" y="4"/>
                </a:cxn>
                <a:cxn ang="0">
                  <a:pos x="6" y="5"/>
                </a:cxn>
              </a:cxnLst>
              <a:rect l="0" t="0" r="r" b="b"/>
              <a:pathLst>
                <a:path w="31" h="73">
                  <a:moveTo>
                    <a:pt x="6" y="5"/>
                  </a:moveTo>
                  <a:lnTo>
                    <a:pt x="6" y="6"/>
                  </a:lnTo>
                  <a:lnTo>
                    <a:pt x="5" y="8"/>
                  </a:lnTo>
                  <a:lnTo>
                    <a:pt x="4" y="10"/>
                  </a:lnTo>
                  <a:lnTo>
                    <a:pt x="3" y="12"/>
                  </a:lnTo>
                  <a:lnTo>
                    <a:pt x="2" y="15"/>
                  </a:lnTo>
                  <a:lnTo>
                    <a:pt x="1" y="17"/>
                  </a:lnTo>
                  <a:lnTo>
                    <a:pt x="1" y="19"/>
                  </a:lnTo>
                  <a:lnTo>
                    <a:pt x="0" y="20"/>
                  </a:lnTo>
                  <a:lnTo>
                    <a:pt x="0" y="21"/>
                  </a:lnTo>
                  <a:lnTo>
                    <a:pt x="0" y="22"/>
                  </a:lnTo>
                  <a:lnTo>
                    <a:pt x="0" y="24"/>
                  </a:lnTo>
                  <a:lnTo>
                    <a:pt x="0" y="25"/>
                  </a:lnTo>
                  <a:lnTo>
                    <a:pt x="0" y="28"/>
                  </a:lnTo>
                  <a:lnTo>
                    <a:pt x="0" y="30"/>
                  </a:lnTo>
                  <a:lnTo>
                    <a:pt x="1" y="33"/>
                  </a:lnTo>
                  <a:lnTo>
                    <a:pt x="1" y="36"/>
                  </a:lnTo>
                  <a:lnTo>
                    <a:pt x="2" y="40"/>
                  </a:lnTo>
                  <a:lnTo>
                    <a:pt x="3" y="43"/>
                  </a:lnTo>
                  <a:lnTo>
                    <a:pt x="4" y="46"/>
                  </a:lnTo>
                  <a:lnTo>
                    <a:pt x="5" y="49"/>
                  </a:lnTo>
                  <a:lnTo>
                    <a:pt x="5" y="52"/>
                  </a:lnTo>
                  <a:lnTo>
                    <a:pt x="6" y="54"/>
                  </a:lnTo>
                  <a:lnTo>
                    <a:pt x="7" y="57"/>
                  </a:lnTo>
                  <a:lnTo>
                    <a:pt x="8" y="59"/>
                  </a:lnTo>
                  <a:lnTo>
                    <a:pt x="8" y="61"/>
                  </a:lnTo>
                  <a:lnTo>
                    <a:pt x="9" y="62"/>
                  </a:lnTo>
                  <a:lnTo>
                    <a:pt x="9" y="62"/>
                  </a:lnTo>
                  <a:lnTo>
                    <a:pt x="9" y="63"/>
                  </a:lnTo>
                  <a:lnTo>
                    <a:pt x="9" y="63"/>
                  </a:lnTo>
                  <a:lnTo>
                    <a:pt x="9" y="63"/>
                  </a:lnTo>
                  <a:lnTo>
                    <a:pt x="10" y="64"/>
                  </a:lnTo>
                  <a:lnTo>
                    <a:pt x="12" y="66"/>
                  </a:lnTo>
                  <a:lnTo>
                    <a:pt x="13" y="68"/>
                  </a:lnTo>
                  <a:lnTo>
                    <a:pt x="14" y="69"/>
                  </a:lnTo>
                  <a:lnTo>
                    <a:pt x="16" y="71"/>
                  </a:lnTo>
                  <a:lnTo>
                    <a:pt x="16" y="71"/>
                  </a:lnTo>
                  <a:lnTo>
                    <a:pt x="17" y="72"/>
                  </a:lnTo>
                  <a:lnTo>
                    <a:pt x="18" y="72"/>
                  </a:lnTo>
                  <a:lnTo>
                    <a:pt x="19" y="72"/>
                  </a:lnTo>
                  <a:lnTo>
                    <a:pt x="20" y="72"/>
                  </a:lnTo>
                  <a:lnTo>
                    <a:pt x="21" y="72"/>
                  </a:lnTo>
                  <a:lnTo>
                    <a:pt x="23" y="71"/>
                  </a:lnTo>
                  <a:lnTo>
                    <a:pt x="24" y="71"/>
                  </a:lnTo>
                  <a:lnTo>
                    <a:pt x="26" y="70"/>
                  </a:lnTo>
                  <a:lnTo>
                    <a:pt x="27" y="68"/>
                  </a:lnTo>
                  <a:lnTo>
                    <a:pt x="28" y="67"/>
                  </a:lnTo>
                  <a:lnTo>
                    <a:pt x="28" y="66"/>
                  </a:lnTo>
                  <a:lnTo>
                    <a:pt x="29" y="65"/>
                  </a:lnTo>
                  <a:lnTo>
                    <a:pt x="29" y="63"/>
                  </a:lnTo>
                  <a:lnTo>
                    <a:pt x="29" y="62"/>
                  </a:lnTo>
                  <a:lnTo>
                    <a:pt x="30" y="60"/>
                  </a:lnTo>
                  <a:lnTo>
                    <a:pt x="30" y="58"/>
                  </a:lnTo>
                  <a:lnTo>
                    <a:pt x="29" y="56"/>
                  </a:lnTo>
                  <a:lnTo>
                    <a:pt x="29" y="55"/>
                  </a:lnTo>
                  <a:lnTo>
                    <a:pt x="29" y="53"/>
                  </a:lnTo>
                  <a:lnTo>
                    <a:pt x="28" y="51"/>
                  </a:lnTo>
                  <a:lnTo>
                    <a:pt x="28" y="49"/>
                  </a:lnTo>
                  <a:lnTo>
                    <a:pt x="27" y="46"/>
                  </a:lnTo>
                  <a:lnTo>
                    <a:pt x="25" y="42"/>
                  </a:lnTo>
                  <a:lnTo>
                    <a:pt x="24" y="39"/>
                  </a:lnTo>
                  <a:lnTo>
                    <a:pt x="23" y="36"/>
                  </a:lnTo>
                  <a:lnTo>
                    <a:pt x="22" y="35"/>
                  </a:lnTo>
                  <a:lnTo>
                    <a:pt x="21" y="34"/>
                  </a:lnTo>
                  <a:lnTo>
                    <a:pt x="21" y="33"/>
                  </a:lnTo>
                  <a:lnTo>
                    <a:pt x="20" y="32"/>
                  </a:lnTo>
                  <a:lnTo>
                    <a:pt x="20" y="31"/>
                  </a:lnTo>
                  <a:lnTo>
                    <a:pt x="19" y="31"/>
                  </a:lnTo>
                  <a:lnTo>
                    <a:pt x="19" y="30"/>
                  </a:lnTo>
                  <a:lnTo>
                    <a:pt x="19" y="30"/>
                  </a:lnTo>
                  <a:lnTo>
                    <a:pt x="19" y="30"/>
                  </a:lnTo>
                  <a:lnTo>
                    <a:pt x="19" y="29"/>
                  </a:lnTo>
                  <a:lnTo>
                    <a:pt x="19" y="29"/>
                  </a:lnTo>
                  <a:lnTo>
                    <a:pt x="19" y="28"/>
                  </a:lnTo>
                  <a:lnTo>
                    <a:pt x="19" y="27"/>
                  </a:lnTo>
                  <a:lnTo>
                    <a:pt x="19" y="25"/>
                  </a:lnTo>
                  <a:lnTo>
                    <a:pt x="18" y="23"/>
                  </a:lnTo>
                  <a:lnTo>
                    <a:pt x="18" y="20"/>
                  </a:lnTo>
                  <a:lnTo>
                    <a:pt x="18" y="18"/>
                  </a:lnTo>
                  <a:lnTo>
                    <a:pt x="17" y="15"/>
                  </a:lnTo>
                  <a:lnTo>
                    <a:pt x="17" y="12"/>
                  </a:lnTo>
                  <a:lnTo>
                    <a:pt x="16" y="10"/>
                  </a:lnTo>
                  <a:lnTo>
                    <a:pt x="16" y="8"/>
                  </a:lnTo>
                  <a:lnTo>
                    <a:pt x="16" y="6"/>
                  </a:lnTo>
                  <a:lnTo>
                    <a:pt x="15" y="4"/>
                  </a:lnTo>
                  <a:lnTo>
                    <a:pt x="15" y="2"/>
                  </a:lnTo>
                  <a:lnTo>
                    <a:pt x="15" y="2"/>
                  </a:lnTo>
                  <a:lnTo>
                    <a:pt x="14" y="1"/>
                  </a:lnTo>
                  <a:lnTo>
                    <a:pt x="14" y="1"/>
                  </a:lnTo>
                  <a:lnTo>
                    <a:pt x="14" y="1"/>
                  </a:lnTo>
                  <a:lnTo>
                    <a:pt x="14" y="1"/>
                  </a:lnTo>
                  <a:lnTo>
                    <a:pt x="13" y="1"/>
                  </a:lnTo>
                  <a:lnTo>
                    <a:pt x="13" y="0"/>
                  </a:lnTo>
                  <a:lnTo>
                    <a:pt x="12" y="1"/>
                  </a:lnTo>
                  <a:lnTo>
                    <a:pt x="11" y="1"/>
                  </a:lnTo>
                  <a:lnTo>
                    <a:pt x="10" y="2"/>
                  </a:lnTo>
                  <a:lnTo>
                    <a:pt x="9" y="3"/>
                  </a:lnTo>
                  <a:lnTo>
                    <a:pt x="8" y="4"/>
                  </a:lnTo>
                  <a:lnTo>
                    <a:pt x="7" y="4"/>
                  </a:lnTo>
                  <a:lnTo>
                    <a:pt x="6" y="5"/>
                  </a:lnTo>
                </a:path>
              </a:pathLst>
            </a:custGeom>
            <a:solidFill>
              <a:srgbClr val="6699FF"/>
            </a:solidFill>
            <a:ln w="12700" cap="rnd" cmpd="sng">
              <a:solidFill>
                <a:srgbClr val="996633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0560" name="Freeform 80"/>
            <p:cNvSpPr>
              <a:spLocks/>
            </p:cNvSpPr>
            <p:nvPr/>
          </p:nvSpPr>
          <p:spPr bwMode="auto">
            <a:xfrm>
              <a:off x="617" y="3296"/>
              <a:ext cx="30" cy="72"/>
            </a:xfrm>
            <a:custGeom>
              <a:avLst/>
              <a:gdLst/>
              <a:ahLst/>
              <a:cxnLst>
                <a:cxn ang="0">
                  <a:pos x="4" y="7"/>
                </a:cxn>
                <a:cxn ang="0">
                  <a:pos x="2" y="12"/>
                </a:cxn>
                <a:cxn ang="0">
                  <a:pos x="1" y="16"/>
                </a:cxn>
                <a:cxn ang="0">
                  <a:pos x="0" y="19"/>
                </a:cxn>
                <a:cxn ang="0">
                  <a:pos x="0" y="21"/>
                </a:cxn>
                <a:cxn ang="0">
                  <a:pos x="0" y="24"/>
                </a:cxn>
                <a:cxn ang="0">
                  <a:pos x="0" y="29"/>
                </a:cxn>
                <a:cxn ang="0">
                  <a:pos x="1" y="35"/>
                </a:cxn>
                <a:cxn ang="0">
                  <a:pos x="3" y="41"/>
                </a:cxn>
                <a:cxn ang="0">
                  <a:pos x="5" y="47"/>
                </a:cxn>
                <a:cxn ang="0">
                  <a:pos x="6" y="53"/>
                </a:cxn>
                <a:cxn ang="0">
                  <a:pos x="8" y="57"/>
                </a:cxn>
                <a:cxn ang="0">
                  <a:pos x="9" y="60"/>
                </a:cxn>
                <a:cxn ang="0">
                  <a:pos x="9" y="61"/>
                </a:cxn>
                <a:cxn ang="0">
                  <a:pos x="9" y="61"/>
                </a:cxn>
                <a:cxn ang="0">
                  <a:pos x="12" y="65"/>
                </a:cxn>
                <a:cxn ang="0">
                  <a:pos x="14" y="68"/>
                </a:cxn>
                <a:cxn ang="0">
                  <a:pos x="16" y="70"/>
                </a:cxn>
                <a:cxn ang="0">
                  <a:pos x="17" y="71"/>
                </a:cxn>
                <a:cxn ang="0">
                  <a:pos x="19" y="71"/>
                </a:cxn>
                <a:cxn ang="0">
                  <a:pos x="22" y="70"/>
                </a:cxn>
                <a:cxn ang="0">
                  <a:pos x="25" y="69"/>
                </a:cxn>
                <a:cxn ang="0">
                  <a:pos x="27" y="66"/>
                </a:cxn>
                <a:cxn ang="0">
                  <a:pos x="28" y="64"/>
                </a:cxn>
                <a:cxn ang="0">
                  <a:pos x="29" y="61"/>
                </a:cxn>
                <a:cxn ang="0">
                  <a:pos x="29" y="57"/>
                </a:cxn>
                <a:cxn ang="0">
                  <a:pos x="28" y="54"/>
                </a:cxn>
                <a:cxn ang="0">
                  <a:pos x="27" y="50"/>
                </a:cxn>
                <a:cxn ang="0">
                  <a:pos x="26" y="45"/>
                </a:cxn>
                <a:cxn ang="0">
                  <a:pos x="23" y="38"/>
                </a:cxn>
                <a:cxn ang="0">
                  <a:pos x="21" y="34"/>
                </a:cxn>
                <a:cxn ang="0">
                  <a:pos x="20" y="32"/>
                </a:cxn>
                <a:cxn ang="0">
                  <a:pos x="19" y="30"/>
                </a:cxn>
                <a:cxn ang="0">
                  <a:pos x="19" y="29"/>
                </a:cxn>
                <a:cxn ang="0">
                  <a:pos x="19" y="29"/>
                </a:cxn>
                <a:cxn ang="0">
                  <a:pos x="19" y="28"/>
                </a:cxn>
                <a:cxn ang="0">
                  <a:pos x="18" y="26"/>
                </a:cxn>
                <a:cxn ang="0">
                  <a:pos x="18" y="22"/>
                </a:cxn>
                <a:cxn ang="0">
                  <a:pos x="17" y="17"/>
                </a:cxn>
                <a:cxn ang="0">
                  <a:pos x="16" y="11"/>
                </a:cxn>
                <a:cxn ang="0">
                  <a:pos x="15" y="7"/>
                </a:cxn>
                <a:cxn ang="0">
                  <a:pos x="15" y="3"/>
                </a:cxn>
                <a:cxn ang="0">
                  <a:pos x="14" y="1"/>
                </a:cxn>
                <a:cxn ang="0">
                  <a:pos x="14" y="0"/>
                </a:cxn>
                <a:cxn ang="0">
                  <a:pos x="13" y="0"/>
                </a:cxn>
                <a:cxn ang="0">
                  <a:pos x="12" y="0"/>
                </a:cxn>
                <a:cxn ang="0">
                  <a:pos x="11" y="0"/>
                </a:cxn>
                <a:cxn ang="0">
                  <a:pos x="8" y="2"/>
                </a:cxn>
                <a:cxn ang="0">
                  <a:pos x="6" y="4"/>
                </a:cxn>
              </a:cxnLst>
              <a:rect l="0" t="0" r="r" b="b"/>
              <a:pathLst>
                <a:path w="30" h="72">
                  <a:moveTo>
                    <a:pt x="5" y="5"/>
                  </a:moveTo>
                  <a:lnTo>
                    <a:pt x="4" y="7"/>
                  </a:lnTo>
                  <a:lnTo>
                    <a:pt x="3" y="10"/>
                  </a:lnTo>
                  <a:lnTo>
                    <a:pt x="2" y="12"/>
                  </a:lnTo>
                  <a:lnTo>
                    <a:pt x="1" y="14"/>
                  </a:lnTo>
                  <a:lnTo>
                    <a:pt x="1" y="16"/>
                  </a:lnTo>
                  <a:lnTo>
                    <a:pt x="0" y="18"/>
                  </a:lnTo>
                  <a:lnTo>
                    <a:pt x="0" y="19"/>
                  </a:lnTo>
                  <a:lnTo>
                    <a:pt x="0" y="20"/>
                  </a:lnTo>
                  <a:lnTo>
                    <a:pt x="0" y="21"/>
                  </a:lnTo>
                  <a:lnTo>
                    <a:pt x="0" y="23"/>
                  </a:lnTo>
                  <a:lnTo>
                    <a:pt x="0" y="24"/>
                  </a:lnTo>
                  <a:lnTo>
                    <a:pt x="0" y="27"/>
                  </a:lnTo>
                  <a:lnTo>
                    <a:pt x="0" y="29"/>
                  </a:lnTo>
                  <a:lnTo>
                    <a:pt x="1" y="32"/>
                  </a:lnTo>
                  <a:lnTo>
                    <a:pt x="1" y="35"/>
                  </a:lnTo>
                  <a:lnTo>
                    <a:pt x="2" y="38"/>
                  </a:lnTo>
                  <a:lnTo>
                    <a:pt x="3" y="41"/>
                  </a:lnTo>
                  <a:lnTo>
                    <a:pt x="4" y="44"/>
                  </a:lnTo>
                  <a:lnTo>
                    <a:pt x="5" y="47"/>
                  </a:lnTo>
                  <a:lnTo>
                    <a:pt x="5" y="50"/>
                  </a:lnTo>
                  <a:lnTo>
                    <a:pt x="6" y="53"/>
                  </a:lnTo>
                  <a:lnTo>
                    <a:pt x="7" y="55"/>
                  </a:lnTo>
                  <a:lnTo>
                    <a:pt x="8" y="57"/>
                  </a:lnTo>
                  <a:lnTo>
                    <a:pt x="8" y="59"/>
                  </a:lnTo>
                  <a:lnTo>
                    <a:pt x="9" y="60"/>
                  </a:lnTo>
                  <a:lnTo>
                    <a:pt x="9" y="60"/>
                  </a:lnTo>
                  <a:lnTo>
                    <a:pt x="9" y="61"/>
                  </a:lnTo>
                  <a:lnTo>
                    <a:pt x="9" y="61"/>
                  </a:lnTo>
                  <a:lnTo>
                    <a:pt x="9" y="61"/>
                  </a:lnTo>
                  <a:lnTo>
                    <a:pt x="10" y="63"/>
                  </a:lnTo>
                  <a:lnTo>
                    <a:pt x="12" y="65"/>
                  </a:lnTo>
                  <a:lnTo>
                    <a:pt x="13" y="66"/>
                  </a:lnTo>
                  <a:lnTo>
                    <a:pt x="14" y="68"/>
                  </a:lnTo>
                  <a:lnTo>
                    <a:pt x="15" y="70"/>
                  </a:lnTo>
                  <a:lnTo>
                    <a:pt x="16" y="70"/>
                  </a:lnTo>
                  <a:lnTo>
                    <a:pt x="17" y="71"/>
                  </a:lnTo>
                  <a:lnTo>
                    <a:pt x="17" y="71"/>
                  </a:lnTo>
                  <a:lnTo>
                    <a:pt x="18" y="71"/>
                  </a:lnTo>
                  <a:lnTo>
                    <a:pt x="19" y="71"/>
                  </a:lnTo>
                  <a:lnTo>
                    <a:pt x="20" y="71"/>
                  </a:lnTo>
                  <a:lnTo>
                    <a:pt x="22" y="70"/>
                  </a:lnTo>
                  <a:lnTo>
                    <a:pt x="23" y="70"/>
                  </a:lnTo>
                  <a:lnTo>
                    <a:pt x="25" y="69"/>
                  </a:lnTo>
                  <a:lnTo>
                    <a:pt x="26" y="67"/>
                  </a:lnTo>
                  <a:lnTo>
                    <a:pt x="27" y="66"/>
                  </a:lnTo>
                  <a:lnTo>
                    <a:pt x="27" y="65"/>
                  </a:lnTo>
                  <a:lnTo>
                    <a:pt x="28" y="64"/>
                  </a:lnTo>
                  <a:lnTo>
                    <a:pt x="28" y="62"/>
                  </a:lnTo>
                  <a:lnTo>
                    <a:pt x="29" y="61"/>
                  </a:lnTo>
                  <a:lnTo>
                    <a:pt x="29" y="59"/>
                  </a:lnTo>
                  <a:lnTo>
                    <a:pt x="29" y="57"/>
                  </a:lnTo>
                  <a:lnTo>
                    <a:pt x="29" y="55"/>
                  </a:lnTo>
                  <a:lnTo>
                    <a:pt x="28" y="54"/>
                  </a:lnTo>
                  <a:lnTo>
                    <a:pt x="28" y="52"/>
                  </a:lnTo>
                  <a:lnTo>
                    <a:pt x="27" y="50"/>
                  </a:lnTo>
                  <a:lnTo>
                    <a:pt x="27" y="48"/>
                  </a:lnTo>
                  <a:lnTo>
                    <a:pt x="26" y="45"/>
                  </a:lnTo>
                  <a:lnTo>
                    <a:pt x="25" y="41"/>
                  </a:lnTo>
                  <a:lnTo>
                    <a:pt x="23" y="38"/>
                  </a:lnTo>
                  <a:lnTo>
                    <a:pt x="22" y="35"/>
                  </a:lnTo>
                  <a:lnTo>
                    <a:pt x="21" y="34"/>
                  </a:lnTo>
                  <a:lnTo>
                    <a:pt x="21" y="33"/>
                  </a:lnTo>
                  <a:lnTo>
                    <a:pt x="20" y="32"/>
                  </a:lnTo>
                  <a:lnTo>
                    <a:pt x="20" y="31"/>
                  </a:lnTo>
                  <a:lnTo>
                    <a:pt x="19" y="30"/>
                  </a:lnTo>
                  <a:lnTo>
                    <a:pt x="19" y="30"/>
                  </a:lnTo>
                  <a:lnTo>
                    <a:pt x="19" y="29"/>
                  </a:lnTo>
                  <a:lnTo>
                    <a:pt x="19" y="29"/>
                  </a:lnTo>
                  <a:lnTo>
                    <a:pt x="19" y="29"/>
                  </a:lnTo>
                  <a:lnTo>
                    <a:pt x="19" y="28"/>
                  </a:lnTo>
                  <a:lnTo>
                    <a:pt x="19" y="28"/>
                  </a:lnTo>
                  <a:lnTo>
                    <a:pt x="19" y="27"/>
                  </a:lnTo>
                  <a:lnTo>
                    <a:pt x="18" y="26"/>
                  </a:lnTo>
                  <a:lnTo>
                    <a:pt x="18" y="24"/>
                  </a:lnTo>
                  <a:lnTo>
                    <a:pt x="18" y="22"/>
                  </a:lnTo>
                  <a:lnTo>
                    <a:pt x="17" y="19"/>
                  </a:lnTo>
                  <a:lnTo>
                    <a:pt x="17" y="17"/>
                  </a:lnTo>
                  <a:lnTo>
                    <a:pt x="17" y="14"/>
                  </a:lnTo>
                  <a:lnTo>
                    <a:pt x="16" y="11"/>
                  </a:lnTo>
                  <a:lnTo>
                    <a:pt x="16" y="9"/>
                  </a:lnTo>
                  <a:lnTo>
                    <a:pt x="15" y="7"/>
                  </a:lnTo>
                  <a:lnTo>
                    <a:pt x="15" y="5"/>
                  </a:lnTo>
                  <a:lnTo>
                    <a:pt x="15" y="3"/>
                  </a:lnTo>
                  <a:lnTo>
                    <a:pt x="14" y="1"/>
                  </a:lnTo>
                  <a:lnTo>
                    <a:pt x="14" y="1"/>
                  </a:lnTo>
                  <a:lnTo>
                    <a:pt x="14" y="0"/>
                  </a:lnTo>
                  <a:lnTo>
                    <a:pt x="14" y="0"/>
                  </a:lnTo>
                  <a:lnTo>
                    <a:pt x="14" y="0"/>
                  </a:lnTo>
                  <a:lnTo>
                    <a:pt x="13" y="0"/>
                  </a:lnTo>
                  <a:lnTo>
                    <a:pt x="13" y="0"/>
                  </a:lnTo>
                  <a:lnTo>
                    <a:pt x="12" y="0"/>
                  </a:lnTo>
                  <a:lnTo>
                    <a:pt x="12" y="0"/>
                  </a:lnTo>
                  <a:lnTo>
                    <a:pt x="11" y="0"/>
                  </a:lnTo>
                  <a:lnTo>
                    <a:pt x="9" y="1"/>
                  </a:lnTo>
                  <a:lnTo>
                    <a:pt x="8" y="2"/>
                  </a:lnTo>
                  <a:lnTo>
                    <a:pt x="7" y="3"/>
                  </a:lnTo>
                  <a:lnTo>
                    <a:pt x="6" y="4"/>
                  </a:lnTo>
                  <a:lnTo>
                    <a:pt x="5" y="5"/>
                  </a:lnTo>
                </a:path>
              </a:pathLst>
            </a:custGeom>
            <a:solidFill>
              <a:srgbClr val="6699FF"/>
            </a:solidFill>
            <a:ln w="12700" cap="rnd" cmpd="sng">
              <a:solidFill>
                <a:srgbClr val="996633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0561" name="Freeform 81"/>
            <p:cNvSpPr>
              <a:spLocks/>
            </p:cNvSpPr>
            <p:nvPr/>
          </p:nvSpPr>
          <p:spPr bwMode="auto">
            <a:xfrm>
              <a:off x="336" y="3172"/>
              <a:ext cx="277" cy="131"/>
            </a:xfrm>
            <a:custGeom>
              <a:avLst/>
              <a:gdLst/>
              <a:ahLst/>
              <a:cxnLst>
                <a:cxn ang="0">
                  <a:pos x="12" y="60"/>
                </a:cxn>
                <a:cxn ang="0">
                  <a:pos x="34" y="50"/>
                </a:cxn>
                <a:cxn ang="0">
                  <a:pos x="52" y="45"/>
                </a:cxn>
                <a:cxn ang="0">
                  <a:pos x="63" y="44"/>
                </a:cxn>
                <a:cxn ang="0">
                  <a:pos x="82" y="47"/>
                </a:cxn>
                <a:cxn ang="0">
                  <a:pos x="98" y="48"/>
                </a:cxn>
                <a:cxn ang="0">
                  <a:pos x="108" y="46"/>
                </a:cxn>
                <a:cxn ang="0">
                  <a:pos x="146" y="34"/>
                </a:cxn>
                <a:cxn ang="0">
                  <a:pos x="182" y="18"/>
                </a:cxn>
                <a:cxn ang="0">
                  <a:pos x="219" y="4"/>
                </a:cxn>
                <a:cxn ang="0">
                  <a:pos x="231" y="1"/>
                </a:cxn>
                <a:cxn ang="0">
                  <a:pos x="237" y="1"/>
                </a:cxn>
                <a:cxn ang="0">
                  <a:pos x="242" y="4"/>
                </a:cxn>
                <a:cxn ang="0">
                  <a:pos x="250" y="12"/>
                </a:cxn>
                <a:cxn ang="0">
                  <a:pos x="262" y="29"/>
                </a:cxn>
                <a:cxn ang="0">
                  <a:pos x="273" y="55"/>
                </a:cxn>
                <a:cxn ang="0">
                  <a:pos x="276" y="66"/>
                </a:cxn>
                <a:cxn ang="0">
                  <a:pos x="274" y="71"/>
                </a:cxn>
                <a:cxn ang="0">
                  <a:pos x="268" y="72"/>
                </a:cxn>
                <a:cxn ang="0">
                  <a:pos x="253" y="71"/>
                </a:cxn>
                <a:cxn ang="0">
                  <a:pos x="233" y="68"/>
                </a:cxn>
                <a:cxn ang="0">
                  <a:pos x="214" y="70"/>
                </a:cxn>
                <a:cxn ang="0">
                  <a:pos x="204" y="86"/>
                </a:cxn>
                <a:cxn ang="0">
                  <a:pos x="204" y="107"/>
                </a:cxn>
                <a:cxn ang="0">
                  <a:pos x="207" y="130"/>
                </a:cxn>
                <a:cxn ang="0">
                  <a:pos x="186" y="118"/>
                </a:cxn>
                <a:cxn ang="0">
                  <a:pos x="162" y="102"/>
                </a:cxn>
                <a:cxn ang="0">
                  <a:pos x="151" y="88"/>
                </a:cxn>
                <a:cxn ang="0">
                  <a:pos x="140" y="76"/>
                </a:cxn>
                <a:cxn ang="0">
                  <a:pos x="134" y="74"/>
                </a:cxn>
                <a:cxn ang="0">
                  <a:pos x="132" y="75"/>
                </a:cxn>
                <a:cxn ang="0">
                  <a:pos x="130" y="81"/>
                </a:cxn>
                <a:cxn ang="0">
                  <a:pos x="129" y="91"/>
                </a:cxn>
                <a:cxn ang="0">
                  <a:pos x="128" y="99"/>
                </a:cxn>
                <a:cxn ang="0">
                  <a:pos x="127" y="104"/>
                </a:cxn>
                <a:cxn ang="0">
                  <a:pos x="127" y="109"/>
                </a:cxn>
                <a:cxn ang="0">
                  <a:pos x="128" y="111"/>
                </a:cxn>
                <a:cxn ang="0">
                  <a:pos x="127" y="112"/>
                </a:cxn>
                <a:cxn ang="0">
                  <a:pos x="125" y="116"/>
                </a:cxn>
                <a:cxn ang="0">
                  <a:pos x="122" y="121"/>
                </a:cxn>
                <a:cxn ang="0">
                  <a:pos x="116" y="124"/>
                </a:cxn>
                <a:cxn ang="0">
                  <a:pos x="107" y="118"/>
                </a:cxn>
                <a:cxn ang="0">
                  <a:pos x="103" y="116"/>
                </a:cxn>
                <a:cxn ang="0">
                  <a:pos x="101" y="115"/>
                </a:cxn>
                <a:cxn ang="0">
                  <a:pos x="102" y="119"/>
                </a:cxn>
                <a:cxn ang="0">
                  <a:pos x="96" y="125"/>
                </a:cxn>
                <a:cxn ang="0">
                  <a:pos x="89" y="127"/>
                </a:cxn>
                <a:cxn ang="0">
                  <a:pos x="77" y="129"/>
                </a:cxn>
                <a:cxn ang="0">
                  <a:pos x="63" y="130"/>
                </a:cxn>
                <a:cxn ang="0">
                  <a:pos x="58" y="128"/>
                </a:cxn>
                <a:cxn ang="0">
                  <a:pos x="51" y="122"/>
                </a:cxn>
                <a:cxn ang="0">
                  <a:pos x="43" y="110"/>
                </a:cxn>
                <a:cxn ang="0">
                  <a:pos x="23" y="79"/>
                </a:cxn>
                <a:cxn ang="0">
                  <a:pos x="9" y="59"/>
                </a:cxn>
                <a:cxn ang="0">
                  <a:pos x="3" y="52"/>
                </a:cxn>
                <a:cxn ang="0">
                  <a:pos x="3" y="54"/>
                </a:cxn>
                <a:cxn ang="0">
                  <a:pos x="5" y="60"/>
                </a:cxn>
                <a:cxn ang="0">
                  <a:pos x="6" y="66"/>
                </a:cxn>
                <a:cxn ang="0">
                  <a:pos x="5" y="68"/>
                </a:cxn>
                <a:cxn ang="0">
                  <a:pos x="1" y="67"/>
                </a:cxn>
              </a:cxnLst>
              <a:rect l="0" t="0" r="r" b="b"/>
              <a:pathLst>
                <a:path w="277" h="131">
                  <a:moveTo>
                    <a:pt x="0" y="66"/>
                  </a:moveTo>
                  <a:lnTo>
                    <a:pt x="6" y="63"/>
                  </a:lnTo>
                  <a:lnTo>
                    <a:pt x="12" y="60"/>
                  </a:lnTo>
                  <a:lnTo>
                    <a:pt x="19" y="57"/>
                  </a:lnTo>
                  <a:lnTo>
                    <a:pt x="27" y="53"/>
                  </a:lnTo>
                  <a:lnTo>
                    <a:pt x="34" y="50"/>
                  </a:lnTo>
                  <a:lnTo>
                    <a:pt x="42" y="47"/>
                  </a:lnTo>
                  <a:lnTo>
                    <a:pt x="49" y="45"/>
                  </a:lnTo>
                  <a:lnTo>
                    <a:pt x="52" y="45"/>
                  </a:lnTo>
                  <a:lnTo>
                    <a:pt x="56" y="44"/>
                  </a:lnTo>
                  <a:lnTo>
                    <a:pt x="59" y="44"/>
                  </a:lnTo>
                  <a:lnTo>
                    <a:pt x="63" y="44"/>
                  </a:lnTo>
                  <a:lnTo>
                    <a:pt x="69" y="45"/>
                  </a:lnTo>
                  <a:lnTo>
                    <a:pt x="76" y="46"/>
                  </a:lnTo>
                  <a:lnTo>
                    <a:pt x="82" y="47"/>
                  </a:lnTo>
                  <a:lnTo>
                    <a:pt x="88" y="48"/>
                  </a:lnTo>
                  <a:lnTo>
                    <a:pt x="95" y="48"/>
                  </a:lnTo>
                  <a:lnTo>
                    <a:pt x="98" y="48"/>
                  </a:lnTo>
                  <a:lnTo>
                    <a:pt x="101" y="48"/>
                  </a:lnTo>
                  <a:lnTo>
                    <a:pt x="104" y="47"/>
                  </a:lnTo>
                  <a:lnTo>
                    <a:pt x="108" y="46"/>
                  </a:lnTo>
                  <a:lnTo>
                    <a:pt x="121" y="42"/>
                  </a:lnTo>
                  <a:lnTo>
                    <a:pt x="133" y="38"/>
                  </a:lnTo>
                  <a:lnTo>
                    <a:pt x="146" y="34"/>
                  </a:lnTo>
                  <a:lnTo>
                    <a:pt x="158" y="29"/>
                  </a:lnTo>
                  <a:lnTo>
                    <a:pt x="170" y="23"/>
                  </a:lnTo>
                  <a:lnTo>
                    <a:pt x="182" y="18"/>
                  </a:lnTo>
                  <a:lnTo>
                    <a:pt x="206" y="7"/>
                  </a:lnTo>
                  <a:lnTo>
                    <a:pt x="213" y="6"/>
                  </a:lnTo>
                  <a:lnTo>
                    <a:pt x="219" y="4"/>
                  </a:lnTo>
                  <a:lnTo>
                    <a:pt x="224" y="3"/>
                  </a:lnTo>
                  <a:lnTo>
                    <a:pt x="228" y="2"/>
                  </a:lnTo>
                  <a:lnTo>
                    <a:pt x="231" y="1"/>
                  </a:lnTo>
                  <a:lnTo>
                    <a:pt x="233" y="1"/>
                  </a:lnTo>
                  <a:lnTo>
                    <a:pt x="235" y="0"/>
                  </a:lnTo>
                  <a:lnTo>
                    <a:pt x="237" y="1"/>
                  </a:lnTo>
                  <a:lnTo>
                    <a:pt x="239" y="1"/>
                  </a:lnTo>
                  <a:lnTo>
                    <a:pt x="240" y="2"/>
                  </a:lnTo>
                  <a:lnTo>
                    <a:pt x="242" y="4"/>
                  </a:lnTo>
                  <a:lnTo>
                    <a:pt x="244" y="6"/>
                  </a:lnTo>
                  <a:lnTo>
                    <a:pt x="246" y="9"/>
                  </a:lnTo>
                  <a:lnTo>
                    <a:pt x="250" y="12"/>
                  </a:lnTo>
                  <a:lnTo>
                    <a:pt x="254" y="16"/>
                  </a:lnTo>
                  <a:lnTo>
                    <a:pt x="258" y="20"/>
                  </a:lnTo>
                  <a:lnTo>
                    <a:pt x="262" y="29"/>
                  </a:lnTo>
                  <a:lnTo>
                    <a:pt x="266" y="38"/>
                  </a:lnTo>
                  <a:lnTo>
                    <a:pt x="270" y="46"/>
                  </a:lnTo>
                  <a:lnTo>
                    <a:pt x="273" y="55"/>
                  </a:lnTo>
                  <a:lnTo>
                    <a:pt x="274" y="59"/>
                  </a:lnTo>
                  <a:lnTo>
                    <a:pt x="275" y="63"/>
                  </a:lnTo>
                  <a:lnTo>
                    <a:pt x="276" y="66"/>
                  </a:lnTo>
                  <a:lnTo>
                    <a:pt x="276" y="68"/>
                  </a:lnTo>
                  <a:lnTo>
                    <a:pt x="275" y="70"/>
                  </a:lnTo>
                  <a:lnTo>
                    <a:pt x="274" y="71"/>
                  </a:lnTo>
                  <a:lnTo>
                    <a:pt x="272" y="72"/>
                  </a:lnTo>
                  <a:lnTo>
                    <a:pt x="270" y="72"/>
                  </a:lnTo>
                  <a:lnTo>
                    <a:pt x="268" y="72"/>
                  </a:lnTo>
                  <a:lnTo>
                    <a:pt x="264" y="72"/>
                  </a:lnTo>
                  <a:lnTo>
                    <a:pt x="260" y="72"/>
                  </a:lnTo>
                  <a:lnTo>
                    <a:pt x="253" y="71"/>
                  </a:lnTo>
                  <a:lnTo>
                    <a:pt x="246" y="70"/>
                  </a:lnTo>
                  <a:lnTo>
                    <a:pt x="240" y="69"/>
                  </a:lnTo>
                  <a:lnTo>
                    <a:pt x="233" y="68"/>
                  </a:lnTo>
                  <a:lnTo>
                    <a:pt x="228" y="68"/>
                  </a:lnTo>
                  <a:lnTo>
                    <a:pt x="221" y="68"/>
                  </a:lnTo>
                  <a:lnTo>
                    <a:pt x="214" y="70"/>
                  </a:lnTo>
                  <a:lnTo>
                    <a:pt x="207" y="71"/>
                  </a:lnTo>
                  <a:lnTo>
                    <a:pt x="205" y="79"/>
                  </a:lnTo>
                  <a:lnTo>
                    <a:pt x="204" y="86"/>
                  </a:lnTo>
                  <a:lnTo>
                    <a:pt x="204" y="93"/>
                  </a:lnTo>
                  <a:lnTo>
                    <a:pt x="203" y="100"/>
                  </a:lnTo>
                  <a:lnTo>
                    <a:pt x="204" y="107"/>
                  </a:lnTo>
                  <a:lnTo>
                    <a:pt x="204" y="114"/>
                  </a:lnTo>
                  <a:lnTo>
                    <a:pt x="206" y="122"/>
                  </a:lnTo>
                  <a:lnTo>
                    <a:pt x="207" y="130"/>
                  </a:lnTo>
                  <a:lnTo>
                    <a:pt x="201" y="127"/>
                  </a:lnTo>
                  <a:lnTo>
                    <a:pt x="196" y="124"/>
                  </a:lnTo>
                  <a:lnTo>
                    <a:pt x="186" y="118"/>
                  </a:lnTo>
                  <a:lnTo>
                    <a:pt x="176" y="112"/>
                  </a:lnTo>
                  <a:lnTo>
                    <a:pt x="165" y="106"/>
                  </a:lnTo>
                  <a:lnTo>
                    <a:pt x="162" y="102"/>
                  </a:lnTo>
                  <a:lnTo>
                    <a:pt x="158" y="97"/>
                  </a:lnTo>
                  <a:lnTo>
                    <a:pt x="155" y="92"/>
                  </a:lnTo>
                  <a:lnTo>
                    <a:pt x="151" y="88"/>
                  </a:lnTo>
                  <a:lnTo>
                    <a:pt x="148" y="83"/>
                  </a:lnTo>
                  <a:lnTo>
                    <a:pt x="144" y="80"/>
                  </a:lnTo>
                  <a:lnTo>
                    <a:pt x="140" y="76"/>
                  </a:lnTo>
                  <a:lnTo>
                    <a:pt x="137" y="75"/>
                  </a:lnTo>
                  <a:lnTo>
                    <a:pt x="135" y="74"/>
                  </a:lnTo>
                  <a:lnTo>
                    <a:pt x="134" y="74"/>
                  </a:lnTo>
                  <a:lnTo>
                    <a:pt x="133" y="74"/>
                  </a:lnTo>
                  <a:lnTo>
                    <a:pt x="132" y="74"/>
                  </a:lnTo>
                  <a:lnTo>
                    <a:pt x="132" y="75"/>
                  </a:lnTo>
                  <a:lnTo>
                    <a:pt x="131" y="76"/>
                  </a:lnTo>
                  <a:lnTo>
                    <a:pt x="131" y="78"/>
                  </a:lnTo>
                  <a:lnTo>
                    <a:pt x="130" y="81"/>
                  </a:lnTo>
                  <a:lnTo>
                    <a:pt x="130" y="84"/>
                  </a:lnTo>
                  <a:lnTo>
                    <a:pt x="130" y="88"/>
                  </a:lnTo>
                  <a:lnTo>
                    <a:pt x="129" y="91"/>
                  </a:lnTo>
                  <a:lnTo>
                    <a:pt x="129" y="94"/>
                  </a:lnTo>
                  <a:lnTo>
                    <a:pt x="129" y="97"/>
                  </a:lnTo>
                  <a:lnTo>
                    <a:pt x="128" y="99"/>
                  </a:lnTo>
                  <a:lnTo>
                    <a:pt x="128" y="101"/>
                  </a:lnTo>
                  <a:lnTo>
                    <a:pt x="128" y="103"/>
                  </a:lnTo>
                  <a:lnTo>
                    <a:pt x="127" y="104"/>
                  </a:lnTo>
                  <a:lnTo>
                    <a:pt x="127" y="106"/>
                  </a:lnTo>
                  <a:lnTo>
                    <a:pt x="127" y="108"/>
                  </a:lnTo>
                  <a:lnTo>
                    <a:pt x="127" y="109"/>
                  </a:lnTo>
                  <a:lnTo>
                    <a:pt x="127" y="110"/>
                  </a:lnTo>
                  <a:lnTo>
                    <a:pt x="127" y="111"/>
                  </a:lnTo>
                  <a:lnTo>
                    <a:pt x="128" y="111"/>
                  </a:lnTo>
                  <a:lnTo>
                    <a:pt x="127" y="111"/>
                  </a:lnTo>
                  <a:lnTo>
                    <a:pt x="127" y="112"/>
                  </a:lnTo>
                  <a:lnTo>
                    <a:pt x="127" y="112"/>
                  </a:lnTo>
                  <a:lnTo>
                    <a:pt x="126" y="113"/>
                  </a:lnTo>
                  <a:lnTo>
                    <a:pt x="125" y="115"/>
                  </a:lnTo>
                  <a:lnTo>
                    <a:pt x="125" y="116"/>
                  </a:lnTo>
                  <a:lnTo>
                    <a:pt x="124" y="118"/>
                  </a:lnTo>
                  <a:lnTo>
                    <a:pt x="123" y="120"/>
                  </a:lnTo>
                  <a:lnTo>
                    <a:pt x="122" y="121"/>
                  </a:lnTo>
                  <a:lnTo>
                    <a:pt x="121" y="124"/>
                  </a:lnTo>
                  <a:lnTo>
                    <a:pt x="119" y="126"/>
                  </a:lnTo>
                  <a:lnTo>
                    <a:pt x="116" y="124"/>
                  </a:lnTo>
                  <a:lnTo>
                    <a:pt x="112" y="122"/>
                  </a:lnTo>
                  <a:lnTo>
                    <a:pt x="109" y="120"/>
                  </a:lnTo>
                  <a:lnTo>
                    <a:pt x="107" y="118"/>
                  </a:lnTo>
                  <a:lnTo>
                    <a:pt x="105" y="117"/>
                  </a:lnTo>
                  <a:lnTo>
                    <a:pt x="104" y="116"/>
                  </a:lnTo>
                  <a:lnTo>
                    <a:pt x="103" y="116"/>
                  </a:lnTo>
                  <a:lnTo>
                    <a:pt x="102" y="115"/>
                  </a:lnTo>
                  <a:lnTo>
                    <a:pt x="101" y="114"/>
                  </a:lnTo>
                  <a:lnTo>
                    <a:pt x="101" y="115"/>
                  </a:lnTo>
                  <a:lnTo>
                    <a:pt x="101" y="116"/>
                  </a:lnTo>
                  <a:lnTo>
                    <a:pt x="102" y="117"/>
                  </a:lnTo>
                  <a:lnTo>
                    <a:pt x="102" y="119"/>
                  </a:lnTo>
                  <a:lnTo>
                    <a:pt x="101" y="121"/>
                  </a:lnTo>
                  <a:lnTo>
                    <a:pt x="100" y="123"/>
                  </a:lnTo>
                  <a:lnTo>
                    <a:pt x="96" y="125"/>
                  </a:lnTo>
                  <a:lnTo>
                    <a:pt x="95" y="126"/>
                  </a:lnTo>
                  <a:lnTo>
                    <a:pt x="92" y="127"/>
                  </a:lnTo>
                  <a:lnTo>
                    <a:pt x="89" y="127"/>
                  </a:lnTo>
                  <a:lnTo>
                    <a:pt x="85" y="128"/>
                  </a:lnTo>
                  <a:lnTo>
                    <a:pt x="81" y="129"/>
                  </a:lnTo>
                  <a:lnTo>
                    <a:pt x="77" y="129"/>
                  </a:lnTo>
                  <a:lnTo>
                    <a:pt x="71" y="130"/>
                  </a:lnTo>
                  <a:lnTo>
                    <a:pt x="65" y="130"/>
                  </a:lnTo>
                  <a:lnTo>
                    <a:pt x="63" y="130"/>
                  </a:lnTo>
                  <a:lnTo>
                    <a:pt x="61" y="130"/>
                  </a:lnTo>
                  <a:lnTo>
                    <a:pt x="59" y="129"/>
                  </a:lnTo>
                  <a:lnTo>
                    <a:pt x="58" y="128"/>
                  </a:lnTo>
                  <a:lnTo>
                    <a:pt x="56" y="127"/>
                  </a:lnTo>
                  <a:lnTo>
                    <a:pt x="54" y="125"/>
                  </a:lnTo>
                  <a:lnTo>
                    <a:pt x="51" y="122"/>
                  </a:lnTo>
                  <a:lnTo>
                    <a:pt x="49" y="118"/>
                  </a:lnTo>
                  <a:lnTo>
                    <a:pt x="46" y="114"/>
                  </a:lnTo>
                  <a:lnTo>
                    <a:pt x="43" y="110"/>
                  </a:lnTo>
                  <a:lnTo>
                    <a:pt x="40" y="107"/>
                  </a:lnTo>
                  <a:lnTo>
                    <a:pt x="31" y="93"/>
                  </a:lnTo>
                  <a:lnTo>
                    <a:pt x="23" y="79"/>
                  </a:lnTo>
                  <a:lnTo>
                    <a:pt x="18" y="72"/>
                  </a:lnTo>
                  <a:lnTo>
                    <a:pt x="14" y="66"/>
                  </a:lnTo>
                  <a:lnTo>
                    <a:pt x="9" y="59"/>
                  </a:lnTo>
                  <a:lnTo>
                    <a:pt x="4" y="53"/>
                  </a:lnTo>
                  <a:lnTo>
                    <a:pt x="4" y="52"/>
                  </a:lnTo>
                  <a:lnTo>
                    <a:pt x="3" y="52"/>
                  </a:lnTo>
                  <a:lnTo>
                    <a:pt x="3" y="52"/>
                  </a:lnTo>
                  <a:lnTo>
                    <a:pt x="3" y="53"/>
                  </a:lnTo>
                  <a:lnTo>
                    <a:pt x="3" y="54"/>
                  </a:lnTo>
                  <a:lnTo>
                    <a:pt x="3" y="55"/>
                  </a:lnTo>
                  <a:lnTo>
                    <a:pt x="4" y="57"/>
                  </a:lnTo>
                  <a:lnTo>
                    <a:pt x="5" y="60"/>
                  </a:lnTo>
                  <a:lnTo>
                    <a:pt x="5" y="63"/>
                  </a:lnTo>
                  <a:lnTo>
                    <a:pt x="6" y="65"/>
                  </a:lnTo>
                  <a:lnTo>
                    <a:pt x="6" y="66"/>
                  </a:lnTo>
                  <a:lnTo>
                    <a:pt x="6" y="67"/>
                  </a:lnTo>
                  <a:lnTo>
                    <a:pt x="5" y="68"/>
                  </a:lnTo>
                  <a:lnTo>
                    <a:pt x="5" y="68"/>
                  </a:lnTo>
                  <a:lnTo>
                    <a:pt x="4" y="68"/>
                  </a:lnTo>
                  <a:lnTo>
                    <a:pt x="3" y="68"/>
                  </a:lnTo>
                  <a:lnTo>
                    <a:pt x="1" y="67"/>
                  </a:lnTo>
                  <a:lnTo>
                    <a:pt x="1" y="66"/>
                  </a:lnTo>
                  <a:lnTo>
                    <a:pt x="0" y="66"/>
                  </a:lnTo>
                </a:path>
              </a:pathLst>
            </a:custGeom>
            <a:solidFill>
              <a:srgbClr val="6699FF"/>
            </a:solidFill>
            <a:ln w="12700" cap="rnd" cmpd="sng">
              <a:solidFill>
                <a:srgbClr val="996633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</p:grpSp>
      <p:grpSp>
        <p:nvGrpSpPr>
          <p:cNvPr id="20572" name="Group 92"/>
          <p:cNvGrpSpPr>
            <a:grpSpLocks/>
          </p:cNvGrpSpPr>
          <p:nvPr/>
        </p:nvGrpSpPr>
        <p:grpSpPr bwMode="auto">
          <a:xfrm>
            <a:off x="1441450" y="3757613"/>
            <a:ext cx="2012950" cy="1881187"/>
            <a:chOff x="908" y="2367"/>
            <a:chExt cx="1268" cy="1185"/>
          </a:xfrm>
        </p:grpSpPr>
        <p:sp>
          <p:nvSpPr>
            <p:cNvPr id="20563" name="Freeform 83"/>
            <p:cNvSpPr>
              <a:spLocks/>
            </p:cNvSpPr>
            <p:nvPr/>
          </p:nvSpPr>
          <p:spPr bwMode="auto">
            <a:xfrm>
              <a:off x="1313" y="2617"/>
              <a:ext cx="863" cy="935"/>
            </a:xfrm>
            <a:custGeom>
              <a:avLst/>
              <a:gdLst/>
              <a:ahLst/>
              <a:cxnLst>
                <a:cxn ang="0">
                  <a:pos x="15" y="9"/>
                </a:cxn>
                <a:cxn ang="0">
                  <a:pos x="50" y="33"/>
                </a:cxn>
                <a:cxn ang="0">
                  <a:pos x="80" y="60"/>
                </a:cxn>
                <a:cxn ang="0">
                  <a:pos x="112" y="99"/>
                </a:cxn>
                <a:cxn ang="0">
                  <a:pos x="141" y="130"/>
                </a:cxn>
                <a:cxn ang="0">
                  <a:pos x="152" y="144"/>
                </a:cxn>
                <a:cxn ang="0">
                  <a:pos x="157" y="154"/>
                </a:cxn>
                <a:cxn ang="0">
                  <a:pos x="164" y="169"/>
                </a:cxn>
                <a:cxn ang="0">
                  <a:pos x="175" y="183"/>
                </a:cxn>
                <a:cxn ang="0">
                  <a:pos x="188" y="193"/>
                </a:cxn>
                <a:cxn ang="0">
                  <a:pos x="209" y="211"/>
                </a:cxn>
                <a:cxn ang="0">
                  <a:pos x="221" y="220"/>
                </a:cxn>
                <a:cxn ang="0">
                  <a:pos x="225" y="223"/>
                </a:cxn>
                <a:cxn ang="0">
                  <a:pos x="254" y="268"/>
                </a:cxn>
                <a:cxn ang="0">
                  <a:pos x="289" y="304"/>
                </a:cxn>
                <a:cxn ang="0">
                  <a:pos x="371" y="364"/>
                </a:cxn>
                <a:cxn ang="0">
                  <a:pos x="387" y="386"/>
                </a:cxn>
                <a:cxn ang="0">
                  <a:pos x="413" y="410"/>
                </a:cxn>
                <a:cxn ang="0">
                  <a:pos x="479" y="462"/>
                </a:cxn>
                <a:cxn ang="0">
                  <a:pos x="500" y="486"/>
                </a:cxn>
                <a:cxn ang="0">
                  <a:pos x="551" y="528"/>
                </a:cxn>
                <a:cxn ang="0">
                  <a:pos x="581" y="554"/>
                </a:cxn>
                <a:cxn ang="0">
                  <a:pos x="587" y="562"/>
                </a:cxn>
                <a:cxn ang="0">
                  <a:pos x="590" y="565"/>
                </a:cxn>
                <a:cxn ang="0">
                  <a:pos x="597" y="570"/>
                </a:cxn>
                <a:cxn ang="0">
                  <a:pos x="610" y="580"/>
                </a:cxn>
                <a:cxn ang="0">
                  <a:pos x="660" y="628"/>
                </a:cxn>
                <a:cxn ang="0">
                  <a:pos x="703" y="669"/>
                </a:cxn>
                <a:cxn ang="0">
                  <a:pos x="717" y="705"/>
                </a:cxn>
                <a:cxn ang="0">
                  <a:pos x="729" y="724"/>
                </a:cxn>
                <a:cxn ang="0">
                  <a:pos x="739" y="735"/>
                </a:cxn>
                <a:cxn ang="0">
                  <a:pos x="746" y="747"/>
                </a:cxn>
                <a:cxn ang="0">
                  <a:pos x="757" y="775"/>
                </a:cxn>
                <a:cxn ang="0">
                  <a:pos x="770" y="818"/>
                </a:cxn>
                <a:cxn ang="0">
                  <a:pos x="786" y="851"/>
                </a:cxn>
                <a:cxn ang="0">
                  <a:pos x="813" y="884"/>
                </a:cxn>
                <a:cxn ang="0">
                  <a:pos x="855" y="919"/>
                </a:cxn>
                <a:cxn ang="0">
                  <a:pos x="862" y="932"/>
                </a:cxn>
              </a:cxnLst>
              <a:rect l="0" t="0" r="r" b="b"/>
              <a:pathLst>
                <a:path w="863" h="935">
                  <a:moveTo>
                    <a:pt x="0" y="0"/>
                  </a:moveTo>
                  <a:lnTo>
                    <a:pt x="15" y="9"/>
                  </a:lnTo>
                  <a:lnTo>
                    <a:pt x="28" y="18"/>
                  </a:lnTo>
                  <a:lnTo>
                    <a:pt x="50" y="33"/>
                  </a:lnTo>
                  <a:lnTo>
                    <a:pt x="70" y="49"/>
                  </a:lnTo>
                  <a:lnTo>
                    <a:pt x="80" y="60"/>
                  </a:lnTo>
                  <a:lnTo>
                    <a:pt x="90" y="72"/>
                  </a:lnTo>
                  <a:lnTo>
                    <a:pt x="112" y="99"/>
                  </a:lnTo>
                  <a:lnTo>
                    <a:pt x="135" y="124"/>
                  </a:lnTo>
                  <a:lnTo>
                    <a:pt x="141" y="130"/>
                  </a:lnTo>
                  <a:lnTo>
                    <a:pt x="148" y="138"/>
                  </a:lnTo>
                  <a:lnTo>
                    <a:pt x="152" y="144"/>
                  </a:lnTo>
                  <a:lnTo>
                    <a:pt x="155" y="147"/>
                  </a:lnTo>
                  <a:lnTo>
                    <a:pt x="157" y="154"/>
                  </a:lnTo>
                  <a:lnTo>
                    <a:pt x="160" y="160"/>
                  </a:lnTo>
                  <a:lnTo>
                    <a:pt x="164" y="169"/>
                  </a:lnTo>
                  <a:lnTo>
                    <a:pt x="171" y="177"/>
                  </a:lnTo>
                  <a:lnTo>
                    <a:pt x="175" y="183"/>
                  </a:lnTo>
                  <a:lnTo>
                    <a:pt x="182" y="188"/>
                  </a:lnTo>
                  <a:lnTo>
                    <a:pt x="188" y="193"/>
                  </a:lnTo>
                  <a:lnTo>
                    <a:pt x="195" y="199"/>
                  </a:lnTo>
                  <a:lnTo>
                    <a:pt x="209" y="211"/>
                  </a:lnTo>
                  <a:lnTo>
                    <a:pt x="215" y="215"/>
                  </a:lnTo>
                  <a:lnTo>
                    <a:pt x="221" y="220"/>
                  </a:lnTo>
                  <a:lnTo>
                    <a:pt x="224" y="221"/>
                  </a:lnTo>
                  <a:lnTo>
                    <a:pt x="225" y="223"/>
                  </a:lnTo>
                  <a:lnTo>
                    <a:pt x="239" y="247"/>
                  </a:lnTo>
                  <a:lnTo>
                    <a:pt x="254" y="268"/>
                  </a:lnTo>
                  <a:lnTo>
                    <a:pt x="271" y="286"/>
                  </a:lnTo>
                  <a:lnTo>
                    <a:pt x="289" y="304"/>
                  </a:lnTo>
                  <a:lnTo>
                    <a:pt x="329" y="335"/>
                  </a:lnTo>
                  <a:lnTo>
                    <a:pt x="371" y="364"/>
                  </a:lnTo>
                  <a:lnTo>
                    <a:pt x="381" y="378"/>
                  </a:lnTo>
                  <a:lnTo>
                    <a:pt x="387" y="386"/>
                  </a:lnTo>
                  <a:lnTo>
                    <a:pt x="392" y="392"/>
                  </a:lnTo>
                  <a:lnTo>
                    <a:pt x="413" y="410"/>
                  </a:lnTo>
                  <a:lnTo>
                    <a:pt x="435" y="428"/>
                  </a:lnTo>
                  <a:lnTo>
                    <a:pt x="479" y="462"/>
                  </a:lnTo>
                  <a:lnTo>
                    <a:pt x="489" y="474"/>
                  </a:lnTo>
                  <a:lnTo>
                    <a:pt x="500" y="486"/>
                  </a:lnTo>
                  <a:lnTo>
                    <a:pt x="525" y="509"/>
                  </a:lnTo>
                  <a:lnTo>
                    <a:pt x="551" y="528"/>
                  </a:lnTo>
                  <a:lnTo>
                    <a:pt x="577" y="548"/>
                  </a:lnTo>
                  <a:lnTo>
                    <a:pt x="581" y="554"/>
                  </a:lnTo>
                  <a:lnTo>
                    <a:pt x="584" y="558"/>
                  </a:lnTo>
                  <a:lnTo>
                    <a:pt x="587" y="562"/>
                  </a:lnTo>
                  <a:lnTo>
                    <a:pt x="588" y="565"/>
                  </a:lnTo>
                  <a:lnTo>
                    <a:pt x="590" y="565"/>
                  </a:lnTo>
                  <a:lnTo>
                    <a:pt x="591" y="567"/>
                  </a:lnTo>
                  <a:lnTo>
                    <a:pt x="597" y="570"/>
                  </a:lnTo>
                  <a:lnTo>
                    <a:pt x="605" y="576"/>
                  </a:lnTo>
                  <a:lnTo>
                    <a:pt x="610" y="580"/>
                  </a:lnTo>
                  <a:lnTo>
                    <a:pt x="617" y="586"/>
                  </a:lnTo>
                  <a:lnTo>
                    <a:pt x="660" y="628"/>
                  </a:lnTo>
                  <a:lnTo>
                    <a:pt x="681" y="649"/>
                  </a:lnTo>
                  <a:lnTo>
                    <a:pt x="703" y="669"/>
                  </a:lnTo>
                  <a:lnTo>
                    <a:pt x="711" y="693"/>
                  </a:lnTo>
                  <a:lnTo>
                    <a:pt x="717" y="705"/>
                  </a:lnTo>
                  <a:lnTo>
                    <a:pt x="724" y="717"/>
                  </a:lnTo>
                  <a:lnTo>
                    <a:pt x="729" y="724"/>
                  </a:lnTo>
                  <a:lnTo>
                    <a:pt x="733" y="729"/>
                  </a:lnTo>
                  <a:lnTo>
                    <a:pt x="739" y="735"/>
                  </a:lnTo>
                  <a:lnTo>
                    <a:pt x="744" y="741"/>
                  </a:lnTo>
                  <a:lnTo>
                    <a:pt x="746" y="747"/>
                  </a:lnTo>
                  <a:lnTo>
                    <a:pt x="748" y="752"/>
                  </a:lnTo>
                  <a:lnTo>
                    <a:pt x="757" y="775"/>
                  </a:lnTo>
                  <a:lnTo>
                    <a:pt x="764" y="796"/>
                  </a:lnTo>
                  <a:lnTo>
                    <a:pt x="770" y="818"/>
                  </a:lnTo>
                  <a:lnTo>
                    <a:pt x="779" y="839"/>
                  </a:lnTo>
                  <a:lnTo>
                    <a:pt x="786" y="851"/>
                  </a:lnTo>
                  <a:lnTo>
                    <a:pt x="794" y="863"/>
                  </a:lnTo>
                  <a:lnTo>
                    <a:pt x="813" y="884"/>
                  </a:lnTo>
                  <a:lnTo>
                    <a:pt x="834" y="902"/>
                  </a:lnTo>
                  <a:lnTo>
                    <a:pt x="855" y="919"/>
                  </a:lnTo>
                  <a:lnTo>
                    <a:pt x="859" y="929"/>
                  </a:lnTo>
                  <a:lnTo>
                    <a:pt x="862" y="932"/>
                  </a:lnTo>
                  <a:lnTo>
                    <a:pt x="862" y="934"/>
                  </a:lnTo>
                </a:path>
              </a:pathLst>
            </a:custGeom>
            <a:noFill/>
            <a:ln w="76200" cap="rnd" cmpd="sng">
              <a:solidFill>
                <a:srgbClr val="996633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0564" name="Freeform 84"/>
            <p:cNvSpPr>
              <a:spLocks/>
            </p:cNvSpPr>
            <p:nvPr/>
          </p:nvSpPr>
          <p:spPr bwMode="auto">
            <a:xfrm>
              <a:off x="1042" y="2367"/>
              <a:ext cx="335" cy="309"/>
            </a:xfrm>
            <a:custGeom>
              <a:avLst/>
              <a:gdLst/>
              <a:ahLst/>
              <a:cxnLst>
                <a:cxn ang="0">
                  <a:pos x="310" y="255"/>
                </a:cxn>
                <a:cxn ang="0">
                  <a:pos x="323" y="228"/>
                </a:cxn>
                <a:cxn ang="0">
                  <a:pos x="331" y="210"/>
                </a:cxn>
                <a:cxn ang="0">
                  <a:pos x="334" y="200"/>
                </a:cxn>
                <a:cxn ang="0">
                  <a:pos x="334" y="195"/>
                </a:cxn>
                <a:cxn ang="0">
                  <a:pos x="330" y="189"/>
                </a:cxn>
                <a:cxn ang="0">
                  <a:pos x="319" y="174"/>
                </a:cxn>
                <a:cxn ang="0">
                  <a:pos x="304" y="158"/>
                </a:cxn>
                <a:cxn ang="0">
                  <a:pos x="291" y="145"/>
                </a:cxn>
                <a:cxn ang="0">
                  <a:pos x="266" y="124"/>
                </a:cxn>
                <a:cxn ang="0">
                  <a:pos x="224" y="91"/>
                </a:cxn>
                <a:cxn ang="0">
                  <a:pos x="159" y="46"/>
                </a:cxn>
                <a:cxn ang="0">
                  <a:pos x="104" y="13"/>
                </a:cxn>
                <a:cxn ang="0">
                  <a:pos x="83" y="3"/>
                </a:cxn>
                <a:cxn ang="0">
                  <a:pos x="72" y="0"/>
                </a:cxn>
                <a:cxn ang="0">
                  <a:pos x="63" y="0"/>
                </a:cxn>
                <a:cxn ang="0">
                  <a:pos x="52" y="4"/>
                </a:cxn>
                <a:cxn ang="0">
                  <a:pos x="44" y="7"/>
                </a:cxn>
                <a:cxn ang="0">
                  <a:pos x="41" y="9"/>
                </a:cxn>
                <a:cxn ang="0">
                  <a:pos x="35" y="16"/>
                </a:cxn>
                <a:cxn ang="0">
                  <a:pos x="27" y="25"/>
                </a:cxn>
                <a:cxn ang="0">
                  <a:pos x="13" y="47"/>
                </a:cxn>
                <a:cxn ang="0">
                  <a:pos x="3" y="70"/>
                </a:cxn>
                <a:cxn ang="0">
                  <a:pos x="1" y="80"/>
                </a:cxn>
                <a:cxn ang="0">
                  <a:pos x="1" y="89"/>
                </a:cxn>
                <a:cxn ang="0">
                  <a:pos x="4" y="99"/>
                </a:cxn>
                <a:cxn ang="0">
                  <a:pos x="6" y="106"/>
                </a:cxn>
                <a:cxn ang="0">
                  <a:pos x="8" y="111"/>
                </a:cxn>
                <a:cxn ang="0">
                  <a:pos x="14" y="117"/>
                </a:cxn>
                <a:cxn ang="0">
                  <a:pos x="21" y="124"/>
                </a:cxn>
                <a:cxn ang="0">
                  <a:pos x="26" y="130"/>
                </a:cxn>
                <a:cxn ang="0">
                  <a:pos x="44" y="154"/>
                </a:cxn>
                <a:cxn ang="0">
                  <a:pos x="85" y="198"/>
                </a:cxn>
                <a:cxn ang="0">
                  <a:pos x="111" y="224"/>
                </a:cxn>
                <a:cxn ang="0">
                  <a:pos x="120" y="235"/>
                </a:cxn>
                <a:cxn ang="0">
                  <a:pos x="143" y="252"/>
                </a:cxn>
                <a:cxn ang="0">
                  <a:pos x="178" y="273"/>
                </a:cxn>
                <a:cxn ang="0">
                  <a:pos x="208" y="290"/>
                </a:cxn>
                <a:cxn ang="0">
                  <a:pos x="233" y="303"/>
                </a:cxn>
                <a:cxn ang="0">
                  <a:pos x="245" y="307"/>
                </a:cxn>
                <a:cxn ang="0">
                  <a:pos x="255" y="307"/>
                </a:cxn>
                <a:cxn ang="0">
                  <a:pos x="271" y="305"/>
                </a:cxn>
                <a:cxn ang="0">
                  <a:pos x="278" y="304"/>
                </a:cxn>
                <a:cxn ang="0">
                  <a:pos x="282" y="302"/>
                </a:cxn>
                <a:cxn ang="0">
                  <a:pos x="292" y="296"/>
                </a:cxn>
                <a:cxn ang="0">
                  <a:pos x="299" y="292"/>
                </a:cxn>
                <a:cxn ang="0">
                  <a:pos x="304" y="286"/>
                </a:cxn>
                <a:cxn ang="0">
                  <a:pos x="310" y="275"/>
                </a:cxn>
                <a:cxn ang="0">
                  <a:pos x="313" y="268"/>
                </a:cxn>
                <a:cxn ang="0">
                  <a:pos x="315" y="264"/>
                </a:cxn>
                <a:cxn ang="0">
                  <a:pos x="314" y="262"/>
                </a:cxn>
                <a:cxn ang="0">
                  <a:pos x="310" y="264"/>
                </a:cxn>
                <a:cxn ang="0">
                  <a:pos x="303" y="269"/>
                </a:cxn>
              </a:cxnLst>
              <a:rect l="0" t="0" r="r" b="b"/>
              <a:pathLst>
                <a:path w="335" h="309">
                  <a:moveTo>
                    <a:pt x="303" y="269"/>
                  </a:moveTo>
                  <a:lnTo>
                    <a:pt x="310" y="255"/>
                  </a:lnTo>
                  <a:lnTo>
                    <a:pt x="316" y="242"/>
                  </a:lnTo>
                  <a:lnTo>
                    <a:pt x="323" y="228"/>
                  </a:lnTo>
                  <a:lnTo>
                    <a:pt x="329" y="214"/>
                  </a:lnTo>
                  <a:lnTo>
                    <a:pt x="331" y="210"/>
                  </a:lnTo>
                  <a:lnTo>
                    <a:pt x="333" y="205"/>
                  </a:lnTo>
                  <a:lnTo>
                    <a:pt x="334" y="200"/>
                  </a:lnTo>
                  <a:lnTo>
                    <a:pt x="334" y="198"/>
                  </a:lnTo>
                  <a:lnTo>
                    <a:pt x="334" y="195"/>
                  </a:lnTo>
                  <a:lnTo>
                    <a:pt x="332" y="192"/>
                  </a:lnTo>
                  <a:lnTo>
                    <a:pt x="330" y="189"/>
                  </a:lnTo>
                  <a:lnTo>
                    <a:pt x="325" y="181"/>
                  </a:lnTo>
                  <a:lnTo>
                    <a:pt x="319" y="174"/>
                  </a:lnTo>
                  <a:lnTo>
                    <a:pt x="311" y="166"/>
                  </a:lnTo>
                  <a:lnTo>
                    <a:pt x="304" y="158"/>
                  </a:lnTo>
                  <a:lnTo>
                    <a:pt x="297" y="151"/>
                  </a:lnTo>
                  <a:lnTo>
                    <a:pt x="291" y="145"/>
                  </a:lnTo>
                  <a:lnTo>
                    <a:pt x="286" y="141"/>
                  </a:lnTo>
                  <a:lnTo>
                    <a:pt x="266" y="124"/>
                  </a:lnTo>
                  <a:lnTo>
                    <a:pt x="245" y="107"/>
                  </a:lnTo>
                  <a:lnTo>
                    <a:pt x="224" y="91"/>
                  </a:lnTo>
                  <a:lnTo>
                    <a:pt x="203" y="76"/>
                  </a:lnTo>
                  <a:lnTo>
                    <a:pt x="159" y="46"/>
                  </a:lnTo>
                  <a:lnTo>
                    <a:pt x="114" y="18"/>
                  </a:lnTo>
                  <a:lnTo>
                    <a:pt x="104" y="13"/>
                  </a:lnTo>
                  <a:lnTo>
                    <a:pt x="94" y="7"/>
                  </a:lnTo>
                  <a:lnTo>
                    <a:pt x="83" y="3"/>
                  </a:lnTo>
                  <a:lnTo>
                    <a:pt x="78" y="1"/>
                  </a:lnTo>
                  <a:lnTo>
                    <a:pt x="72" y="0"/>
                  </a:lnTo>
                  <a:lnTo>
                    <a:pt x="68" y="0"/>
                  </a:lnTo>
                  <a:lnTo>
                    <a:pt x="63" y="0"/>
                  </a:lnTo>
                  <a:lnTo>
                    <a:pt x="57" y="2"/>
                  </a:lnTo>
                  <a:lnTo>
                    <a:pt x="52" y="4"/>
                  </a:lnTo>
                  <a:lnTo>
                    <a:pt x="48" y="5"/>
                  </a:lnTo>
                  <a:lnTo>
                    <a:pt x="44" y="7"/>
                  </a:lnTo>
                  <a:lnTo>
                    <a:pt x="42" y="8"/>
                  </a:lnTo>
                  <a:lnTo>
                    <a:pt x="41" y="9"/>
                  </a:lnTo>
                  <a:lnTo>
                    <a:pt x="38" y="12"/>
                  </a:lnTo>
                  <a:lnTo>
                    <a:pt x="35" y="16"/>
                  </a:lnTo>
                  <a:lnTo>
                    <a:pt x="31" y="20"/>
                  </a:lnTo>
                  <a:lnTo>
                    <a:pt x="27" y="25"/>
                  </a:lnTo>
                  <a:lnTo>
                    <a:pt x="20" y="35"/>
                  </a:lnTo>
                  <a:lnTo>
                    <a:pt x="13" y="47"/>
                  </a:lnTo>
                  <a:lnTo>
                    <a:pt x="7" y="58"/>
                  </a:lnTo>
                  <a:lnTo>
                    <a:pt x="3" y="70"/>
                  </a:lnTo>
                  <a:lnTo>
                    <a:pt x="2" y="75"/>
                  </a:lnTo>
                  <a:lnTo>
                    <a:pt x="1" y="80"/>
                  </a:lnTo>
                  <a:lnTo>
                    <a:pt x="0" y="85"/>
                  </a:lnTo>
                  <a:lnTo>
                    <a:pt x="1" y="89"/>
                  </a:lnTo>
                  <a:lnTo>
                    <a:pt x="2" y="94"/>
                  </a:lnTo>
                  <a:lnTo>
                    <a:pt x="4" y="99"/>
                  </a:lnTo>
                  <a:lnTo>
                    <a:pt x="5" y="103"/>
                  </a:lnTo>
                  <a:lnTo>
                    <a:pt x="6" y="106"/>
                  </a:lnTo>
                  <a:lnTo>
                    <a:pt x="7" y="109"/>
                  </a:lnTo>
                  <a:lnTo>
                    <a:pt x="8" y="111"/>
                  </a:lnTo>
                  <a:lnTo>
                    <a:pt x="11" y="115"/>
                  </a:lnTo>
                  <a:lnTo>
                    <a:pt x="14" y="117"/>
                  </a:lnTo>
                  <a:lnTo>
                    <a:pt x="18" y="120"/>
                  </a:lnTo>
                  <a:lnTo>
                    <a:pt x="21" y="124"/>
                  </a:lnTo>
                  <a:lnTo>
                    <a:pt x="24" y="127"/>
                  </a:lnTo>
                  <a:lnTo>
                    <a:pt x="26" y="130"/>
                  </a:lnTo>
                  <a:lnTo>
                    <a:pt x="35" y="142"/>
                  </a:lnTo>
                  <a:lnTo>
                    <a:pt x="44" y="154"/>
                  </a:lnTo>
                  <a:lnTo>
                    <a:pt x="63" y="176"/>
                  </a:lnTo>
                  <a:lnTo>
                    <a:pt x="85" y="198"/>
                  </a:lnTo>
                  <a:lnTo>
                    <a:pt x="107" y="218"/>
                  </a:lnTo>
                  <a:lnTo>
                    <a:pt x="111" y="224"/>
                  </a:lnTo>
                  <a:lnTo>
                    <a:pt x="116" y="230"/>
                  </a:lnTo>
                  <a:lnTo>
                    <a:pt x="120" y="235"/>
                  </a:lnTo>
                  <a:lnTo>
                    <a:pt x="126" y="240"/>
                  </a:lnTo>
                  <a:lnTo>
                    <a:pt x="143" y="252"/>
                  </a:lnTo>
                  <a:lnTo>
                    <a:pt x="161" y="263"/>
                  </a:lnTo>
                  <a:lnTo>
                    <a:pt x="178" y="273"/>
                  </a:lnTo>
                  <a:lnTo>
                    <a:pt x="196" y="284"/>
                  </a:lnTo>
                  <a:lnTo>
                    <a:pt x="208" y="290"/>
                  </a:lnTo>
                  <a:lnTo>
                    <a:pt x="220" y="297"/>
                  </a:lnTo>
                  <a:lnTo>
                    <a:pt x="233" y="303"/>
                  </a:lnTo>
                  <a:lnTo>
                    <a:pt x="239" y="305"/>
                  </a:lnTo>
                  <a:lnTo>
                    <a:pt x="245" y="307"/>
                  </a:lnTo>
                  <a:lnTo>
                    <a:pt x="249" y="308"/>
                  </a:lnTo>
                  <a:lnTo>
                    <a:pt x="255" y="307"/>
                  </a:lnTo>
                  <a:lnTo>
                    <a:pt x="266" y="306"/>
                  </a:lnTo>
                  <a:lnTo>
                    <a:pt x="271" y="305"/>
                  </a:lnTo>
                  <a:lnTo>
                    <a:pt x="275" y="304"/>
                  </a:lnTo>
                  <a:lnTo>
                    <a:pt x="278" y="304"/>
                  </a:lnTo>
                  <a:lnTo>
                    <a:pt x="279" y="303"/>
                  </a:lnTo>
                  <a:lnTo>
                    <a:pt x="282" y="302"/>
                  </a:lnTo>
                  <a:lnTo>
                    <a:pt x="285" y="300"/>
                  </a:lnTo>
                  <a:lnTo>
                    <a:pt x="292" y="296"/>
                  </a:lnTo>
                  <a:lnTo>
                    <a:pt x="296" y="294"/>
                  </a:lnTo>
                  <a:lnTo>
                    <a:pt x="299" y="292"/>
                  </a:lnTo>
                  <a:lnTo>
                    <a:pt x="302" y="289"/>
                  </a:lnTo>
                  <a:lnTo>
                    <a:pt x="304" y="286"/>
                  </a:lnTo>
                  <a:lnTo>
                    <a:pt x="307" y="280"/>
                  </a:lnTo>
                  <a:lnTo>
                    <a:pt x="310" y="275"/>
                  </a:lnTo>
                  <a:lnTo>
                    <a:pt x="311" y="271"/>
                  </a:lnTo>
                  <a:lnTo>
                    <a:pt x="313" y="268"/>
                  </a:lnTo>
                  <a:lnTo>
                    <a:pt x="314" y="266"/>
                  </a:lnTo>
                  <a:lnTo>
                    <a:pt x="315" y="264"/>
                  </a:lnTo>
                  <a:lnTo>
                    <a:pt x="315" y="263"/>
                  </a:lnTo>
                  <a:lnTo>
                    <a:pt x="314" y="262"/>
                  </a:lnTo>
                  <a:lnTo>
                    <a:pt x="313" y="262"/>
                  </a:lnTo>
                  <a:lnTo>
                    <a:pt x="310" y="264"/>
                  </a:lnTo>
                  <a:lnTo>
                    <a:pt x="307" y="266"/>
                  </a:lnTo>
                  <a:lnTo>
                    <a:pt x="303" y="269"/>
                  </a:lnTo>
                </a:path>
              </a:pathLst>
            </a:custGeom>
            <a:solidFill>
              <a:srgbClr val="996633"/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0565" name="Freeform 85"/>
            <p:cNvSpPr>
              <a:spLocks/>
            </p:cNvSpPr>
            <p:nvPr/>
          </p:nvSpPr>
          <p:spPr bwMode="auto">
            <a:xfrm>
              <a:off x="995" y="2547"/>
              <a:ext cx="57" cy="53"/>
            </a:xfrm>
            <a:custGeom>
              <a:avLst/>
              <a:gdLst/>
              <a:ahLst/>
              <a:cxnLst>
                <a:cxn ang="0">
                  <a:pos x="46" y="1"/>
                </a:cxn>
                <a:cxn ang="0">
                  <a:pos x="39" y="2"/>
                </a:cxn>
                <a:cxn ang="0">
                  <a:pos x="34" y="4"/>
                </a:cxn>
                <a:cxn ang="0">
                  <a:pos x="30" y="6"/>
                </a:cxn>
                <a:cxn ang="0">
                  <a:pos x="26" y="10"/>
                </a:cxn>
                <a:cxn ang="0">
                  <a:pos x="22" y="14"/>
                </a:cxn>
                <a:cxn ang="0">
                  <a:pos x="15" y="21"/>
                </a:cxn>
                <a:cxn ang="0">
                  <a:pos x="11" y="25"/>
                </a:cxn>
                <a:cxn ang="0">
                  <a:pos x="8" y="29"/>
                </a:cxn>
                <a:cxn ang="0">
                  <a:pos x="6" y="32"/>
                </a:cxn>
                <a:cxn ang="0">
                  <a:pos x="4" y="33"/>
                </a:cxn>
                <a:cxn ang="0">
                  <a:pos x="4" y="34"/>
                </a:cxn>
                <a:cxn ang="0">
                  <a:pos x="4" y="35"/>
                </a:cxn>
                <a:cxn ang="0">
                  <a:pos x="3" y="38"/>
                </a:cxn>
                <a:cxn ang="0">
                  <a:pos x="1" y="42"/>
                </a:cxn>
                <a:cxn ang="0">
                  <a:pos x="0" y="44"/>
                </a:cxn>
                <a:cxn ang="0">
                  <a:pos x="0" y="46"/>
                </a:cxn>
                <a:cxn ang="0">
                  <a:pos x="0" y="47"/>
                </a:cxn>
                <a:cxn ang="0">
                  <a:pos x="1" y="49"/>
                </a:cxn>
                <a:cxn ang="0">
                  <a:pos x="4" y="51"/>
                </a:cxn>
                <a:cxn ang="0">
                  <a:pos x="6" y="52"/>
                </a:cxn>
                <a:cxn ang="0">
                  <a:pos x="9" y="52"/>
                </a:cxn>
                <a:cxn ang="0">
                  <a:pos x="12" y="51"/>
                </a:cxn>
                <a:cxn ang="0">
                  <a:pos x="14" y="49"/>
                </a:cxn>
                <a:cxn ang="0">
                  <a:pos x="17" y="47"/>
                </a:cxn>
                <a:cxn ang="0">
                  <a:pos x="20" y="45"/>
                </a:cxn>
                <a:cxn ang="0">
                  <a:pos x="25" y="39"/>
                </a:cxn>
                <a:cxn ang="0">
                  <a:pos x="29" y="33"/>
                </a:cxn>
                <a:cxn ang="0">
                  <a:pos x="32" y="29"/>
                </a:cxn>
                <a:cxn ang="0">
                  <a:pos x="33" y="27"/>
                </a:cxn>
                <a:cxn ang="0">
                  <a:pos x="34" y="25"/>
                </a:cxn>
                <a:cxn ang="0">
                  <a:pos x="35" y="24"/>
                </a:cxn>
                <a:cxn ang="0">
                  <a:pos x="35" y="24"/>
                </a:cxn>
                <a:cxn ang="0">
                  <a:pos x="36" y="23"/>
                </a:cxn>
                <a:cxn ang="0">
                  <a:pos x="37" y="22"/>
                </a:cxn>
                <a:cxn ang="0">
                  <a:pos x="40" y="19"/>
                </a:cxn>
                <a:cxn ang="0">
                  <a:pos x="44" y="16"/>
                </a:cxn>
                <a:cxn ang="0">
                  <a:pos x="48" y="13"/>
                </a:cxn>
                <a:cxn ang="0">
                  <a:pos x="51" y="10"/>
                </a:cxn>
                <a:cxn ang="0">
                  <a:pos x="54" y="7"/>
                </a:cxn>
                <a:cxn ang="0">
                  <a:pos x="56" y="6"/>
                </a:cxn>
                <a:cxn ang="0">
                  <a:pos x="56" y="5"/>
                </a:cxn>
                <a:cxn ang="0">
                  <a:pos x="56" y="5"/>
                </a:cxn>
                <a:cxn ang="0">
                  <a:pos x="56" y="4"/>
                </a:cxn>
                <a:cxn ang="0">
                  <a:pos x="54" y="3"/>
                </a:cxn>
                <a:cxn ang="0">
                  <a:pos x="52" y="2"/>
                </a:cxn>
                <a:cxn ang="0">
                  <a:pos x="49" y="1"/>
                </a:cxn>
              </a:cxnLst>
              <a:rect l="0" t="0" r="r" b="b"/>
              <a:pathLst>
                <a:path w="57" h="53">
                  <a:moveTo>
                    <a:pt x="48" y="0"/>
                  </a:moveTo>
                  <a:lnTo>
                    <a:pt x="46" y="1"/>
                  </a:lnTo>
                  <a:lnTo>
                    <a:pt x="43" y="1"/>
                  </a:lnTo>
                  <a:lnTo>
                    <a:pt x="39" y="2"/>
                  </a:lnTo>
                  <a:lnTo>
                    <a:pt x="36" y="3"/>
                  </a:lnTo>
                  <a:lnTo>
                    <a:pt x="34" y="4"/>
                  </a:lnTo>
                  <a:lnTo>
                    <a:pt x="32" y="5"/>
                  </a:lnTo>
                  <a:lnTo>
                    <a:pt x="30" y="6"/>
                  </a:lnTo>
                  <a:lnTo>
                    <a:pt x="28" y="8"/>
                  </a:lnTo>
                  <a:lnTo>
                    <a:pt x="26" y="10"/>
                  </a:lnTo>
                  <a:lnTo>
                    <a:pt x="24" y="12"/>
                  </a:lnTo>
                  <a:lnTo>
                    <a:pt x="22" y="14"/>
                  </a:lnTo>
                  <a:lnTo>
                    <a:pt x="17" y="18"/>
                  </a:lnTo>
                  <a:lnTo>
                    <a:pt x="15" y="21"/>
                  </a:lnTo>
                  <a:lnTo>
                    <a:pt x="13" y="23"/>
                  </a:lnTo>
                  <a:lnTo>
                    <a:pt x="11" y="25"/>
                  </a:lnTo>
                  <a:lnTo>
                    <a:pt x="10" y="27"/>
                  </a:lnTo>
                  <a:lnTo>
                    <a:pt x="8" y="29"/>
                  </a:lnTo>
                  <a:lnTo>
                    <a:pt x="7" y="31"/>
                  </a:lnTo>
                  <a:lnTo>
                    <a:pt x="6" y="32"/>
                  </a:lnTo>
                  <a:lnTo>
                    <a:pt x="5" y="33"/>
                  </a:lnTo>
                  <a:lnTo>
                    <a:pt x="4" y="33"/>
                  </a:lnTo>
                  <a:lnTo>
                    <a:pt x="4" y="34"/>
                  </a:lnTo>
                  <a:lnTo>
                    <a:pt x="4" y="34"/>
                  </a:lnTo>
                  <a:lnTo>
                    <a:pt x="4" y="34"/>
                  </a:lnTo>
                  <a:lnTo>
                    <a:pt x="4" y="35"/>
                  </a:lnTo>
                  <a:lnTo>
                    <a:pt x="3" y="36"/>
                  </a:lnTo>
                  <a:lnTo>
                    <a:pt x="3" y="38"/>
                  </a:lnTo>
                  <a:lnTo>
                    <a:pt x="2" y="40"/>
                  </a:lnTo>
                  <a:lnTo>
                    <a:pt x="1" y="42"/>
                  </a:lnTo>
                  <a:lnTo>
                    <a:pt x="0" y="43"/>
                  </a:lnTo>
                  <a:lnTo>
                    <a:pt x="0" y="44"/>
                  </a:lnTo>
                  <a:lnTo>
                    <a:pt x="0" y="45"/>
                  </a:lnTo>
                  <a:lnTo>
                    <a:pt x="0" y="46"/>
                  </a:lnTo>
                  <a:lnTo>
                    <a:pt x="0" y="47"/>
                  </a:lnTo>
                  <a:lnTo>
                    <a:pt x="0" y="47"/>
                  </a:lnTo>
                  <a:lnTo>
                    <a:pt x="0" y="48"/>
                  </a:lnTo>
                  <a:lnTo>
                    <a:pt x="1" y="49"/>
                  </a:lnTo>
                  <a:lnTo>
                    <a:pt x="2" y="50"/>
                  </a:lnTo>
                  <a:lnTo>
                    <a:pt x="4" y="51"/>
                  </a:lnTo>
                  <a:lnTo>
                    <a:pt x="5" y="51"/>
                  </a:lnTo>
                  <a:lnTo>
                    <a:pt x="6" y="52"/>
                  </a:lnTo>
                  <a:lnTo>
                    <a:pt x="8" y="52"/>
                  </a:lnTo>
                  <a:lnTo>
                    <a:pt x="9" y="52"/>
                  </a:lnTo>
                  <a:lnTo>
                    <a:pt x="10" y="51"/>
                  </a:lnTo>
                  <a:lnTo>
                    <a:pt x="12" y="51"/>
                  </a:lnTo>
                  <a:lnTo>
                    <a:pt x="13" y="50"/>
                  </a:lnTo>
                  <a:lnTo>
                    <a:pt x="14" y="49"/>
                  </a:lnTo>
                  <a:lnTo>
                    <a:pt x="16" y="48"/>
                  </a:lnTo>
                  <a:lnTo>
                    <a:pt x="17" y="47"/>
                  </a:lnTo>
                  <a:lnTo>
                    <a:pt x="19" y="46"/>
                  </a:lnTo>
                  <a:lnTo>
                    <a:pt x="20" y="45"/>
                  </a:lnTo>
                  <a:lnTo>
                    <a:pt x="23" y="42"/>
                  </a:lnTo>
                  <a:lnTo>
                    <a:pt x="25" y="39"/>
                  </a:lnTo>
                  <a:lnTo>
                    <a:pt x="27" y="36"/>
                  </a:lnTo>
                  <a:lnTo>
                    <a:pt x="29" y="33"/>
                  </a:lnTo>
                  <a:lnTo>
                    <a:pt x="31" y="30"/>
                  </a:lnTo>
                  <a:lnTo>
                    <a:pt x="32" y="29"/>
                  </a:lnTo>
                  <a:lnTo>
                    <a:pt x="33" y="28"/>
                  </a:lnTo>
                  <a:lnTo>
                    <a:pt x="33" y="27"/>
                  </a:lnTo>
                  <a:lnTo>
                    <a:pt x="34" y="26"/>
                  </a:lnTo>
                  <a:lnTo>
                    <a:pt x="34" y="25"/>
                  </a:lnTo>
                  <a:lnTo>
                    <a:pt x="35" y="25"/>
                  </a:lnTo>
                  <a:lnTo>
                    <a:pt x="35" y="24"/>
                  </a:lnTo>
                  <a:lnTo>
                    <a:pt x="35" y="24"/>
                  </a:lnTo>
                  <a:lnTo>
                    <a:pt x="35" y="24"/>
                  </a:lnTo>
                  <a:lnTo>
                    <a:pt x="35" y="24"/>
                  </a:lnTo>
                  <a:lnTo>
                    <a:pt x="36" y="23"/>
                  </a:lnTo>
                  <a:lnTo>
                    <a:pt x="36" y="23"/>
                  </a:lnTo>
                  <a:lnTo>
                    <a:pt x="37" y="22"/>
                  </a:lnTo>
                  <a:lnTo>
                    <a:pt x="39" y="21"/>
                  </a:lnTo>
                  <a:lnTo>
                    <a:pt x="40" y="19"/>
                  </a:lnTo>
                  <a:lnTo>
                    <a:pt x="42" y="18"/>
                  </a:lnTo>
                  <a:lnTo>
                    <a:pt x="44" y="16"/>
                  </a:lnTo>
                  <a:lnTo>
                    <a:pt x="46" y="15"/>
                  </a:lnTo>
                  <a:lnTo>
                    <a:pt x="48" y="13"/>
                  </a:lnTo>
                  <a:lnTo>
                    <a:pt x="50" y="11"/>
                  </a:lnTo>
                  <a:lnTo>
                    <a:pt x="51" y="10"/>
                  </a:lnTo>
                  <a:lnTo>
                    <a:pt x="53" y="8"/>
                  </a:lnTo>
                  <a:lnTo>
                    <a:pt x="54" y="7"/>
                  </a:lnTo>
                  <a:lnTo>
                    <a:pt x="55" y="6"/>
                  </a:lnTo>
                  <a:lnTo>
                    <a:pt x="56" y="6"/>
                  </a:lnTo>
                  <a:lnTo>
                    <a:pt x="56" y="5"/>
                  </a:lnTo>
                  <a:lnTo>
                    <a:pt x="56" y="5"/>
                  </a:lnTo>
                  <a:lnTo>
                    <a:pt x="56" y="5"/>
                  </a:lnTo>
                  <a:lnTo>
                    <a:pt x="56" y="5"/>
                  </a:lnTo>
                  <a:lnTo>
                    <a:pt x="56" y="4"/>
                  </a:lnTo>
                  <a:lnTo>
                    <a:pt x="56" y="4"/>
                  </a:lnTo>
                  <a:lnTo>
                    <a:pt x="55" y="3"/>
                  </a:lnTo>
                  <a:lnTo>
                    <a:pt x="54" y="3"/>
                  </a:lnTo>
                  <a:lnTo>
                    <a:pt x="53" y="2"/>
                  </a:lnTo>
                  <a:lnTo>
                    <a:pt x="52" y="2"/>
                  </a:lnTo>
                  <a:lnTo>
                    <a:pt x="51" y="1"/>
                  </a:lnTo>
                  <a:lnTo>
                    <a:pt x="49" y="1"/>
                  </a:lnTo>
                  <a:lnTo>
                    <a:pt x="48" y="0"/>
                  </a:lnTo>
                </a:path>
              </a:pathLst>
            </a:custGeom>
            <a:solidFill>
              <a:srgbClr val="6699FF"/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0566" name="Freeform 86"/>
            <p:cNvSpPr>
              <a:spLocks/>
            </p:cNvSpPr>
            <p:nvPr/>
          </p:nvSpPr>
          <p:spPr bwMode="auto">
            <a:xfrm>
              <a:off x="916" y="2660"/>
              <a:ext cx="58" cy="52"/>
            </a:xfrm>
            <a:custGeom>
              <a:avLst/>
              <a:gdLst/>
              <a:ahLst/>
              <a:cxnLst>
                <a:cxn ang="0">
                  <a:pos x="47" y="1"/>
                </a:cxn>
                <a:cxn ang="0">
                  <a:pos x="39" y="2"/>
                </a:cxn>
                <a:cxn ang="0">
                  <a:pos x="34" y="4"/>
                </a:cxn>
                <a:cxn ang="0">
                  <a:pos x="30" y="6"/>
                </a:cxn>
                <a:cxn ang="0">
                  <a:pos x="26" y="9"/>
                </a:cxn>
                <a:cxn ang="0">
                  <a:pos x="22" y="13"/>
                </a:cxn>
                <a:cxn ang="0">
                  <a:pos x="17" y="18"/>
                </a:cxn>
                <a:cxn ang="0">
                  <a:pos x="13" y="23"/>
                </a:cxn>
                <a:cxn ang="0">
                  <a:pos x="10" y="27"/>
                </a:cxn>
                <a:cxn ang="0">
                  <a:pos x="7" y="31"/>
                </a:cxn>
                <a:cxn ang="0">
                  <a:pos x="5" y="33"/>
                </a:cxn>
                <a:cxn ang="0">
                  <a:pos x="4" y="34"/>
                </a:cxn>
                <a:cxn ang="0">
                  <a:pos x="4" y="34"/>
                </a:cxn>
                <a:cxn ang="0">
                  <a:pos x="3" y="36"/>
                </a:cxn>
                <a:cxn ang="0">
                  <a:pos x="2" y="40"/>
                </a:cxn>
                <a:cxn ang="0">
                  <a:pos x="0" y="43"/>
                </a:cxn>
                <a:cxn ang="0">
                  <a:pos x="0" y="44"/>
                </a:cxn>
                <a:cxn ang="0">
                  <a:pos x="0" y="46"/>
                </a:cxn>
                <a:cxn ang="0">
                  <a:pos x="0" y="47"/>
                </a:cxn>
                <a:cxn ang="0">
                  <a:pos x="2" y="49"/>
                </a:cxn>
                <a:cxn ang="0">
                  <a:pos x="5" y="51"/>
                </a:cxn>
                <a:cxn ang="0">
                  <a:pos x="8" y="51"/>
                </a:cxn>
                <a:cxn ang="0">
                  <a:pos x="11" y="51"/>
                </a:cxn>
                <a:cxn ang="0">
                  <a:pos x="14" y="50"/>
                </a:cxn>
                <a:cxn ang="0">
                  <a:pos x="17" y="48"/>
                </a:cxn>
                <a:cxn ang="0">
                  <a:pos x="19" y="46"/>
                </a:cxn>
                <a:cxn ang="0">
                  <a:pos x="23" y="42"/>
                </a:cxn>
                <a:cxn ang="0">
                  <a:pos x="28" y="36"/>
                </a:cxn>
                <a:cxn ang="0">
                  <a:pos x="32" y="31"/>
                </a:cxn>
                <a:cxn ang="0">
                  <a:pos x="33" y="29"/>
                </a:cxn>
                <a:cxn ang="0">
                  <a:pos x="34" y="27"/>
                </a:cxn>
                <a:cxn ang="0">
                  <a:pos x="35" y="26"/>
                </a:cxn>
                <a:cxn ang="0">
                  <a:pos x="35" y="25"/>
                </a:cxn>
                <a:cxn ang="0">
                  <a:pos x="36" y="24"/>
                </a:cxn>
                <a:cxn ang="0">
                  <a:pos x="38" y="23"/>
                </a:cxn>
                <a:cxn ang="0">
                  <a:pos x="41" y="20"/>
                </a:cxn>
                <a:cxn ang="0">
                  <a:pos x="47" y="15"/>
                </a:cxn>
                <a:cxn ang="0">
                  <a:pos x="51" y="12"/>
                </a:cxn>
                <a:cxn ang="0">
                  <a:pos x="54" y="9"/>
                </a:cxn>
                <a:cxn ang="0">
                  <a:pos x="56" y="6"/>
                </a:cxn>
                <a:cxn ang="0">
                  <a:pos x="57" y="6"/>
                </a:cxn>
                <a:cxn ang="0">
                  <a:pos x="57" y="5"/>
                </a:cxn>
                <a:cxn ang="0">
                  <a:pos x="57" y="4"/>
                </a:cxn>
                <a:cxn ang="0">
                  <a:pos x="55" y="3"/>
                </a:cxn>
                <a:cxn ang="0">
                  <a:pos x="53" y="2"/>
                </a:cxn>
                <a:cxn ang="0">
                  <a:pos x="50" y="1"/>
                </a:cxn>
              </a:cxnLst>
              <a:rect l="0" t="0" r="r" b="b"/>
              <a:pathLst>
                <a:path w="58" h="52">
                  <a:moveTo>
                    <a:pt x="49" y="0"/>
                  </a:moveTo>
                  <a:lnTo>
                    <a:pt x="47" y="1"/>
                  </a:lnTo>
                  <a:lnTo>
                    <a:pt x="44" y="1"/>
                  </a:lnTo>
                  <a:lnTo>
                    <a:pt x="39" y="2"/>
                  </a:lnTo>
                  <a:lnTo>
                    <a:pt x="37" y="3"/>
                  </a:lnTo>
                  <a:lnTo>
                    <a:pt x="34" y="4"/>
                  </a:lnTo>
                  <a:lnTo>
                    <a:pt x="32" y="5"/>
                  </a:lnTo>
                  <a:lnTo>
                    <a:pt x="30" y="6"/>
                  </a:lnTo>
                  <a:lnTo>
                    <a:pt x="28" y="8"/>
                  </a:lnTo>
                  <a:lnTo>
                    <a:pt x="26" y="9"/>
                  </a:lnTo>
                  <a:lnTo>
                    <a:pt x="24" y="11"/>
                  </a:lnTo>
                  <a:lnTo>
                    <a:pt x="22" y="13"/>
                  </a:lnTo>
                  <a:lnTo>
                    <a:pt x="20" y="16"/>
                  </a:lnTo>
                  <a:lnTo>
                    <a:pt x="17" y="18"/>
                  </a:lnTo>
                  <a:lnTo>
                    <a:pt x="15" y="20"/>
                  </a:lnTo>
                  <a:lnTo>
                    <a:pt x="13" y="23"/>
                  </a:lnTo>
                  <a:lnTo>
                    <a:pt x="11" y="25"/>
                  </a:lnTo>
                  <a:lnTo>
                    <a:pt x="10" y="27"/>
                  </a:lnTo>
                  <a:lnTo>
                    <a:pt x="8" y="29"/>
                  </a:lnTo>
                  <a:lnTo>
                    <a:pt x="7" y="31"/>
                  </a:lnTo>
                  <a:lnTo>
                    <a:pt x="6" y="32"/>
                  </a:lnTo>
                  <a:lnTo>
                    <a:pt x="5" y="33"/>
                  </a:lnTo>
                  <a:lnTo>
                    <a:pt x="4" y="33"/>
                  </a:lnTo>
                  <a:lnTo>
                    <a:pt x="4" y="34"/>
                  </a:lnTo>
                  <a:lnTo>
                    <a:pt x="4" y="34"/>
                  </a:lnTo>
                  <a:lnTo>
                    <a:pt x="4" y="34"/>
                  </a:lnTo>
                  <a:lnTo>
                    <a:pt x="4" y="35"/>
                  </a:lnTo>
                  <a:lnTo>
                    <a:pt x="3" y="36"/>
                  </a:lnTo>
                  <a:lnTo>
                    <a:pt x="3" y="38"/>
                  </a:lnTo>
                  <a:lnTo>
                    <a:pt x="2" y="40"/>
                  </a:lnTo>
                  <a:lnTo>
                    <a:pt x="1" y="42"/>
                  </a:lnTo>
                  <a:lnTo>
                    <a:pt x="0" y="43"/>
                  </a:lnTo>
                  <a:lnTo>
                    <a:pt x="0" y="44"/>
                  </a:lnTo>
                  <a:lnTo>
                    <a:pt x="0" y="44"/>
                  </a:lnTo>
                  <a:lnTo>
                    <a:pt x="0" y="45"/>
                  </a:lnTo>
                  <a:lnTo>
                    <a:pt x="0" y="46"/>
                  </a:lnTo>
                  <a:lnTo>
                    <a:pt x="0" y="47"/>
                  </a:lnTo>
                  <a:lnTo>
                    <a:pt x="0" y="47"/>
                  </a:lnTo>
                  <a:lnTo>
                    <a:pt x="1" y="48"/>
                  </a:lnTo>
                  <a:lnTo>
                    <a:pt x="2" y="49"/>
                  </a:lnTo>
                  <a:lnTo>
                    <a:pt x="4" y="50"/>
                  </a:lnTo>
                  <a:lnTo>
                    <a:pt x="5" y="51"/>
                  </a:lnTo>
                  <a:lnTo>
                    <a:pt x="6" y="51"/>
                  </a:lnTo>
                  <a:lnTo>
                    <a:pt x="8" y="51"/>
                  </a:lnTo>
                  <a:lnTo>
                    <a:pt x="9" y="51"/>
                  </a:lnTo>
                  <a:lnTo>
                    <a:pt x="11" y="51"/>
                  </a:lnTo>
                  <a:lnTo>
                    <a:pt x="12" y="50"/>
                  </a:lnTo>
                  <a:lnTo>
                    <a:pt x="14" y="50"/>
                  </a:lnTo>
                  <a:lnTo>
                    <a:pt x="15" y="49"/>
                  </a:lnTo>
                  <a:lnTo>
                    <a:pt x="17" y="48"/>
                  </a:lnTo>
                  <a:lnTo>
                    <a:pt x="18" y="47"/>
                  </a:lnTo>
                  <a:lnTo>
                    <a:pt x="19" y="46"/>
                  </a:lnTo>
                  <a:lnTo>
                    <a:pt x="21" y="45"/>
                  </a:lnTo>
                  <a:lnTo>
                    <a:pt x="23" y="42"/>
                  </a:lnTo>
                  <a:lnTo>
                    <a:pt x="26" y="39"/>
                  </a:lnTo>
                  <a:lnTo>
                    <a:pt x="28" y="36"/>
                  </a:lnTo>
                  <a:lnTo>
                    <a:pt x="30" y="34"/>
                  </a:lnTo>
                  <a:lnTo>
                    <a:pt x="32" y="31"/>
                  </a:lnTo>
                  <a:lnTo>
                    <a:pt x="32" y="30"/>
                  </a:lnTo>
                  <a:lnTo>
                    <a:pt x="33" y="29"/>
                  </a:lnTo>
                  <a:lnTo>
                    <a:pt x="34" y="28"/>
                  </a:lnTo>
                  <a:lnTo>
                    <a:pt x="34" y="27"/>
                  </a:lnTo>
                  <a:lnTo>
                    <a:pt x="34" y="26"/>
                  </a:lnTo>
                  <a:lnTo>
                    <a:pt x="35" y="26"/>
                  </a:lnTo>
                  <a:lnTo>
                    <a:pt x="35" y="25"/>
                  </a:lnTo>
                  <a:lnTo>
                    <a:pt x="35" y="25"/>
                  </a:lnTo>
                  <a:lnTo>
                    <a:pt x="35" y="25"/>
                  </a:lnTo>
                  <a:lnTo>
                    <a:pt x="36" y="24"/>
                  </a:lnTo>
                  <a:lnTo>
                    <a:pt x="37" y="24"/>
                  </a:lnTo>
                  <a:lnTo>
                    <a:pt x="38" y="23"/>
                  </a:lnTo>
                  <a:lnTo>
                    <a:pt x="39" y="21"/>
                  </a:lnTo>
                  <a:lnTo>
                    <a:pt x="41" y="20"/>
                  </a:lnTo>
                  <a:lnTo>
                    <a:pt x="43" y="18"/>
                  </a:lnTo>
                  <a:lnTo>
                    <a:pt x="47" y="15"/>
                  </a:lnTo>
                  <a:lnTo>
                    <a:pt x="49" y="13"/>
                  </a:lnTo>
                  <a:lnTo>
                    <a:pt x="51" y="12"/>
                  </a:lnTo>
                  <a:lnTo>
                    <a:pt x="52" y="10"/>
                  </a:lnTo>
                  <a:lnTo>
                    <a:pt x="54" y="9"/>
                  </a:lnTo>
                  <a:lnTo>
                    <a:pt x="55" y="7"/>
                  </a:lnTo>
                  <a:lnTo>
                    <a:pt x="56" y="6"/>
                  </a:lnTo>
                  <a:lnTo>
                    <a:pt x="57" y="6"/>
                  </a:lnTo>
                  <a:lnTo>
                    <a:pt x="57" y="6"/>
                  </a:lnTo>
                  <a:lnTo>
                    <a:pt x="57" y="5"/>
                  </a:lnTo>
                  <a:lnTo>
                    <a:pt x="57" y="5"/>
                  </a:lnTo>
                  <a:lnTo>
                    <a:pt x="57" y="5"/>
                  </a:lnTo>
                  <a:lnTo>
                    <a:pt x="57" y="4"/>
                  </a:lnTo>
                  <a:lnTo>
                    <a:pt x="56" y="3"/>
                  </a:lnTo>
                  <a:lnTo>
                    <a:pt x="55" y="3"/>
                  </a:lnTo>
                  <a:lnTo>
                    <a:pt x="54" y="2"/>
                  </a:lnTo>
                  <a:lnTo>
                    <a:pt x="53" y="2"/>
                  </a:lnTo>
                  <a:lnTo>
                    <a:pt x="52" y="1"/>
                  </a:lnTo>
                  <a:lnTo>
                    <a:pt x="50" y="1"/>
                  </a:lnTo>
                  <a:lnTo>
                    <a:pt x="49" y="0"/>
                  </a:lnTo>
                </a:path>
              </a:pathLst>
            </a:custGeom>
            <a:solidFill>
              <a:srgbClr val="6699FF"/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0567" name="Freeform 87"/>
            <p:cNvSpPr>
              <a:spLocks/>
            </p:cNvSpPr>
            <p:nvPr/>
          </p:nvSpPr>
          <p:spPr bwMode="auto">
            <a:xfrm>
              <a:off x="908" y="2775"/>
              <a:ext cx="58" cy="53"/>
            </a:xfrm>
            <a:custGeom>
              <a:avLst/>
              <a:gdLst/>
              <a:ahLst/>
              <a:cxnLst>
                <a:cxn ang="0">
                  <a:pos x="47" y="1"/>
                </a:cxn>
                <a:cxn ang="0">
                  <a:pos x="42" y="2"/>
                </a:cxn>
                <a:cxn ang="0">
                  <a:pos x="37" y="3"/>
                </a:cxn>
                <a:cxn ang="0">
                  <a:pos x="33" y="5"/>
                </a:cxn>
                <a:cxn ang="0">
                  <a:pos x="31" y="6"/>
                </a:cxn>
                <a:cxn ang="0">
                  <a:pos x="27" y="10"/>
                </a:cxn>
                <a:cxn ang="0">
                  <a:pos x="23" y="14"/>
                </a:cxn>
                <a:cxn ang="0">
                  <a:pos x="18" y="19"/>
                </a:cxn>
                <a:cxn ang="0">
                  <a:pos x="14" y="24"/>
                </a:cxn>
                <a:cxn ang="0">
                  <a:pos x="10" y="28"/>
                </a:cxn>
                <a:cxn ang="0">
                  <a:pos x="7" y="32"/>
                </a:cxn>
                <a:cxn ang="0">
                  <a:pos x="5" y="34"/>
                </a:cxn>
                <a:cxn ang="0">
                  <a:pos x="4" y="35"/>
                </a:cxn>
                <a:cxn ang="0">
                  <a:pos x="4" y="35"/>
                </a:cxn>
                <a:cxn ang="0">
                  <a:pos x="3" y="39"/>
                </a:cxn>
                <a:cxn ang="0">
                  <a:pos x="1" y="43"/>
                </a:cxn>
                <a:cxn ang="0">
                  <a:pos x="0" y="45"/>
                </a:cxn>
                <a:cxn ang="0">
                  <a:pos x="1" y="47"/>
                </a:cxn>
                <a:cxn ang="0">
                  <a:pos x="1" y="48"/>
                </a:cxn>
                <a:cxn ang="0">
                  <a:pos x="3" y="50"/>
                </a:cxn>
                <a:cxn ang="0">
                  <a:pos x="6" y="52"/>
                </a:cxn>
                <a:cxn ang="0">
                  <a:pos x="9" y="52"/>
                </a:cxn>
                <a:cxn ang="0">
                  <a:pos x="11" y="52"/>
                </a:cxn>
                <a:cxn ang="0">
                  <a:pos x="14" y="51"/>
                </a:cxn>
                <a:cxn ang="0">
                  <a:pos x="17" y="49"/>
                </a:cxn>
                <a:cxn ang="0">
                  <a:pos x="20" y="47"/>
                </a:cxn>
                <a:cxn ang="0">
                  <a:pos x="23" y="43"/>
                </a:cxn>
                <a:cxn ang="0">
                  <a:pos x="28" y="37"/>
                </a:cxn>
                <a:cxn ang="0">
                  <a:pos x="32" y="31"/>
                </a:cxn>
                <a:cxn ang="0">
                  <a:pos x="34" y="29"/>
                </a:cxn>
                <a:cxn ang="0">
                  <a:pos x="35" y="27"/>
                </a:cxn>
                <a:cxn ang="0">
                  <a:pos x="36" y="26"/>
                </a:cxn>
                <a:cxn ang="0">
                  <a:pos x="36" y="25"/>
                </a:cxn>
                <a:cxn ang="0">
                  <a:pos x="36" y="25"/>
                </a:cxn>
                <a:cxn ang="0">
                  <a:pos x="38" y="23"/>
                </a:cxn>
                <a:cxn ang="0">
                  <a:pos x="41" y="20"/>
                </a:cxn>
                <a:cxn ang="0">
                  <a:pos x="45" y="17"/>
                </a:cxn>
                <a:cxn ang="0">
                  <a:pos x="49" y="13"/>
                </a:cxn>
                <a:cxn ang="0">
                  <a:pos x="52" y="10"/>
                </a:cxn>
                <a:cxn ang="0">
                  <a:pos x="55" y="7"/>
                </a:cxn>
                <a:cxn ang="0">
                  <a:pos x="57" y="6"/>
                </a:cxn>
                <a:cxn ang="0">
                  <a:pos x="57" y="5"/>
                </a:cxn>
                <a:cxn ang="0">
                  <a:pos x="57" y="5"/>
                </a:cxn>
                <a:cxn ang="0">
                  <a:pos x="57" y="4"/>
                </a:cxn>
                <a:cxn ang="0">
                  <a:pos x="56" y="3"/>
                </a:cxn>
                <a:cxn ang="0">
                  <a:pos x="55" y="2"/>
                </a:cxn>
                <a:cxn ang="0">
                  <a:pos x="52" y="1"/>
                </a:cxn>
                <a:cxn ang="0">
                  <a:pos x="49" y="0"/>
                </a:cxn>
              </a:cxnLst>
              <a:rect l="0" t="0" r="r" b="b"/>
              <a:pathLst>
                <a:path w="58" h="53">
                  <a:moveTo>
                    <a:pt x="49" y="0"/>
                  </a:moveTo>
                  <a:lnTo>
                    <a:pt x="47" y="1"/>
                  </a:lnTo>
                  <a:lnTo>
                    <a:pt x="44" y="2"/>
                  </a:lnTo>
                  <a:lnTo>
                    <a:pt x="42" y="2"/>
                  </a:lnTo>
                  <a:lnTo>
                    <a:pt x="40" y="3"/>
                  </a:lnTo>
                  <a:lnTo>
                    <a:pt x="37" y="3"/>
                  </a:lnTo>
                  <a:lnTo>
                    <a:pt x="35" y="4"/>
                  </a:lnTo>
                  <a:lnTo>
                    <a:pt x="33" y="5"/>
                  </a:lnTo>
                  <a:lnTo>
                    <a:pt x="32" y="5"/>
                  </a:lnTo>
                  <a:lnTo>
                    <a:pt x="31" y="6"/>
                  </a:lnTo>
                  <a:lnTo>
                    <a:pt x="29" y="8"/>
                  </a:lnTo>
                  <a:lnTo>
                    <a:pt x="27" y="10"/>
                  </a:lnTo>
                  <a:lnTo>
                    <a:pt x="25" y="12"/>
                  </a:lnTo>
                  <a:lnTo>
                    <a:pt x="23" y="14"/>
                  </a:lnTo>
                  <a:lnTo>
                    <a:pt x="20" y="16"/>
                  </a:lnTo>
                  <a:lnTo>
                    <a:pt x="18" y="19"/>
                  </a:lnTo>
                  <a:lnTo>
                    <a:pt x="16" y="21"/>
                  </a:lnTo>
                  <a:lnTo>
                    <a:pt x="14" y="24"/>
                  </a:lnTo>
                  <a:lnTo>
                    <a:pt x="12" y="26"/>
                  </a:lnTo>
                  <a:lnTo>
                    <a:pt x="10" y="28"/>
                  </a:lnTo>
                  <a:lnTo>
                    <a:pt x="8" y="30"/>
                  </a:lnTo>
                  <a:lnTo>
                    <a:pt x="7" y="32"/>
                  </a:lnTo>
                  <a:lnTo>
                    <a:pt x="6" y="33"/>
                  </a:lnTo>
                  <a:lnTo>
                    <a:pt x="5" y="34"/>
                  </a:lnTo>
                  <a:lnTo>
                    <a:pt x="4" y="35"/>
                  </a:lnTo>
                  <a:lnTo>
                    <a:pt x="4" y="35"/>
                  </a:lnTo>
                  <a:lnTo>
                    <a:pt x="4" y="35"/>
                  </a:lnTo>
                  <a:lnTo>
                    <a:pt x="4" y="35"/>
                  </a:lnTo>
                  <a:lnTo>
                    <a:pt x="3" y="37"/>
                  </a:lnTo>
                  <a:lnTo>
                    <a:pt x="3" y="39"/>
                  </a:lnTo>
                  <a:lnTo>
                    <a:pt x="2" y="41"/>
                  </a:lnTo>
                  <a:lnTo>
                    <a:pt x="1" y="43"/>
                  </a:lnTo>
                  <a:lnTo>
                    <a:pt x="1" y="45"/>
                  </a:lnTo>
                  <a:lnTo>
                    <a:pt x="0" y="45"/>
                  </a:lnTo>
                  <a:lnTo>
                    <a:pt x="0" y="46"/>
                  </a:lnTo>
                  <a:lnTo>
                    <a:pt x="1" y="47"/>
                  </a:lnTo>
                  <a:lnTo>
                    <a:pt x="1" y="48"/>
                  </a:lnTo>
                  <a:lnTo>
                    <a:pt x="1" y="48"/>
                  </a:lnTo>
                  <a:lnTo>
                    <a:pt x="2" y="49"/>
                  </a:lnTo>
                  <a:lnTo>
                    <a:pt x="3" y="50"/>
                  </a:lnTo>
                  <a:lnTo>
                    <a:pt x="5" y="51"/>
                  </a:lnTo>
                  <a:lnTo>
                    <a:pt x="6" y="52"/>
                  </a:lnTo>
                  <a:lnTo>
                    <a:pt x="7" y="52"/>
                  </a:lnTo>
                  <a:lnTo>
                    <a:pt x="9" y="52"/>
                  </a:lnTo>
                  <a:lnTo>
                    <a:pt x="10" y="52"/>
                  </a:lnTo>
                  <a:lnTo>
                    <a:pt x="11" y="52"/>
                  </a:lnTo>
                  <a:lnTo>
                    <a:pt x="13" y="51"/>
                  </a:lnTo>
                  <a:lnTo>
                    <a:pt x="14" y="51"/>
                  </a:lnTo>
                  <a:lnTo>
                    <a:pt x="15" y="50"/>
                  </a:lnTo>
                  <a:lnTo>
                    <a:pt x="17" y="49"/>
                  </a:lnTo>
                  <a:lnTo>
                    <a:pt x="18" y="48"/>
                  </a:lnTo>
                  <a:lnTo>
                    <a:pt x="20" y="47"/>
                  </a:lnTo>
                  <a:lnTo>
                    <a:pt x="21" y="45"/>
                  </a:lnTo>
                  <a:lnTo>
                    <a:pt x="23" y="43"/>
                  </a:lnTo>
                  <a:lnTo>
                    <a:pt x="26" y="40"/>
                  </a:lnTo>
                  <a:lnTo>
                    <a:pt x="28" y="37"/>
                  </a:lnTo>
                  <a:lnTo>
                    <a:pt x="30" y="34"/>
                  </a:lnTo>
                  <a:lnTo>
                    <a:pt x="32" y="31"/>
                  </a:lnTo>
                  <a:lnTo>
                    <a:pt x="33" y="30"/>
                  </a:lnTo>
                  <a:lnTo>
                    <a:pt x="34" y="29"/>
                  </a:lnTo>
                  <a:lnTo>
                    <a:pt x="34" y="28"/>
                  </a:lnTo>
                  <a:lnTo>
                    <a:pt x="35" y="27"/>
                  </a:lnTo>
                  <a:lnTo>
                    <a:pt x="35" y="26"/>
                  </a:lnTo>
                  <a:lnTo>
                    <a:pt x="36" y="26"/>
                  </a:lnTo>
                  <a:lnTo>
                    <a:pt x="36" y="25"/>
                  </a:lnTo>
                  <a:lnTo>
                    <a:pt x="36" y="25"/>
                  </a:lnTo>
                  <a:lnTo>
                    <a:pt x="36" y="25"/>
                  </a:lnTo>
                  <a:lnTo>
                    <a:pt x="36" y="25"/>
                  </a:lnTo>
                  <a:lnTo>
                    <a:pt x="37" y="24"/>
                  </a:lnTo>
                  <a:lnTo>
                    <a:pt x="38" y="23"/>
                  </a:lnTo>
                  <a:lnTo>
                    <a:pt x="40" y="22"/>
                  </a:lnTo>
                  <a:lnTo>
                    <a:pt x="41" y="20"/>
                  </a:lnTo>
                  <a:lnTo>
                    <a:pt x="43" y="19"/>
                  </a:lnTo>
                  <a:lnTo>
                    <a:pt x="45" y="17"/>
                  </a:lnTo>
                  <a:lnTo>
                    <a:pt x="47" y="15"/>
                  </a:lnTo>
                  <a:lnTo>
                    <a:pt x="49" y="13"/>
                  </a:lnTo>
                  <a:lnTo>
                    <a:pt x="51" y="11"/>
                  </a:lnTo>
                  <a:lnTo>
                    <a:pt x="52" y="10"/>
                  </a:lnTo>
                  <a:lnTo>
                    <a:pt x="54" y="8"/>
                  </a:lnTo>
                  <a:lnTo>
                    <a:pt x="55" y="7"/>
                  </a:lnTo>
                  <a:lnTo>
                    <a:pt x="56" y="6"/>
                  </a:lnTo>
                  <a:lnTo>
                    <a:pt x="57" y="6"/>
                  </a:lnTo>
                  <a:lnTo>
                    <a:pt x="57" y="5"/>
                  </a:lnTo>
                  <a:lnTo>
                    <a:pt x="57" y="5"/>
                  </a:lnTo>
                  <a:lnTo>
                    <a:pt x="57" y="5"/>
                  </a:lnTo>
                  <a:lnTo>
                    <a:pt x="57" y="5"/>
                  </a:lnTo>
                  <a:lnTo>
                    <a:pt x="57" y="4"/>
                  </a:lnTo>
                  <a:lnTo>
                    <a:pt x="57" y="4"/>
                  </a:lnTo>
                  <a:lnTo>
                    <a:pt x="57" y="3"/>
                  </a:lnTo>
                  <a:lnTo>
                    <a:pt x="56" y="3"/>
                  </a:lnTo>
                  <a:lnTo>
                    <a:pt x="56" y="3"/>
                  </a:lnTo>
                  <a:lnTo>
                    <a:pt x="55" y="2"/>
                  </a:lnTo>
                  <a:lnTo>
                    <a:pt x="53" y="2"/>
                  </a:lnTo>
                  <a:lnTo>
                    <a:pt x="52" y="1"/>
                  </a:lnTo>
                  <a:lnTo>
                    <a:pt x="50" y="1"/>
                  </a:lnTo>
                  <a:lnTo>
                    <a:pt x="49" y="0"/>
                  </a:lnTo>
                </a:path>
              </a:pathLst>
            </a:custGeom>
            <a:solidFill>
              <a:srgbClr val="6699FF"/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0568" name="Freeform 88"/>
            <p:cNvSpPr>
              <a:spLocks/>
            </p:cNvSpPr>
            <p:nvPr/>
          </p:nvSpPr>
          <p:spPr bwMode="auto">
            <a:xfrm>
              <a:off x="1008" y="2651"/>
              <a:ext cx="58" cy="52"/>
            </a:xfrm>
            <a:custGeom>
              <a:avLst/>
              <a:gdLst/>
              <a:ahLst/>
              <a:cxnLst>
                <a:cxn ang="0">
                  <a:pos x="47" y="1"/>
                </a:cxn>
                <a:cxn ang="0">
                  <a:pos x="39" y="2"/>
                </a:cxn>
                <a:cxn ang="0">
                  <a:pos x="34" y="4"/>
                </a:cxn>
                <a:cxn ang="0">
                  <a:pos x="30" y="6"/>
                </a:cxn>
                <a:cxn ang="0">
                  <a:pos x="26" y="9"/>
                </a:cxn>
                <a:cxn ang="0">
                  <a:pos x="22" y="13"/>
                </a:cxn>
                <a:cxn ang="0">
                  <a:pos x="17" y="18"/>
                </a:cxn>
                <a:cxn ang="0">
                  <a:pos x="13" y="23"/>
                </a:cxn>
                <a:cxn ang="0">
                  <a:pos x="10" y="27"/>
                </a:cxn>
                <a:cxn ang="0">
                  <a:pos x="7" y="31"/>
                </a:cxn>
                <a:cxn ang="0">
                  <a:pos x="5" y="33"/>
                </a:cxn>
                <a:cxn ang="0">
                  <a:pos x="4" y="34"/>
                </a:cxn>
                <a:cxn ang="0">
                  <a:pos x="4" y="34"/>
                </a:cxn>
                <a:cxn ang="0">
                  <a:pos x="3" y="36"/>
                </a:cxn>
                <a:cxn ang="0">
                  <a:pos x="2" y="40"/>
                </a:cxn>
                <a:cxn ang="0">
                  <a:pos x="0" y="43"/>
                </a:cxn>
                <a:cxn ang="0">
                  <a:pos x="0" y="44"/>
                </a:cxn>
                <a:cxn ang="0">
                  <a:pos x="0" y="46"/>
                </a:cxn>
                <a:cxn ang="0">
                  <a:pos x="0" y="47"/>
                </a:cxn>
                <a:cxn ang="0">
                  <a:pos x="2" y="49"/>
                </a:cxn>
                <a:cxn ang="0">
                  <a:pos x="5" y="51"/>
                </a:cxn>
                <a:cxn ang="0">
                  <a:pos x="8" y="51"/>
                </a:cxn>
                <a:cxn ang="0">
                  <a:pos x="11" y="51"/>
                </a:cxn>
                <a:cxn ang="0">
                  <a:pos x="14" y="50"/>
                </a:cxn>
                <a:cxn ang="0">
                  <a:pos x="17" y="48"/>
                </a:cxn>
                <a:cxn ang="0">
                  <a:pos x="19" y="46"/>
                </a:cxn>
                <a:cxn ang="0">
                  <a:pos x="23" y="42"/>
                </a:cxn>
                <a:cxn ang="0">
                  <a:pos x="28" y="36"/>
                </a:cxn>
                <a:cxn ang="0">
                  <a:pos x="32" y="31"/>
                </a:cxn>
                <a:cxn ang="0">
                  <a:pos x="33" y="29"/>
                </a:cxn>
                <a:cxn ang="0">
                  <a:pos x="34" y="27"/>
                </a:cxn>
                <a:cxn ang="0">
                  <a:pos x="35" y="26"/>
                </a:cxn>
                <a:cxn ang="0">
                  <a:pos x="35" y="25"/>
                </a:cxn>
                <a:cxn ang="0">
                  <a:pos x="36" y="24"/>
                </a:cxn>
                <a:cxn ang="0">
                  <a:pos x="38" y="23"/>
                </a:cxn>
                <a:cxn ang="0">
                  <a:pos x="41" y="20"/>
                </a:cxn>
                <a:cxn ang="0">
                  <a:pos x="47" y="15"/>
                </a:cxn>
                <a:cxn ang="0">
                  <a:pos x="51" y="12"/>
                </a:cxn>
                <a:cxn ang="0">
                  <a:pos x="54" y="9"/>
                </a:cxn>
                <a:cxn ang="0">
                  <a:pos x="56" y="6"/>
                </a:cxn>
                <a:cxn ang="0">
                  <a:pos x="57" y="6"/>
                </a:cxn>
                <a:cxn ang="0">
                  <a:pos x="57" y="5"/>
                </a:cxn>
                <a:cxn ang="0">
                  <a:pos x="57" y="4"/>
                </a:cxn>
                <a:cxn ang="0">
                  <a:pos x="55" y="3"/>
                </a:cxn>
                <a:cxn ang="0">
                  <a:pos x="53" y="2"/>
                </a:cxn>
                <a:cxn ang="0">
                  <a:pos x="50" y="1"/>
                </a:cxn>
              </a:cxnLst>
              <a:rect l="0" t="0" r="r" b="b"/>
              <a:pathLst>
                <a:path w="58" h="52">
                  <a:moveTo>
                    <a:pt x="49" y="0"/>
                  </a:moveTo>
                  <a:lnTo>
                    <a:pt x="47" y="1"/>
                  </a:lnTo>
                  <a:lnTo>
                    <a:pt x="44" y="1"/>
                  </a:lnTo>
                  <a:lnTo>
                    <a:pt x="39" y="2"/>
                  </a:lnTo>
                  <a:lnTo>
                    <a:pt x="37" y="3"/>
                  </a:lnTo>
                  <a:lnTo>
                    <a:pt x="34" y="4"/>
                  </a:lnTo>
                  <a:lnTo>
                    <a:pt x="32" y="5"/>
                  </a:lnTo>
                  <a:lnTo>
                    <a:pt x="30" y="6"/>
                  </a:lnTo>
                  <a:lnTo>
                    <a:pt x="28" y="8"/>
                  </a:lnTo>
                  <a:lnTo>
                    <a:pt x="26" y="9"/>
                  </a:lnTo>
                  <a:lnTo>
                    <a:pt x="24" y="11"/>
                  </a:lnTo>
                  <a:lnTo>
                    <a:pt x="22" y="13"/>
                  </a:lnTo>
                  <a:lnTo>
                    <a:pt x="20" y="16"/>
                  </a:lnTo>
                  <a:lnTo>
                    <a:pt x="17" y="18"/>
                  </a:lnTo>
                  <a:lnTo>
                    <a:pt x="15" y="20"/>
                  </a:lnTo>
                  <a:lnTo>
                    <a:pt x="13" y="23"/>
                  </a:lnTo>
                  <a:lnTo>
                    <a:pt x="11" y="25"/>
                  </a:lnTo>
                  <a:lnTo>
                    <a:pt x="10" y="27"/>
                  </a:lnTo>
                  <a:lnTo>
                    <a:pt x="8" y="29"/>
                  </a:lnTo>
                  <a:lnTo>
                    <a:pt x="7" y="31"/>
                  </a:lnTo>
                  <a:lnTo>
                    <a:pt x="6" y="32"/>
                  </a:lnTo>
                  <a:lnTo>
                    <a:pt x="5" y="33"/>
                  </a:lnTo>
                  <a:lnTo>
                    <a:pt x="4" y="33"/>
                  </a:lnTo>
                  <a:lnTo>
                    <a:pt x="4" y="34"/>
                  </a:lnTo>
                  <a:lnTo>
                    <a:pt x="4" y="34"/>
                  </a:lnTo>
                  <a:lnTo>
                    <a:pt x="4" y="34"/>
                  </a:lnTo>
                  <a:lnTo>
                    <a:pt x="4" y="35"/>
                  </a:lnTo>
                  <a:lnTo>
                    <a:pt x="3" y="36"/>
                  </a:lnTo>
                  <a:lnTo>
                    <a:pt x="3" y="38"/>
                  </a:lnTo>
                  <a:lnTo>
                    <a:pt x="2" y="40"/>
                  </a:lnTo>
                  <a:lnTo>
                    <a:pt x="1" y="42"/>
                  </a:lnTo>
                  <a:lnTo>
                    <a:pt x="0" y="43"/>
                  </a:lnTo>
                  <a:lnTo>
                    <a:pt x="0" y="44"/>
                  </a:lnTo>
                  <a:lnTo>
                    <a:pt x="0" y="44"/>
                  </a:lnTo>
                  <a:lnTo>
                    <a:pt x="0" y="45"/>
                  </a:lnTo>
                  <a:lnTo>
                    <a:pt x="0" y="46"/>
                  </a:lnTo>
                  <a:lnTo>
                    <a:pt x="0" y="47"/>
                  </a:lnTo>
                  <a:lnTo>
                    <a:pt x="0" y="47"/>
                  </a:lnTo>
                  <a:lnTo>
                    <a:pt x="1" y="48"/>
                  </a:lnTo>
                  <a:lnTo>
                    <a:pt x="2" y="49"/>
                  </a:lnTo>
                  <a:lnTo>
                    <a:pt x="4" y="50"/>
                  </a:lnTo>
                  <a:lnTo>
                    <a:pt x="5" y="51"/>
                  </a:lnTo>
                  <a:lnTo>
                    <a:pt x="6" y="51"/>
                  </a:lnTo>
                  <a:lnTo>
                    <a:pt x="8" y="51"/>
                  </a:lnTo>
                  <a:lnTo>
                    <a:pt x="9" y="51"/>
                  </a:lnTo>
                  <a:lnTo>
                    <a:pt x="11" y="51"/>
                  </a:lnTo>
                  <a:lnTo>
                    <a:pt x="12" y="50"/>
                  </a:lnTo>
                  <a:lnTo>
                    <a:pt x="14" y="50"/>
                  </a:lnTo>
                  <a:lnTo>
                    <a:pt x="15" y="49"/>
                  </a:lnTo>
                  <a:lnTo>
                    <a:pt x="17" y="48"/>
                  </a:lnTo>
                  <a:lnTo>
                    <a:pt x="18" y="47"/>
                  </a:lnTo>
                  <a:lnTo>
                    <a:pt x="19" y="46"/>
                  </a:lnTo>
                  <a:lnTo>
                    <a:pt x="21" y="45"/>
                  </a:lnTo>
                  <a:lnTo>
                    <a:pt x="23" y="42"/>
                  </a:lnTo>
                  <a:lnTo>
                    <a:pt x="26" y="39"/>
                  </a:lnTo>
                  <a:lnTo>
                    <a:pt x="28" y="36"/>
                  </a:lnTo>
                  <a:lnTo>
                    <a:pt x="30" y="34"/>
                  </a:lnTo>
                  <a:lnTo>
                    <a:pt x="32" y="31"/>
                  </a:lnTo>
                  <a:lnTo>
                    <a:pt x="32" y="30"/>
                  </a:lnTo>
                  <a:lnTo>
                    <a:pt x="33" y="29"/>
                  </a:lnTo>
                  <a:lnTo>
                    <a:pt x="34" y="28"/>
                  </a:lnTo>
                  <a:lnTo>
                    <a:pt x="34" y="27"/>
                  </a:lnTo>
                  <a:lnTo>
                    <a:pt x="34" y="26"/>
                  </a:lnTo>
                  <a:lnTo>
                    <a:pt x="35" y="26"/>
                  </a:lnTo>
                  <a:lnTo>
                    <a:pt x="35" y="25"/>
                  </a:lnTo>
                  <a:lnTo>
                    <a:pt x="35" y="25"/>
                  </a:lnTo>
                  <a:lnTo>
                    <a:pt x="35" y="25"/>
                  </a:lnTo>
                  <a:lnTo>
                    <a:pt x="36" y="24"/>
                  </a:lnTo>
                  <a:lnTo>
                    <a:pt x="37" y="24"/>
                  </a:lnTo>
                  <a:lnTo>
                    <a:pt x="38" y="23"/>
                  </a:lnTo>
                  <a:lnTo>
                    <a:pt x="39" y="21"/>
                  </a:lnTo>
                  <a:lnTo>
                    <a:pt x="41" y="20"/>
                  </a:lnTo>
                  <a:lnTo>
                    <a:pt x="43" y="18"/>
                  </a:lnTo>
                  <a:lnTo>
                    <a:pt x="47" y="15"/>
                  </a:lnTo>
                  <a:lnTo>
                    <a:pt x="49" y="13"/>
                  </a:lnTo>
                  <a:lnTo>
                    <a:pt x="51" y="12"/>
                  </a:lnTo>
                  <a:lnTo>
                    <a:pt x="52" y="10"/>
                  </a:lnTo>
                  <a:lnTo>
                    <a:pt x="54" y="9"/>
                  </a:lnTo>
                  <a:lnTo>
                    <a:pt x="55" y="7"/>
                  </a:lnTo>
                  <a:lnTo>
                    <a:pt x="56" y="6"/>
                  </a:lnTo>
                  <a:lnTo>
                    <a:pt x="57" y="6"/>
                  </a:lnTo>
                  <a:lnTo>
                    <a:pt x="57" y="6"/>
                  </a:lnTo>
                  <a:lnTo>
                    <a:pt x="57" y="5"/>
                  </a:lnTo>
                  <a:lnTo>
                    <a:pt x="57" y="5"/>
                  </a:lnTo>
                  <a:lnTo>
                    <a:pt x="57" y="5"/>
                  </a:lnTo>
                  <a:lnTo>
                    <a:pt x="57" y="4"/>
                  </a:lnTo>
                  <a:lnTo>
                    <a:pt x="56" y="3"/>
                  </a:lnTo>
                  <a:lnTo>
                    <a:pt x="55" y="3"/>
                  </a:lnTo>
                  <a:lnTo>
                    <a:pt x="54" y="2"/>
                  </a:lnTo>
                  <a:lnTo>
                    <a:pt x="53" y="2"/>
                  </a:lnTo>
                  <a:lnTo>
                    <a:pt x="52" y="1"/>
                  </a:lnTo>
                  <a:lnTo>
                    <a:pt x="50" y="1"/>
                  </a:lnTo>
                  <a:lnTo>
                    <a:pt x="49" y="0"/>
                  </a:lnTo>
                </a:path>
              </a:pathLst>
            </a:custGeom>
            <a:solidFill>
              <a:srgbClr val="6699FF"/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0569" name="Freeform 89"/>
            <p:cNvSpPr>
              <a:spLocks/>
            </p:cNvSpPr>
            <p:nvPr/>
          </p:nvSpPr>
          <p:spPr bwMode="auto">
            <a:xfrm>
              <a:off x="987" y="2790"/>
              <a:ext cx="59" cy="53"/>
            </a:xfrm>
            <a:custGeom>
              <a:avLst/>
              <a:gdLst/>
              <a:ahLst/>
              <a:cxnLst>
                <a:cxn ang="0">
                  <a:pos x="48" y="1"/>
                </a:cxn>
                <a:cxn ang="0">
                  <a:pos x="43" y="2"/>
                </a:cxn>
                <a:cxn ang="0">
                  <a:pos x="38" y="3"/>
                </a:cxn>
                <a:cxn ang="0">
                  <a:pos x="33" y="5"/>
                </a:cxn>
                <a:cxn ang="0">
                  <a:pos x="31" y="6"/>
                </a:cxn>
                <a:cxn ang="0">
                  <a:pos x="27" y="10"/>
                </a:cxn>
                <a:cxn ang="0">
                  <a:pos x="23" y="14"/>
                </a:cxn>
                <a:cxn ang="0">
                  <a:pos x="16" y="21"/>
                </a:cxn>
                <a:cxn ang="0">
                  <a:pos x="12" y="25"/>
                </a:cxn>
                <a:cxn ang="0">
                  <a:pos x="8" y="29"/>
                </a:cxn>
                <a:cxn ang="0">
                  <a:pos x="6" y="32"/>
                </a:cxn>
                <a:cxn ang="0">
                  <a:pos x="4" y="33"/>
                </a:cxn>
                <a:cxn ang="0">
                  <a:pos x="4" y="34"/>
                </a:cxn>
                <a:cxn ang="0">
                  <a:pos x="3" y="36"/>
                </a:cxn>
                <a:cxn ang="0">
                  <a:pos x="2" y="40"/>
                </a:cxn>
                <a:cxn ang="0">
                  <a:pos x="1" y="44"/>
                </a:cxn>
                <a:cxn ang="0">
                  <a:pos x="0" y="46"/>
                </a:cxn>
                <a:cxn ang="0">
                  <a:pos x="1" y="48"/>
                </a:cxn>
                <a:cxn ang="0">
                  <a:pos x="2" y="49"/>
                </a:cxn>
                <a:cxn ang="0">
                  <a:pos x="5" y="51"/>
                </a:cxn>
                <a:cxn ang="0">
                  <a:pos x="7" y="52"/>
                </a:cxn>
                <a:cxn ang="0">
                  <a:pos x="10" y="52"/>
                </a:cxn>
                <a:cxn ang="0">
                  <a:pos x="13" y="51"/>
                </a:cxn>
                <a:cxn ang="0">
                  <a:pos x="16" y="50"/>
                </a:cxn>
                <a:cxn ang="0">
                  <a:pos x="19" y="48"/>
                </a:cxn>
                <a:cxn ang="0">
                  <a:pos x="22" y="45"/>
                </a:cxn>
                <a:cxn ang="0">
                  <a:pos x="27" y="40"/>
                </a:cxn>
                <a:cxn ang="0">
                  <a:pos x="31" y="34"/>
                </a:cxn>
                <a:cxn ang="0">
                  <a:pos x="33" y="30"/>
                </a:cxn>
                <a:cxn ang="0">
                  <a:pos x="35" y="28"/>
                </a:cxn>
                <a:cxn ang="0">
                  <a:pos x="35" y="26"/>
                </a:cxn>
                <a:cxn ang="0">
                  <a:pos x="36" y="25"/>
                </a:cxn>
                <a:cxn ang="0">
                  <a:pos x="36" y="25"/>
                </a:cxn>
                <a:cxn ang="0">
                  <a:pos x="37" y="24"/>
                </a:cxn>
                <a:cxn ang="0">
                  <a:pos x="40" y="22"/>
                </a:cxn>
                <a:cxn ang="0">
                  <a:pos x="44" y="19"/>
                </a:cxn>
                <a:cxn ang="0">
                  <a:pos x="50" y="14"/>
                </a:cxn>
                <a:cxn ang="0">
                  <a:pos x="53" y="10"/>
                </a:cxn>
                <a:cxn ang="0">
                  <a:pos x="56" y="7"/>
                </a:cxn>
                <a:cxn ang="0">
                  <a:pos x="58" y="6"/>
                </a:cxn>
                <a:cxn ang="0">
                  <a:pos x="58" y="5"/>
                </a:cxn>
                <a:cxn ang="0">
                  <a:pos x="58" y="5"/>
                </a:cxn>
                <a:cxn ang="0">
                  <a:pos x="58" y="4"/>
                </a:cxn>
                <a:cxn ang="0">
                  <a:pos x="57" y="3"/>
                </a:cxn>
                <a:cxn ang="0">
                  <a:pos x="56" y="2"/>
                </a:cxn>
                <a:cxn ang="0">
                  <a:pos x="53" y="1"/>
                </a:cxn>
                <a:cxn ang="0">
                  <a:pos x="50" y="0"/>
                </a:cxn>
              </a:cxnLst>
              <a:rect l="0" t="0" r="r" b="b"/>
              <a:pathLst>
                <a:path w="59" h="53">
                  <a:moveTo>
                    <a:pt x="50" y="0"/>
                  </a:moveTo>
                  <a:lnTo>
                    <a:pt x="48" y="1"/>
                  </a:lnTo>
                  <a:lnTo>
                    <a:pt x="45" y="2"/>
                  </a:lnTo>
                  <a:lnTo>
                    <a:pt x="43" y="2"/>
                  </a:lnTo>
                  <a:lnTo>
                    <a:pt x="41" y="3"/>
                  </a:lnTo>
                  <a:lnTo>
                    <a:pt x="38" y="3"/>
                  </a:lnTo>
                  <a:lnTo>
                    <a:pt x="36" y="4"/>
                  </a:lnTo>
                  <a:lnTo>
                    <a:pt x="33" y="5"/>
                  </a:lnTo>
                  <a:lnTo>
                    <a:pt x="32" y="5"/>
                  </a:lnTo>
                  <a:lnTo>
                    <a:pt x="31" y="6"/>
                  </a:lnTo>
                  <a:lnTo>
                    <a:pt x="29" y="8"/>
                  </a:lnTo>
                  <a:lnTo>
                    <a:pt x="27" y="10"/>
                  </a:lnTo>
                  <a:lnTo>
                    <a:pt x="25" y="12"/>
                  </a:lnTo>
                  <a:lnTo>
                    <a:pt x="23" y="14"/>
                  </a:lnTo>
                  <a:lnTo>
                    <a:pt x="18" y="18"/>
                  </a:lnTo>
                  <a:lnTo>
                    <a:pt x="16" y="21"/>
                  </a:lnTo>
                  <a:lnTo>
                    <a:pt x="14" y="23"/>
                  </a:lnTo>
                  <a:lnTo>
                    <a:pt x="12" y="25"/>
                  </a:lnTo>
                  <a:lnTo>
                    <a:pt x="10" y="27"/>
                  </a:lnTo>
                  <a:lnTo>
                    <a:pt x="8" y="29"/>
                  </a:lnTo>
                  <a:lnTo>
                    <a:pt x="7" y="31"/>
                  </a:lnTo>
                  <a:lnTo>
                    <a:pt x="6" y="32"/>
                  </a:lnTo>
                  <a:lnTo>
                    <a:pt x="5" y="33"/>
                  </a:lnTo>
                  <a:lnTo>
                    <a:pt x="4" y="33"/>
                  </a:lnTo>
                  <a:lnTo>
                    <a:pt x="4" y="34"/>
                  </a:lnTo>
                  <a:lnTo>
                    <a:pt x="4" y="34"/>
                  </a:lnTo>
                  <a:lnTo>
                    <a:pt x="4" y="34"/>
                  </a:lnTo>
                  <a:lnTo>
                    <a:pt x="3" y="36"/>
                  </a:lnTo>
                  <a:lnTo>
                    <a:pt x="3" y="38"/>
                  </a:lnTo>
                  <a:lnTo>
                    <a:pt x="2" y="40"/>
                  </a:lnTo>
                  <a:lnTo>
                    <a:pt x="1" y="42"/>
                  </a:lnTo>
                  <a:lnTo>
                    <a:pt x="1" y="44"/>
                  </a:lnTo>
                  <a:lnTo>
                    <a:pt x="0" y="45"/>
                  </a:lnTo>
                  <a:lnTo>
                    <a:pt x="0" y="46"/>
                  </a:lnTo>
                  <a:lnTo>
                    <a:pt x="1" y="47"/>
                  </a:lnTo>
                  <a:lnTo>
                    <a:pt x="1" y="48"/>
                  </a:lnTo>
                  <a:lnTo>
                    <a:pt x="1" y="48"/>
                  </a:lnTo>
                  <a:lnTo>
                    <a:pt x="2" y="49"/>
                  </a:lnTo>
                  <a:lnTo>
                    <a:pt x="3" y="50"/>
                  </a:lnTo>
                  <a:lnTo>
                    <a:pt x="5" y="51"/>
                  </a:lnTo>
                  <a:lnTo>
                    <a:pt x="6" y="52"/>
                  </a:lnTo>
                  <a:lnTo>
                    <a:pt x="7" y="52"/>
                  </a:lnTo>
                  <a:lnTo>
                    <a:pt x="9" y="52"/>
                  </a:lnTo>
                  <a:lnTo>
                    <a:pt x="10" y="52"/>
                  </a:lnTo>
                  <a:lnTo>
                    <a:pt x="12" y="52"/>
                  </a:lnTo>
                  <a:lnTo>
                    <a:pt x="13" y="51"/>
                  </a:lnTo>
                  <a:lnTo>
                    <a:pt x="15" y="51"/>
                  </a:lnTo>
                  <a:lnTo>
                    <a:pt x="16" y="50"/>
                  </a:lnTo>
                  <a:lnTo>
                    <a:pt x="17" y="49"/>
                  </a:lnTo>
                  <a:lnTo>
                    <a:pt x="19" y="48"/>
                  </a:lnTo>
                  <a:lnTo>
                    <a:pt x="20" y="47"/>
                  </a:lnTo>
                  <a:lnTo>
                    <a:pt x="22" y="45"/>
                  </a:lnTo>
                  <a:lnTo>
                    <a:pt x="24" y="43"/>
                  </a:lnTo>
                  <a:lnTo>
                    <a:pt x="27" y="40"/>
                  </a:lnTo>
                  <a:lnTo>
                    <a:pt x="29" y="37"/>
                  </a:lnTo>
                  <a:lnTo>
                    <a:pt x="31" y="34"/>
                  </a:lnTo>
                  <a:lnTo>
                    <a:pt x="33" y="31"/>
                  </a:lnTo>
                  <a:lnTo>
                    <a:pt x="33" y="30"/>
                  </a:lnTo>
                  <a:lnTo>
                    <a:pt x="34" y="29"/>
                  </a:lnTo>
                  <a:lnTo>
                    <a:pt x="35" y="28"/>
                  </a:lnTo>
                  <a:lnTo>
                    <a:pt x="35" y="27"/>
                  </a:lnTo>
                  <a:lnTo>
                    <a:pt x="35" y="26"/>
                  </a:lnTo>
                  <a:lnTo>
                    <a:pt x="36" y="26"/>
                  </a:lnTo>
                  <a:lnTo>
                    <a:pt x="36" y="25"/>
                  </a:lnTo>
                  <a:lnTo>
                    <a:pt x="36" y="25"/>
                  </a:lnTo>
                  <a:lnTo>
                    <a:pt x="36" y="25"/>
                  </a:lnTo>
                  <a:lnTo>
                    <a:pt x="37" y="25"/>
                  </a:lnTo>
                  <a:lnTo>
                    <a:pt x="37" y="24"/>
                  </a:lnTo>
                  <a:lnTo>
                    <a:pt x="39" y="23"/>
                  </a:lnTo>
                  <a:lnTo>
                    <a:pt x="40" y="22"/>
                  </a:lnTo>
                  <a:lnTo>
                    <a:pt x="42" y="20"/>
                  </a:lnTo>
                  <a:lnTo>
                    <a:pt x="44" y="19"/>
                  </a:lnTo>
                  <a:lnTo>
                    <a:pt x="48" y="15"/>
                  </a:lnTo>
                  <a:lnTo>
                    <a:pt x="50" y="14"/>
                  </a:lnTo>
                  <a:lnTo>
                    <a:pt x="52" y="12"/>
                  </a:lnTo>
                  <a:lnTo>
                    <a:pt x="53" y="10"/>
                  </a:lnTo>
                  <a:lnTo>
                    <a:pt x="55" y="9"/>
                  </a:lnTo>
                  <a:lnTo>
                    <a:pt x="56" y="7"/>
                  </a:lnTo>
                  <a:lnTo>
                    <a:pt x="57" y="6"/>
                  </a:lnTo>
                  <a:lnTo>
                    <a:pt x="58" y="6"/>
                  </a:lnTo>
                  <a:lnTo>
                    <a:pt x="58" y="6"/>
                  </a:lnTo>
                  <a:lnTo>
                    <a:pt x="58" y="5"/>
                  </a:lnTo>
                  <a:lnTo>
                    <a:pt x="58" y="5"/>
                  </a:lnTo>
                  <a:lnTo>
                    <a:pt x="58" y="5"/>
                  </a:lnTo>
                  <a:lnTo>
                    <a:pt x="58" y="4"/>
                  </a:lnTo>
                  <a:lnTo>
                    <a:pt x="58" y="4"/>
                  </a:lnTo>
                  <a:lnTo>
                    <a:pt x="58" y="3"/>
                  </a:lnTo>
                  <a:lnTo>
                    <a:pt x="57" y="3"/>
                  </a:lnTo>
                  <a:lnTo>
                    <a:pt x="57" y="3"/>
                  </a:lnTo>
                  <a:lnTo>
                    <a:pt x="56" y="2"/>
                  </a:lnTo>
                  <a:lnTo>
                    <a:pt x="54" y="2"/>
                  </a:lnTo>
                  <a:lnTo>
                    <a:pt x="53" y="1"/>
                  </a:lnTo>
                  <a:lnTo>
                    <a:pt x="51" y="1"/>
                  </a:lnTo>
                  <a:lnTo>
                    <a:pt x="50" y="0"/>
                  </a:lnTo>
                </a:path>
              </a:pathLst>
            </a:custGeom>
            <a:solidFill>
              <a:srgbClr val="6699FF"/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0570" name="Freeform 90"/>
            <p:cNvSpPr>
              <a:spLocks/>
            </p:cNvSpPr>
            <p:nvPr/>
          </p:nvSpPr>
          <p:spPr bwMode="auto">
            <a:xfrm>
              <a:off x="1075" y="2688"/>
              <a:ext cx="57" cy="53"/>
            </a:xfrm>
            <a:custGeom>
              <a:avLst/>
              <a:gdLst/>
              <a:ahLst/>
              <a:cxnLst>
                <a:cxn ang="0">
                  <a:pos x="46" y="1"/>
                </a:cxn>
                <a:cxn ang="0">
                  <a:pos x="39" y="2"/>
                </a:cxn>
                <a:cxn ang="0">
                  <a:pos x="34" y="4"/>
                </a:cxn>
                <a:cxn ang="0">
                  <a:pos x="30" y="6"/>
                </a:cxn>
                <a:cxn ang="0">
                  <a:pos x="26" y="10"/>
                </a:cxn>
                <a:cxn ang="0">
                  <a:pos x="22" y="14"/>
                </a:cxn>
                <a:cxn ang="0">
                  <a:pos x="15" y="21"/>
                </a:cxn>
                <a:cxn ang="0">
                  <a:pos x="11" y="25"/>
                </a:cxn>
                <a:cxn ang="0">
                  <a:pos x="8" y="29"/>
                </a:cxn>
                <a:cxn ang="0">
                  <a:pos x="6" y="32"/>
                </a:cxn>
                <a:cxn ang="0">
                  <a:pos x="4" y="33"/>
                </a:cxn>
                <a:cxn ang="0">
                  <a:pos x="4" y="34"/>
                </a:cxn>
                <a:cxn ang="0">
                  <a:pos x="4" y="35"/>
                </a:cxn>
                <a:cxn ang="0">
                  <a:pos x="3" y="38"/>
                </a:cxn>
                <a:cxn ang="0">
                  <a:pos x="1" y="42"/>
                </a:cxn>
                <a:cxn ang="0">
                  <a:pos x="0" y="44"/>
                </a:cxn>
                <a:cxn ang="0">
                  <a:pos x="0" y="46"/>
                </a:cxn>
                <a:cxn ang="0">
                  <a:pos x="0" y="47"/>
                </a:cxn>
                <a:cxn ang="0">
                  <a:pos x="1" y="49"/>
                </a:cxn>
                <a:cxn ang="0">
                  <a:pos x="4" y="51"/>
                </a:cxn>
                <a:cxn ang="0">
                  <a:pos x="6" y="52"/>
                </a:cxn>
                <a:cxn ang="0">
                  <a:pos x="9" y="52"/>
                </a:cxn>
                <a:cxn ang="0">
                  <a:pos x="12" y="51"/>
                </a:cxn>
                <a:cxn ang="0">
                  <a:pos x="14" y="49"/>
                </a:cxn>
                <a:cxn ang="0">
                  <a:pos x="17" y="47"/>
                </a:cxn>
                <a:cxn ang="0">
                  <a:pos x="20" y="45"/>
                </a:cxn>
                <a:cxn ang="0">
                  <a:pos x="25" y="39"/>
                </a:cxn>
                <a:cxn ang="0">
                  <a:pos x="29" y="33"/>
                </a:cxn>
                <a:cxn ang="0">
                  <a:pos x="32" y="29"/>
                </a:cxn>
                <a:cxn ang="0">
                  <a:pos x="33" y="27"/>
                </a:cxn>
                <a:cxn ang="0">
                  <a:pos x="34" y="25"/>
                </a:cxn>
                <a:cxn ang="0">
                  <a:pos x="35" y="24"/>
                </a:cxn>
                <a:cxn ang="0">
                  <a:pos x="35" y="24"/>
                </a:cxn>
                <a:cxn ang="0">
                  <a:pos x="36" y="23"/>
                </a:cxn>
                <a:cxn ang="0">
                  <a:pos x="37" y="22"/>
                </a:cxn>
                <a:cxn ang="0">
                  <a:pos x="40" y="19"/>
                </a:cxn>
                <a:cxn ang="0">
                  <a:pos x="44" y="16"/>
                </a:cxn>
                <a:cxn ang="0">
                  <a:pos x="48" y="13"/>
                </a:cxn>
                <a:cxn ang="0">
                  <a:pos x="51" y="10"/>
                </a:cxn>
                <a:cxn ang="0">
                  <a:pos x="54" y="7"/>
                </a:cxn>
                <a:cxn ang="0">
                  <a:pos x="56" y="6"/>
                </a:cxn>
                <a:cxn ang="0">
                  <a:pos x="56" y="5"/>
                </a:cxn>
                <a:cxn ang="0">
                  <a:pos x="56" y="5"/>
                </a:cxn>
                <a:cxn ang="0">
                  <a:pos x="56" y="4"/>
                </a:cxn>
                <a:cxn ang="0">
                  <a:pos x="54" y="3"/>
                </a:cxn>
                <a:cxn ang="0">
                  <a:pos x="52" y="2"/>
                </a:cxn>
                <a:cxn ang="0">
                  <a:pos x="49" y="1"/>
                </a:cxn>
              </a:cxnLst>
              <a:rect l="0" t="0" r="r" b="b"/>
              <a:pathLst>
                <a:path w="57" h="53">
                  <a:moveTo>
                    <a:pt x="48" y="0"/>
                  </a:moveTo>
                  <a:lnTo>
                    <a:pt x="46" y="1"/>
                  </a:lnTo>
                  <a:lnTo>
                    <a:pt x="43" y="1"/>
                  </a:lnTo>
                  <a:lnTo>
                    <a:pt x="39" y="2"/>
                  </a:lnTo>
                  <a:lnTo>
                    <a:pt x="36" y="3"/>
                  </a:lnTo>
                  <a:lnTo>
                    <a:pt x="34" y="4"/>
                  </a:lnTo>
                  <a:lnTo>
                    <a:pt x="32" y="5"/>
                  </a:lnTo>
                  <a:lnTo>
                    <a:pt x="30" y="6"/>
                  </a:lnTo>
                  <a:lnTo>
                    <a:pt x="28" y="8"/>
                  </a:lnTo>
                  <a:lnTo>
                    <a:pt x="26" y="10"/>
                  </a:lnTo>
                  <a:lnTo>
                    <a:pt x="24" y="12"/>
                  </a:lnTo>
                  <a:lnTo>
                    <a:pt x="22" y="14"/>
                  </a:lnTo>
                  <a:lnTo>
                    <a:pt x="17" y="18"/>
                  </a:lnTo>
                  <a:lnTo>
                    <a:pt x="15" y="21"/>
                  </a:lnTo>
                  <a:lnTo>
                    <a:pt x="13" y="23"/>
                  </a:lnTo>
                  <a:lnTo>
                    <a:pt x="11" y="25"/>
                  </a:lnTo>
                  <a:lnTo>
                    <a:pt x="10" y="27"/>
                  </a:lnTo>
                  <a:lnTo>
                    <a:pt x="8" y="29"/>
                  </a:lnTo>
                  <a:lnTo>
                    <a:pt x="7" y="31"/>
                  </a:lnTo>
                  <a:lnTo>
                    <a:pt x="6" y="32"/>
                  </a:lnTo>
                  <a:lnTo>
                    <a:pt x="5" y="33"/>
                  </a:lnTo>
                  <a:lnTo>
                    <a:pt x="4" y="33"/>
                  </a:lnTo>
                  <a:lnTo>
                    <a:pt x="4" y="34"/>
                  </a:lnTo>
                  <a:lnTo>
                    <a:pt x="4" y="34"/>
                  </a:lnTo>
                  <a:lnTo>
                    <a:pt x="4" y="34"/>
                  </a:lnTo>
                  <a:lnTo>
                    <a:pt x="4" y="35"/>
                  </a:lnTo>
                  <a:lnTo>
                    <a:pt x="3" y="36"/>
                  </a:lnTo>
                  <a:lnTo>
                    <a:pt x="3" y="38"/>
                  </a:lnTo>
                  <a:lnTo>
                    <a:pt x="2" y="40"/>
                  </a:lnTo>
                  <a:lnTo>
                    <a:pt x="1" y="42"/>
                  </a:lnTo>
                  <a:lnTo>
                    <a:pt x="0" y="43"/>
                  </a:lnTo>
                  <a:lnTo>
                    <a:pt x="0" y="44"/>
                  </a:lnTo>
                  <a:lnTo>
                    <a:pt x="0" y="45"/>
                  </a:lnTo>
                  <a:lnTo>
                    <a:pt x="0" y="46"/>
                  </a:lnTo>
                  <a:lnTo>
                    <a:pt x="0" y="47"/>
                  </a:lnTo>
                  <a:lnTo>
                    <a:pt x="0" y="47"/>
                  </a:lnTo>
                  <a:lnTo>
                    <a:pt x="0" y="48"/>
                  </a:lnTo>
                  <a:lnTo>
                    <a:pt x="1" y="49"/>
                  </a:lnTo>
                  <a:lnTo>
                    <a:pt x="2" y="50"/>
                  </a:lnTo>
                  <a:lnTo>
                    <a:pt x="4" y="51"/>
                  </a:lnTo>
                  <a:lnTo>
                    <a:pt x="5" y="51"/>
                  </a:lnTo>
                  <a:lnTo>
                    <a:pt x="6" y="52"/>
                  </a:lnTo>
                  <a:lnTo>
                    <a:pt x="8" y="52"/>
                  </a:lnTo>
                  <a:lnTo>
                    <a:pt x="9" y="52"/>
                  </a:lnTo>
                  <a:lnTo>
                    <a:pt x="10" y="51"/>
                  </a:lnTo>
                  <a:lnTo>
                    <a:pt x="12" y="51"/>
                  </a:lnTo>
                  <a:lnTo>
                    <a:pt x="13" y="50"/>
                  </a:lnTo>
                  <a:lnTo>
                    <a:pt x="14" y="49"/>
                  </a:lnTo>
                  <a:lnTo>
                    <a:pt x="16" y="48"/>
                  </a:lnTo>
                  <a:lnTo>
                    <a:pt x="17" y="47"/>
                  </a:lnTo>
                  <a:lnTo>
                    <a:pt x="19" y="46"/>
                  </a:lnTo>
                  <a:lnTo>
                    <a:pt x="20" y="45"/>
                  </a:lnTo>
                  <a:lnTo>
                    <a:pt x="23" y="42"/>
                  </a:lnTo>
                  <a:lnTo>
                    <a:pt x="25" y="39"/>
                  </a:lnTo>
                  <a:lnTo>
                    <a:pt x="27" y="36"/>
                  </a:lnTo>
                  <a:lnTo>
                    <a:pt x="29" y="33"/>
                  </a:lnTo>
                  <a:lnTo>
                    <a:pt x="31" y="30"/>
                  </a:lnTo>
                  <a:lnTo>
                    <a:pt x="32" y="29"/>
                  </a:lnTo>
                  <a:lnTo>
                    <a:pt x="33" y="28"/>
                  </a:lnTo>
                  <a:lnTo>
                    <a:pt x="33" y="27"/>
                  </a:lnTo>
                  <a:lnTo>
                    <a:pt x="34" y="26"/>
                  </a:lnTo>
                  <a:lnTo>
                    <a:pt x="34" y="25"/>
                  </a:lnTo>
                  <a:lnTo>
                    <a:pt x="35" y="25"/>
                  </a:lnTo>
                  <a:lnTo>
                    <a:pt x="35" y="24"/>
                  </a:lnTo>
                  <a:lnTo>
                    <a:pt x="35" y="24"/>
                  </a:lnTo>
                  <a:lnTo>
                    <a:pt x="35" y="24"/>
                  </a:lnTo>
                  <a:lnTo>
                    <a:pt x="35" y="24"/>
                  </a:lnTo>
                  <a:lnTo>
                    <a:pt x="36" y="23"/>
                  </a:lnTo>
                  <a:lnTo>
                    <a:pt x="36" y="23"/>
                  </a:lnTo>
                  <a:lnTo>
                    <a:pt x="37" y="22"/>
                  </a:lnTo>
                  <a:lnTo>
                    <a:pt x="39" y="21"/>
                  </a:lnTo>
                  <a:lnTo>
                    <a:pt x="40" y="19"/>
                  </a:lnTo>
                  <a:lnTo>
                    <a:pt x="42" y="18"/>
                  </a:lnTo>
                  <a:lnTo>
                    <a:pt x="44" y="16"/>
                  </a:lnTo>
                  <a:lnTo>
                    <a:pt x="46" y="15"/>
                  </a:lnTo>
                  <a:lnTo>
                    <a:pt x="48" y="13"/>
                  </a:lnTo>
                  <a:lnTo>
                    <a:pt x="50" y="11"/>
                  </a:lnTo>
                  <a:lnTo>
                    <a:pt x="51" y="10"/>
                  </a:lnTo>
                  <a:lnTo>
                    <a:pt x="53" y="8"/>
                  </a:lnTo>
                  <a:lnTo>
                    <a:pt x="54" y="7"/>
                  </a:lnTo>
                  <a:lnTo>
                    <a:pt x="55" y="6"/>
                  </a:lnTo>
                  <a:lnTo>
                    <a:pt x="56" y="6"/>
                  </a:lnTo>
                  <a:lnTo>
                    <a:pt x="56" y="5"/>
                  </a:lnTo>
                  <a:lnTo>
                    <a:pt x="56" y="5"/>
                  </a:lnTo>
                  <a:lnTo>
                    <a:pt x="56" y="5"/>
                  </a:lnTo>
                  <a:lnTo>
                    <a:pt x="56" y="5"/>
                  </a:lnTo>
                  <a:lnTo>
                    <a:pt x="56" y="4"/>
                  </a:lnTo>
                  <a:lnTo>
                    <a:pt x="56" y="4"/>
                  </a:lnTo>
                  <a:lnTo>
                    <a:pt x="55" y="3"/>
                  </a:lnTo>
                  <a:lnTo>
                    <a:pt x="54" y="3"/>
                  </a:lnTo>
                  <a:lnTo>
                    <a:pt x="53" y="2"/>
                  </a:lnTo>
                  <a:lnTo>
                    <a:pt x="52" y="2"/>
                  </a:lnTo>
                  <a:lnTo>
                    <a:pt x="51" y="1"/>
                  </a:lnTo>
                  <a:lnTo>
                    <a:pt x="49" y="1"/>
                  </a:lnTo>
                  <a:lnTo>
                    <a:pt x="48" y="0"/>
                  </a:lnTo>
                </a:path>
              </a:pathLst>
            </a:custGeom>
            <a:solidFill>
              <a:srgbClr val="6699FF"/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0571" name="Freeform 91"/>
            <p:cNvSpPr>
              <a:spLocks/>
            </p:cNvSpPr>
            <p:nvPr/>
          </p:nvSpPr>
          <p:spPr bwMode="auto">
            <a:xfrm>
              <a:off x="1020" y="2420"/>
              <a:ext cx="187" cy="235"/>
            </a:xfrm>
            <a:custGeom>
              <a:avLst/>
              <a:gdLst/>
              <a:ahLst/>
              <a:cxnLst>
                <a:cxn ang="0">
                  <a:pos x="35" y="12"/>
                </a:cxn>
                <a:cxn ang="0">
                  <a:pos x="53" y="25"/>
                </a:cxn>
                <a:cxn ang="0">
                  <a:pos x="68" y="40"/>
                </a:cxn>
                <a:cxn ang="0">
                  <a:pos x="76" y="57"/>
                </a:cxn>
                <a:cxn ang="0">
                  <a:pos x="82" y="74"/>
                </a:cxn>
                <a:cxn ang="0">
                  <a:pos x="90" y="84"/>
                </a:cxn>
                <a:cxn ang="0">
                  <a:pos x="118" y="108"/>
                </a:cxn>
                <a:cxn ang="0">
                  <a:pos x="167" y="143"/>
                </a:cxn>
                <a:cxn ang="0">
                  <a:pos x="178" y="155"/>
                </a:cxn>
                <a:cxn ang="0">
                  <a:pos x="185" y="162"/>
                </a:cxn>
                <a:cxn ang="0">
                  <a:pos x="186" y="167"/>
                </a:cxn>
                <a:cxn ang="0">
                  <a:pos x="185" y="174"/>
                </a:cxn>
                <a:cxn ang="0">
                  <a:pos x="182" y="187"/>
                </a:cxn>
                <a:cxn ang="0">
                  <a:pos x="169" y="209"/>
                </a:cxn>
                <a:cxn ang="0">
                  <a:pos x="156" y="227"/>
                </a:cxn>
                <a:cxn ang="0">
                  <a:pos x="149" y="233"/>
                </a:cxn>
                <a:cxn ang="0">
                  <a:pos x="144" y="233"/>
                </a:cxn>
                <a:cxn ang="0">
                  <a:pos x="140" y="227"/>
                </a:cxn>
                <a:cxn ang="0">
                  <a:pos x="134" y="210"/>
                </a:cxn>
                <a:cxn ang="0">
                  <a:pos x="127" y="194"/>
                </a:cxn>
                <a:cxn ang="0">
                  <a:pos x="115" y="178"/>
                </a:cxn>
                <a:cxn ang="0">
                  <a:pos x="95" y="187"/>
                </a:cxn>
                <a:cxn ang="0">
                  <a:pos x="78" y="200"/>
                </a:cxn>
                <a:cxn ang="0">
                  <a:pos x="66" y="198"/>
                </a:cxn>
                <a:cxn ang="0">
                  <a:pos x="67" y="162"/>
                </a:cxn>
                <a:cxn ang="0">
                  <a:pos x="76" y="141"/>
                </a:cxn>
                <a:cxn ang="0">
                  <a:pos x="80" y="126"/>
                </a:cxn>
                <a:cxn ang="0">
                  <a:pos x="77" y="119"/>
                </a:cxn>
                <a:cxn ang="0">
                  <a:pos x="69" y="123"/>
                </a:cxn>
                <a:cxn ang="0">
                  <a:pos x="61" y="127"/>
                </a:cxn>
                <a:cxn ang="0">
                  <a:pos x="53" y="131"/>
                </a:cxn>
                <a:cxn ang="0">
                  <a:pos x="47" y="133"/>
                </a:cxn>
                <a:cxn ang="0">
                  <a:pos x="46" y="134"/>
                </a:cxn>
                <a:cxn ang="0">
                  <a:pos x="44" y="135"/>
                </a:cxn>
                <a:cxn ang="0">
                  <a:pos x="35" y="136"/>
                </a:cxn>
                <a:cxn ang="0">
                  <a:pos x="30" y="132"/>
                </a:cxn>
                <a:cxn ang="0">
                  <a:pos x="31" y="122"/>
                </a:cxn>
                <a:cxn ang="0">
                  <a:pos x="31" y="117"/>
                </a:cxn>
                <a:cxn ang="0">
                  <a:pos x="31" y="115"/>
                </a:cxn>
                <a:cxn ang="0">
                  <a:pos x="27" y="118"/>
                </a:cxn>
                <a:cxn ang="0">
                  <a:pos x="20" y="117"/>
                </a:cxn>
                <a:cxn ang="0">
                  <a:pos x="14" y="112"/>
                </a:cxn>
                <a:cxn ang="0">
                  <a:pos x="7" y="103"/>
                </a:cxn>
                <a:cxn ang="0">
                  <a:pos x="0" y="92"/>
                </a:cxn>
                <a:cxn ang="0">
                  <a:pos x="1" y="82"/>
                </a:cxn>
                <a:cxn ang="0">
                  <a:pos x="6" y="69"/>
                </a:cxn>
                <a:cxn ang="0">
                  <a:pos x="17" y="46"/>
                </a:cxn>
                <a:cxn ang="0">
                  <a:pos x="34" y="9"/>
                </a:cxn>
                <a:cxn ang="0">
                  <a:pos x="37" y="0"/>
                </a:cxn>
                <a:cxn ang="0">
                  <a:pos x="34" y="3"/>
                </a:cxn>
                <a:cxn ang="0">
                  <a:pos x="28" y="10"/>
                </a:cxn>
                <a:cxn ang="0">
                  <a:pos x="25" y="10"/>
                </a:cxn>
                <a:cxn ang="0">
                  <a:pos x="25" y="5"/>
                </a:cxn>
              </a:cxnLst>
              <a:rect l="0" t="0" r="r" b="b"/>
              <a:pathLst>
                <a:path w="187" h="235">
                  <a:moveTo>
                    <a:pt x="25" y="5"/>
                  </a:moveTo>
                  <a:lnTo>
                    <a:pt x="30" y="9"/>
                  </a:lnTo>
                  <a:lnTo>
                    <a:pt x="35" y="12"/>
                  </a:lnTo>
                  <a:lnTo>
                    <a:pt x="41" y="16"/>
                  </a:lnTo>
                  <a:lnTo>
                    <a:pt x="47" y="20"/>
                  </a:lnTo>
                  <a:lnTo>
                    <a:pt x="53" y="25"/>
                  </a:lnTo>
                  <a:lnTo>
                    <a:pt x="59" y="30"/>
                  </a:lnTo>
                  <a:lnTo>
                    <a:pt x="64" y="35"/>
                  </a:lnTo>
                  <a:lnTo>
                    <a:pt x="68" y="40"/>
                  </a:lnTo>
                  <a:lnTo>
                    <a:pt x="71" y="45"/>
                  </a:lnTo>
                  <a:lnTo>
                    <a:pt x="74" y="51"/>
                  </a:lnTo>
                  <a:lnTo>
                    <a:pt x="76" y="57"/>
                  </a:lnTo>
                  <a:lnTo>
                    <a:pt x="78" y="63"/>
                  </a:lnTo>
                  <a:lnTo>
                    <a:pt x="80" y="68"/>
                  </a:lnTo>
                  <a:lnTo>
                    <a:pt x="82" y="74"/>
                  </a:lnTo>
                  <a:lnTo>
                    <a:pt x="86" y="79"/>
                  </a:lnTo>
                  <a:lnTo>
                    <a:pt x="88" y="82"/>
                  </a:lnTo>
                  <a:lnTo>
                    <a:pt x="90" y="84"/>
                  </a:lnTo>
                  <a:lnTo>
                    <a:pt x="99" y="92"/>
                  </a:lnTo>
                  <a:lnTo>
                    <a:pt x="108" y="100"/>
                  </a:lnTo>
                  <a:lnTo>
                    <a:pt x="118" y="108"/>
                  </a:lnTo>
                  <a:lnTo>
                    <a:pt x="127" y="115"/>
                  </a:lnTo>
                  <a:lnTo>
                    <a:pt x="147" y="129"/>
                  </a:lnTo>
                  <a:lnTo>
                    <a:pt x="167" y="143"/>
                  </a:lnTo>
                  <a:lnTo>
                    <a:pt x="172" y="148"/>
                  </a:lnTo>
                  <a:lnTo>
                    <a:pt x="175" y="152"/>
                  </a:lnTo>
                  <a:lnTo>
                    <a:pt x="178" y="155"/>
                  </a:lnTo>
                  <a:lnTo>
                    <a:pt x="181" y="158"/>
                  </a:lnTo>
                  <a:lnTo>
                    <a:pt x="183" y="160"/>
                  </a:lnTo>
                  <a:lnTo>
                    <a:pt x="185" y="162"/>
                  </a:lnTo>
                  <a:lnTo>
                    <a:pt x="186" y="164"/>
                  </a:lnTo>
                  <a:lnTo>
                    <a:pt x="186" y="165"/>
                  </a:lnTo>
                  <a:lnTo>
                    <a:pt x="186" y="167"/>
                  </a:lnTo>
                  <a:lnTo>
                    <a:pt x="186" y="169"/>
                  </a:lnTo>
                  <a:lnTo>
                    <a:pt x="186" y="171"/>
                  </a:lnTo>
                  <a:lnTo>
                    <a:pt x="185" y="174"/>
                  </a:lnTo>
                  <a:lnTo>
                    <a:pt x="184" y="178"/>
                  </a:lnTo>
                  <a:lnTo>
                    <a:pt x="183" y="182"/>
                  </a:lnTo>
                  <a:lnTo>
                    <a:pt x="182" y="187"/>
                  </a:lnTo>
                  <a:lnTo>
                    <a:pt x="180" y="193"/>
                  </a:lnTo>
                  <a:lnTo>
                    <a:pt x="174" y="201"/>
                  </a:lnTo>
                  <a:lnTo>
                    <a:pt x="169" y="209"/>
                  </a:lnTo>
                  <a:lnTo>
                    <a:pt x="164" y="216"/>
                  </a:lnTo>
                  <a:lnTo>
                    <a:pt x="158" y="224"/>
                  </a:lnTo>
                  <a:lnTo>
                    <a:pt x="156" y="227"/>
                  </a:lnTo>
                  <a:lnTo>
                    <a:pt x="153" y="230"/>
                  </a:lnTo>
                  <a:lnTo>
                    <a:pt x="150" y="233"/>
                  </a:lnTo>
                  <a:lnTo>
                    <a:pt x="149" y="233"/>
                  </a:lnTo>
                  <a:lnTo>
                    <a:pt x="147" y="234"/>
                  </a:lnTo>
                  <a:lnTo>
                    <a:pt x="146" y="233"/>
                  </a:lnTo>
                  <a:lnTo>
                    <a:pt x="144" y="233"/>
                  </a:lnTo>
                  <a:lnTo>
                    <a:pt x="143" y="232"/>
                  </a:lnTo>
                  <a:lnTo>
                    <a:pt x="142" y="230"/>
                  </a:lnTo>
                  <a:lnTo>
                    <a:pt x="140" y="227"/>
                  </a:lnTo>
                  <a:lnTo>
                    <a:pt x="138" y="223"/>
                  </a:lnTo>
                  <a:lnTo>
                    <a:pt x="136" y="216"/>
                  </a:lnTo>
                  <a:lnTo>
                    <a:pt x="134" y="210"/>
                  </a:lnTo>
                  <a:lnTo>
                    <a:pt x="132" y="204"/>
                  </a:lnTo>
                  <a:lnTo>
                    <a:pt x="129" y="199"/>
                  </a:lnTo>
                  <a:lnTo>
                    <a:pt x="127" y="194"/>
                  </a:lnTo>
                  <a:lnTo>
                    <a:pt x="123" y="189"/>
                  </a:lnTo>
                  <a:lnTo>
                    <a:pt x="120" y="183"/>
                  </a:lnTo>
                  <a:lnTo>
                    <a:pt x="115" y="178"/>
                  </a:lnTo>
                  <a:lnTo>
                    <a:pt x="108" y="181"/>
                  </a:lnTo>
                  <a:lnTo>
                    <a:pt x="101" y="184"/>
                  </a:lnTo>
                  <a:lnTo>
                    <a:pt x="95" y="187"/>
                  </a:lnTo>
                  <a:lnTo>
                    <a:pt x="89" y="191"/>
                  </a:lnTo>
                  <a:lnTo>
                    <a:pt x="83" y="195"/>
                  </a:lnTo>
                  <a:lnTo>
                    <a:pt x="78" y="200"/>
                  </a:lnTo>
                  <a:lnTo>
                    <a:pt x="72" y="205"/>
                  </a:lnTo>
                  <a:lnTo>
                    <a:pt x="66" y="210"/>
                  </a:lnTo>
                  <a:lnTo>
                    <a:pt x="66" y="198"/>
                  </a:lnTo>
                  <a:lnTo>
                    <a:pt x="67" y="186"/>
                  </a:lnTo>
                  <a:lnTo>
                    <a:pt x="67" y="174"/>
                  </a:lnTo>
                  <a:lnTo>
                    <a:pt x="67" y="162"/>
                  </a:lnTo>
                  <a:lnTo>
                    <a:pt x="69" y="157"/>
                  </a:lnTo>
                  <a:lnTo>
                    <a:pt x="71" y="152"/>
                  </a:lnTo>
                  <a:lnTo>
                    <a:pt x="76" y="141"/>
                  </a:lnTo>
                  <a:lnTo>
                    <a:pt x="78" y="136"/>
                  </a:lnTo>
                  <a:lnTo>
                    <a:pt x="79" y="131"/>
                  </a:lnTo>
                  <a:lnTo>
                    <a:pt x="80" y="126"/>
                  </a:lnTo>
                  <a:lnTo>
                    <a:pt x="80" y="121"/>
                  </a:lnTo>
                  <a:lnTo>
                    <a:pt x="79" y="120"/>
                  </a:lnTo>
                  <a:lnTo>
                    <a:pt x="77" y="119"/>
                  </a:lnTo>
                  <a:lnTo>
                    <a:pt x="75" y="120"/>
                  </a:lnTo>
                  <a:lnTo>
                    <a:pt x="72" y="121"/>
                  </a:lnTo>
                  <a:lnTo>
                    <a:pt x="69" y="123"/>
                  </a:lnTo>
                  <a:lnTo>
                    <a:pt x="66" y="124"/>
                  </a:lnTo>
                  <a:lnTo>
                    <a:pt x="63" y="126"/>
                  </a:lnTo>
                  <a:lnTo>
                    <a:pt x="61" y="127"/>
                  </a:lnTo>
                  <a:lnTo>
                    <a:pt x="58" y="128"/>
                  </a:lnTo>
                  <a:lnTo>
                    <a:pt x="56" y="129"/>
                  </a:lnTo>
                  <a:lnTo>
                    <a:pt x="53" y="131"/>
                  </a:lnTo>
                  <a:lnTo>
                    <a:pt x="50" y="132"/>
                  </a:lnTo>
                  <a:lnTo>
                    <a:pt x="49" y="133"/>
                  </a:lnTo>
                  <a:lnTo>
                    <a:pt x="47" y="133"/>
                  </a:lnTo>
                  <a:lnTo>
                    <a:pt x="47" y="134"/>
                  </a:lnTo>
                  <a:lnTo>
                    <a:pt x="46" y="134"/>
                  </a:lnTo>
                  <a:lnTo>
                    <a:pt x="46" y="134"/>
                  </a:lnTo>
                  <a:lnTo>
                    <a:pt x="46" y="135"/>
                  </a:lnTo>
                  <a:lnTo>
                    <a:pt x="45" y="135"/>
                  </a:lnTo>
                  <a:lnTo>
                    <a:pt x="44" y="135"/>
                  </a:lnTo>
                  <a:lnTo>
                    <a:pt x="42" y="135"/>
                  </a:lnTo>
                  <a:lnTo>
                    <a:pt x="39" y="135"/>
                  </a:lnTo>
                  <a:lnTo>
                    <a:pt x="35" y="136"/>
                  </a:lnTo>
                  <a:lnTo>
                    <a:pt x="32" y="136"/>
                  </a:lnTo>
                  <a:lnTo>
                    <a:pt x="30" y="136"/>
                  </a:lnTo>
                  <a:lnTo>
                    <a:pt x="30" y="132"/>
                  </a:lnTo>
                  <a:lnTo>
                    <a:pt x="30" y="128"/>
                  </a:lnTo>
                  <a:lnTo>
                    <a:pt x="31" y="124"/>
                  </a:lnTo>
                  <a:lnTo>
                    <a:pt x="31" y="122"/>
                  </a:lnTo>
                  <a:lnTo>
                    <a:pt x="31" y="120"/>
                  </a:lnTo>
                  <a:lnTo>
                    <a:pt x="31" y="118"/>
                  </a:lnTo>
                  <a:lnTo>
                    <a:pt x="31" y="117"/>
                  </a:lnTo>
                  <a:lnTo>
                    <a:pt x="31" y="116"/>
                  </a:lnTo>
                  <a:lnTo>
                    <a:pt x="31" y="115"/>
                  </a:lnTo>
                  <a:lnTo>
                    <a:pt x="31" y="115"/>
                  </a:lnTo>
                  <a:lnTo>
                    <a:pt x="30" y="116"/>
                  </a:lnTo>
                  <a:lnTo>
                    <a:pt x="29" y="117"/>
                  </a:lnTo>
                  <a:lnTo>
                    <a:pt x="27" y="118"/>
                  </a:lnTo>
                  <a:lnTo>
                    <a:pt x="25" y="118"/>
                  </a:lnTo>
                  <a:lnTo>
                    <a:pt x="23" y="118"/>
                  </a:lnTo>
                  <a:lnTo>
                    <a:pt x="20" y="117"/>
                  </a:lnTo>
                  <a:lnTo>
                    <a:pt x="18" y="116"/>
                  </a:lnTo>
                  <a:lnTo>
                    <a:pt x="16" y="114"/>
                  </a:lnTo>
                  <a:lnTo>
                    <a:pt x="14" y="112"/>
                  </a:lnTo>
                  <a:lnTo>
                    <a:pt x="12" y="110"/>
                  </a:lnTo>
                  <a:lnTo>
                    <a:pt x="9" y="107"/>
                  </a:lnTo>
                  <a:lnTo>
                    <a:pt x="7" y="103"/>
                  </a:lnTo>
                  <a:lnTo>
                    <a:pt x="4" y="99"/>
                  </a:lnTo>
                  <a:lnTo>
                    <a:pt x="1" y="94"/>
                  </a:lnTo>
                  <a:lnTo>
                    <a:pt x="0" y="92"/>
                  </a:lnTo>
                  <a:lnTo>
                    <a:pt x="0" y="90"/>
                  </a:lnTo>
                  <a:lnTo>
                    <a:pt x="0" y="86"/>
                  </a:lnTo>
                  <a:lnTo>
                    <a:pt x="1" y="82"/>
                  </a:lnTo>
                  <a:lnTo>
                    <a:pt x="2" y="78"/>
                  </a:lnTo>
                  <a:lnTo>
                    <a:pt x="4" y="74"/>
                  </a:lnTo>
                  <a:lnTo>
                    <a:pt x="6" y="69"/>
                  </a:lnTo>
                  <a:lnTo>
                    <a:pt x="8" y="65"/>
                  </a:lnTo>
                  <a:lnTo>
                    <a:pt x="9" y="61"/>
                  </a:lnTo>
                  <a:lnTo>
                    <a:pt x="17" y="46"/>
                  </a:lnTo>
                  <a:lnTo>
                    <a:pt x="24" y="31"/>
                  </a:lnTo>
                  <a:lnTo>
                    <a:pt x="31" y="16"/>
                  </a:lnTo>
                  <a:lnTo>
                    <a:pt x="34" y="9"/>
                  </a:lnTo>
                  <a:lnTo>
                    <a:pt x="37" y="1"/>
                  </a:lnTo>
                  <a:lnTo>
                    <a:pt x="37" y="0"/>
                  </a:lnTo>
                  <a:lnTo>
                    <a:pt x="37" y="0"/>
                  </a:lnTo>
                  <a:lnTo>
                    <a:pt x="37" y="0"/>
                  </a:lnTo>
                  <a:lnTo>
                    <a:pt x="36" y="1"/>
                  </a:lnTo>
                  <a:lnTo>
                    <a:pt x="34" y="3"/>
                  </a:lnTo>
                  <a:lnTo>
                    <a:pt x="32" y="6"/>
                  </a:lnTo>
                  <a:lnTo>
                    <a:pt x="30" y="8"/>
                  </a:lnTo>
                  <a:lnTo>
                    <a:pt x="28" y="10"/>
                  </a:lnTo>
                  <a:lnTo>
                    <a:pt x="26" y="11"/>
                  </a:lnTo>
                  <a:lnTo>
                    <a:pt x="25" y="11"/>
                  </a:lnTo>
                  <a:lnTo>
                    <a:pt x="25" y="10"/>
                  </a:lnTo>
                  <a:lnTo>
                    <a:pt x="25" y="9"/>
                  </a:lnTo>
                  <a:lnTo>
                    <a:pt x="25" y="7"/>
                  </a:lnTo>
                  <a:lnTo>
                    <a:pt x="25" y="5"/>
                  </a:lnTo>
                </a:path>
              </a:pathLst>
            </a:custGeom>
            <a:solidFill>
              <a:srgbClr val="6699FF"/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</p:grpSp>
      <p:grpSp>
        <p:nvGrpSpPr>
          <p:cNvPr id="20582" name="Group 102"/>
          <p:cNvGrpSpPr>
            <a:grpSpLocks/>
          </p:cNvGrpSpPr>
          <p:nvPr/>
        </p:nvGrpSpPr>
        <p:grpSpPr bwMode="auto">
          <a:xfrm>
            <a:off x="1790700" y="4622800"/>
            <a:ext cx="2684463" cy="1173163"/>
            <a:chOff x="1128" y="2912"/>
            <a:chExt cx="1691" cy="739"/>
          </a:xfrm>
        </p:grpSpPr>
        <p:sp>
          <p:nvSpPr>
            <p:cNvPr id="20573" name="Freeform 93"/>
            <p:cNvSpPr>
              <a:spLocks/>
            </p:cNvSpPr>
            <p:nvPr/>
          </p:nvSpPr>
          <p:spPr bwMode="auto">
            <a:xfrm>
              <a:off x="1485" y="2912"/>
              <a:ext cx="1334" cy="308"/>
            </a:xfrm>
            <a:custGeom>
              <a:avLst/>
              <a:gdLst/>
              <a:ahLst/>
              <a:cxnLst>
                <a:cxn ang="0">
                  <a:pos x="17" y="299"/>
                </a:cxn>
                <a:cxn ang="0">
                  <a:pos x="45" y="285"/>
                </a:cxn>
                <a:cxn ang="0">
                  <a:pos x="73" y="274"/>
                </a:cxn>
                <a:cxn ang="0">
                  <a:pos x="100" y="267"/>
                </a:cxn>
                <a:cxn ang="0">
                  <a:pos x="134" y="260"/>
                </a:cxn>
                <a:cxn ang="0">
                  <a:pos x="171" y="252"/>
                </a:cxn>
                <a:cxn ang="0">
                  <a:pos x="196" y="247"/>
                </a:cxn>
                <a:cxn ang="0">
                  <a:pos x="215" y="243"/>
                </a:cxn>
                <a:cxn ang="0">
                  <a:pos x="228" y="243"/>
                </a:cxn>
                <a:cxn ang="0">
                  <a:pos x="241" y="244"/>
                </a:cxn>
                <a:cxn ang="0">
                  <a:pos x="250" y="244"/>
                </a:cxn>
                <a:cxn ang="0">
                  <a:pos x="262" y="241"/>
                </a:cxn>
                <a:cxn ang="0">
                  <a:pos x="282" y="236"/>
                </a:cxn>
                <a:cxn ang="0">
                  <a:pos x="307" y="225"/>
                </a:cxn>
                <a:cxn ang="0">
                  <a:pos x="322" y="219"/>
                </a:cxn>
                <a:cxn ang="0">
                  <a:pos x="328" y="217"/>
                </a:cxn>
                <a:cxn ang="0">
                  <a:pos x="356" y="216"/>
                </a:cxn>
                <a:cxn ang="0">
                  <a:pos x="384" y="213"/>
                </a:cxn>
                <a:cxn ang="0">
                  <a:pos x="409" y="208"/>
                </a:cxn>
                <a:cxn ang="0">
                  <a:pos x="437" y="201"/>
                </a:cxn>
                <a:cxn ang="0">
                  <a:pos x="488" y="180"/>
                </a:cxn>
                <a:cxn ang="0">
                  <a:pos x="540" y="156"/>
                </a:cxn>
                <a:cxn ang="0">
                  <a:pos x="550" y="155"/>
                </a:cxn>
                <a:cxn ang="0">
                  <a:pos x="569" y="153"/>
                </a:cxn>
                <a:cxn ang="0">
                  <a:pos x="578" y="152"/>
                </a:cxn>
                <a:cxn ang="0">
                  <a:pos x="606" y="142"/>
                </a:cxn>
                <a:cxn ang="0">
                  <a:pos x="661" y="120"/>
                </a:cxn>
                <a:cxn ang="0">
                  <a:pos x="697" y="108"/>
                </a:cxn>
                <a:cxn ang="0">
                  <a:pos x="723" y="103"/>
                </a:cxn>
                <a:cxn ang="0">
                  <a:pos x="757" y="92"/>
                </a:cxn>
                <a:cxn ang="0">
                  <a:pos x="791" y="78"/>
                </a:cxn>
                <a:cxn ang="0">
                  <a:pos x="823" y="65"/>
                </a:cxn>
                <a:cxn ang="0">
                  <a:pos x="842" y="64"/>
                </a:cxn>
                <a:cxn ang="0">
                  <a:pos x="847" y="62"/>
                </a:cxn>
                <a:cxn ang="0">
                  <a:pos x="853" y="58"/>
                </a:cxn>
                <a:cxn ang="0">
                  <a:pos x="870" y="51"/>
                </a:cxn>
                <a:cxn ang="0">
                  <a:pos x="911" y="39"/>
                </a:cxn>
                <a:cxn ang="0">
                  <a:pos x="973" y="21"/>
                </a:cxn>
                <a:cxn ang="0">
                  <a:pos x="1002" y="11"/>
                </a:cxn>
                <a:cxn ang="0">
                  <a:pos x="1030" y="16"/>
                </a:cxn>
                <a:cxn ang="0">
                  <a:pos x="1051" y="17"/>
                </a:cxn>
                <a:cxn ang="0">
                  <a:pos x="1069" y="16"/>
                </a:cxn>
                <a:cxn ang="0">
                  <a:pos x="1083" y="12"/>
                </a:cxn>
                <a:cxn ang="0">
                  <a:pos x="1092" y="10"/>
                </a:cxn>
                <a:cxn ang="0">
                  <a:pos x="1107" y="12"/>
                </a:cxn>
                <a:cxn ang="0">
                  <a:pos x="1130" y="16"/>
                </a:cxn>
                <a:cxn ang="0">
                  <a:pos x="1177" y="25"/>
                </a:cxn>
                <a:cxn ang="0">
                  <a:pos x="1201" y="27"/>
                </a:cxn>
                <a:cxn ang="0">
                  <a:pos x="1216" y="27"/>
                </a:cxn>
                <a:cxn ang="0">
                  <a:pos x="1243" y="23"/>
                </a:cxn>
                <a:cxn ang="0">
                  <a:pos x="1273" y="15"/>
                </a:cxn>
                <a:cxn ang="0">
                  <a:pos x="1303" y="5"/>
                </a:cxn>
                <a:cxn ang="0">
                  <a:pos x="1320" y="0"/>
                </a:cxn>
                <a:cxn ang="0">
                  <a:pos x="1331" y="1"/>
                </a:cxn>
              </a:cxnLst>
              <a:rect l="0" t="0" r="r" b="b"/>
              <a:pathLst>
                <a:path w="1334" h="308">
                  <a:moveTo>
                    <a:pt x="0" y="307"/>
                  </a:moveTo>
                  <a:lnTo>
                    <a:pt x="17" y="299"/>
                  </a:lnTo>
                  <a:lnTo>
                    <a:pt x="32" y="292"/>
                  </a:lnTo>
                  <a:lnTo>
                    <a:pt x="45" y="285"/>
                  </a:lnTo>
                  <a:lnTo>
                    <a:pt x="58" y="279"/>
                  </a:lnTo>
                  <a:lnTo>
                    <a:pt x="73" y="274"/>
                  </a:lnTo>
                  <a:lnTo>
                    <a:pt x="85" y="270"/>
                  </a:lnTo>
                  <a:lnTo>
                    <a:pt x="100" y="267"/>
                  </a:lnTo>
                  <a:lnTo>
                    <a:pt x="115" y="263"/>
                  </a:lnTo>
                  <a:lnTo>
                    <a:pt x="134" y="260"/>
                  </a:lnTo>
                  <a:lnTo>
                    <a:pt x="151" y="256"/>
                  </a:lnTo>
                  <a:lnTo>
                    <a:pt x="171" y="252"/>
                  </a:lnTo>
                  <a:lnTo>
                    <a:pt x="188" y="249"/>
                  </a:lnTo>
                  <a:lnTo>
                    <a:pt x="196" y="247"/>
                  </a:lnTo>
                  <a:lnTo>
                    <a:pt x="207" y="245"/>
                  </a:lnTo>
                  <a:lnTo>
                    <a:pt x="215" y="243"/>
                  </a:lnTo>
                  <a:lnTo>
                    <a:pt x="220" y="242"/>
                  </a:lnTo>
                  <a:lnTo>
                    <a:pt x="228" y="243"/>
                  </a:lnTo>
                  <a:lnTo>
                    <a:pt x="235" y="244"/>
                  </a:lnTo>
                  <a:lnTo>
                    <a:pt x="241" y="244"/>
                  </a:lnTo>
                  <a:lnTo>
                    <a:pt x="245" y="244"/>
                  </a:lnTo>
                  <a:lnTo>
                    <a:pt x="250" y="244"/>
                  </a:lnTo>
                  <a:lnTo>
                    <a:pt x="256" y="243"/>
                  </a:lnTo>
                  <a:lnTo>
                    <a:pt x="262" y="241"/>
                  </a:lnTo>
                  <a:lnTo>
                    <a:pt x="273" y="238"/>
                  </a:lnTo>
                  <a:lnTo>
                    <a:pt x="282" y="236"/>
                  </a:lnTo>
                  <a:lnTo>
                    <a:pt x="290" y="232"/>
                  </a:lnTo>
                  <a:lnTo>
                    <a:pt x="307" y="225"/>
                  </a:lnTo>
                  <a:lnTo>
                    <a:pt x="316" y="222"/>
                  </a:lnTo>
                  <a:lnTo>
                    <a:pt x="322" y="219"/>
                  </a:lnTo>
                  <a:lnTo>
                    <a:pt x="326" y="217"/>
                  </a:lnTo>
                  <a:lnTo>
                    <a:pt x="328" y="217"/>
                  </a:lnTo>
                  <a:lnTo>
                    <a:pt x="343" y="217"/>
                  </a:lnTo>
                  <a:lnTo>
                    <a:pt x="356" y="216"/>
                  </a:lnTo>
                  <a:lnTo>
                    <a:pt x="371" y="215"/>
                  </a:lnTo>
                  <a:lnTo>
                    <a:pt x="384" y="213"/>
                  </a:lnTo>
                  <a:lnTo>
                    <a:pt x="397" y="211"/>
                  </a:lnTo>
                  <a:lnTo>
                    <a:pt x="409" y="208"/>
                  </a:lnTo>
                  <a:lnTo>
                    <a:pt x="424" y="205"/>
                  </a:lnTo>
                  <a:lnTo>
                    <a:pt x="437" y="201"/>
                  </a:lnTo>
                  <a:lnTo>
                    <a:pt x="463" y="191"/>
                  </a:lnTo>
                  <a:lnTo>
                    <a:pt x="488" y="180"/>
                  </a:lnTo>
                  <a:lnTo>
                    <a:pt x="514" y="169"/>
                  </a:lnTo>
                  <a:lnTo>
                    <a:pt x="540" y="156"/>
                  </a:lnTo>
                  <a:lnTo>
                    <a:pt x="544" y="155"/>
                  </a:lnTo>
                  <a:lnTo>
                    <a:pt x="550" y="155"/>
                  </a:lnTo>
                  <a:lnTo>
                    <a:pt x="559" y="154"/>
                  </a:lnTo>
                  <a:lnTo>
                    <a:pt x="569" y="153"/>
                  </a:lnTo>
                  <a:lnTo>
                    <a:pt x="574" y="153"/>
                  </a:lnTo>
                  <a:lnTo>
                    <a:pt x="578" y="152"/>
                  </a:lnTo>
                  <a:lnTo>
                    <a:pt x="591" y="147"/>
                  </a:lnTo>
                  <a:lnTo>
                    <a:pt x="606" y="142"/>
                  </a:lnTo>
                  <a:lnTo>
                    <a:pt x="633" y="132"/>
                  </a:lnTo>
                  <a:lnTo>
                    <a:pt x="661" y="120"/>
                  </a:lnTo>
                  <a:lnTo>
                    <a:pt x="689" y="109"/>
                  </a:lnTo>
                  <a:lnTo>
                    <a:pt x="697" y="108"/>
                  </a:lnTo>
                  <a:lnTo>
                    <a:pt x="706" y="107"/>
                  </a:lnTo>
                  <a:lnTo>
                    <a:pt x="723" y="103"/>
                  </a:lnTo>
                  <a:lnTo>
                    <a:pt x="740" y="98"/>
                  </a:lnTo>
                  <a:lnTo>
                    <a:pt x="757" y="92"/>
                  </a:lnTo>
                  <a:lnTo>
                    <a:pt x="774" y="85"/>
                  </a:lnTo>
                  <a:lnTo>
                    <a:pt x="791" y="78"/>
                  </a:lnTo>
                  <a:lnTo>
                    <a:pt x="806" y="71"/>
                  </a:lnTo>
                  <a:lnTo>
                    <a:pt x="823" y="65"/>
                  </a:lnTo>
                  <a:lnTo>
                    <a:pt x="836" y="64"/>
                  </a:lnTo>
                  <a:lnTo>
                    <a:pt x="842" y="64"/>
                  </a:lnTo>
                  <a:lnTo>
                    <a:pt x="845" y="63"/>
                  </a:lnTo>
                  <a:lnTo>
                    <a:pt x="847" y="62"/>
                  </a:lnTo>
                  <a:lnTo>
                    <a:pt x="849" y="61"/>
                  </a:lnTo>
                  <a:lnTo>
                    <a:pt x="853" y="58"/>
                  </a:lnTo>
                  <a:lnTo>
                    <a:pt x="864" y="54"/>
                  </a:lnTo>
                  <a:lnTo>
                    <a:pt x="870" y="51"/>
                  </a:lnTo>
                  <a:lnTo>
                    <a:pt x="881" y="48"/>
                  </a:lnTo>
                  <a:lnTo>
                    <a:pt x="911" y="39"/>
                  </a:lnTo>
                  <a:lnTo>
                    <a:pt x="943" y="30"/>
                  </a:lnTo>
                  <a:lnTo>
                    <a:pt x="973" y="21"/>
                  </a:lnTo>
                  <a:lnTo>
                    <a:pt x="987" y="16"/>
                  </a:lnTo>
                  <a:lnTo>
                    <a:pt x="1002" y="11"/>
                  </a:lnTo>
                  <a:lnTo>
                    <a:pt x="1015" y="14"/>
                  </a:lnTo>
                  <a:lnTo>
                    <a:pt x="1030" y="16"/>
                  </a:lnTo>
                  <a:lnTo>
                    <a:pt x="1045" y="17"/>
                  </a:lnTo>
                  <a:lnTo>
                    <a:pt x="1051" y="17"/>
                  </a:lnTo>
                  <a:lnTo>
                    <a:pt x="1058" y="17"/>
                  </a:lnTo>
                  <a:lnTo>
                    <a:pt x="1069" y="16"/>
                  </a:lnTo>
                  <a:lnTo>
                    <a:pt x="1075" y="14"/>
                  </a:lnTo>
                  <a:lnTo>
                    <a:pt x="1083" y="12"/>
                  </a:lnTo>
                  <a:lnTo>
                    <a:pt x="1088" y="11"/>
                  </a:lnTo>
                  <a:lnTo>
                    <a:pt x="1092" y="10"/>
                  </a:lnTo>
                  <a:lnTo>
                    <a:pt x="1098" y="11"/>
                  </a:lnTo>
                  <a:lnTo>
                    <a:pt x="1107" y="12"/>
                  </a:lnTo>
                  <a:lnTo>
                    <a:pt x="1120" y="13"/>
                  </a:lnTo>
                  <a:lnTo>
                    <a:pt x="1130" y="16"/>
                  </a:lnTo>
                  <a:lnTo>
                    <a:pt x="1154" y="20"/>
                  </a:lnTo>
                  <a:lnTo>
                    <a:pt x="1177" y="25"/>
                  </a:lnTo>
                  <a:lnTo>
                    <a:pt x="1188" y="26"/>
                  </a:lnTo>
                  <a:lnTo>
                    <a:pt x="1201" y="27"/>
                  </a:lnTo>
                  <a:lnTo>
                    <a:pt x="1207" y="28"/>
                  </a:lnTo>
                  <a:lnTo>
                    <a:pt x="1216" y="27"/>
                  </a:lnTo>
                  <a:lnTo>
                    <a:pt x="1228" y="26"/>
                  </a:lnTo>
                  <a:lnTo>
                    <a:pt x="1243" y="23"/>
                  </a:lnTo>
                  <a:lnTo>
                    <a:pt x="1258" y="19"/>
                  </a:lnTo>
                  <a:lnTo>
                    <a:pt x="1273" y="15"/>
                  </a:lnTo>
                  <a:lnTo>
                    <a:pt x="1288" y="10"/>
                  </a:lnTo>
                  <a:lnTo>
                    <a:pt x="1303" y="5"/>
                  </a:lnTo>
                  <a:lnTo>
                    <a:pt x="1316" y="0"/>
                  </a:lnTo>
                  <a:lnTo>
                    <a:pt x="1320" y="0"/>
                  </a:lnTo>
                  <a:lnTo>
                    <a:pt x="1327" y="0"/>
                  </a:lnTo>
                  <a:lnTo>
                    <a:pt x="1331" y="1"/>
                  </a:lnTo>
                  <a:lnTo>
                    <a:pt x="1333" y="1"/>
                  </a:lnTo>
                </a:path>
              </a:pathLst>
            </a:custGeom>
            <a:noFill/>
            <a:ln w="76200" cap="rnd" cmpd="sng">
              <a:solidFill>
                <a:srgbClr val="996633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0574" name="Freeform 94"/>
            <p:cNvSpPr>
              <a:spLocks/>
            </p:cNvSpPr>
            <p:nvPr/>
          </p:nvSpPr>
          <p:spPr bwMode="auto">
            <a:xfrm>
              <a:off x="1128" y="3109"/>
              <a:ext cx="402" cy="249"/>
            </a:xfrm>
            <a:custGeom>
              <a:avLst/>
              <a:gdLst/>
              <a:ahLst/>
              <a:cxnLst>
                <a:cxn ang="0">
                  <a:pos x="367" y="39"/>
                </a:cxn>
                <a:cxn ang="0">
                  <a:pos x="346" y="10"/>
                </a:cxn>
                <a:cxn ang="0">
                  <a:pos x="339" y="3"/>
                </a:cxn>
                <a:cxn ang="0">
                  <a:pos x="335" y="1"/>
                </a:cxn>
                <a:cxn ang="0">
                  <a:pos x="318" y="1"/>
                </a:cxn>
                <a:cxn ang="0">
                  <a:pos x="297" y="6"/>
                </a:cxn>
                <a:cxn ang="0">
                  <a:pos x="275" y="12"/>
                </a:cxn>
                <a:cxn ang="0">
                  <a:pos x="263" y="16"/>
                </a:cxn>
                <a:cxn ang="0">
                  <a:pos x="233" y="26"/>
                </a:cxn>
                <a:cxn ang="0">
                  <a:pos x="180" y="47"/>
                </a:cxn>
                <a:cxn ang="0">
                  <a:pos x="128" y="70"/>
                </a:cxn>
                <a:cxn ang="0">
                  <a:pos x="77" y="95"/>
                </a:cxn>
                <a:cxn ang="0">
                  <a:pos x="40" y="115"/>
                </a:cxn>
                <a:cxn ang="0">
                  <a:pos x="24" y="125"/>
                </a:cxn>
                <a:cxn ang="0">
                  <a:pos x="14" y="132"/>
                </a:cxn>
                <a:cxn ang="0">
                  <a:pos x="7" y="141"/>
                </a:cxn>
                <a:cxn ang="0">
                  <a:pos x="3" y="151"/>
                </a:cxn>
                <a:cxn ang="0">
                  <a:pos x="1" y="161"/>
                </a:cxn>
                <a:cxn ang="0">
                  <a:pos x="0" y="167"/>
                </a:cxn>
                <a:cxn ang="0">
                  <a:pos x="0" y="169"/>
                </a:cxn>
                <a:cxn ang="0">
                  <a:pos x="1" y="174"/>
                </a:cxn>
                <a:cxn ang="0">
                  <a:pos x="6" y="189"/>
                </a:cxn>
                <a:cxn ang="0">
                  <a:pos x="17" y="212"/>
                </a:cxn>
                <a:cxn ang="0">
                  <a:pos x="28" y="228"/>
                </a:cxn>
                <a:cxn ang="0">
                  <a:pos x="36" y="236"/>
                </a:cxn>
                <a:cxn ang="0">
                  <a:pos x="44" y="242"/>
                </a:cxn>
                <a:cxn ang="0">
                  <a:pos x="54" y="246"/>
                </a:cxn>
                <a:cxn ang="0">
                  <a:pos x="63" y="248"/>
                </a:cxn>
                <a:cxn ang="0">
                  <a:pos x="72" y="248"/>
                </a:cxn>
                <a:cxn ang="0">
                  <a:pos x="80" y="246"/>
                </a:cxn>
                <a:cxn ang="0">
                  <a:pos x="90" y="243"/>
                </a:cxn>
                <a:cxn ang="0">
                  <a:pos x="98" y="242"/>
                </a:cxn>
                <a:cxn ang="0">
                  <a:pos x="130" y="238"/>
                </a:cxn>
                <a:cxn ang="0">
                  <a:pos x="162" y="231"/>
                </a:cxn>
                <a:cxn ang="0">
                  <a:pos x="193" y="223"/>
                </a:cxn>
                <a:cxn ang="0">
                  <a:pos x="231" y="212"/>
                </a:cxn>
                <a:cxn ang="0">
                  <a:pos x="246" y="210"/>
                </a:cxn>
                <a:cxn ang="0">
                  <a:pos x="254" y="207"/>
                </a:cxn>
                <a:cxn ang="0">
                  <a:pos x="294" y="188"/>
                </a:cxn>
                <a:cxn ang="0">
                  <a:pos x="334" y="167"/>
                </a:cxn>
                <a:cxn ang="0">
                  <a:pos x="359" y="152"/>
                </a:cxn>
                <a:cxn ang="0">
                  <a:pos x="377" y="139"/>
                </a:cxn>
                <a:cxn ang="0">
                  <a:pos x="387" y="130"/>
                </a:cxn>
                <a:cxn ang="0">
                  <a:pos x="392" y="120"/>
                </a:cxn>
                <a:cxn ang="0">
                  <a:pos x="396" y="110"/>
                </a:cxn>
                <a:cxn ang="0">
                  <a:pos x="398" y="105"/>
                </a:cxn>
                <a:cxn ang="0">
                  <a:pos x="399" y="103"/>
                </a:cxn>
                <a:cxn ang="0">
                  <a:pos x="399" y="99"/>
                </a:cxn>
                <a:cxn ang="0">
                  <a:pos x="401" y="86"/>
                </a:cxn>
                <a:cxn ang="0">
                  <a:pos x="400" y="74"/>
                </a:cxn>
                <a:cxn ang="0">
                  <a:pos x="396" y="65"/>
                </a:cxn>
                <a:cxn ang="0">
                  <a:pos x="390" y="57"/>
                </a:cxn>
                <a:cxn ang="0">
                  <a:pos x="387" y="52"/>
                </a:cxn>
                <a:cxn ang="0">
                  <a:pos x="385" y="50"/>
                </a:cxn>
                <a:cxn ang="0">
                  <a:pos x="383" y="51"/>
                </a:cxn>
                <a:cxn ang="0">
                  <a:pos x="383" y="55"/>
                </a:cxn>
                <a:cxn ang="0">
                  <a:pos x="383" y="64"/>
                </a:cxn>
              </a:cxnLst>
              <a:rect l="0" t="0" r="r" b="b"/>
              <a:pathLst>
                <a:path w="402" h="249">
                  <a:moveTo>
                    <a:pt x="383" y="64"/>
                  </a:moveTo>
                  <a:lnTo>
                    <a:pt x="367" y="39"/>
                  </a:lnTo>
                  <a:lnTo>
                    <a:pt x="349" y="14"/>
                  </a:lnTo>
                  <a:lnTo>
                    <a:pt x="346" y="10"/>
                  </a:lnTo>
                  <a:lnTo>
                    <a:pt x="343" y="6"/>
                  </a:lnTo>
                  <a:lnTo>
                    <a:pt x="339" y="3"/>
                  </a:lnTo>
                  <a:lnTo>
                    <a:pt x="337" y="2"/>
                  </a:lnTo>
                  <a:lnTo>
                    <a:pt x="335" y="1"/>
                  </a:lnTo>
                  <a:lnTo>
                    <a:pt x="327" y="0"/>
                  </a:lnTo>
                  <a:lnTo>
                    <a:pt x="318" y="1"/>
                  </a:lnTo>
                  <a:lnTo>
                    <a:pt x="308" y="3"/>
                  </a:lnTo>
                  <a:lnTo>
                    <a:pt x="297" y="6"/>
                  </a:lnTo>
                  <a:lnTo>
                    <a:pt x="286" y="9"/>
                  </a:lnTo>
                  <a:lnTo>
                    <a:pt x="275" y="12"/>
                  </a:lnTo>
                  <a:lnTo>
                    <a:pt x="266" y="15"/>
                  </a:lnTo>
                  <a:lnTo>
                    <a:pt x="263" y="16"/>
                  </a:lnTo>
                  <a:lnTo>
                    <a:pt x="260" y="17"/>
                  </a:lnTo>
                  <a:lnTo>
                    <a:pt x="233" y="26"/>
                  </a:lnTo>
                  <a:lnTo>
                    <a:pt x="206" y="36"/>
                  </a:lnTo>
                  <a:lnTo>
                    <a:pt x="180" y="47"/>
                  </a:lnTo>
                  <a:lnTo>
                    <a:pt x="154" y="58"/>
                  </a:lnTo>
                  <a:lnTo>
                    <a:pt x="128" y="70"/>
                  </a:lnTo>
                  <a:lnTo>
                    <a:pt x="103" y="82"/>
                  </a:lnTo>
                  <a:lnTo>
                    <a:pt x="77" y="95"/>
                  </a:lnTo>
                  <a:lnTo>
                    <a:pt x="51" y="109"/>
                  </a:lnTo>
                  <a:lnTo>
                    <a:pt x="40" y="115"/>
                  </a:lnTo>
                  <a:lnTo>
                    <a:pt x="29" y="121"/>
                  </a:lnTo>
                  <a:lnTo>
                    <a:pt x="24" y="125"/>
                  </a:lnTo>
                  <a:lnTo>
                    <a:pt x="19" y="128"/>
                  </a:lnTo>
                  <a:lnTo>
                    <a:pt x="14" y="132"/>
                  </a:lnTo>
                  <a:lnTo>
                    <a:pt x="10" y="137"/>
                  </a:lnTo>
                  <a:lnTo>
                    <a:pt x="7" y="141"/>
                  </a:lnTo>
                  <a:lnTo>
                    <a:pt x="5" y="146"/>
                  </a:lnTo>
                  <a:lnTo>
                    <a:pt x="3" y="151"/>
                  </a:lnTo>
                  <a:lnTo>
                    <a:pt x="2" y="156"/>
                  </a:lnTo>
                  <a:lnTo>
                    <a:pt x="1" y="161"/>
                  </a:lnTo>
                  <a:lnTo>
                    <a:pt x="1" y="165"/>
                  </a:lnTo>
                  <a:lnTo>
                    <a:pt x="0" y="167"/>
                  </a:lnTo>
                  <a:lnTo>
                    <a:pt x="0" y="168"/>
                  </a:lnTo>
                  <a:lnTo>
                    <a:pt x="0" y="169"/>
                  </a:lnTo>
                  <a:lnTo>
                    <a:pt x="0" y="169"/>
                  </a:lnTo>
                  <a:lnTo>
                    <a:pt x="1" y="174"/>
                  </a:lnTo>
                  <a:lnTo>
                    <a:pt x="2" y="178"/>
                  </a:lnTo>
                  <a:lnTo>
                    <a:pt x="6" y="189"/>
                  </a:lnTo>
                  <a:lnTo>
                    <a:pt x="11" y="200"/>
                  </a:lnTo>
                  <a:lnTo>
                    <a:pt x="17" y="212"/>
                  </a:lnTo>
                  <a:lnTo>
                    <a:pt x="25" y="223"/>
                  </a:lnTo>
                  <a:lnTo>
                    <a:pt x="28" y="228"/>
                  </a:lnTo>
                  <a:lnTo>
                    <a:pt x="32" y="232"/>
                  </a:lnTo>
                  <a:lnTo>
                    <a:pt x="36" y="236"/>
                  </a:lnTo>
                  <a:lnTo>
                    <a:pt x="40" y="240"/>
                  </a:lnTo>
                  <a:lnTo>
                    <a:pt x="44" y="242"/>
                  </a:lnTo>
                  <a:lnTo>
                    <a:pt x="48" y="244"/>
                  </a:lnTo>
                  <a:lnTo>
                    <a:pt x="54" y="246"/>
                  </a:lnTo>
                  <a:lnTo>
                    <a:pt x="58" y="247"/>
                  </a:lnTo>
                  <a:lnTo>
                    <a:pt x="63" y="248"/>
                  </a:lnTo>
                  <a:lnTo>
                    <a:pt x="66" y="248"/>
                  </a:lnTo>
                  <a:lnTo>
                    <a:pt x="72" y="248"/>
                  </a:lnTo>
                  <a:lnTo>
                    <a:pt x="76" y="248"/>
                  </a:lnTo>
                  <a:lnTo>
                    <a:pt x="80" y="246"/>
                  </a:lnTo>
                  <a:lnTo>
                    <a:pt x="85" y="244"/>
                  </a:lnTo>
                  <a:lnTo>
                    <a:pt x="90" y="243"/>
                  </a:lnTo>
                  <a:lnTo>
                    <a:pt x="94" y="242"/>
                  </a:lnTo>
                  <a:lnTo>
                    <a:pt x="98" y="242"/>
                  </a:lnTo>
                  <a:lnTo>
                    <a:pt x="114" y="240"/>
                  </a:lnTo>
                  <a:lnTo>
                    <a:pt x="130" y="238"/>
                  </a:lnTo>
                  <a:lnTo>
                    <a:pt x="146" y="235"/>
                  </a:lnTo>
                  <a:lnTo>
                    <a:pt x="162" y="231"/>
                  </a:lnTo>
                  <a:lnTo>
                    <a:pt x="178" y="227"/>
                  </a:lnTo>
                  <a:lnTo>
                    <a:pt x="193" y="223"/>
                  </a:lnTo>
                  <a:lnTo>
                    <a:pt x="224" y="214"/>
                  </a:lnTo>
                  <a:lnTo>
                    <a:pt x="231" y="212"/>
                  </a:lnTo>
                  <a:lnTo>
                    <a:pt x="239" y="211"/>
                  </a:lnTo>
                  <a:lnTo>
                    <a:pt x="246" y="210"/>
                  </a:lnTo>
                  <a:lnTo>
                    <a:pt x="250" y="209"/>
                  </a:lnTo>
                  <a:lnTo>
                    <a:pt x="254" y="207"/>
                  </a:lnTo>
                  <a:lnTo>
                    <a:pt x="274" y="197"/>
                  </a:lnTo>
                  <a:lnTo>
                    <a:pt x="294" y="188"/>
                  </a:lnTo>
                  <a:lnTo>
                    <a:pt x="314" y="177"/>
                  </a:lnTo>
                  <a:lnTo>
                    <a:pt x="334" y="167"/>
                  </a:lnTo>
                  <a:lnTo>
                    <a:pt x="346" y="159"/>
                  </a:lnTo>
                  <a:lnTo>
                    <a:pt x="359" y="152"/>
                  </a:lnTo>
                  <a:lnTo>
                    <a:pt x="372" y="144"/>
                  </a:lnTo>
                  <a:lnTo>
                    <a:pt x="377" y="139"/>
                  </a:lnTo>
                  <a:lnTo>
                    <a:pt x="383" y="134"/>
                  </a:lnTo>
                  <a:lnTo>
                    <a:pt x="387" y="130"/>
                  </a:lnTo>
                  <a:lnTo>
                    <a:pt x="389" y="125"/>
                  </a:lnTo>
                  <a:lnTo>
                    <a:pt x="392" y="120"/>
                  </a:lnTo>
                  <a:lnTo>
                    <a:pt x="394" y="115"/>
                  </a:lnTo>
                  <a:lnTo>
                    <a:pt x="396" y="110"/>
                  </a:lnTo>
                  <a:lnTo>
                    <a:pt x="398" y="107"/>
                  </a:lnTo>
                  <a:lnTo>
                    <a:pt x="398" y="105"/>
                  </a:lnTo>
                  <a:lnTo>
                    <a:pt x="399" y="104"/>
                  </a:lnTo>
                  <a:lnTo>
                    <a:pt x="399" y="103"/>
                  </a:lnTo>
                  <a:lnTo>
                    <a:pt x="399" y="103"/>
                  </a:lnTo>
                  <a:lnTo>
                    <a:pt x="399" y="99"/>
                  </a:lnTo>
                  <a:lnTo>
                    <a:pt x="400" y="95"/>
                  </a:lnTo>
                  <a:lnTo>
                    <a:pt x="401" y="86"/>
                  </a:lnTo>
                  <a:lnTo>
                    <a:pt x="401" y="78"/>
                  </a:lnTo>
                  <a:lnTo>
                    <a:pt x="400" y="74"/>
                  </a:lnTo>
                  <a:lnTo>
                    <a:pt x="399" y="71"/>
                  </a:lnTo>
                  <a:lnTo>
                    <a:pt x="396" y="65"/>
                  </a:lnTo>
                  <a:lnTo>
                    <a:pt x="393" y="61"/>
                  </a:lnTo>
                  <a:lnTo>
                    <a:pt x="390" y="57"/>
                  </a:lnTo>
                  <a:lnTo>
                    <a:pt x="388" y="54"/>
                  </a:lnTo>
                  <a:lnTo>
                    <a:pt x="387" y="52"/>
                  </a:lnTo>
                  <a:lnTo>
                    <a:pt x="386" y="51"/>
                  </a:lnTo>
                  <a:lnTo>
                    <a:pt x="385" y="50"/>
                  </a:lnTo>
                  <a:lnTo>
                    <a:pt x="384" y="50"/>
                  </a:lnTo>
                  <a:lnTo>
                    <a:pt x="383" y="51"/>
                  </a:lnTo>
                  <a:lnTo>
                    <a:pt x="383" y="52"/>
                  </a:lnTo>
                  <a:lnTo>
                    <a:pt x="383" y="55"/>
                  </a:lnTo>
                  <a:lnTo>
                    <a:pt x="383" y="59"/>
                  </a:lnTo>
                  <a:lnTo>
                    <a:pt x="383" y="64"/>
                  </a:lnTo>
                </a:path>
              </a:pathLst>
            </a:custGeom>
            <a:solidFill>
              <a:srgbClr val="996633"/>
            </a:solidFill>
            <a:ln w="12700" cap="rnd" cmpd="sng">
              <a:solidFill>
                <a:srgbClr val="996633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0575" name="Freeform 95"/>
            <p:cNvSpPr>
              <a:spLocks/>
            </p:cNvSpPr>
            <p:nvPr/>
          </p:nvSpPr>
          <p:spPr bwMode="auto">
            <a:xfrm>
              <a:off x="1257" y="3389"/>
              <a:ext cx="30" cy="71"/>
            </a:xfrm>
            <a:custGeom>
              <a:avLst/>
              <a:gdLst/>
              <a:ahLst/>
              <a:cxnLst>
                <a:cxn ang="0">
                  <a:pos x="5" y="5"/>
                </a:cxn>
                <a:cxn ang="0">
                  <a:pos x="4" y="9"/>
                </a:cxn>
                <a:cxn ang="0">
                  <a:pos x="2" y="14"/>
                </a:cxn>
                <a:cxn ang="0">
                  <a:pos x="1" y="18"/>
                </a:cxn>
                <a:cxn ang="0">
                  <a:pos x="0" y="20"/>
                </a:cxn>
                <a:cxn ang="0">
                  <a:pos x="0" y="23"/>
                </a:cxn>
                <a:cxn ang="0">
                  <a:pos x="0" y="26"/>
                </a:cxn>
                <a:cxn ang="0">
                  <a:pos x="1" y="32"/>
                </a:cxn>
                <a:cxn ang="0">
                  <a:pos x="2" y="38"/>
                </a:cxn>
                <a:cxn ang="0">
                  <a:pos x="4" y="44"/>
                </a:cxn>
                <a:cxn ang="0">
                  <a:pos x="5" y="50"/>
                </a:cxn>
                <a:cxn ang="0">
                  <a:pos x="7" y="55"/>
                </a:cxn>
                <a:cxn ang="0">
                  <a:pos x="8" y="59"/>
                </a:cxn>
                <a:cxn ang="0">
                  <a:pos x="9" y="60"/>
                </a:cxn>
                <a:cxn ang="0">
                  <a:pos x="9" y="61"/>
                </a:cxn>
                <a:cxn ang="0">
                  <a:pos x="10" y="62"/>
                </a:cxn>
                <a:cxn ang="0">
                  <a:pos x="13" y="66"/>
                </a:cxn>
                <a:cxn ang="0">
                  <a:pos x="15" y="69"/>
                </a:cxn>
                <a:cxn ang="0">
                  <a:pos x="17" y="70"/>
                </a:cxn>
                <a:cxn ang="0">
                  <a:pos x="18" y="70"/>
                </a:cxn>
                <a:cxn ang="0">
                  <a:pos x="20" y="70"/>
                </a:cxn>
                <a:cxn ang="0">
                  <a:pos x="23" y="69"/>
                </a:cxn>
                <a:cxn ang="0">
                  <a:pos x="26" y="67"/>
                </a:cxn>
                <a:cxn ang="0">
                  <a:pos x="27" y="64"/>
                </a:cxn>
                <a:cxn ang="0">
                  <a:pos x="28" y="61"/>
                </a:cxn>
                <a:cxn ang="0">
                  <a:pos x="29" y="58"/>
                </a:cxn>
                <a:cxn ang="0">
                  <a:pos x="29" y="54"/>
                </a:cxn>
                <a:cxn ang="0">
                  <a:pos x="28" y="51"/>
                </a:cxn>
                <a:cxn ang="0">
                  <a:pos x="27" y="47"/>
                </a:cxn>
                <a:cxn ang="0">
                  <a:pos x="25" y="40"/>
                </a:cxn>
                <a:cxn ang="0">
                  <a:pos x="22" y="34"/>
                </a:cxn>
                <a:cxn ang="0">
                  <a:pos x="21" y="32"/>
                </a:cxn>
                <a:cxn ang="0">
                  <a:pos x="20" y="30"/>
                </a:cxn>
                <a:cxn ang="0">
                  <a:pos x="19" y="29"/>
                </a:cxn>
                <a:cxn ang="0">
                  <a:pos x="19" y="28"/>
                </a:cxn>
                <a:cxn ang="0">
                  <a:pos x="19" y="28"/>
                </a:cxn>
                <a:cxn ang="0">
                  <a:pos x="19" y="27"/>
                </a:cxn>
                <a:cxn ang="0">
                  <a:pos x="18" y="23"/>
                </a:cxn>
                <a:cxn ang="0">
                  <a:pos x="18" y="19"/>
                </a:cxn>
                <a:cxn ang="0">
                  <a:pos x="17" y="14"/>
                </a:cxn>
                <a:cxn ang="0">
                  <a:pos x="16" y="9"/>
                </a:cxn>
                <a:cxn ang="0">
                  <a:pos x="15" y="5"/>
                </a:cxn>
                <a:cxn ang="0">
                  <a:pos x="15" y="1"/>
                </a:cxn>
                <a:cxn ang="0">
                  <a:pos x="14" y="1"/>
                </a:cxn>
                <a:cxn ang="0">
                  <a:pos x="14" y="0"/>
                </a:cxn>
                <a:cxn ang="0">
                  <a:pos x="13" y="0"/>
                </a:cxn>
                <a:cxn ang="0">
                  <a:pos x="12" y="0"/>
                </a:cxn>
                <a:cxn ang="0">
                  <a:pos x="9" y="1"/>
                </a:cxn>
                <a:cxn ang="0">
                  <a:pos x="7" y="3"/>
                </a:cxn>
                <a:cxn ang="0">
                  <a:pos x="5" y="4"/>
                </a:cxn>
              </a:cxnLst>
              <a:rect l="0" t="0" r="r" b="b"/>
              <a:pathLst>
                <a:path w="30" h="71">
                  <a:moveTo>
                    <a:pt x="5" y="4"/>
                  </a:moveTo>
                  <a:lnTo>
                    <a:pt x="5" y="5"/>
                  </a:lnTo>
                  <a:lnTo>
                    <a:pt x="4" y="7"/>
                  </a:lnTo>
                  <a:lnTo>
                    <a:pt x="4" y="9"/>
                  </a:lnTo>
                  <a:lnTo>
                    <a:pt x="3" y="12"/>
                  </a:lnTo>
                  <a:lnTo>
                    <a:pt x="2" y="14"/>
                  </a:lnTo>
                  <a:lnTo>
                    <a:pt x="1" y="16"/>
                  </a:lnTo>
                  <a:lnTo>
                    <a:pt x="1" y="18"/>
                  </a:lnTo>
                  <a:lnTo>
                    <a:pt x="0" y="19"/>
                  </a:lnTo>
                  <a:lnTo>
                    <a:pt x="0" y="20"/>
                  </a:lnTo>
                  <a:lnTo>
                    <a:pt x="0" y="21"/>
                  </a:lnTo>
                  <a:lnTo>
                    <a:pt x="0" y="23"/>
                  </a:lnTo>
                  <a:lnTo>
                    <a:pt x="0" y="24"/>
                  </a:lnTo>
                  <a:lnTo>
                    <a:pt x="0" y="26"/>
                  </a:lnTo>
                  <a:lnTo>
                    <a:pt x="0" y="29"/>
                  </a:lnTo>
                  <a:lnTo>
                    <a:pt x="1" y="32"/>
                  </a:lnTo>
                  <a:lnTo>
                    <a:pt x="1" y="35"/>
                  </a:lnTo>
                  <a:lnTo>
                    <a:pt x="2" y="38"/>
                  </a:lnTo>
                  <a:lnTo>
                    <a:pt x="3" y="41"/>
                  </a:lnTo>
                  <a:lnTo>
                    <a:pt x="4" y="44"/>
                  </a:lnTo>
                  <a:lnTo>
                    <a:pt x="5" y="47"/>
                  </a:lnTo>
                  <a:lnTo>
                    <a:pt x="5" y="50"/>
                  </a:lnTo>
                  <a:lnTo>
                    <a:pt x="6" y="52"/>
                  </a:lnTo>
                  <a:lnTo>
                    <a:pt x="7" y="55"/>
                  </a:lnTo>
                  <a:lnTo>
                    <a:pt x="8" y="57"/>
                  </a:lnTo>
                  <a:lnTo>
                    <a:pt x="8" y="59"/>
                  </a:lnTo>
                  <a:lnTo>
                    <a:pt x="9" y="60"/>
                  </a:lnTo>
                  <a:lnTo>
                    <a:pt x="9" y="60"/>
                  </a:lnTo>
                  <a:lnTo>
                    <a:pt x="9" y="61"/>
                  </a:lnTo>
                  <a:lnTo>
                    <a:pt x="9" y="61"/>
                  </a:lnTo>
                  <a:lnTo>
                    <a:pt x="9" y="61"/>
                  </a:lnTo>
                  <a:lnTo>
                    <a:pt x="10" y="62"/>
                  </a:lnTo>
                  <a:lnTo>
                    <a:pt x="12" y="64"/>
                  </a:lnTo>
                  <a:lnTo>
                    <a:pt x="13" y="66"/>
                  </a:lnTo>
                  <a:lnTo>
                    <a:pt x="14" y="67"/>
                  </a:lnTo>
                  <a:lnTo>
                    <a:pt x="15" y="69"/>
                  </a:lnTo>
                  <a:lnTo>
                    <a:pt x="16" y="69"/>
                  </a:lnTo>
                  <a:lnTo>
                    <a:pt x="17" y="70"/>
                  </a:lnTo>
                  <a:lnTo>
                    <a:pt x="17" y="70"/>
                  </a:lnTo>
                  <a:lnTo>
                    <a:pt x="18" y="70"/>
                  </a:lnTo>
                  <a:lnTo>
                    <a:pt x="19" y="70"/>
                  </a:lnTo>
                  <a:lnTo>
                    <a:pt x="20" y="70"/>
                  </a:lnTo>
                  <a:lnTo>
                    <a:pt x="22" y="69"/>
                  </a:lnTo>
                  <a:lnTo>
                    <a:pt x="23" y="69"/>
                  </a:lnTo>
                  <a:lnTo>
                    <a:pt x="25" y="68"/>
                  </a:lnTo>
                  <a:lnTo>
                    <a:pt x="26" y="67"/>
                  </a:lnTo>
                  <a:lnTo>
                    <a:pt x="27" y="65"/>
                  </a:lnTo>
                  <a:lnTo>
                    <a:pt x="27" y="64"/>
                  </a:lnTo>
                  <a:lnTo>
                    <a:pt x="28" y="63"/>
                  </a:lnTo>
                  <a:lnTo>
                    <a:pt x="28" y="61"/>
                  </a:lnTo>
                  <a:lnTo>
                    <a:pt x="29" y="59"/>
                  </a:lnTo>
                  <a:lnTo>
                    <a:pt x="29" y="58"/>
                  </a:lnTo>
                  <a:lnTo>
                    <a:pt x="29" y="56"/>
                  </a:lnTo>
                  <a:lnTo>
                    <a:pt x="29" y="54"/>
                  </a:lnTo>
                  <a:lnTo>
                    <a:pt x="28" y="53"/>
                  </a:lnTo>
                  <a:lnTo>
                    <a:pt x="28" y="51"/>
                  </a:lnTo>
                  <a:lnTo>
                    <a:pt x="27" y="49"/>
                  </a:lnTo>
                  <a:lnTo>
                    <a:pt x="27" y="47"/>
                  </a:lnTo>
                  <a:lnTo>
                    <a:pt x="26" y="44"/>
                  </a:lnTo>
                  <a:lnTo>
                    <a:pt x="25" y="40"/>
                  </a:lnTo>
                  <a:lnTo>
                    <a:pt x="23" y="37"/>
                  </a:lnTo>
                  <a:lnTo>
                    <a:pt x="22" y="34"/>
                  </a:lnTo>
                  <a:lnTo>
                    <a:pt x="21" y="33"/>
                  </a:lnTo>
                  <a:lnTo>
                    <a:pt x="21" y="32"/>
                  </a:lnTo>
                  <a:lnTo>
                    <a:pt x="20" y="31"/>
                  </a:lnTo>
                  <a:lnTo>
                    <a:pt x="20" y="30"/>
                  </a:lnTo>
                  <a:lnTo>
                    <a:pt x="19" y="29"/>
                  </a:lnTo>
                  <a:lnTo>
                    <a:pt x="19" y="29"/>
                  </a:lnTo>
                  <a:lnTo>
                    <a:pt x="19" y="28"/>
                  </a:lnTo>
                  <a:lnTo>
                    <a:pt x="19" y="28"/>
                  </a:lnTo>
                  <a:lnTo>
                    <a:pt x="19" y="28"/>
                  </a:lnTo>
                  <a:lnTo>
                    <a:pt x="19" y="28"/>
                  </a:lnTo>
                  <a:lnTo>
                    <a:pt x="19" y="27"/>
                  </a:lnTo>
                  <a:lnTo>
                    <a:pt x="19" y="27"/>
                  </a:lnTo>
                  <a:lnTo>
                    <a:pt x="19" y="25"/>
                  </a:lnTo>
                  <a:lnTo>
                    <a:pt x="18" y="23"/>
                  </a:lnTo>
                  <a:lnTo>
                    <a:pt x="18" y="21"/>
                  </a:lnTo>
                  <a:lnTo>
                    <a:pt x="18" y="19"/>
                  </a:lnTo>
                  <a:lnTo>
                    <a:pt x="17" y="17"/>
                  </a:lnTo>
                  <a:lnTo>
                    <a:pt x="17" y="14"/>
                  </a:lnTo>
                  <a:lnTo>
                    <a:pt x="16" y="12"/>
                  </a:lnTo>
                  <a:lnTo>
                    <a:pt x="16" y="9"/>
                  </a:lnTo>
                  <a:lnTo>
                    <a:pt x="16" y="7"/>
                  </a:lnTo>
                  <a:lnTo>
                    <a:pt x="15" y="5"/>
                  </a:lnTo>
                  <a:lnTo>
                    <a:pt x="15" y="3"/>
                  </a:lnTo>
                  <a:lnTo>
                    <a:pt x="15" y="1"/>
                  </a:lnTo>
                  <a:lnTo>
                    <a:pt x="14" y="1"/>
                  </a:lnTo>
                  <a:lnTo>
                    <a:pt x="14" y="1"/>
                  </a:lnTo>
                  <a:lnTo>
                    <a:pt x="14" y="0"/>
                  </a:lnTo>
                  <a:lnTo>
                    <a:pt x="14" y="0"/>
                  </a:lnTo>
                  <a:lnTo>
                    <a:pt x="13" y="0"/>
                  </a:lnTo>
                  <a:lnTo>
                    <a:pt x="13" y="0"/>
                  </a:lnTo>
                  <a:lnTo>
                    <a:pt x="12" y="0"/>
                  </a:lnTo>
                  <a:lnTo>
                    <a:pt x="12" y="0"/>
                  </a:lnTo>
                  <a:lnTo>
                    <a:pt x="11" y="0"/>
                  </a:lnTo>
                  <a:lnTo>
                    <a:pt x="9" y="1"/>
                  </a:lnTo>
                  <a:lnTo>
                    <a:pt x="8" y="2"/>
                  </a:lnTo>
                  <a:lnTo>
                    <a:pt x="7" y="3"/>
                  </a:lnTo>
                  <a:lnTo>
                    <a:pt x="6" y="4"/>
                  </a:lnTo>
                  <a:lnTo>
                    <a:pt x="5" y="4"/>
                  </a:lnTo>
                </a:path>
              </a:pathLst>
            </a:custGeom>
            <a:solidFill>
              <a:srgbClr val="6699FF"/>
            </a:solidFill>
            <a:ln w="12700" cap="rnd" cmpd="sng">
              <a:solidFill>
                <a:srgbClr val="996633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0576" name="Freeform 96"/>
            <p:cNvSpPr>
              <a:spLocks/>
            </p:cNvSpPr>
            <p:nvPr/>
          </p:nvSpPr>
          <p:spPr bwMode="auto">
            <a:xfrm>
              <a:off x="1316" y="3514"/>
              <a:ext cx="30" cy="71"/>
            </a:xfrm>
            <a:custGeom>
              <a:avLst/>
              <a:gdLst/>
              <a:ahLst/>
              <a:cxnLst>
                <a:cxn ang="0">
                  <a:pos x="5" y="5"/>
                </a:cxn>
                <a:cxn ang="0">
                  <a:pos x="4" y="9"/>
                </a:cxn>
                <a:cxn ang="0">
                  <a:pos x="2" y="14"/>
                </a:cxn>
                <a:cxn ang="0">
                  <a:pos x="1" y="18"/>
                </a:cxn>
                <a:cxn ang="0">
                  <a:pos x="0" y="20"/>
                </a:cxn>
                <a:cxn ang="0">
                  <a:pos x="0" y="23"/>
                </a:cxn>
                <a:cxn ang="0">
                  <a:pos x="0" y="26"/>
                </a:cxn>
                <a:cxn ang="0">
                  <a:pos x="1" y="32"/>
                </a:cxn>
                <a:cxn ang="0">
                  <a:pos x="2" y="38"/>
                </a:cxn>
                <a:cxn ang="0">
                  <a:pos x="4" y="44"/>
                </a:cxn>
                <a:cxn ang="0">
                  <a:pos x="5" y="50"/>
                </a:cxn>
                <a:cxn ang="0">
                  <a:pos x="7" y="55"/>
                </a:cxn>
                <a:cxn ang="0">
                  <a:pos x="8" y="59"/>
                </a:cxn>
                <a:cxn ang="0">
                  <a:pos x="9" y="60"/>
                </a:cxn>
                <a:cxn ang="0">
                  <a:pos x="9" y="61"/>
                </a:cxn>
                <a:cxn ang="0">
                  <a:pos x="10" y="62"/>
                </a:cxn>
                <a:cxn ang="0">
                  <a:pos x="13" y="66"/>
                </a:cxn>
                <a:cxn ang="0">
                  <a:pos x="15" y="69"/>
                </a:cxn>
                <a:cxn ang="0">
                  <a:pos x="17" y="70"/>
                </a:cxn>
                <a:cxn ang="0">
                  <a:pos x="18" y="70"/>
                </a:cxn>
                <a:cxn ang="0">
                  <a:pos x="20" y="70"/>
                </a:cxn>
                <a:cxn ang="0">
                  <a:pos x="23" y="69"/>
                </a:cxn>
                <a:cxn ang="0">
                  <a:pos x="26" y="67"/>
                </a:cxn>
                <a:cxn ang="0">
                  <a:pos x="27" y="64"/>
                </a:cxn>
                <a:cxn ang="0">
                  <a:pos x="28" y="61"/>
                </a:cxn>
                <a:cxn ang="0">
                  <a:pos x="29" y="58"/>
                </a:cxn>
                <a:cxn ang="0">
                  <a:pos x="29" y="54"/>
                </a:cxn>
                <a:cxn ang="0">
                  <a:pos x="28" y="51"/>
                </a:cxn>
                <a:cxn ang="0">
                  <a:pos x="27" y="47"/>
                </a:cxn>
                <a:cxn ang="0">
                  <a:pos x="25" y="40"/>
                </a:cxn>
                <a:cxn ang="0">
                  <a:pos x="22" y="34"/>
                </a:cxn>
                <a:cxn ang="0">
                  <a:pos x="21" y="32"/>
                </a:cxn>
                <a:cxn ang="0">
                  <a:pos x="20" y="30"/>
                </a:cxn>
                <a:cxn ang="0">
                  <a:pos x="19" y="29"/>
                </a:cxn>
                <a:cxn ang="0">
                  <a:pos x="19" y="28"/>
                </a:cxn>
                <a:cxn ang="0">
                  <a:pos x="19" y="28"/>
                </a:cxn>
                <a:cxn ang="0">
                  <a:pos x="19" y="27"/>
                </a:cxn>
                <a:cxn ang="0">
                  <a:pos x="18" y="23"/>
                </a:cxn>
                <a:cxn ang="0">
                  <a:pos x="18" y="19"/>
                </a:cxn>
                <a:cxn ang="0">
                  <a:pos x="17" y="14"/>
                </a:cxn>
                <a:cxn ang="0">
                  <a:pos x="16" y="9"/>
                </a:cxn>
                <a:cxn ang="0">
                  <a:pos x="15" y="5"/>
                </a:cxn>
                <a:cxn ang="0">
                  <a:pos x="15" y="1"/>
                </a:cxn>
                <a:cxn ang="0">
                  <a:pos x="14" y="1"/>
                </a:cxn>
                <a:cxn ang="0">
                  <a:pos x="14" y="0"/>
                </a:cxn>
                <a:cxn ang="0">
                  <a:pos x="13" y="0"/>
                </a:cxn>
                <a:cxn ang="0">
                  <a:pos x="12" y="0"/>
                </a:cxn>
                <a:cxn ang="0">
                  <a:pos x="9" y="1"/>
                </a:cxn>
                <a:cxn ang="0">
                  <a:pos x="7" y="3"/>
                </a:cxn>
                <a:cxn ang="0">
                  <a:pos x="5" y="4"/>
                </a:cxn>
              </a:cxnLst>
              <a:rect l="0" t="0" r="r" b="b"/>
              <a:pathLst>
                <a:path w="30" h="71">
                  <a:moveTo>
                    <a:pt x="5" y="4"/>
                  </a:moveTo>
                  <a:lnTo>
                    <a:pt x="5" y="5"/>
                  </a:lnTo>
                  <a:lnTo>
                    <a:pt x="4" y="7"/>
                  </a:lnTo>
                  <a:lnTo>
                    <a:pt x="4" y="9"/>
                  </a:lnTo>
                  <a:lnTo>
                    <a:pt x="3" y="12"/>
                  </a:lnTo>
                  <a:lnTo>
                    <a:pt x="2" y="14"/>
                  </a:lnTo>
                  <a:lnTo>
                    <a:pt x="1" y="16"/>
                  </a:lnTo>
                  <a:lnTo>
                    <a:pt x="1" y="18"/>
                  </a:lnTo>
                  <a:lnTo>
                    <a:pt x="0" y="19"/>
                  </a:lnTo>
                  <a:lnTo>
                    <a:pt x="0" y="20"/>
                  </a:lnTo>
                  <a:lnTo>
                    <a:pt x="0" y="21"/>
                  </a:lnTo>
                  <a:lnTo>
                    <a:pt x="0" y="23"/>
                  </a:lnTo>
                  <a:lnTo>
                    <a:pt x="0" y="24"/>
                  </a:lnTo>
                  <a:lnTo>
                    <a:pt x="0" y="26"/>
                  </a:lnTo>
                  <a:lnTo>
                    <a:pt x="0" y="29"/>
                  </a:lnTo>
                  <a:lnTo>
                    <a:pt x="1" y="32"/>
                  </a:lnTo>
                  <a:lnTo>
                    <a:pt x="1" y="35"/>
                  </a:lnTo>
                  <a:lnTo>
                    <a:pt x="2" y="38"/>
                  </a:lnTo>
                  <a:lnTo>
                    <a:pt x="3" y="41"/>
                  </a:lnTo>
                  <a:lnTo>
                    <a:pt x="4" y="44"/>
                  </a:lnTo>
                  <a:lnTo>
                    <a:pt x="5" y="47"/>
                  </a:lnTo>
                  <a:lnTo>
                    <a:pt x="5" y="50"/>
                  </a:lnTo>
                  <a:lnTo>
                    <a:pt x="6" y="52"/>
                  </a:lnTo>
                  <a:lnTo>
                    <a:pt x="7" y="55"/>
                  </a:lnTo>
                  <a:lnTo>
                    <a:pt x="8" y="57"/>
                  </a:lnTo>
                  <a:lnTo>
                    <a:pt x="8" y="59"/>
                  </a:lnTo>
                  <a:lnTo>
                    <a:pt x="9" y="60"/>
                  </a:lnTo>
                  <a:lnTo>
                    <a:pt x="9" y="60"/>
                  </a:lnTo>
                  <a:lnTo>
                    <a:pt x="9" y="61"/>
                  </a:lnTo>
                  <a:lnTo>
                    <a:pt x="9" y="61"/>
                  </a:lnTo>
                  <a:lnTo>
                    <a:pt x="9" y="61"/>
                  </a:lnTo>
                  <a:lnTo>
                    <a:pt x="10" y="62"/>
                  </a:lnTo>
                  <a:lnTo>
                    <a:pt x="12" y="64"/>
                  </a:lnTo>
                  <a:lnTo>
                    <a:pt x="13" y="66"/>
                  </a:lnTo>
                  <a:lnTo>
                    <a:pt x="14" y="67"/>
                  </a:lnTo>
                  <a:lnTo>
                    <a:pt x="15" y="69"/>
                  </a:lnTo>
                  <a:lnTo>
                    <a:pt x="16" y="69"/>
                  </a:lnTo>
                  <a:lnTo>
                    <a:pt x="17" y="70"/>
                  </a:lnTo>
                  <a:lnTo>
                    <a:pt x="17" y="70"/>
                  </a:lnTo>
                  <a:lnTo>
                    <a:pt x="18" y="70"/>
                  </a:lnTo>
                  <a:lnTo>
                    <a:pt x="19" y="70"/>
                  </a:lnTo>
                  <a:lnTo>
                    <a:pt x="20" y="70"/>
                  </a:lnTo>
                  <a:lnTo>
                    <a:pt x="22" y="69"/>
                  </a:lnTo>
                  <a:lnTo>
                    <a:pt x="23" y="69"/>
                  </a:lnTo>
                  <a:lnTo>
                    <a:pt x="25" y="68"/>
                  </a:lnTo>
                  <a:lnTo>
                    <a:pt x="26" y="67"/>
                  </a:lnTo>
                  <a:lnTo>
                    <a:pt x="27" y="65"/>
                  </a:lnTo>
                  <a:lnTo>
                    <a:pt x="27" y="64"/>
                  </a:lnTo>
                  <a:lnTo>
                    <a:pt x="28" y="63"/>
                  </a:lnTo>
                  <a:lnTo>
                    <a:pt x="28" y="61"/>
                  </a:lnTo>
                  <a:lnTo>
                    <a:pt x="29" y="59"/>
                  </a:lnTo>
                  <a:lnTo>
                    <a:pt x="29" y="58"/>
                  </a:lnTo>
                  <a:lnTo>
                    <a:pt x="29" y="56"/>
                  </a:lnTo>
                  <a:lnTo>
                    <a:pt x="29" y="54"/>
                  </a:lnTo>
                  <a:lnTo>
                    <a:pt x="28" y="53"/>
                  </a:lnTo>
                  <a:lnTo>
                    <a:pt x="28" y="51"/>
                  </a:lnTo>
                  <a:lnTo>
                    <a:pt x="27" y="49"/>
                  </a:lnTo>
                  <a:lnTo>
                    <a:pt x="27" y="47"/>
                  </a:lnTo>
                  <a:lnTo>
                    <a:pt x="26" y="44"/>
                  </a:lnTo>
                  <a:lnTo>
                    <a:pt x="25" y="40"/>
                  </a:lnTo>
                  <a:lnTo>
                    <a:pt x="23" y="37"/>
                  </a:lnTo>
                  <a:lnTo>
                    <a:pt x="22" y="34"/>
                  </a:lnTo>
                  <a:lnTo>
                    <a:pt x="21" y="33"/>
                  </a:lnTo>
                  <a:lnTo>
                    <a:pt x="21" y="32"/>
                  </a:lnTo>
                  <a:lnTo>
                    <a:pt x="20" y="31"/>
                  </a:lnTo>
                  <a:lnTo>
                    <a:pt x="20" y="30"/>
                  </a:lnTo>
                  <a:lnTo>
                    <a:pt x="19" y="29"/>
                  </a:lnTo>
                  <a:lnTo>
                    <a:pt x="19" y="29"/>
                  </a:lnTo>
                  <a:lnTo>
                    <a:pt x="19" y="28"/>
                  </a:lnTo>
                  <a:lnTo>
                    <a:pt x="19" y="28"/>
                  </a:lnTo>
                  <a:lnTo>
                    <a:pt x="19" y="28"/>
                  </a:lnTo>
                  <a:lnTo>
                    <a:pt x="19" y="28"/>
                  </a:lnTo>
                  <a:lnTo>
                    <a:pt x="19" y="27"/>
                  </a:lnTo>
                  <a:lnTo>
                    <a:pt x="19" y="27"/>
                  </a:lnTo>
                  <a:lnTo>
                    <a:pt x="19" y="25"/>
                  </a:lnTo>
                  <a:lnTo>
                    <a:pt x="18" y="23"/>
                  </a:lnTo>
                  <a:lnTo>
                    <a:pt x="18" y="21"/>
                  </a:lnTo>
                  <a:lnTo>
                    <a:pt x="18" y="19"/>
                  </a:lnTo>
                  <a:lnTo>
                    <a:pt x="17" y="17"/>
                  </a:lnTo>
                  <a:lnTo>
                    <a:pt x="17" y="14"/>
                  </a:lnTo>
                  <a:lnTo>
                    <a:pt x="16" y="12"/>
                  </a:lnTo>
                  <a:lnTo>
                    <a:pt x="16" y="9"/>
                  </a:lnTo>
                  <a:lnTo>
                    <a:pt x="16" y="7"/>
                  </a:lnTo>
                  <a:lnTo>
                    <a:pt x="15" y="5"/>
                  </a:lnTo>
                  <a:lnTo>
                    <a:pt x="15" y="3"/>
                  </a:lnTo>
                  <a:lnTo>
                    <a:pt x="15" y="1"/>
                  </a:lnTo>
                  <a:lnTo>
                    <a:pt x="14" y="1"/>
                  </a:lnTo>
                  <a:lnTo>
                    <a:pt x="14" y="1"/>
                  </a:lnTo>
                  <a:lnTo>
                    <a:pt x="14" y="0"/>
                  </a:lnTo>
                  <a:lnTo>
                    <a:pt x="14" y="0"/>
                  </a:lnTo>
                  <a:lnTo>
                    <a:pt x="13" y="0"/>
                  </a:lnTo>
                  <a:lnTo>
                    <a:pt x="13" y="0"/>
                  </a:lnTo>
                  <a:lnTo>
                    <a:pt x="12" y="0"/>
                  </a:lnTo>
                  <a:lnTo>
                    <a:pt x="12" y="0"/>
                  </a:lnTo>
                  <a:lnTo>
                    <a:pt x="11" y="0"/>
                  </a:lnTo>
                  <a:lnTo>
                    <a:pt x="9" y="1"/>
                  </a:lnTo>
                  <a:lnTo>
                    <a:pt x="8" y="2"/>
                  </a:lnTo>
                  <a:lnTo>
                    <a:pt x="7" y="3"/>
                  </a:lnTo>
                  <a:lnTo>
                    <a:pt x="6" y="4"/>
                  </a:lnTo>
                  <a:lnTo>
                    <a:pt x="5" y="4"/>
                  </a:lnTo>
                </a:path>
              </a:pathLst>
            </a:custGeom>
            <a:solidFill>
              <a:srgbClr val="6699FF"/>
            </a:solidFill>
            <a:ln w="12700" cap="rnd" cmpd="sng">
              <a:solidFill>
                <a:srgbClr val="996633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0577" name="Freeform 97"/>
            <p:cNvSpPr>
              <a:spLocks/>
            </p:cNvSpPr>
            <p:nvPr/>
          </p:nvSpPr>
          <p:spPr bwMode="auto">
            <a:xfrm>
              <a:off x="1419" y="3578"/>
              <a:ext cx="31" cy="73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4" y="10"/>
                </a:cxn>
                <a:cxn ang="0">
                  <a:pos x="2" y="15"/>
                </a:cxn>
                <a:cxn ang="0">
                  <a:pos x="1" y="19"/>
                </a:cxn>
                <a:cxn ang="0">
                  <a:pos x="0" y="21"/>
                </a:cxn>
                <a:cxn ang="0">
                  <a:pos x="0" y="24"/>
                </a:cxn>
                <a:cxn ang="0">
                  <a:pos x="0" y="28"/>
                </a:cxn>
                <a:cxn ang="0">
                  <a:pos x="1" y="33"/>
                </a:cxn>
                <a:cxn ang="0">
                  <a:pos x="2" y="40"/>
                </a:cxn>
                <a:cxn ang="0">
                  <a:pos x="4" y="46"/>
                </a:cxn>
                <a:cxn ang="0">
                  <a:pos x="5" y="52"/>
                </a:cxn>
                <a:cxn ang="0">
                  <a:pos x="7" y="57"/>
                </a:cxn>
                <a:cxn ang="0">
                  <a:pos x="8" y="61"/>
                </a:cxn>
                <a:cxn ang="0">
                  <a:pos x="9" y="62"/>
                </a:cxn>
                <a:cxn ang="0">
                  <a:pos x="9" y="63"/>
                </a:cxn>
                <a:cxn ang="0">
                  <a:pos x="10" y="64"/>
                </a:cxn>
                <a:cxn ang="0">
                  <a:pos x="13" y="68"/>
                </a:cxn>
                <a:cxn ang="0">
                  <a:pos x="16" y="71"/>
                </a:cxn>
                <a:cxn ang="0">
                  <a:pos x="17" y="72"/>
                </a:cxn>
                <a:cxn ang="0">
                  <a:pos x="19" y="72"/>
                </a:cxn>
                <a:cxn ang="0">
                  <a:pos x="21" y="72"/>
                </a:cxn>
                <a:cxn ang="0">
                  <a:pos x="24" y="71"/>
                </a:cxn>
                <a:cxn ang="0">
                  <a:pos x="27" y="68"/>
                </a:cxn>
                <a:cxn ang="0">
                  <a:pos x="28" y="66"/>
                </a:cxn>
                <a:cxn ang="0">
                  <a:pos x="29" y="63"/>
                </a:cxn>
                <a:cxn ang="0">
                  <a:pos x="30" y="60"/>
                </a:cxn>
                <a:cxn ang="0">
                  <a:pos x="29" y="56"/>
                </a:cxn>
                <a:cxn ang="0">
                  <a:pos x="29" y="53"/>
                </a:cxn>
                <a:cxn ang="0">
                  <a:pos x="28" y="49"/>
                </a:cxn>
                <a:cxn ang="0">
                  <a:pos x="25" y="42"/>
                </a:cxn>
                <a:cxn ang="0">
                  <a:pos x="23" y="36"/>
                </a:cxn>
                <a:cxn ang="0">
                  <a:pos x="21" y="34"/>
                </a:cxn>
                <a:cxn ang="0">
                  <a:pos x="20" y="32"/>
                </a:cxn>
                <a:cxn ang="0">
                  <a:pos x="19" y="31"/>
                </a:cxn>
                <a:cxn ang="0">
                  <a:pos x="19" y="30"/>
                </a:cxn>
                <a:cxn ang="0">
                  <a:pos x="19" y="29"/>
                </a:cxn>
                <a:cxn ang="0">
                  <a:pos x="19" y="28"/>
                </a:cxn>
                <a:cxn ang="0">
                  <a:pos x="19" y="25"/>
                </a:cxn>
                <a:cxn ang="0">
                  <a:pos x="18" y="20"/>
                </a:cxn>
                <a:cxn ang="0">
                  <a:pos x="17" y="15"/>
                </a:cxn>
                <a:cxn ang="0">
                  <a:pos x="16" y="10"/>
                </a:cxn>
                <a:cxn ang="0">
                  <a:pos x="16" y="6"/>
                </a:cxn>
                <a:cxn ang="0">
                  <a:pos x="15" y="2"/>
                </a:cxn>
                <a:cxn ang="0">
                  <a:pos x="14" y="1"/>
                </a:cxn>
                <a:cxn ang="0">
                  <a:pos x="14" y="1"/>
                </a:cxn>
                <a:cxn ang="0">
                  <a:pos x="13" y="1"/>
                </a:cxn>
                <a:cxn ang="0">
                  <a:pos x="12" y="1"/>
                </a:cxn>
                <a:cxn ang="0">
                  <a:pos x="10" y="2"/>
                </a:cxn>
                <a:cxn ang="0">
                  <a:pos x="8" y="4"/>
                </a:cxn>
                <a:cxn ang="0">
                  <a:pos x="6" y="5"/>
                </a:cxn>
              </a:cxnLst>
              <a:rect l="0" t="0" r="r" b="b"/>
              <a:pathLst>
                <a:path w="31" h="73">
                  <a:moveTo>
                    <a:pt x="6" y="5"/>
                  </a:moveTo>
                  <a:lnTo>
                    <a:pt x="6" y="6"/>
                  </a:lnTo>
                  <a:lnTo>
                    <a:pt x="5" y="8"/>
                  </a:lnTo>
                  <a:lnTo>
                    <a:pt x="4" y="10"/>
                  </a:lnTo>
                  <a:lnTo>
                    <a:pt x="3" y="12"/>
                  </a:lnTo>
                  <a:lnTo>
                    <a:pt x="2" y="15"/>
                  </a:lnTo>
                  <a:lnTo>
                    <a:pt x="1" y="17"/>
                  </a:lnTo>
                  <a:lnTo>
                    <a:pt x="1" y="19"/>
                  </a:lnTo>
                  <a:lnTo>
                    <a:pt x="0" y="20"/>
                  </a:lnTo>
                  <a:lnTo>
                    <a:pt x="0" y="21"/>
                  </a:lnTo>
                  <a:lnTo>
                    <a:pt x="0" y="22"/>
                  </a:lnTo>
                  <a:lnTo>
                    <a:pt x="0" y="24"/>
                  </a:lnTo>
                  <a:lnTo>
                    <a:pt x="0" y="25"/>
                  </a:lnTo>
                  <a:lnTo>
                    <a:pt x="0" y="28"/>
                  </a:lnTo>
                  <a:lnTo>
                    <a:pt x="0" y="30"/>
                  </a:lnTo>
                  <a:lnTo>
                    <a:pt x="1" y="33"/>
                  </a:lnTo>
                  <a:lnTo>
                    <a:pt x="1" y="36"/>
                  </a:lnTo>
                  <a:lnTo>
                    <a:pt x="2" y="40"/>
                  </a:lnTo>
                  <a:lnTo>
                    <a:pt x="3" y="43"/>
                  </a:lnTo>
                  <a:lnTo>
                    <a:pt x="4" y="46"/>
                  </a:lnTo>
                  <a:lnTo>
                    <a:pt x="5" y="49"/>
                  </a:lnTo>
                  <a:lnTo>
                    <a:pt x="5" y="52"/>
                  </a:lnTo>
                  <a:lnTo>
                    <a:pt x="6" y="54"/>
                  </a:lnTo>
                  <a:lnTo>
                    <a:pt x="7" y="57"/>
                  </a:lnTo>
                  <a:lnTo>
                    <a:pt x="8" y="59"/>
                  </a:lnTo>
                  <a:lnTo>
                    <a:pt x="8" y="61"/>
                  </a:lnTo>
                  <a:lnTo>
                    <a:pt x="9" y="62"/>
                  </a:lnTo>
                  <a:lnTo>
                    <a:pt x="9" y="62"/>
                  </a:lnTo>
                  <a:lnTo>
                    <a:pt x="9" y="63"/>
                  </a:lnTo>
                  <a:lnTo>
                    <a:pt x="9" y="63"/>
                  </a:lnTo>
                  <a:lnTo>
                    <a:pt x="9" y="63"/>
                  </a:lnTo>
                  <a:lnTo>
                    <a:pt x="10" y="64"/>
                  </a:lnTo>
                  <a:lnTo>
                    <a:pt x="12" y="66"/>
                  </a:lnTo>
                  <a:lnTo>
                    <a:pt x="13" y="68"/>
                  </a:lnTo>
                  <a:lnTo>
                    <a:pt x="14" y="69"/>
                  </a:lnTo>
                  <a:lnTo>
                    <a:pt x="16" y="71"/>
                  </a:lnTo>
                  <a:lnTo>
                    <a:pt x="16" y="71"/>
                  </a:lnTo>
                  <a:lnTo>
                    <a:pt x="17" y="72"/>
                  </a:lnTo>
                  <a:lnTo>
                    <a:pt x="18" y="72"/>
                  </a:lnTo>
                  <a:lnTo>
                    <a:pt x="19" y="72"/>
                  </a:lnTo>
                  <a:lnTo>
                    <a:pt x="20" y="72"/>
                  </a:lnTo>
                  <a:lnTo>
                    <a:pt x="21" y="72"/>
                  </a:lnTo>
                  <a:lnTo>
                    <a:pt x="23" y="71"/>
                  </a:lnTo>
                  <a:lnTo>
                    <a:pt x="24" y="71"/>
                  </a:lnTo>
                  <a:lnTo>
                    <a:pt x="26" y="70"/>
                  </a:lnTo>
                  <a:lnTo>
                    <a:pt x="27" y="68"/>
                  </a:lnTo>
                  <a:lnTo>
                    <a:pt x="28" y="67"/>
                  </a:lnTo>
                  <a:lnTo>
                    <a:pt x="28" y="66"/>
                  </a:lnTo>
                  <a:lnTo>
                    <a:pt x="29" y="65"/>
                  </a:lnTo>
                  <a:lnTo>
                    <a:pt x="29" y="63"/>
                  </a:lnTo>
                  <a:lnTo>
                    <a:pt x="29" y="62"/>
                  </a:lnTo>
                  <a:lnTo>
                    <a:pt x="30" y="60"/>
                  </a:lnTo>
                  <a:lnTo>
                    <a:pt x="30" y="58"/>
                  </a:lnTo>
                  <a:lnTo>
                    <a:pt x="29" y="56"/>
                  </a:lnTo>
                  <a:lnTo>
                    <a:pt x="29" y="55"/>
                  </a:lnTo>
                  <a:lnTo>
                    <a:pt x="29" y="53"/>
                  </a:lnTo>
                  <a:lnTo>
                    <a:pt x="28" y="51"/>
                  </a:lnTo>
                  <a:lnTo>
                    <a:pt x="28" y="49"/>
                  </a:lnTo>
                  <a:lnTo>
                    <a:pt x="27" y="46"/>
                  </a:lnTo>
                  <a:lnTo>
                    <a:pt x="25" y="42"/>
                  </a:lnTo>
                  <a:lnTo>
                    <a:pt x="24" y="39"/>
                  </a:lnTo>
                  <a:lnTo>
                    <a:pt x="23" y="36"/>
                  </a:lnTo>
                  <a:lnTo>
                    <a:pt x="22" y="35"/>
                  </a:lnTo>
                  <a:lnTo>
                    <a:pt x="21" y="34"/>
                  </a:lnTo>
                  <a:lnTo>
                    <a:pt x="21" y="33"/>
                  </a:lnTo>
                  <a:lnTo>
                    <a:pt x="20" y="32"/>
                  </a:lnTo>
                  <a:lnTo>
                    <a:pt x="20" y="31"/>
                  </a:lnTo>
                  <a:lnTo>
                    <a:pt x="19" y="31"/>
                  </a:lnTo>
                  <a:lnTo>
                    <a:pt x="19" y="30"/>
                  </a:lnTo>
                  <a:lnTo>
                    <a:pt x="19" y="30"/>
                  </a:lnTo>
                  <a:lnTo>
                    <a:pt x="19" y="30"/>
                  </a:lnTo>
                  <a:lnTo>
                    <a:pt x="19" y="29"/>
                  </a:lnTo>
                  <a:lnTo>
                    <a:pt x="19" y="29"/>
                  </a:lnTo>
                  <a:lnTo>
                    <a:pt x="19" y="28"/>
                  </a:lnTo>
                  <a:lnTo>
                    <a:pt x="19" y="27"/>
                  </a:lnTo>
                  <a:lnTo>
                    <a:pt x="19" y="25"/>
                  </a:lnTo>
                  <a:lnTo>
                    <a:pt x="18" y="23"/>
                  </a:lnTo>
                  <a:lnTo>
                    <a:pt x="18" y="20"/>
                  </a:lnTo>
                  <a:lnTo>
                    <a:pt x="18" y="18"/>
                  </a:lnTo>
                  <a:lnTo>
                    <a:pt x="17" y="15"/>
                  </a:lnTo>
                  <a:lnTo>
                    <a:pt x="17" y="12"/>
                  </a:lnTo>
                  <a:lnTo>
                    <a:pt x="16" y="10"/>
                  </a:lnTo>
                  <a:lnTo>
                    <a:pt x="16" y="8"/>
                  </a:lnTo>
                  <a:lnTo>
                    <a:pt x="16" y="6"/>
                  </a:lnTo>
                  <a:lnTo>
                    <a:pt x="15" y="4"/>
                  </a:lnTo>
                  <a:lnTo>
                    <a:pt x="15" y="2"/>
                  </a:lnTo>
                  <a:lnTo>
                    <a:pt x="15" y="2"/>
                  </a:lnTo>
                  <a:lnTo>
                    <a:pt x="14" y="1"/>
                  </a:lnTo>
                  <a:lnTo>
                    <a:pt x="14" y="1"/>
                  </a:lnTo>
                  <a:lnTo>
                    <a:pt x="14" y="1"/>
                  </a:lnTo>
                  <a:lnTo>
                    <a:pt x="14" y="1"/>
                  </a:lnTo>
                  <a:lnTo>
                    <a:pt x="13" y="1"/>
                  </a:lnTo>
                  <a:lnTo>
                    <a:pt x="13" y="0"/>
                  </a:lnTo>
                  <a:lnTo>
                    <a:pt x="12" y="1"/>
                  </a:lnTo>
                  <a:lnTo>
                    <a:pt x="11" y="1"/>
                  </a:lnTo>
                  <a:lnTo>
                    <a:pt x="10" y="2"/>
                  </a:lnTo>
                  <a:lnTo>
                    <a:pt x="9" y="3"/>
                  </a:lnTo>
                  <a:lnTo>
                    <a:pt x="8" y="4"/>
                  </a:lnTo>
                  <a:lnTo>
                    <a:pt x="7" y="4"/>
                  </a:lnTo>
                  <a:lnTo>
                    <a:pt x="6" y="5"/>
                  </a:lnTo>
                </a:path>
              </a:pathLst>
            </a:custGeom>
            <a:solidFill>
              <a:srgbClr val="6699FF"/>
            </a:solidFill>
            <a:ln w="12700" cap="rnd" cmpd="sng">
              <a:solidFill>
                <a:srgbClr val="996633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0578" name="Freeform 98"/>
            <p:cNvSpPr>
              <a:spLocks/>
            </p:cNvSpPr>
            <p:nvPr/>
          </p:nvSpPr>
          <p:spPr bwMode="auto">
            <a:xfrm>
              <a:off x="1360" y="3430"/>
              <a:ext cx="30" cy="72"/>
            </a:xfrm>
            <a:custGeom>
              <a:avLst/>
              <a:gdLst/>
              <a:ahLst/>
              <a:cxnLst>
                <a:cxn ang="0">
                  <a:pos x="4" y="7"/>
                </a:cxn>
                <a:cxn ang="0">
                  <a:pos x="2" y="12"/>
                </a:cxn>
                <a:cxn ang="0">
                  <a:pos x="1" y="16"/>
                </a:cxn>
                <a:cxn ang="0">
                  <a:pos x="0" y="19"/>
                </a:cxn>
                <a:cxn ang="0">
                  <a:pos x="0" y="21"/>
                </a:cxn>
                <a:cxn ang="0">
                  <a:pos x="0" y="24"/>
                </a:cxn>
                <a:cxn ang="0">
                  <a:pos x="0" y="29"/>
                </a:cxn>
                <a:cxn ang="0">
                  <a:pos x="1" y="35"/>
                </a:cxn>
                <a:cxn ang="0">
                  <a:pos x="3" y="41"/>
                </a:cxn>
                <a:cxn ang="0">
                  <a:pos x="5" y="47"/>
                </a:cxn>
                <a:cxn ang="0">
                  <a:pos x="6" y="53"/>
                </a:cxn>
                <a:cxn ang="0">
                  <a:pos x="8" y="57"/>
                </a:cxn>
                <a:cxn ang="0">
                  <a:pos x="9" y="60"/>
                </a:cxn>
                <a:cxn ang="0">
                  <a:pos x="9" y="61"/>
                </a:cxn>
                <a:cxn ang="0">
                  <a:pos x="9" y="61"/>
                </a:cxn>
                <a:cxn ang="0">
                  <a:pos x="12" y="65"/>
                </a:cxn>
                <a:cxn ang="0">
                  <a:pos x="14" y="68"/>
                </a:cxn>
                <a:cxn ang="0">
                  <a:pos x="16" y="70"/>
                </a:cxn>
                <a:cxn ang="0">
                  <a:pos x="17" y="71"/>
                </a:cxn>
                <a:cxn ang="0">
                  <a:pos x="19" y="71"/>
                </a:cxn>
                <a:cxn ang="0">
                  <a:pos x="22" y="70"/>
                </a:cxn>
                <a:cxn ang="0">
                  <a:pos x="25" y="69"/>
                </a:cxn>
                <a:cxn ang="0">
                  <a:pos x="27" y="66"/>
                </a:cxn>
                <a:cxn ang="0">
                  <a:pos x="28" y="64"/>
                </a:cxn>
                <a:cxn ang="0">
                  <a:pos x="29" y="61"/>
                </a:cxn>
                <a:cxn ang="0">
                  <a:pos x="29" y="57"/>
                </a:cxn>
                <a:cxn ang="0">
                  <a:pos x="28" y="54"/>
                </a:cxn>
                <a:cxn ang="0">
                  <a:pos x="27" y="50"/>
                </a:cxn>
                <a:cxn ang="0">
                  <a:pos x="26" y="45"/>
                </a:cxn>
                <a:cxn ang="0">
                  <a:pos x="23" y="38"/>
                </a:cxn>
                <a:cxn ang="0">
                  <a:pos x="21" y="34"/>
                </a:cxn>
                <a:cxn ang="0">
                  <a:pos x="20" y="32"/>
                </a:cxn>
                <a:cxn ang="0">
                  <a:pos x="19" y="30"/>
                </a:cxn>
                <a:cxn ang="0">
                  <a:pos x="19" y="29"/>
                </a:cxn>
                <a:cxn ang="0">
                  <a:pos x="19" y="29"/>
                </a:cxn>
                <a:cxn ang="0">
                  <a:pos x="19" y="28"/>
                </a:cxn>
                <a:cxn ang="0">
                  <a:pos x="18" y="26"/>
                </a:cxn>
                <a:cxn ang="0">
                  <a:pos x="18" y="22"/>
                </a:cxn>
                <a:cxn ang="0">
                  <a:pos x="17" y="17"/>
                </a:cxn>
                <a:cxn ang="0">
                  <a:pos x="16" y="11"/>
                </a:cxn>
                <a:cxn ang="0">
                  <a:pos x="15" y="7"/>
                </a:cxn>
                <a:cxn ang="0">
                  <a:pos x="15" y="3"/>
                </a:cxn>
                <a:cxn ang="0">
                  <a:pos x="14" y="1"/>
                </a:cxn>
                <a:cxn ang="0">
                  <a:pos x="14" y="0"/>
                </a:cxn>
                <a:cxn ang="0">
                  <a:pos x="13" y="0"/>
                </a:cxn>
                <a:cxn ang="0">
                  <a:pos x="12" y="0"/>
                </a:cxn>
                <a:cxn ang="0">
                  <a:pos x="11" y="0"/>
                </a:cxn>
                <a:cxn ang="0">
                  <a:pos x="8" y="2"/>
                </a:cxn>
                <a:cxn ang="0">
                  <a:pos x="6" y="4"/>
                </a:cxn>
              </a:cxnLst>
              <a:rect l="0" t="0" r="r" b="b"/>
              <a:pathLst>
                <a:path w="30" h="72">
                  <a:moveTo>
                    <a:pt x="5" y="5"/>
                  </a:moveTo>
                  <a:lnTo>
                    <a:pt x="4" y="7"/>
                  </a:lnTo>
                  <a:lnTo>
                    <a:pt x="3" y="10"/>
                  </a:lnTo>
                  <a:lnTo>
                    <a:pt x="2" y="12"/>
                  </a:lnTo>
                  <a:lnTo>
                    <a:pt x="1" y="14"/>
                  </a:lnTo>
                  <a:lnTo>
                    <a:pt x="1" y="16"/>
                  </a:lnTo>
                  <a:lnTo>
                    <a:pt x="0" y="18"/>
                  </a:lnTo>
                  <a:lnTo>
                    <a:pt x="0" y="19"/>
                  </a:lnTo>
                  <a:lnTo>
                    <a:pt x="0" y="20"/>
                  </a:lnTo>
                  <a:lnTo>
                    <a:pt x="0" y="21"/>
                  </a:lnTo>
                  <a:lnTo>
                    <a:pt x="0" y="23"/>
                  </a:lnTo>
                  <a:lnTo>
                    <a:pt x="0" y="24"/>
                  </a:lnTo>
                  <a:lnTo>
                    <a:pt x="0" y="27"/>
                  </a:lnTo>
                  <a:lnTo>
                    <a:pt x="0" y="29"/>
                  </a:lnTo>
                  <a:lnTo>
                    <a:pt x="1" y="32"/>
                  </a:lnTo>
                  <a:lnTo>
                    <a:pt x="1" y="35"/>
                  </a:lnTo>
                  <a:lnTo>
                    <a:pt x="2" y="38"/>
                  </a:lnTo>
                  <a:lnTo>
                    <a:pt x="3" y="41"/>
                  </a:lnTo>
                  <a:lnTo>
                    <a:pt x="4" y="44"/>
                  </a:lnTo>
                  <a:lnTo>
                    <a:pt x="5" y="47"/>
                  </a:lnTo>
                  <a:lnTo>
                    <a:pt x="5" y="50"/>
                  </a:lnTo>
                  <a:lnTo>
                    <a:pt x="6" y="53"/>
                  </a:lnTo>
                  <a:lnTo>
                    <a:pt x="7" y="55"/>
                  </a:lnTo>
                  <a:lnTo>
                    <a:pt x="8" y="57"/>
                  </a:lnTo>
                  <a:lnTo>
                    <a:pt x="8" y="59"/>
                  </a:lnTo>
                  <a:lnTo>
                    <a:pt x="9" y="60"/>
                  </a:lnTo>
                  <a:lnTo>
                    <a:pt x="9" y="60"/>
                  </a:lnTo>
                  <a:lnTo>
                    <a:pt x="9" y="61"/>
                  </a:lnTo>
                  <a:lnTo>
                    <a:pt x="9" y="61"/>
                  </a:lnTo>
                  <a:lnTo>
                    <a:pt x="9" y="61"/>
                  </a:lnTo>
                  <a:lnTo>
                    <a:pt x="10" y="63"/>
                  </a:lnTo>
                  <a:lnTo>
                    <a:pt x="12" y="65"/>
                  </a:lnTo>
                  <a:lnTo>
                    <a:pt x="13" y="66"/>
                  </a:lnTo>
                  <a:lnTo>
                    <a:pt x="14" y="68"/>
                  </a:lnTo>
                  <a:lnTo>
                    <a:pt x="15" y="70"/>
                  </a:lnTo>
                  <a:lnTo>
                    <a:pt x="16" y="70"/>
                  </a:lnTo>
                  <a:lnTo>
                    <a:pt x="17" y="71"/>
                  </a:lnTo>
                  <a:lnTo>
                    <a:pt x="17" y="71"/>
                  </a:lnTo>
                  <a:lnTo>
                    <a:pt x="18" y="71"/>
                  </a:lnTo>
                  <a:lnTo>
                    <a:pt x="19" y="71"/>
                  </a:lnTo>
                  <a:lnTo>
                    <a:pt x="20" y="71"/>
                  </a:lnTo>
                  <a:lnTo>
                    <a:pt x="22" y="70"/>
                  </a:lnTo>
                  <a:lnTo>
                    <a:pt x="23" y="70"/>
                  </a:lnTo>
                  <a:lnTo>
                    <a:pt x="25" y="69"/>
                  </a:lnTo>
                  <a:lnTo>
                    <a:pt x="26" y="67"/>
                  </a:lnTo>
                  <a:lnTo>
                    <a:pt x="27" y="66"/>
                  </a:lnTo>
                  <a:lnTo>
                    <a:pt x="27" y="65"/>
                  </a:lnTo>
                  <a:lnTo>
                    <a:pt x="28" y="64"/>
                  </a:lnTo>
                  <a:lnTo>
                    <a:pt x="28" y="62"/>
                  </a:lnTo>
                  <a:lnTo>
                    <a:pt x="29" y="61"/>
                  </a:lnTo>
                  <a:lnTo>
                    <a:pt x="29" y="59"/>
                  </a:lnTo>
                  <a:lnTo>
                    <a:pt x="29" y="57"/>
                  </a:lnTo>
                  <a:lnTo>
                    <a:pt x="29" y="55"/>
                  </a:lnTo>
                  <a:lnTo>
                    <a:pt x="28" y="54"/>
                  </a:lnTo>
                  <a:lnTo>
                    <a:pt x="28" y="52"/>
                  </a:lnTo>
                  <a:lnTo>
                    <a:pt x="27" y="50"/>
                  </a:lnTo>
                  <a:lnTo>
                    <a:pt x="27" y="48"/>
                  </a:lnTo>
                  <a:lnTo>
                    <a:pt x="26" y="45"/>
                  </a:lnTo>
                  <a:lnTo>
                    <a:pt x="25" y="41"/>
                  </a:lnTo>
                  <a:lnTo>
                    <a:pt x="23" y="38"/>
                  </a:lnTo>
                  <a:lnTo>
                    <a:pt x="22" y="35"/>
                  </a:lnTo>
                  <a:lnTo>
                    <a:pt x="21" y="34"/>
                  </a:lnTo>
                  <a:lnTo>
                    <a:pt x="21" y="33"/>
                  </a:lnTo>
                  <a:lnTo>
                    <a:pt x="20" y="32"/>
                  </a:lnTo>
                  <a:lnTo>
                    <a:pt x="20" y="31"/>
                  </a:lnTo>
                  <a:lnTo>
                    <a:pt x="19" y="30"/>
                  </a:lnTo>
                  <a:lnTo>
                    <a:pt x="19" y="30"/>
                  </a:lnTo>
                  <a:lnTo>
                    <a:pt x="19" y="29"/>
                  </a:lnTo>
                  <a:lnTo>
                    <a:pt x="19" y="29"/>
                  </a:lnTo>
                  <a:lnTo>
                    <a:pt x="19" y="29"/>
                  </a:lnTo>
                  <a:lnTo>
                    <a:pt x="19" y="28"/>
                  </a:lnTo>
                  <a:lnTo>
                    <a:pt x="19" y="28"/>
                  </a:lnTo>
                  <a:lnTo>
                    <a:pt x="19" y="27"/>
                  </a:lnTo>
                  <a:lnTo>
                    <a:pt x="18" y="26"/>
                  </a:lnTo>
                  <a:lnTo>
                    <a:pt x="18" y="24"/>
                  </a:lnTo>
                  <a:lnTo>
                    <a:pt x="18" y="22"/>
                  </a:lnTo>
                  <a:lnTo>
                    <a:pt x="17" y="19"/>
                  </a:lnTo>
                  <a:lnTo>
                    <a:pt x="17" y="17"/>
                  </a:lnTo>
                  <a:lnTo>
                    <a:pt x="17" y="14"/>
                  </a:lnTo>
                  <a:lnTo>
                    <a:pt x="16" y="11"/>
                  </a:lnTo>
                  <a:lnTo>
                    <a:pt x="16" y="9"/>
                  </a:lnTo>
                  <a:lnTo>
                    <a:pt x="15" y="7"/>
                  </a:lnTo>
                  <a:lnTo>
                    <a:pt x="15" y="5"/>
                  </a:lnTo>
                  <a:lnTo>
                    <a:pt x="15" y="3"/>
                  </a:lnTo>
                  <a:lnTo>
                    <a:pt x="14" y="1"/>
                  </a:lnTo>
                  <a:lnTo>
                    <a:pt x="14" y="1"/>
                  </a:lnTo>
                  <a:lnTo>
                    <a:pt x="14" y="0"/>
                  </a:lnTo>
                  <a:lnTo>
                    <a:pt x="14" y="0"/>
                  </a:lnTo>
                  <a:lnTo>
                    <a:pt x="14" y="0"/>
                  </a:lnTo>
                  <a:lnTo>
                    <a:pt x="13" y="0"/>
                  </a:lnTo>
                  <a:lnTo>
                    <a:pt x="13" y="0"/>
                  </a:lnTo>
                  <a:lnTo>
                    <a:pt x="12" y="0"/>
                  </a:lnTo>
                  <a:lnTo>
                    <a:pt x="12" y="0"/>
                  </a:lnTo>
                  <a:lnTo>
                    <a:pt x="11" y="0"/>
                  </a:lnTo>
                  <a:lnTo>
                    <a:pt x="9" y="1"/>
                  </a:lnTo>
                  <a:lnTo>
                    <a:pt x="8" y="2"/>
                  </a:lnTo>
                  <a:lnTo>
                    <a:pt x="7" y="3"/>
                  </a:lnTo>
                  <a:lnTo>
                    <a:pt x="6" y="4"/>
                  </a:lnTo>
                  <a:lnTo>
                    <a:pt x="5" y="5"/>
                  </a:lnTo>
                </a:path>
              </a:pathLst>
            </a:custGeom>
            <a:solidFill>
              <a:srgbClr val="6699FF"/>
            </a:solidFill>
            <a:ln w="12700" cap="rnd" cmpd="sng">
              <a:solidFill>
                <a:srgbClr val="996633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0579" name="Freeform 99"/>
            <p:cNvSpPr>
              <a:spLocks/>
            </p:cNvSpPr>
            <p:nvPr/>
          </p:nvSpPr>
          <p:spPr bwMode="auto">
            <a:xfrm>
              <a:off x="1477" y="3517"/>
              <a:ext cx="31" cy="73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4" y="10"/>
                </a:cxn>
                <a:cxn ang="0">
                  <a:pos x="2" y="15"/>
                </a:cxn>
                <a:cxn ang="0">
                  <a:pos x="1" y="19"/>
                </a:cxn>
                <a:cxn ang="0">
                  <a:pos x="0" y="21"/>
                </a:cxn>
                <a:cxn ang="0">
                  <a:pos x="0" y="24"/>
                </a:cxn>
                <a:cxn ang="0">
                  <a:pos x="0" y="28"/>
                </a:cxn>
                <a:cxn ang="0">
                  <a:pos x="1" y="33"/>
                </a:cxn>
                <a:cxn ang="0">
                  <a:pos x="2" y="40"/>
                </a:cxn>
                <a:cxn ang="0">
                  <a:pos x="4" y="46"/>
                </a:cxn>
                <a:cxn ang="0">
                  <a:pos x="5" y="52"/>
                </a:cxn>
                <a:cxn ang="0">
                  <a:pos x="7" y="57"/>
                </a:cxn>
                <a:cxn ang="0">
                  <a:pos x="8" y="61"/>
                </a:cxn>
                <a:cxn ang="0">
                  <a:pos x="9" y="62"/>
                </a:cxn>
                <a:cxn ang="0">
                  <a:pos x="9" y="63"/>
                </a:cxn>
                <a:cxn ang="0">
                  <a:pos x="10" y="64"/>
                </a:cxn>
                <a:cxn ang="0">
                  <a:pos x="13" y="68"/>
                </a:cxn>
                <a:cxn ang="0">
                  <a:pos x="16" y="71"/>
                </a:cxn>
                <a:cxn ang="0">
                  <a:pos x="17" y="72"/>
                </a:cxn>
                <a:cxn ang="0">
                  <a:pos x="19" y="72"/>
                </a:cxn>
                <a:cxn ang="0">
                  <a:pos x="21" y="72"/>
                </a:cxn>
                <a:cxn ang="0">
                  <a:pos x="24" y="71"/>
                </a:cxn>
                <a:cxn ang="0">
                  <a:pos x="27" y="68"/>
                </a:cxn>
                <a:cxn ang="0">
                  <a:pos x="28" y="66"/>
                </a:cxn>
                <a:cxn ang="0">
                  <a:pos x="29" y="63"/>
                </a:cxn>
                <a:cxn ang="0">
                  <a:pos x="30" y="60"/>
                </a:cxn>
                <a:cxn ang="0">
                  <a:pos x="29" y="56"/>
                </a:cxn>
                <a:cxn ang="0">
                  <a:pos x="29" y="53"/>
                </a:cxn>
                <a:cxn ang="0">
                  <a:pos x="28" y="49"/>
                </a:cxn>
                <a:cxn ang="0">
                  <a:pos x="25" y="42"/>
                </a:cxn>
                <a:cxn ang="0">
                  <a:pos x="23" y="36"/>
                </a:cxn>
                <a:cxn ang="0">
                  <a:pos x="21" y="34"/>
                </a:cxn>
                <a:cxn ang="0">
                  <a:pos x="20" y="32"/>
                </a:cxn>
                <a:cxn ang="0">
                  <a:pos x="19" y="31"/>
                </a:cxn>
                <a:cxn ang="0">
                  <a:pos x="19" y="30"/>
                </a:cxn>
                <a:cxn ang="0">
                  <a:pos x="19" y="29"/>
                </a:cxn>
                <a:cxn ang="0">
                  <a:pos x="19" y="28"/>
                </a:cxn>
                <a:cxn ang="0">
                  <a:pos x="19" y="25"/>
                </a:cxn>
                <a:cxn ang="0">
                  <a:pos x="18" y="20"/>
                </a:cxn>
                <a:cxn ang="0">
                  <a:pos x="17" y="15"/>
                </a:cxn>
                <a:cxn ang="0">
                  <a:pos x="16" y="10"/>
                </a:cxn>
                <a:cxn ang="0">
                  <a:pos x="16" y="6"/>
                </a:cxn>
                <a:cxn ang="0">
                  <a:pos x="15" y="2"/>
                </a:cxn>
                <a:cxn ang="0">
                  <a:pos x="14" y="1"/>
                </a:cxn>
                <a:cxn ang="0">
                  <a:pos x="14" y="1"/>
                </a:cxn>
                <a:cxn ang="0">
                  <a:pos x="13" y="1"/>
                </a:cxn>
                <a:cxn ang="0">
                  <a:pos x="12" y="1"/>
                </a:cxn>
                <a:cxn ang="0">
                  <a:pos x="10" y="2"/>
                </a:cxn>
                <a:cxn ang="0">
                  <a:pos x="8" y="4"/>
                </a:cxn>
                <a:cxn ang="0">
                  <a:pos x="6" y="5"/>
                </a:cxn>
              </a:cxnLst>
              <a:rect l="0" t="0" r="r" b="b"/>
              <a:pathLst>
                <a:path w="31" h="73">
                  <a:moveTo>
                    <a:pt x="6" y="5"/>
                  </a:moveTo>
                  <a:lnTo>
                    <a:pt x="6" y="6"/>
                  </a:lnTo>
                  <a:lnTo>
                    <a:pt x="5" y="8"/>
                  </a:lnTo>
                  <a:lnTo>
                    <a:pt x="4" y="10"/>
                  </a:lnTo>
                  <a:lnTo>
                    <a:pt x="3" y="12"/>
                  </a:lnTo>
                  <a:lnTo>
                    <a:pt x="2" y="15"/>
                  </a:lnTo>
                  <a:lnTo>
                    <a:pt x="1" y="17"/>
                  </a:lnTo>
                  <a:lnTo>
                    <a:pt x="1" y="19"/>
                  </a:lnTo>
                  <a:lnTo>
                    <a:pt x="0" y="20"/>
                  </a:lnTo>
                  <a:lnTo>
                    <a:pt x="0" y="21"/>
                  </a:lnTo>
                  <a:lnTo>
                    <a:pt x="0" y="22"/>
                  </a:lnTo>
                  <a:lnTo>
                    <a:pt x="0" y="24"/>
                  </a:lnTo>
                  <a:lnTo>
                    <a:pt x="0" y="25"/>
                  </a:lnTo>
                  <a:lnTo>
                    <a:pt x="0" y="28"/>
                  </a:lnTo>
                  <a:lnTo>
                    <a:pt x="0" y="30"/>
                  </a:lnTo>
                  <a:lnTo>
                    <a:pt x="1" y="33"/>
                  </a:lnTo>
                  <a:lnTo>
                    <a:pt x="1" y="36"/>
                  </a:lnTo>
                  <a:lnTo>
                    <a:pt x="2" y="40"/>
                  </a:lnTo>
                  <a:lnTo>
                    <a:pt x="3" y="43"/>
                  </a:lnTo>
                  <a:lnTo>
                    <a:pt x="4" y="46"/>
                  </a:lnTo>
                  <a:lnTo>
                    <a:pt x="5" y="49"/>
                  </a:lnTo>
                  <a:lnTo>
                    <a:pt x="5" y="52"/>
                  </a:lnTo>
                  <a:lnTo>
                    <a:pt x="6" y="54"/>
                  </a:lnTo>
                  <a:lnTo>
                    <a:pt x="7" y="57"/>
                  </a:lnTo>
                  <a:lnTo>
                    <a:pt x="8" y="59"/>
                  </a:lnTo>
                  <a:lnTo>
                    <a:pt x="8" y="61"/>
                  </a:lnTo>
                  <a:lnTo>
                    <a:pt x="9" y="62"/>
                  </a:lnTo>
                  <a:lnTo>
                    <a:pt x="9" y="62"/>
                  </a:lnTo>
                  <a:lnTo>
                    <a:pt x="9" y="63"/>
                  </a:lnTo>
                  <a:lnTo>
                    <a:pt x="9" y="63"/>
                  </a:lnTo>
                  <a:lnTo>
                    <a:pt x="9" y="63"/>
                  </a:lnTo>
                  <a:lnTo>
                    <a:pt x="10" y="64"/>
                  </a:lnTo>
                  <a:lnTo>
                    <a:pt x="12" y="66"/>
                  </a:lnTo>
                  <a:lnTo>
                    <a:pt x="13" y="68"/>
                  </a:lnTo>
                  <a:lnTo>
                    <a:pt x="14" y="69"/>
                  </a:lnTo>
                  <a:lnTo>
                    <a:pt x="16" y="71"/>
                  </a:lnTo>
                  <a:lnTo>
                    <a:pt x="16" y="71"/>
                  </a:lnTo>
                  <a:lnTo>
                    <a:pt x="17" y="72"/>
                  </a:lnTo>
                  <a:lnTo>
                    <a:pt x="18" y="72"/>
                  </a:lnTo>
                  <a:lnTo>
                    <a:pt x="19" y="72"/>
                  </a:lnTo>
                  <a:lnTo>
                    <a:pt x="20" y="72"/>
                  </a:lnTo>
                  <a:lnTo>
                    <a:pt x="21" y="72"/>
                  </a:lnTo>
                  <a:lnTo>
                    <a:pt x="23" y="71"/>
                  </a:lnTo>
                  <a:lnTo>
                    <a:pt x="24" y="71"/>
                  </a:lnTo>
                  <a:lnTo>
                    <a:pt x="26" y="70"/>
                  </a:lnTo>
                  <a:lnTo>
                    <a:pt x="27" y="68"/>
                  </a:lnTo>
                  <a:lnTo>
                    <a:pt x="28" y="67"/>
                  </a:lnTo>
                  <a:lnTo>
                    <a:pt x="28" y="66"/>
                  </a:lnTo>
                  <a:lnTo>
                    <a:pt x="29" y="65"/>
                  </a:lnTo>
                  <a:lnTo>
                    <a:pt x="29" y="63"/>
                  </a:lnTo>
                  <a:lnTo>
                    <a:pt x="29" y="62"/>
                  </a:lnTo>
                  <a:lnTo>
                    <a:pt x="30" y="60"/>
                  </a:lnTo>
                  <a:lnTo>
                    <a:pt x="30" y="58"/>
                  </a:lnTo>
                  <a:lnTo>
                    <a:pt x="29" y="56"/>
                  </a:lnTo>
                  <a:lnTo>
                    <a:pt x="29" y="55"/>
                  </a:lnTo>
                  <a:lnTo>
                    <a:pt x="29" y="53"/>
                  </a:lnTo>
                  <a:lnTo>
                    <a:pt x="28" y="51"/>
                  </a:lnTo>
                  <a:lnTo>
                    <a:pt x="28" y="49"/>
                  </a:lnTo>
                  <a:lnTo>
                    <a:pt x="27" y="46"/>
                  </a:lnTo>
                  <a:lnTo>
                    <a:pt x="25" y="42"/>
                  </a:lnTo>
                  <a:lnTo>
                    <a:pt x="24" y="39"/>
                  </a:lnTo>
                  <a:lnTo>
                    <a:pt x="23" y="36"/>
                  </a:lnTo>
                  <a:lnTo>
                    <a:pt x="22" y="35"/>
                  </a:lnTo>
                  <a:lnTo>
                    <a:pt x="21" y="34"/>
                  </a:lnTo>
                  <a:lnTo>
                    <a:pt x="21" y="33"/>
                  </a:lnTo>
                  <a:lnTo>
                    <a:pt x="20" y="32"/>
                  </a:lnTo>
                  <a:lnTo>
                    <a:pt x="20" y="31"/>
                  </a:lnTo>
                  <a:lnTo>
                    <a:pt x="19" y="31"/>
                  </a:lnTo>
                  <a:lnTo>
                    <a:pt x="19" y="30"/>
                  </a:lnTo>
                  <a:lnTo>
                    <a:pt x="19" y="30"/>
                  </a:lnTo>
                  <a:lnTo>
                    <a:pt x="19" y="30"/>
                  </a:lnTo>
                  <a:lnTo>
                    <a:pt x="19" y="29"/>
                  </a:lnTo>
                  <a:lnTo>
                    <a:pt x="19" y="29"/>
                  </a:lnTo>
                  <a:lnTo>
                    <a:pt x="19" y="28"/>
                  </a:lnTo>
                  <a:lnTo>
                    <a:pt x="19" y="27"/>
                  </a:lnTo>
                  <a:lnTo>
                    <a:pt x="19" y="25"/>
                  </a:lnTo>
                  <a:lnTo>
                    <a:pt x="18" y="23"/>
                  </a:lnTo>
                  <a:lnTo>
                    <a:pt x="18" y="20"/>
                  </a:lnTo>
                  <a:lnTo>
                    <a:pt x="18" y="18"/>
                  </a:lnTo>
                  <a:lnTo>
                    <a:pt x="17" y="15"/>
                  </a:lnTo>
                  <a:lnTo>
                    <a:pt x="17" y="12"/>
                  </a:lnTo>
                  <a:lnTo>
                    <a:pt x="16" y="10"/>
                  </a:lnTo>
                  <a:lnTo>
                    <a:pt x="16" y="8"/>
                  </a:lnTo>
                  <a:lnTo>
                    <a:pt x="16" y="6"/>
                  </a:lnTo>
                  <a:lnTo>
                    <a:pt x="15" y="4"/>
                  </a:lnTo>
                  <a:lnTo>
                    <a:pt x="15" y="2"/>
                  </a:lnTo>
                  <a:lnTo>
                    <a:pt x="15" y="2"/>
                  </a:lnTo>
                  <a:lnTo>
                    <a:pt x="14" y="1"/>
                  </a:lnTo>
                  <a:lnTo>
                    <a:pt x="14" y="1"/>
                  </a:lnTo>
                  <a:lnTo>
                    <a:pt x="14" y="1"/>
                  </a:lnTo>
                  <a:lnTo>
                    <a:pt x="14" y="1"/>
                  </a:lnTo>
                  <a:lnTo>
                    <a:pt x="13" y="1"/>
                  </a:lnTo>
                  <a:lnTo>
                    <a:pt x="13" y="0"/>
                  </a:lnTo>
                  <a:lnTo>
                    <a:pt x="12" y="1"/>
                  </a:lnTo>
                  <a:lnTo>
                    <a:pt x="11" y="1"/>
                  </a:lnTo>
                  <a:lnTo>
                    <a:pt x="10" y="2"/>
                  </a:lnTo>
                  <a:lnTo>
                    <a:pt x="9" y="3"/>
                  </a:lnTo>
                  <a:lnTo>
                    <a:pt x="8" y="4"/>
                  </a:lnTo>
                  <a:lnTo>
                    <a:pt x="7" y="4"/>
                  </a:lnTo>
                  <a:lnTo>
                    <a:pt x="6" y="5"/>
                  </a:lnTo>
                </a:path>
              </a:pathLst>
            </a:custGeom>
            <a:solidFill>
              <a:srgbClr val="6699FF"/>
            </a:solidFill>
            <a:ln w="12700" cap="rnd" cmpd="sng">
              <a:solidFill>
                <a:srgbClr val="996633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0580" name="Freeform 100"/>
            <p:cNvSpPr>
              <a:spLocks/>
            </p:cNvSpPr>
            <p:nvPr/>
          </p:nvSpPr>
          <p:spPr bwMode="auto">
            <a:xfrm>
              <a:off x="1433" y="3392"/>
              <a:ext cx="30" cy="72"/>
            </a:xfrm>
            <a:custGeom>
              <a:avLst/>
              <a:gdLst/>
              <a:ahLst/>
              <a:cxnLst>
                <a:cxn ang="0">
                  <a:pos x="4" y="7"/>
                </a:cxn>
                <a:cxn ang="0">
                  <a:pos x="2" y="12"/>
                </a:cxn>
                <a:cxn ang="0">
                  <a:pos x="1" y="16"/>
                </a:cxn>
                <a:cxn ang="0">
                  <a:pos x="0" y="19"/>
                </a:cxn>
                <a:cxn ang="0">
                  <a:pos x="0" y="21"/>
                </a:cxn>
                <a:cxn ang="0">
                  <a:pos x="0" y="24"/>
                </a:cxn>
                <a:cxn ang="0">
                  <a:pos x="0" y="29"/>
                </a:cxn>
                <a:cxn ang="0">
                  <a:pos x="1" y="35"/>
                </a:cxn>
                <a:cxn ang="0">
                  <a:pos x="3" y="41"/>
                </a:cxn>
                <a:cxn ang="0">
                  <a:pos x="5" y="47"/>
                </a:cxn>
                <a:cxn ang="0">
                  <a:pos x="6" y="53"/>
                </a:cxn>
                <a:cxn ang="0">
                  <a:pos x="8" y="57"/>
                </a:cxn>
                <a:cxn ang="0">
                  <a:pos x="9" y="60"/>
                </a:cxn>
                <a:cxn ang="0">
                  <a:pos x="9" y="61"/>
                </a:cxn>
                <a:cxn ang="0">
                  <a:pos x="9" y="61"/>
                </a:cxn>
                <a:cxn ang="0">
                  <a:pos x="12" y="65"/>
                </a:cxn>
                <a:cxn ang="0">
                  <a:pos x="14" y="68"/>
                </a:cxn>
                <a:cxn ang="0">
                  <a:pos x="16" y="70"/>
                </a:cxn>
                <a:cxn ang="0">
                  <a:pos x="17" y="71"/>
                </a:cxn>
                <a:cxn ang="0">
                  <a:pos x="19" y="71"/>
                </a:cxn>
                <a:cxn ang="0">
                  <a:pos x="22" y="70"/>
                </a:cxn>
                <a:cxn ang="0">
                  <a:pos x="25" y="69"/>
                </a:cxn>
                <a:cxn ang="0">
                  <a:pos x="27" y="66"/>
                </a:cxn>
                <a:cxn ang="0">
                  <a:pos x="28" y="64"/>
                </a:cxn>
                <a:cxn ang="0">
                  <a:pos x="29" y="61"/>
                </a:cxn>
                <a:cxn ang="0">
                  <a:pos x="29" y="57"/>
                </a:cxn>
                <a:cxn ang="0">
                  <a:pos x="28" y="54"/>
                </a:cxn>
                <a:cxn ang="0">
                  <a:pos x="27" y="50"/>
                </a:cxn>
                <a:cxn ang="0">
                  <a:pos x="26" y="45"/>
                </a:cxn>
                <a:cxn ang="0">
                  <a:pos x="23" y="38"/>
                </a:cxn>
                <a:cxn ang="0">
                  <a:pos x="21" y="34"/>
                </a:cxn>
                <a:cxn ang="0">
                  <a:pos x="20" y="32"/>
                </a:cxn>
                <a:cxn ang="0">
                  <a:pos x="19" y="30"/>
                </a:cxn>
                <a:cxn ang="0">
                  <a:pos x="19" y="29"/>
                </a:cxn>
                <a:cxn ang="0">
                  <a:pos x="19" y="29"/>
                </a:cxn>
                <a:cxn ang="0">
                  <a:pos x="19" y="28"/>
                </a:cxn>
                <a:cxn ang="0">
                  <a:pos x="18" y="26"/>
                </a:cxn>
                <a:cxn ang="0">
                  <a:pos x="18" y="22"/>
                </a:cxn>
                <a:cxn ang="0">
                  <a:pos x="17" y="17"/>
                </a:cxn>
                <a:cxn ang="0">
                  <a:pos x="16" y="11"/>
                </a:cxn>
                <a:cxn ang="0">
                  <a:pos x="15" y="7"/>
                </a:cxn>
                <a:cxn ang="0">
                  <a:pos x="15" y="3"/>
                </a:cxn>
                <a:cxn ang="0">
                  <a:pos x="14" y="1"/>
                </a:cxn>
                <a:cxn ang="0">
                  <a:pos x="14" y="0"/>
                </a:cxn>
                <a:cxn ang="0">
                  <a:pos x="13" y="0"/>
                </a:cxn>
                <a:cxn ang="0">
                  <a:pos x="12" y="0"/>
                </a:cxn>
                <a:cxn ang="0">
                  <a:pos x="11" y="0"/>
                </a:cxn>
                <a:cxn ang="0">
                  <a:pos x="8" y="2"/>
                </a:cxn>
                <a:cxn ang="0">
                  <a:pos x="6" y="4"/>
                </a:cxn>
              </a:cxnLst>
              <a:rect l="0" t="0" r="r" b="b"/>
              <a:pathLst>
                <a:path w="30" h="72">
                  <a:moveTo>
                    <a:pt x="5" y="5"/>
                  </a:moveTo>
                  <a:lnTo>
                    <a:pt x="4" y="7"/>
                  </a:lnTo>
                  <a:lnTo>
                    <a:pt x="3" y="10"/>
                  </a:lnTo>
                  <a:lnTo>
                    <a:pt x="2" y="12"/>
                  </a:lnTo>
                  <a:lnTo>
                    <a:pt x="1" y="14"/>
                  </a:lnTo>
                  <a:lnTo>
                    <a:pt x="1" y="16"/>
                  </a:lnTo>
                  <a:lnTo>
                    <a:pt x="0" y="18"/>
                  </a:lnTo>
                  <a:lnTo>
                    <a:pt x="0" y="19"/>
                  </a:lnTo>
                  <a:lnTo>
                    <a:pt x="0" y="20"/>
                  </a:lnTo>
                  <a:lnTo>
                    <a:pt x="0" y="21"/>
                  </a:lnTo>
                  <a:lnTo>
                    <a:pt x="0" y="23"/>
                  </a:lnTo>
                  <a:lnTo>
                    <a:pt x="0" y="24"/>
                  </a:lnTo>
                  <a:lnTo>
                    <a:pt x="0" y="27"/>
                  </a:lnTo>
                  <a:lnTo>
                    <a:pt x="0" y="29"/>
                  </a:lnTo>
                  <a:lnTo>
                    <a:pt x="1" y="32"/>
                  </a:lnTo>
                  <a:lnTo>
                    <a:pt x="1" y="35"/>
                  </a:lnTo>
                  <a:lnTo>
                    <a:pt x="2" y="38"/>
                  </a:lnTo>
                  <a:lnTo>
                    <a:pt x="3" y="41"/>
                  </a:lnTo>
                  <a:lnTo>
                    <a:pt x="4" y="44"/>
                  </a:lnTo>
                  <a:lnTo>
                    <a:pt x="5" y="47"/>
                  </a:lnTo>
                  <a:lnTo>
                    <a:pt x="5" y="50"/>
                  </a:lnTo>
                  <a:lnTo>
                    <a:pt x="6" y="53"/>
                  </a:lnTo>
                  <a:lnTo>
                    <a:pt x="7" y="55"/>
                  </a:lnTo>
                  <a:lnTo>
                    <a:pt x="8" y="57"/>
                  </a:lnTo>
                  <a:lnTo>
                    <a:pt x="8" y="59"/>
                  </a:lnTo>
                  <a:lnTo>
                    <a:pt x="9" y="60"/>
                  </a:lnTo>
                  <a:lnTo>
                    <a:pt x="9" y="60"/>
                  </a:lnTo>
                  <a:lnTo>
                    <a:pt x="9" y="61"/>
                  </a:lnTo>
                  <a:lnTo>
                    <a:pt x="9" y="61"/>
                  </a:lnTo>
                  <a:lnTo>
                    <a:pt x="9" y="61"/>
                  </a:lnTo>
                  <a:lnTo>
                    <a:pt x="10" y="63"/>
                  </a:lnTo>
                  <a:lnTo>
                    <a:pt x="12" y="65"/>
                  </a:lnTo>
                  <a:lnTo>
                    <a:pt x="13" y="66"/>
                  </a:lnTo>
                  <a:lnTo>
                    <a:pt x="14" y="68"/>
                  </a:lnTo>
                  <a:lnTo>
                    <a:pt x="15" y="70"/>
                  </a:lnTo>
                  <a:lnTo>
                    <a:pt x="16" y="70"/>
                  </a:lnTo>
                  <a:lnTo>
                    <a:pt x="17" y="71"/>
                  </a:lnTo>
                  <a:lnTo>
                    <a:pt x="17" y="71"/>
                  </a:lnTo>
                  <a:lnTo>
                    <a:pt x="18" y="71"/>
                  </a:lnTo>
                  <a:lnTo>
                    <a:pt x="19" y="71"/>
                  </a:lnTo>
                  <a:lnTo>
                    <a:pt x="20" y="71"/>
                  </a:lnTo>
                  <a:lnTo>
                    <a:pt x="22" y="70"/>
                  </a:lnTo>
                  <a:lnTo>
                    <a:pt x="23" y="70"/>
                  </a:lnTo>
                  <a:lnTo>
                    <a:pt x="25" y="69"/>
                  </a:lnTo>
                  <a:lnTo>
                    <a:pt x="26" y="67"/>
                  </a:lnTo>
                  <a:lnTo>
                    <a:pt x="27" y="66"/>
                  </a:lnTo>
                  <a:lnTo>
                    <a:pt x="27" y="65"/>
                  </a:lnTo>
                  <a:lnTo>
                    <a:pt x="28" y="64"/>
                  </a:lnTo>
                  <a:lnTo>
                    <a:pt x="28" y="62"/>
                  </a:lnTo>
                  <a:lnTo>
                    <a:pt x="29" y="61"/>
                  </a:lnTo>
                  <a:lnTo>
                    <a:pt x="29" y="59"/>
                  </a:lnTo>
                  <a:lnTo>
                    <a:pt x="29" y="57"/>
                  </a:lnTo>
                  <a:lnTo>
                    <a:pt x="29" y="55"/>
                  </a:lnTo>
                  <a:lnTo>
                    <a:pt x="28" y="54"/>
                  </a:lnTo>
                  <a:lnTo>
                    <a:pt x="28" y="52"/>
                  </a:lnTo>
                  <a:lnTo>
                    <a:pt x="27" y="50"/>
                  </a:lnTo>
                  <a:lnTo>
                    <a:pt x="27" y="48"/>
                  </a:lnTo>
                  <a:lnTo>
                    <a:pt x="26" y="45"/>
                  </a:lnTo>
                  <a:lnTo>
                    <a:pt x="25" y="41"/>
                  </a:lnTo>
                  <a:lnTo>
                    <a:pt x="23" y="38"/>
                  </a:lnTo>
                  <a:lnTo>
                    <a:pt x="22" y="35"/>
                  </a:lnTo>
                  <a:lnTo>
                    <a:pt x="21" y="34"/>
                  </a:lnTo>
                  <a:lnTo>
                    <a:pt x="21" y="33"/>
                  </a:lnTo>
                  <a:lnTo>
                    <a:pt x="20" y="32"/>
                  </a:lnTo>
                  <a:lnTo>
                    <a:pt x="20" y="31"/>
                  </a:lnTo>
                  <a:lnTo>
                    <a:pt x="19" y="30"/>
                  </a:lnTo>
                  <a:lnTo>
                    <a:pt x="19" y="30"/>
                  </a:lnTo>
                  <a:lnTo>
                    <a:pt x="19" y="29"/>
                  </a:lnTo>
                  <a:lnTo>
                    <a:pt x="19" y="29"/>
                  </a:lnTo>
                  <a:lnTo>
                    <a:pt x="19" y="29"/>
                  </a:lnTo>
                  <a:lnTo>
                    <a:pt x="19" y="28"/>
                  </a:lnTo>
                  <a:lnTo>
                    <a:pt x="19" y="28"/>
                  </a:lnTo>
                  <a:lnTo>
                    <a:pt x="19" y="27"/>
                  </a:lnTo>
                  <a:lnTo>
                    <a:pt x="18" y="26"/>
                  </a:lnTo>
                  <a:lnTo>
                    <a:pt x="18" y="24"/>
                  </a:lnTo>
                  <a:lnTo>
                    <a:pt x="18" y="22"/>
                  </a:lnTo>
                  <a:lnTo>
                    <a:pt x="17" y="19"/>
                  </a:lnTo>
                  <a:lnTo>
                    <a:pt x="17" y="17"/>
                  </a:lnTo>
                  <a:lnTo>
                    <a:pt x="17" y="14"/>
                  </a:lnTo>
                  <a:lnTo>
                    <a:pt x="16" y="11"/>
                  </a:lnTo>
                  <a:lnTo>
                    <a:pt x="16" y="9"/>
                  </a:lnTo>
                  <a:lnTo>
                    <a:pt x="15" y="7"/>
                  </a:lnTo>
                  <a:lnTo>
                    <a:pt x="15" y="5"/>
                  </a:lnTo>
                  <a:lnTo>
                    <a:pt x="15" y="3"/>
                  </a:lnTo>
                  <a:lnTo>
                    <a:pt x="14" y="1"/>
                  </a:lnTo>
                  <a:lnTo>
                    <a:pt x="14" y="1"/>
                  </a:lnTo>
                  <a:lnTo>
                    <a:pt x="14" y="0"/>
                  </a:lnTo>
                  <a:lnTo>
                    <a:pt x="14" y="0"/>
                  </a:lnTo>
                  <a:lnTo>
                    <a:pt x="14" y="0"/>
                  </a:lnTo>
                  <a:lnTo>
                    <a:pt x="13" y="0"/>
                  </a:lnTo>
                  <a:lnTo>
                    <a:pt x="13" y="0"/>
                  </a:lnTo>
                  <a:lnTo>
                    <a:pt x="12" y="0"/>
                  </a:lnTo>
                  <a:lnTo>
                    <a:pt x="12" y="0"/>
                  </a:lnTo>
                  <a:lnTo>
                    <a:pt x="11" y="0"/>
                  </a:lnTo>
                  <a:lnTo>
                    <a:pt x="9" y="1"/>
                  </a:lnTo>
                  <a:lnTo>
                    <a:pt x="8" y="2"/>
                  </a:lnTo>
                  <a:lnTo>
                    <a:pt x="7" y="3"/>
                  </a:lnTo>
                  <a:lnTo>
                    <a:pt x="6" y="4"/>
                  </a:lnTo>
                  <a:lnTo>
                    <a:pt x="5" y="5"/>
                  </a:lnTo>
                </a:path>
              </a:pathLst>
            </a:custGeom>
            <a:solidFill>
              <a:srgbClr val="6699FF"/>
            </a:solidFill>
            <a:ln w="12700" cap="rnd" cmpd="sng">
              <a:solidFill>
                <a:srgbClr val="996633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0581" name="Freeform 101"/>
            <p:cNvSpPr>
              <a:spLocks/>
            </p:cNvSpPr>
            <p:nvPr/>
          </p:nvSpPr>
          <p:spPr bwMode="auto">
            <a:xfrm>
              <a:off x="1152" y="3268"/>
              <a:ext cx="277" cy="131"/>
            </a:xfrm>
            <a:custGeom>
              <a:avLst/>
              <a:gdLst/>
              <a:ahLst/>
              <a:cxnLst>
                <a:cxn ang="0">
                  <a:pos x="12" y="60"/>
                </a:cxn>
                <a:cxn ang="0">
                  <a:pos x="34" y="50"/>
                </a:cxn>
                <a:cxn ang="0">
                  <a:pos x="52" y="45"/>
                </a:cxn>
                <a:cxn ang="0">
                  <a:pos x="63" y="44"/>
                </a:cxn>
                <a:cxn ang="0">
                  <a:pos x="82" y="47"/>
                </a:cxn>
                <a:cxn ang="0">
                  <a:pos x="98" y="48"/>
                </a:cxn>
                <a:cxn ang="0">
                  <a:pos x="108" y="46"/>
                </a:cxn>
                <a:cxn ang="0">
                  <a:pos x="146" y="34"/>
                </a:cxn>
                <a:cxn ang="0">
                  <a:pos x="182" y="18"/>
                </a:cxn>
                <a:cxn ang="0">
                  <a:pos x="219" y="4"/>
                </a:cxn>
                <a:cxn ang="0">
                  <a:pos x="231" y="1"/>
                </a:cxn>
                <a:cxn ang="0">
                  <a:pos x="237" y="1"/>
                </a:cxn>
                <a:cxn ang="0">
                  <a:pos x="242" y="4"/>
                </a:cxn>
                <a:cxn ang="0">
                  <a:pos x="250" y="12"/>
                </a:cxn>
                <a:cxn ang="0">
                  <a:pos x="262" y="29"/>
                </a:cxn>
                <a:cxn ang="0">
                  <a:pos x="273" y="55"/>
                </a:cxn>
                <a:cxn ang="0">
                  <a:pos x="276" y="66"/>
                </a:cxn>
                <a:cxn ang="0">
                  <a:pos x="274" y="71"/>
                </a:cxn>
                <a:cxn ang="0">
                  <a:pos x="268" y="72"/>
                </a:cxn>
                <a:cxn ang="0">
                  <a:pos x="253" y="71"/>
                </a:cxn>
                <a:cxn ang="0">
                  <a:pos x="233" y="68"/>
                </a:cxn>
                <a:cxn ang="0">
                  <a:pos x="214" y="70"/>
                </a:cxn>
                <a:cxn ang="0">
                  <a:pos x="204" y="86"/>
                </a:cxn>
                <a:cxn ang="0">
                  <a:pos x="204" y="107"/>
                </a:cxn>
                <a:cxn ang="0">
                  <a:pos x="207" y="130"/>
                </a:cxn>
                <a:cxn ang="0">
                  <a:pos x="186" y="118"/>
                </a:cxn>
                <a:cxn ang="0">
                  <a:pos x="162" y="102"/>
                </a:cxn>
                <a:cxn ang="0">
                  <a:pos x="151" y="88"/>
                </a:cxn>
                <a:cxn ang="0">
                  <a:pos x="140" y="76"/>
                </a:cxn>
                <a:cxn ang="0">
                  <a:pos x="134" y="74"/>
                </a:cxn>
                <a:cxn ang="0">
                  <a:pos x="132" y="75"/>
                </a:cxn>
                <a:cxn ang="0">
                  <a:pos x="130" y="81"/>
                </a:cxn>
                <a:cxn ang="0">
                  <a:pos x="129" y="91"/>
                </a:cxn>
                <a:cxn ang="0">
                  <a:pos x="128" y="99"/>
                </a:cxn>
                <a:cxn ang="0">
                  <a:pos x="127" y="104"/>
                </a:cxn>
                <a:cxn ang="0">
                  <a:pos x="127" y="109"/>
                </a:cxn>
                <a:cxn ang="0">
                  <a:pos x="128" y="111"/>
                </a:cxn>
                <a:cxn ang="0">
                  <a:pos x="127" y="112"/>
                </a:cxn>
                <a:cxn ang="0">
                  <a:pos x="125" y="116"/>
                </a:cxn>
                <a:cxn ang="0">
                  <a:pos x="122" y="121"/>
                </a:cxn>
                <a:cxn ang="0">
                  <a:pos x="116" y="124"/>
                </a:cxn>
                <a:cxn ang="0">
                  <a:pos x="107" y="118"/>
                </a:cxn>
                <a:cxn ang="0">
                  <a:pos x="103" y="116"/>
                </a:cxn>
                <a:cxn ang="0">
                  <a:pos x="101" y="115"/>
                </a:cxn>
                <a:cxn ang="0">
                  <a:pos x="102" y="119"/>
                </a:cxn>
                <a:cxn ang="0">
                  <a:pos x="96" y="125"/>
                </a:cxn>
                <a:cxn ang="0">
                  <a:pos x="89" y="127"/>
                </a:cxn>
                <a:cxn ang="0">
                  <a:pos x="77" y="129"/>
                </a:cxn>
                <a:cxn ang="0">
                  <a:pos x="63" y="130"/>
                </a:cxn>
                <a:cxn ang="0">
                  <a:pos x="58" y="128"/>
                </a:cxn>
                <a:cxn ang="0">
                  <a:pos x="51" y="122"/>
                </a:cxn>
                <a:cxn ang="0">
                  <a:pos x="43" y="110"/>
                </a:cxn>
                <a:cxn ang="0">
                  <a:pos x="23" y="79"/>
                </a:cxn>
                <a:cxn ang="0">
                  <a:pos x="9" y="59"/>
                </a:cxn>
                <a:cxn ang="0">
                  <a:pos x="3" y="52"/>
                </a:cxn>
                <a:cxn ang="0">
                  <a:pos x="3" y="54"/>
                </a:cxn>
                <a:cxn ang="0">
                  <a:pos x="5" y="60"/>
                </a:cxn>
                <a:cxn ang="0">
                  <a:pos x="6" y="66"/>
                </a:cxn>
                <a:cxn ang="0">
                  <a:pos x="5" y="68"/>
                </a:cxn>
                <a:cxn ang="0">
                  <a:pos x="1" y="67"/>
                </a:cxn>
              </a:cxnLst>
              <a:rect l="0" t="0" r="r" b="b"/>
              <a:pathLst>
                <a:path w="277" h="131">
                  <a:moveTo>
                    <a:pt x="0" y="66"/>
                  </a:moveTo>
                  <a:lnTo>
                    <a:pt x="6" y="63"/>
                  </a:lnTo>
                  <a:lnTo>
                    <a:pt x="12" y="60"/>
                  </a:lnTo>
                  <a:lnTo>
                    <a:pt x="19" y="57"/>
                  </a:lnTo>
                  <a:lnTo>
                    <a:pt x="27" y="53"/>
                  </a:lnTo>
                  <a:lnTo>
                    <a:pt x="34" y="50"/>
                  </a:lnTo>
                  <a:lnTo>
                    <a:pt x="42" y="47"/>
                  </a:lnTo>
                  <a:lnTo>
                    <a:pt x="49" y="45"/>
                  </a:lnTo>
                  <a:lnTo>
                    <a:pt x="52" y="45"/>
                  </a:lnTo>
                  <a:lnTo>
                    <a:pt x="56" y="44"/>
                  </a:lnTo>
                  <a:lnTo>
                    <a:pt x="59" y="44"/>
                  </a:lnTo>
                  <a:lnTo>
                    <a:pt x="63" y="44"/>
                  </a:lnTo>
                  <a:lnTo>
                    <a:pt x="69" y="45"/>
                  </a:lnTo>
                  <a:lnTo>
                    <a:pt x="76" y="46"/>
                  </a:lnTo>
                  <a:lnTo>
                    <a:pt x="82" y="47"/>
                  </a:lnTo>
                  <a:lnTo>
                    <a:pt x="88" y="48"/>
                  </a:lnTo>
                  <a:lnTo>
                    <a:pt x="95" y="48"/>
                  </a:lnTo>
                  <a:lnTo>
                    <a:pt x="98" y="48"/>
                  </a:lnTo>
                  <a:lnTo>
                    <a:pt x="101" y="48"/>
                  </a:lnTo>
                  <a:lnTo>
                    <a:pt x="104" y="47"/>
                  </a:lnTo>
                  <a:lnTo>
                    <a:pt x="108" y="46"/>
                  </a:lnTo>
                  <a:lnTo>
                    <a:pt x="121" y="42"/>
                  </a:lnTo>
                  <a:lnTo>
                    <a:pt x="133" y="38"/>
                  </a:lnTo>
                  <a:lnTo>
                    <a:pt x="146" y="34"/>
                  </a:lnTo>
                  <a:lnTo>
                    <a:pt x="158" y="29"/>
                  </a:lnTo>
                  <a:lnTo>
                    <a:pt x="170" y="23"/>
                  </a:lnTo>
                  <a:lnTo>
                    <a:pt x="182" y="18"/>
                  </a:lnTo>
                  <a:lnTo>
                    <a:pt x="206" y="7"/>
                  </a:lnTo>
                  <a:lnTo>
                    <a:pt x="213" y="6"/>
                  </a:lnTo>
                  <a:lnTo>
                    <a:pt x="219" y="4"/>
                  </a:lnTo>
                  <a:lnTo>
                    <a:pt x="224" y="3"/>
                  </a:lnTo>
                  <a:lnTo>
                    <a:pt x="228" y="2"/>
                  </a:lnTo>
                  <a:lnTo>
                    <a:pt x="231" y="1"/>
                  </a:lnTo>
                  <a:lnTo>
                    <a:pt x="233" y="1"/>
                  </a:lnTo>
                  <a:lnTo>
                    <a:pt x="235" y="0"/>
                  </a:lnTo>
                  <a:lnTo>
                    <a:pt x="237" y="1"/>
                  </a:lnTo>
                  <a:lnTo>
                    <a:pt x="239" y="1"/>
                  </a:lnTo>
                  <a:lnTo>
                    <a:pt x="240" y="2"/>
                  </a:lnTo>
                  <a:lnTo>
                    <a:pt x="242" y="4"/>
                  </a:lnTo>
                  <a:lnTo>
                    <a:pt x="244" y="6"/>
                  </a:lnTo>
                  <a:lnTo>
                    <a:pt x="246" y="9"/>
                  </a:lnTo>
                  <a:lnTo>
                    <a:pt x="250" y="12"/>
                  </a:lnTo>
                  <a:lnTo>
                    <a:pt x="254" y="16"/>
                  </a:lnTo>
                  <a:lnTo>
                    <a:pt x="258" y="20"/>
                  </a:lnTo>
                  <a:lnTo>
                    <a:pt x="262" y="29"/>
                  </a:lnTo>
                  <a:lnTo>
                    <a:pt x="266" y="38"/>
                  </a:lnTo>
                  <a:lnTo>
                    <a:pt x="270" y="46"/>
                  </a:lnTo>
                  <a:lnTo>
                    <a:pt x="273" y="55"/>
                  </a:lnTo>
                  <a:lnTo>
                    <a:pt x="274" y="59"/>
                  </a:lnTo>
                  <a:lnTo>
                    <a:pt x="275" y="63"/>
                  </a:lnTo>
                  <a:lnTo>
                    <a:pt x="276" y="66"/>
                  </a:lnTo>
                  <a:lnTo>
                    <a:pt x="276" y="68"/>
                  </a:lnTo>
                  <a:lnTo>
                    <a:pt x="275" y="70"/>
                  </a:lnTo>
                  <a:lnTo>
                    <a:pt x="274" y="71"/>
                  </a:lnTo>
                  <a:lnTo>
                    <a:pt x="272" y="72"/>
                  </a:lnTo>
                  <a:lnTo>
                    <a:pt x="270" y="72"/>
                  </a:lnTo>
                  <a:lnTo>
                    <a:pt x="268" y="72"/>
                  </a:lnTo>
                  <a:lnTo>
                    <a:pt x="264" y="72"/>
                  </a:lnTo>
                  <a:lnTo>
                    <a:pt x="260" y="72"/>
                  </a:lnTo>
                  <a:lnTo>
                    <a:pt x="253" y="71"/>
                  </a:lnTo>
                  <a:lnTo>
                    <a:pt x="246" y="70"/>
                  </a:lnTo>
                  <a:lnTo>
                    <a:pt x="240" y="69"/>
                  </a:lnTo>
                  <a:lnTo>
                    <a:pt x="233" y="68"/>
                  </a:lnTo>
                  <a:lnTo>
                    <a:pt x="228" y="68"/>
                  </a:lnTo>
                  <a:lnTo>
                    <a:pt x="221" y="68"/>
                  </a:lnTo>
                  <a:lnTo>
                    <a:pt x="214" y="70"/>
                  </a:lnTo>
                  <a:lnTo>
                    <a:pt x="207" y="71"/>
                  </a:lnTo>
                  <a:lnTo>
                    <a:pt x="205" y="79"/>
                  </a:lnTo>
                  <a:lnTo>
                    <a:pt x="204" y="86"/>
                  </a:lnTo>
                  <a:lnTo>
                    <a:pt x="204" y="93"/>
                  </a:lnTo>
                  <a:lnTo>
                    <a:pt x="203" y="100"/>
                  </a:lnTo>
                  <a:lnTo>
                    <a:pt x="204" y="107"/>
                  </a:lnTo>
                  <a:lnTo>
                    <a:pt x="204" y="114"/>
                  </a:lnTo>
                  <a:lnTo>
                    <a:pt x="206" y="122"/>
                  </a:lnTo>
                  <a:lnTo>
                    <a:pt x="207" y="130"/>
                  </a:lnTo>
                  <a:lnTo>
                    <a:pt x="201" y="127"/>
                  </a:lnTo>
                  <a:lnTo>
                    <a:pt x="196" y="124"/>
                  </a:lnTo>
                  <a:lnTo>
                    <a:pt x="186" y="118"/>
                  </a:lnTo>
                  <a:lnTo>
                    <a:pt x="176" y="112"/>
                  </a:lnTo>
                  <a:lnTo>
                    <a:pt x="165" y="106"/>
                  </a:lnTo>
                  <a:lnTo>
                    <a:pt x="162" y="102"/>
                  </a:lnTo>
                  <a:lnTo>
                    <a:pt x="158" y="97"/>
                  </a:lnTo>
                  <a:lnTo>
                    <a:pt x="155" y="92"/>
                  </a:lnTo>
                  <a:lnTo>
                    <a:pt x="151" y="88"/>
                  </a:lnTo>
                  <a:lnTo>
                    <a:pt x="148" y="83"/>
                  </a:lnTo>
                  <a:lnTo>
                    <a:pt x="144" y="80"/>
                  </a:lnTo>
                  <a:lnTo>
                    <a:pt x="140" y="76"/>
                  </a:lnTo>
                  <a:lnTo>
                    <a:pt x="137" y="75"/>
                  </a:lnTo>
                  <a:lnTo>
                    <a:pt x="135" y="74"/>
                  </a:lnTo>
                  <a:lnTo>
                    <a:pt x="134" y="74"/>
                  </a:lnTo>
                  <a:lnTo>
                    <a:pt x="133" y="74"/>
                  </a:lnTo>
                  <a:lnTo>
                    <a:pt x="132" y="74"/>
                  </a:lnTo>
                  <a:lnTo>
                    <a:pt x="132" y="75"/>
                  </a:lnTo>
                  <a:lnTo>
                    <a:pt x="131" y="76"/>
                  </a:lnTo>
                  <a:lnTo>
                    <a:pt x="131" y="78"/>
                  </a:lnTo>
                  <a:lnTo>
                    <a:pt x="130" y="81"/>
                  </a:lnTo>
                  <a:lnTo>
                    <a:pt x="130" y="84"/>
                  </a:lnTo>
                  <a:lnTo>
                    <a:pt x="130" y="88"/>
                  </a:lnTo>
                  <a:lnTo>
                    <a:pt x="129" y="91"/>
                  </a:lnTo>
                  <a:lnTo>
                    <a:pt x="129" y="94"/>
                  </a:lnTo>
                  <a:lnTo>
                    <a:pt x="129" y="97"/>
                  </a:lnTo>
                  <a:lnTo>
                    <a:pt x="128" y="99"/>
                  </a:lnTo>
                  <a:lnTo>
                    <a:pt x="128" y="101"/>
                  </a:lnTo>
                  <a:lnTo>
                    <a:pt x="128" y="103"/>
                  </a:lnTo>
                  <a:lnTo>
                    <a:pt x="127" y="104"/>
                  </a:lnTo>
                  <a:lnTo>
                    <a:pt x="127" y="106"/>
                  </a:lnTo>
                  <a:lnTo>
                    <a:pt x="127" y="108"/>
                  </a:lnTo>
                  <a:lnTo>
                    <a:pt x="127" y="109"/>
                  </a:lnTo>
                  <a:lnTo>
                    <a:pt x="127" y="110"/>
                  </a:lnTo>
                  <a:lnTo>
                    <a:pt x="127" y="111"/>
                  </a:lnTo>
                  <a:lnTo>
                    <a:pt x="128" y="111"/>
                  </a:lnTo>
                  <a:lnTo>
                    <a:pt x="127" y="111"/>
                  </a:lnTo>
                  <a:lnTo>
                    <a:pt x="127" y="112"/>
                  </a:lnTo>
                  <a:lnTo>
                    <a:pt x="127" y="112"/>
                  </a:lnTo>
                  <a:lnTo>
                    <a:pt x="126" y="113"/>
                  </a:lnTo>
                  <a:lnTo>
                    <a:pt x="125" y="115"/>
                  </a:lnTo>
                  <a:lnTo>
                    <a:pt x="125" y="116"/>
                  </a:lnTo>
                  <a:lnTo>
                    <a:pt x="124" y="118"/>
                  </a:lnTo>
                  <a:lnTo>
                    <a:pt x="123" y="120"/>
                  </a:lnTo>
                  <a:lnTo>
                    <a:pt x="122" y="121"/>
                  </a:lnTo>
                  <a:lnTo>
                    <a:pt x="121" y="124"/>
                  </a:lnTo>
                  <a:lnTo>
                    <a:pt x="119" y="126"/>
                  </a:lnTo>
                  <a:lnTo>
                    <a:pt x="116" y="124"/>
                  </a:lnTo>
                  <a:lnTo>
                    <a:pt x="112" y="122"/>
                  </a:lnTo>
                  <a:lnTo>
                    <a:pt x="109" y="120"/>
                  </a:lnTo>
                  <a:lnTo>
                    <a:pt x="107" y="118"/>
                  </a:lnTo>
                  <a:lnTo>
                    <a:pt x="105" y="117"/>
                  </a:lnTo>
                  <a:lnTo>
                    <a:pt x="104" y="116"/>
                  </a:lnTo>
                  <a:lnTo>
                    <a:pt x="103" y="116"/>
                  </a:lnTo>
                  <a:lnTo>
                    <a:pt x="102" y="115"/>
                  </a:lnTo>
                  <a:lnTo>
                    <a:pt x="101" y="114"/>
                  </a:lnTo>
                  <a:lnTo>
                    <a:pt x="101" y="115"/>
                  </a:lnTo>
                  <a:lnTo>
                    <a:pt x="101" y="116"/>
                  </a:lnTo>
                  <a:lnTo>
                    <a:pt x="102" y="117"/>
                  </a:lnTo>
                  <a:lnTo>
                    <a:pt x="102" y="119"/>
                  </a:lnTo>
                  <a:lnTo>
                    <a:pt x="101" y="121"/>
                  </a:lnTo>
                  <a:lnTo>
                    <a:pt x="100" y="123"/>
                  </a:lnTo>
                  <a:lnTo>
                    <a:pt x="96" y="125"/>
                  </a:lnTo>
                  <a:lnTo>
                    <a:pt x="95" y="126"/>
                  </a:lnTo>
                  <a:lnTo>
                    <a:pt x="92" y="127"/>
                  </a:lnTo>
                  <a:lnTo>
                    <a:pt x="89" y="127"/>
                  </a:lnTo>
                  <a:lnTo>
                    <a:pt x="85" y="128"/>
                  </a:lnTo>
                  <a:lnTo>
                    <a:pt x="81" y="129"/>
                  </a:lnTo>
                  <a:lnTo>
                    <a:pt x="77" y="129"/>
                  </a:lnTo>
                  <a:lnTo>
                    <a:pt x="71" y="130"/>
                  </a:lnTo>
                  <a:lnTo>
                    <a:pt x="65" y="130"/>
                  </a:lnTo>
                  <a:lnTo>
                    <a:pt x="63" y="130"/>
                  </a:lnTo>
                  <a:lnTo>
                    <a:pt x="61" y="130"/>
                  </a:lnTo>
                  <a:lnTo>
                    <a:pt x="59" y="129"/>
                  </a:lnTo>
                  <a:lnTo>
                    <a:pt x="58" y="128"/>
                  </a:lnTo>
                  <a:lnTo>
                    <a:pt x="56" y="127"/>
                  </a:lnTo>
                  <a:lnTo>
                    <a:pt x="54" y="125"/>
                  </a:lnTo>
                  <a:lnTo>
                    <a:pt x="51" y="122"/>
                  </a:lnTo>
                  <a:lnTo>
                    <a:pt x="49" y="118"/>
                  </a:lnTo>
                  <a:lnTo>
                    <a:pt x="46" y="114"/>
                  </a:lnTo>
                  <a:lnTo>
                    <a:pt x="43" y="110"/>
                  </a:lnTo>
                  <a:lnTo>
                    <a:pt x="40" y="107"/>
                  </a:lnTo>
                  <a:lnTo>
                    <a:pt x="31" y="93"/>
                  </a:lnTo>
                  <a:lnTo>
                    <a:pt x="23" y="79"/>
                  </a:lnTo>
                  <a:lnTo>
                    <a:pt x="18" y="72"/>
                  </a:lnTo>
                  <a:lnTo>
                    <a:pt x="14" y="66"/>
                  </a:lnTo>
                  <a:lnTo>
                    <a:pt x="9" y="59"/>
                  </a:lnTo>
                  <a:lnTo>
                    <a:pt x="4" y="53"/>
                  </a:lnTo>
                  <a:lnTo>
                    <a:pt x="4" y="52"/>
                  </a:lnTo>
                  <a:lnTo>
                    <a:pt x="3" y="52"/>
                  </a:lnTo>
                  <a:lnTo>
                    <a:pt x="3" y="52"/>
                  </a:lnTo>
                  <a:lnTo>
                    <a:pt x="3" y="53"/>
                  </a:lnTo>
                  <a:lnTo>
                    <a:pt x="3" y="54"/>
                  </a:lnTo>
                  <a:lnTo>
                    <a:pt x="3" y="55"/>
                  </a:lnTo>
                  <a:lnTo>
                    <a:pt x="4" y="57"/>
                  </a:lnTo>
                  <a:lnTo>
                    <a:pt x="5" y="60"/>
                  </a:lnTo>
                  <a:lnTo>
                    <a:pt x="5" y="63"/>
                  </a:lnTo>
                  <a:lnTo>
                    <a:pt x="6" y="65"/>
                  </a:lnTo>
                  <a:lnTo>
                    <a:pt x="6" y="66"/>
                  </a:lnTo>
                  <a:lnTo>
                    <a:pt x="6" y="67"/>
                  </a:lnTo>
                  <a:lnTo>
                    <a:pt x="5" y="68"/>
                  </a:lnTo>
                  <a:lnTo>
                    <a:pt x="5" y="68"/>
                  </a:lnTo>
                  <a:lnTo>
                    <a:pt x="4" y="68"/>
                  </a:lnTo>
                  <a:lnTo>
                    <a:pt x="3" y="68"/>
                  </a:lnTo>
                  <a:lnTo>
                    <a:pt x="1" y="67"/>
                  </a:lnTo>
                  <a:lnTo>
                    <a:pt x="1" y="66"/>
                  </a:lnTo>
                  <a:lnTo>
                    <a:pt x="0" y="66"/>
                  </a:lnTo>
                </a:path>
              </a:pathLst>
            </a:custGeom>
            <a:solidFill>
              <a:srgbClr val="6699FF"/>
            </a:solidFill>
            <a:ln w="12700" cap="rnd" cmpd="sng">
              <a:solidFill>
                <a:srgbClr val="996633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</p:grpSp>
      <p:grpSp>
        <p:nvGrpSpPr>
          <p:cNvPr id="20592" name="Group 112"/>
          <p:cNvGrpSpPr>
            <a:grpSpLocks/>
          </p:cNvGrpSpPr>
          <p:nvPr/>
        </p:nvGrpSpPr>
        <p:grpSpPr bwMode="auto">
          <a:xfrm>
            <a:off x="2874963" y="3667125"/>
            <a:ext cx="2093912" cy="1752600"/>
            <a:chOff x="1811" y="2310"/>
            <a:chExt cx="1319" cy="1104"/>
          </a:xfrm>
        </p:grpSpPr>
        <p:sp>
          <p:nvSpPr>
            <p:cNvPr id="20583" name="Freeform 103"/>
            <p:cNvSpPr>
              <a:spLocks/>
            </p:cNvSpPr>
            <p:nvPr/>
          </p:nvSpPr>
          <p:spPr bwMode="auto">
            <a:xfrm>
              <a:off x="2201" y="2545"/>
              <a:ext cx="929" cy="869"/>
            </a:xfrm>
            <a:custGeom>
              <a:avLst/>
              <a:gdLst/>
              <a:ahLst/>
              <a:cxnLst>
                <a:cxn ang="0">
                  <a:pos x="15" y="8"/>
                </a:cxn>
                <a:cxn ang="0">
                  <a:pos x="52" y="29"/>
                </a:cxn>
                <a:cxn ang="0">
                  <a:pos x="85" y="54"/>
                </a:cxn>
                <a:cxn ang="0">
                  <a:pos x="119" y="89"/>
                </a:cxn>
                <a:cxn ang="0">
                  <a:pos x="149" y="118"/>
                </a:cxn>
                <a:cxn ang="0">
                  <a:pos x="162" y="131"/>
                </a:cxn>
                <a:cxn ang="0">
                  <a:pos x="168" y="140"/>
                </a:cxn>
                <a:cxn ang="0">
                  <a:pos x="175" y="156"/>
                </a:cxn>
                <a:cxn ang="0">
                  <a:pos x="187" y="168"/>
                </a:cxn>
                <a:cxn ang="0">
                  <a:pos x="201" y="178"/>
                </a:cxn>
                <a:cxn ang="0">
                  <a:pos x="223" y="195"/>
                </a:cxn>
                <a:cxn ang="0">
                  <a:pos x="236" y="203"/>
                </a:cxn>
                <a:cxn ang="0">
                  <a:pos x="241" y="206"/>
                </a:cxn>
                <a:cxn ang="0">
                  <a:pos x="272" y="247"/>
                </a:cxn>
                <a:cxn ang="0">
                  <a:pos x="309" y="281"/>
                </a:cxn>
                <a:cxn ang="0">
                  <a:pos x="397" y="336"/>
                </a:cxn>
                <a:cxn ang="0">
                  <a:pos x="409" y="349"/>
                </a:cxn>
                <a:cxn ang="0">
                  <a:pos x="421" y="362"/>
                </a:cxn>
                <a:cxn ang="0">
                  <a:pos x="465" y="395"/>
                </a:cxn>
                <a:cxn ang="0">
                  <a:pos x="511" y="425"/>
                </a:cxn>
                <a:cxn ang="0">
                  <a:pos x="534" y="448"/>
                </a:cxn>
                <a:cxn ang="0">
                  <a:pos x="587" y="487"/>
                </a:cxn>
                <a:cxn ang="0">
                  <a:pos x="620" y="510"/>
                </a:cxn>
                <a:cxn ang="0">
                  <a:pos x="626" y="519"/>
                </a:cxn>
                <a:cxn ang="0">
                  <a:pos x="629" y="521"/>
                </a:cxn>
                <a:cxn ang="0">
                  <a:pos x="636" y="524"/>
                </a:cxn>
                <a:cxn ang="0">
                  <a:pos x="651" y="534"/>
                </a:cxn>
                <a:cxn ang="0">
                  <a:pos x="681" y="559"/>
                </a:cxn>
                <a:cxn ang="0">
                  <a:pos x="727" y="596"/>
                </a:cxn>
                <a:cxn ang="0">
                  <a:pos x="760" y="638"/>
                </a:cxn>
                <a:cxn ang="0">
                  <a:pos x="773" y="660"/>
                </a:cxn>
                <a:cxn ang="0">
                  <a:pos x="783" y="673"/>
                </a:cxn>
                <a:cxn ang="0">
                  <a:pos x="791" y="679"/>
                </a:cxn>
                <a:cxn ang="0">
                  <a:pos x="797" y="684"/>
                </a:cxn>
                <a:cxn ang="0">
                  <a:pos x="803" y="697"/>
                </a:cxn>
                <a:cxn ang="0">
                  <a:pos x="820" y="738"/>
                </a:cxn>
                <a:cxn ang="0">
                  <a:pos x="838" y="780"/>
                </a:cxn>
                <a:cxn ang="0">
                  <a:pos x="855" y="802"/>
                </a:cxn>
                <a:cxn ang="0">
                  <a:pos x="898" y="838"/>
                </a:cxn>
                <a:cxn ang="0">
                  <a:pos x="922" y="858"/>
                </a:cxn>
                <a:cxn ang="0">
                  <a:pos x="926" y="866"/>
                </a:cxn>
              </a:cxnLst>
              <a:rect l="0" t="0" r="r" b="b"/>
              <a:pathLst>
                <a:path w="929" h="869">
                  <a:moveTo>
                    <a:pt x="0" y="0"/>
                  </a:moveTo>
                  <a:lnTo>
                    <a:pt x="15" y="8"/>
                  </a:lnTo>
                  <a:lnTo>
                    <a:pt x="28" y="15"/>
                  </a:lnTo>
                  <a:lnTo>
                    <a:pt x="52" y="29"/>
                  </a:lnTo>
                  <a:lnTo>
                    <a:pt x="74" y="44"/>
                  </a:lnTo>
                  <a:lnTo>
                    <a:pt x="85" y="54"/>
                  </a:lnTo>
                  <a:lnTo>
                    <a:pt x="95" y="65"/>
                  </a:lnTo>
                  <a:lnTo>
                    <a:pt x="119" y="89"/>
                  </a:lnTo>
                  <a:lnTo>
                    <a:pt x="143" y="113"/>
                  </a:lnTo>
                  <a:lnTo>
                    <a:pt x="149" y="118"/>
                  </a:lnTo>
                  <a:lnTo>
                    <a:pt x="156" y="125"/>
                  </a:lnTo>
                  <a:lnTo>
                    <a:pt x="162" y="131"/>
                  </a:lnTo>
                  <a:lnTo>
                    <a:pt x="164" y="133"/>
                  </a:lnTo>
                  <a:lnTo>
                    <a:pt x="168" y="140"/>
                  </a:lnTo>
                  <a:lnTo>
                    <a:pt x="171" y="146"/>
                  </a:lnTo>
                  <a:lnTo>
                    <a:pt x="175" y="156"/>
                  </a:lnTo>
                  <a:lnTo>
                    <a:pt x="183" y="163"/>
                  </a:lnTo>
                  <a:lnTo>
                    <a:pt x="187" y="168"/>
                  </a:lnTo>
                  <a:lnTo>
                    <a:pt x="195" y="174"/>
                  </a:lnTo>
                  <a:lnTo>
                    <a:pt x="201" y="178"/>
                  </a:lnTo>
                  <a:lnTo>
                    <a:pt x="208" y="184"/>
                  </a:lnTo>
                  <a:lnTo>
                    <a:pt x="223" y="195"/>
                  </a:lnTo>
                  <a:lnTo>
                    <a:pt x="230" y="199"/>
                  </a:lnTo>
                  <a:lnTo>
                    <a:pt x="236" y="203"/>
                  </a:lnTo>
                  <a:lnTo>
                    <a:pt x="239" y="204"/>
                  </a:lnTo>
                  <a:lnTo>
                    <a:pt x="241" y="206"/>
                  </a:lnTo>
                  <a:lnTo>
                    <a:pt x="256" y="228"/>
                  </a:lnTo>
                  <a:lnTo>
                    <a:pt x="272" y="247"/>
                  </a:lnTo>
                  <a:lnTo>
                    <a:pt x="290" y="266"/>
                  </a:lnTo>
                  <a:lnTo>
                    <a:pt x="309" y="281"/>
                  </a:lnTo>
                  <a:lnTo>
                    <a:pt x="351" y="310"/>
                  </a:lnTo>
                  <a:lnTo>
                    <a:pt x="397" y="336"/>
                  </a:lnTo>
                  <a:lnTo>
                    <a:pt x="403" y="342"/>
                  </a:lnTo>
                  <a:lnTo>
                    <a:pt x="409" y="349"/>
                  </a:lnTo>
                  <a:lnTo>
                    <a:pt x="415" y="356"/>
                  </a:lnTo>
                  <a:lnTo>
                    <a:pt x="421" y="362"/>
                  </a:lnTo>
                  <a:lnTo>
                    <a:pt x="441" y="380"/>
                  </a:lnTo>
                  <a:lnTo>
                    <a:pt x="465" y="395"/>
                  </a:lnTo>
                  <a:lnTo>
                    <a:pt x="489" y="410"/>
                  </a:lnTo>
                  <a:lnTo>
                    <a:pt x="511" y="425"/>
                  </a:lnTo>
                  <a:lnTo>
                    <a:pt x="522" y="437"/>
                  </a:lnTo>
                  <a:lnTo>
                    <a:pt x="534" y="448"/>
                  </a:lnTo>
                  <a:lnTo>
                    <a:pt x="559" y="469"/>
                  </a:lnTo>
                  <a:lnTo>
                    <a:pt x="587" y="487"/>
                  </a:lnTo>
                  <a:lnTo>
                    <a:pt x="615" y="505"/>
                  </a:lnTo>
                  <a:lnTo>
                    <a:pt x="620" y="510"/>
                  </a:lnTo>
                  <a:lnTo>
                    <a:pt x="623" y="514"/>
                  </a:lnTo>
                  <a:lnTo>
                    <a:pt x="626" y="519"/>
                  </a:lnTo>
                  <a:lnTo>
                    <a:pt x="629" y="520"/>
                  </a:lnTo>
                  <a:lnTo>
                    <a:pt x="629" y="521"/>
                  </a:lnTo>
                  <a:lnTo>
                    <a:pt x="632" y="521"/>
                  </a:lnTo>
                  <a:lnTo>
                    <a:pt x="636" y="524"/>
                  </a:lnTo>
                  <a:lnTo>
                    <a:pt x="645" y="530"/>
                  </a:lnTo>
                  <a:lnTo>
                    <a:pt x="651" y="534"/>
                  </a:lnTo>
                  <a:lnTo>
                    <a:pt x="658" y="539"/>
                  </a:lnTo>
                  <a:lnTo>
                    <a:pt x="681" y="559"/>
                  </a:lnTo>
                  <a:lnTo>
                    <a:pt x="703" y="578"/>
                  </a:lnTo>
                  <a:lnTo>
                    <a:pt x="727" y="596"/>
                  </a:lnTo>
                  <a:lnTo>
                    <a:pt x="751" y="615"/>
                  </a:lnTo>
                  <a:lnTo>
                    <a:pt x="760" y="638"/>
                  </a:lnTo>
                  <a:lnTo>
                    <a:pt x="765" y="651"/>
                  </a:lnTo>
                  <a:lnTo>
                    <a:pt x="773" y="660"/>
                  </a:lnTo>
                  <a:lnTo>
                    <a:pt x="779" y="667"/>
                  </a:lnTo>
                  <a:lnTo>
                    <a:pt x="783" y="673"/>
                  </a:lnTo>
                  <a:lnTo>
                    <a:pt x="788" y="676"/>
                  </a:lnTo>
                  <a:lnTo>
                    <a:pt x="791" y="679"/>
                  </a:lnTo>
                  <a:lnTo>
                    <a:pt x="794" y="681"/>
                  </a:lnTo>
                  <a:lnTo>
                    <a:pt x="797" y="684"/>
                  </a:lnTo>
                  <a:lnTo>
                    <a:pt x="800" y="690"/>
                  </a:lnTo>
                  <a:lnTo>
                    <a:pt x="803" y="697"/>
                  </a:lnTo>
                  <a:lnTo>
                    <a:pt x="812" y="717"/>
                  </a:lnTo>
                  <a:lnTo>
                    <a:pt x="820" y="738"/>
                  </a:lnTo>
                  <a:lnTo>
                    <a:pt x="828" y="759"/>
                  </a:lnTo>
                  <a:lnTo>
                    <a:pt x="838" y="780"/>
                  </a:lnTo>
                  <a:lnTo>
                    <a:pt x="846" y="791"/>
                  </a:lnTo>
                  <a:lnTo>
                    <a:pt x="855" y="802"/>
                  </a:lnTo>
                  <a:lnTo>
                    <a:pt x="875" y="822"/>
                  </a:lnTo>
                  <a:lnTo>
                    <a:pt x="898" y="838"/>
                  </a:lnTo>
                  <a:lnTo>
                    <a:pt x="920" y="854"/>
                  </a:lnTo>
                  <a:lnTo>
                    <a:pt x="922" y="858"/>
                  </a:lnTo>
                  <a:lnTo>
                    <a:pt x="925" y="863"/>
                  </a:lnTo>
                  <a:lnTo>
                    <a:pt x="926" y="866"/>
                  </a:lnTo>
                  <a:lnTo>
                    <a:pt x="928" y="868"/>
                  </a:lnTo>
                </a:path>
              </a:pathLst>
            </a:custGeom>
            <a:noFill/>
            <a:ln w="76200" cap="rnd" cmpd="sng">
              <a:solidFill>
                <a:srgbClr val="996633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0584" name="Freeform 104"/>
            <p:cNvSpPr>
              <a:spLocks/>
            </p:cNvSpPr>
            <p:nvPr/>
          </p:nvSpPr>
          <p:spPr bwMode="auto">
            <a:xfrm>
              <a:off x="1919" y="2310"/>
              <a:ext cx="342" cy="295"/>
            </a:xfrm>
            <a:custGeom>
              <a:avLst/>
              <a:gdLst/>
              <a:ahLst/>
              <a:cxnLst>
                <a:cxn ang="0">
                  <a:pos x="326" y="223"/>
                </a:cxn>
                <a:cxn ang="0">
                  <a:pos x="337" y="194"/>
                </a:cxn>
                <a:cxn ang="0">
                  <a:pos x="340" y="184"/>
                </a:cxn>
                <a:cxn ang="0">
                  <a:pos x="341" y="177"/>
                </a:cxn>
                <a:cxn ang="0">
                  <a:pos x="338" y="172"/>
                </a:cxn>
                <a:cxn ang="0">
                  <a:pos x="331" y="162"/>
                </a:cxn>
                <a:cxn ang="0">
                  <a:pos x="316" y="148"/>
                </a:cxn>
                <a:cxn ang="0">
                  <a:pos x="300" y="134"/>
                </a:cxn>
                <a:cxn ang="0">
                  <a:pos x="290" y="127"/>
                </a:cxn>
                <a:cxn ang="0">
                  <a:pos x="267" y="109"/>
                </a:cxn>
                <a:cxn ang="0">
                  <a:pos x="223" y="80"/>
                </a:cxn>
                <a:cxn ang="0">
                  <a:pos x="155" y="40"/>
                </a:cxn>
                <a:cxn ang="0">
                  <a:pos x="98" y="11"/>
                </a:cxn>
                <a:cxn ang="0">
                  <a:pos x="82" y="4"/>
                </a:cxn>
                <a:cxn ang="0">
                  <a:pos x="71" y="1"/>
                </a:cxn>
                <a:cxn ang="0">
                  <a:pos x="60" y="0"/>
                </a:cxn>
                <a:cxn ang="0">
                  <a:pos x="50" y="3"/>
                </a:cxn>
                <a:cxn ang="0">
                  <a:pos x="41" y="8"/>
                </a:cxn>
                <a:cxn ang="0">
                  <a:pos x="35" y="11"/>
                </a:cxn>
                <a:cxn ang="0">
                  <a:pos x="31" y="15"/>
                </a:cxn>
                <a:cxn ang="0">
                  <a:pos x="25" y="23"/>
                </a:cxn>
                <a:cxn ang="0">
                  <a:pos x="16" y="39"/>
                </a:cxn>
                <a:cxn ang="0">
                  <a:pos x="5" y="63"/>
                </a:cxn>
                <a:cxn ang="0">
                  <a:pos x="1" y="80"/>
                </a:cxn>
                <a:cxn ang="0">
                  <a:pos x="1" y="90"/>
                </a:cxn>
                <a:cxn ang="0">
                  <a:pos x="3" y="100"/>
                </a:cxn>
                <a:cxn ang="0">
                  <a:pos x="6" y="108"/>
                </a:cxn>
                <a:cxn ang="0">
                  <a:pos x="8" y="114"/>
                </a:cxn>
                <a:cxn ang="0">
                  <a:pos x="13" y="119"/>
                </a:cxn>
                <a:cxn ang="0">
                  <a:pos x="19" y="124"/>
                </a:cxn>
                <a:cxn ang="0">
                  <a:pos x="23" y="127"/>
                </a:cxn>
                <a:cxn ang="0">
                  <a:pos x="28" y="133"/>
                </a:cxn>
                <a:cxn ang="0">
                  <a:pos x="48" y="156"/>
                </a:cxn>
                <a:cxn ang="0">
                  <a:pos x="92" y="196"/>
                </a:cxn>
                <a:cxn ang="0">
                  <a:pos x="121" y="220"/>
                </a:cxn>
                <a:cxn ang="0">
                  <a:pos x="131" y="231"/>
                </a:cxn>
                <a:cxn ang="0">
                  <a:pos x="154" y="245"/>
                </a:cxn>
                <a:cxn ang="0">
                  <a:pos x="190" y="264"/>
                </a:cxn>
                <a:cxn ang="0">
                  <a:pos x="222" y="279"/>
                </a:cxn>
                <a:cxn ang="0">
                  <a:pos x="247" y="290"/>
                </a:cxn>
                <a:cxn ang="0">
                  <a:pos x="260" y="293"/>
                </a:cxn>
                <a:cxn ang="0">
                  <a:pos x="270" y="293"/>
                </a:cxn>
                <a:cxn ang="0">
                  <a:pos x="281" y="291"/>
                </a:cxn>
                <a:cxn ang="0">
                  <a:pos x="289" y="288"/>
                </a:cxn>
                <a:cxn ang="0">
                  <a:pos x="293" y="287"/>
                </a:cxn>
                <a:cxn ang="0">
                  <a:pos x="299" y="284"/>
                </a:cxn>
                <a:cxn ang="0">
                  <a:pos x="313" y="274"/>
                </a:cxn>
                <a:cxn ang="0">
                  <a:pos x="317" y="268"/>
                </a:cxn>
                <a:cxn ang="0">
                  <a:pos x="322" y="257"/>
                </a:cxn>
                <a:cxn ang="0">
                  <a:pos x="326" y="249"/>
                </a:cxn>
                <a:cxn ang="0">
                  <a:pos x="327" y="245"/>
                </a:cxn>
                <a:cxn ang="0">
                  <a:pos x="326" y="243"/>
                </a:cxn>
                <a:cxn ang="0">
                  <a:pos x="324" y="243"/>
                </a:cxn>
                <a:cxn ang="0">
                  <a:pos x="319" y="248"/>
                </a:cxn>
              </a:cxnLst>
              <a:rect l="0" t="0" r="r" b="b"/>
              <a:pathLst>
                <a:path w="342" h="295">
                  <a:moveTo>
                    <a:pt x="315" y="251"/>
                  </a:moveTo>
                  <a:lnTo>
                    <a:pt x="326" y="223"/>
                  </a:lnTo>
                  <a:lnTo>
                    <a:pt x="332" y="209"/>
                  </a:lnTo>
                  <a:lnTo>
                    <a:pt x="337" y="194"/>
                  </a:lnTo>
                  <a:lnTo>
                    <a:pt x="338" y="190"/>
                  </a:lnTo>
                  <a:lnTo>
                    <a:pt x="340" y="184"/>
                  </a:lnTo>
                  <a:lnTo>
                    <a:pt x="341" y="180"/>
                  </a:lnTo>
                  <a:lnTo>
                    <a:pt x="341" y="177"/>
                  </a:lnTo>
                  <a:lnTo>
                    <a:pt x="340" y="175"/>
                  </a:lnTo>
                  <a:lnTo>
                    <a:pt x="338" y="172"/>
                  </a:lnTo>
                  <a:lnTo>
                    <a:pt x="337" y="169"/>
                  </a:lnTo>
                  <a:lnTo>
                    <a:pt x="331" y="162"/>
                  </a:lnTo>
                  <a:lnTo>
                    <a:pt x="324" y="155"/>
                  </a:lnTo>
                  <a:lnTo>
                    <a:pt x="316" y="148"/>
                  </a:lnTo>
                  <a:lnTo>
                    <a:pt x="308" y="141"/>
                  </a:lnTo>
                  <a:lnTo>
                    <a:pt x="300" y="134"/>
                  </a:lnTo>
                  <a:lnTo>
                    <a:pt x="293" y="129"/>
                  </a:lnTo>
                  <a:lnTo>
                    <a:pt x="290" y="127"/>
                  </a:lnTo>
                  <a:lnTo>
                    <a:pt x="288" y="125"/>
                  </a:lnTo>
                  <a:lnTo>
                    <a:pt x="267" y="109"/>
                  </a:lnTo>
                  <a:lnTo>
                    <a:pt x="245" y="95"/>
                  </a:lnTo>
                  <a:lnTo>
                    <a:pt x="223" y="80"/>
                  </a:lnTo>
                  <a:lnTo>
                    <a:pt x="201" y="66"/>
                  </a:lnTo>
                  <a:lnTo>
                    <a:pt x="155" y="40"/>
                  </a:lnTo>
                  <a:lnTo>
                    <a:pt x="108" y="15"/>
                  </a:lnTo>
                  <a:lnTo>
                    <a:pt x="98" y="11"/>
                  </a:lnTo>
                  <a:lnTo>
                    <a:pt x="87" y="6"/>
                  </a:lnTo>
                  <a:lnTo>
                    <a:pt x="82" y="4"/>
                  </a:lnTo>
                  <a:lnTo>
                    <a:pt x="77" y="2"/>
                  </a:lnTo>
                  <a:lnTo>
                    <a:pt x="71" y="1"/>
                  </a:lnTo>
                  <a:lnTo>
                    <a:pt x="65" y="0"/>
                  </a:lnTo>
                  <a:lnTo>
                    <a:pt x="60" y="0"/>
                  </a:lnTo>
                  <a:lnTo>
                    <a:pt x="55" y="1"/>
                  </a:lnTo>
                  <a:lnTo>
                    <a:pt x="50" y="3"/>
                  </a:lnTo>
                  <a:lnTo>
                    <a:pt x="45" y="6"/>
                  </a:lnTo>
                  <a:lnTo>
                    <a:pt x="41" y="8"/>
                  </a:lnTo>
                  <a:lnTo>
                    <a:pt x="37" y="10"/>
                  </a:lnTo>
                  <a:lnTo>
                    <a:pt x="35" y="11"/>
                  </a:lnTo>
                  <a:lnTo>
                    <a:pt x="34" y="12"/>
                  </a:lnTo>
                  <a:lnTo>
                    <a:pt x="31" y="15"/>
                  </a:lnTo>
                  <a:lnTo>
                    <a:pt x="28" y="19"/>
                  </a:lnTo>
                  <a:lnTo>
                    <a:pt x="25" y="23"/>
                  </a:lnTo>
                  <a:lnTo>
                    <a:pt x="22" y="28"/>
                  </a:lnTo>
                  <a:lnTo>
                    <a:pt x="16" y="39"/>
                  </a:lnTo>
                  <a:lnTo>
                    <a:pt x="10" y="51"/>
                  </a:lnTo>
                  <a:lnTo>
                    <a:pt x="5" y="63"/>
                  </a:lnTo>
                  <a:lnTo>
                    <a:pt x="2" y="75"/>
                  </a:lnTo>
                  <a:lnTo>
                    <a:pt x="1" y="80"/>
                  </a:lnTo>
                  <a:lnTo>
                    <a:pt x="0" y="85"/>
                  </a:lnTo>
                  <a:lnTo>
                    <a:pt x="1" y="90"/>
                  </a:lnTo>
                  <a:lnTo>
                    <a:pt x="1" y="94"/>
                  </a:lnTo>
                  <a:lnTo>
                    <a:pt x="3" y="100"/>
                  </a:lnTo>
                  <a:lnTo>
                    <a:pt x="4" y="104"/>
                  </a:lnTo>
                  <a:lnTo>
                    <a:pt x="6" y="108"/>
                  </a:lnTo>
                  <a:lnTo>
                    <a:pt x="7" y="112"/>
                  </a:lnTo>
                  <a:lnTo>
                    <a:pt x="8" y="114"/>
                  </a:lnTo>
                  <a:lnTo>
                    <a:pt x="10" y="116"/>
                  </a:lnTo>
                  <a:lnTo>
                    <a:pt x="13" y="119"/>
                  </a:lnTo>
                  <a:lnTo>
                    <a:pt x="16" y="122"/>
                  </a:lnTo>
                  <a:lnTo>
                    <a:pt x="19" y="124"/>
                  </a:lnTo>
                  <a:lnTo>
                    <a:pt x="21" y="125"/>
                  </a:lnTo>
                  <a:lnTo>
                    <a:pt x="23" y="127"/>
                  </a:lnTo>
                  <a:lnTo>
                    <a:pt x="26" y="130"/>
                  </a:lnTo>
                  <a:lnTo>
                    <a:pt x="28" y="133"/>
                  </a:lnTo>
                  <a:lnTo>
                    <a:pt x="37" y="145"/>
                  </a:lnTo>
                  <a:lnTo>
                    <a:pt x="48" y="156"/>
                  </a:lnTo>
                  <a:lnTo>
                    <a:pt x="69" y="177"/>
                  </a:lnTo>
                  <a:lnTo>
                    <a:pt x="92" y="196"/>
                  </a:lnTo>
                  <a:lnTo>
                    <a:pt x="115" y="215"/>
                  </a:lnTo>
                  <a:lnTo>
                    <a:pt x="121" y="220"/>
                  </a:lnTo>
                  <a:lnTo>
                    <a:pt x="126" y="225"/>
                  </a:lnTo>
                  <a:lnTo>
                    <a:pt x="131" y="231"/>
                  </a:lnTo>
                  <a:lnTo>
                    <a:pt x="136" y="235"/>
                  </a:lnTo>
                  <a:lnTo>
                    <a:pt x="154" y="245"/>
                  </a:lnTo>
                  <a:lnTo>
                    <a:pt x="172" y="255"/>
                  </a:lnTo>
                  <a:lnTo>
                    <a:pt x="190" y="264"/>
                  </a:lnTo>
                  <a:lnTo>
                    <a:pt x="209" y="274"/>
                  </a:lnTo>
                  <a:lnTo>
                    <a:pt x="222" y="279"/>
                  </a:lnTo>
                  <a:lnTo>
                    <a:pt x="234" y="285"/>
                  </a:lnTo>
                  <a:lnTo>
                    <a:pt x="247" y="290"/>
                  </a:lnTo>
                  <a:lnTo>
                    <a:pt x="254" y="292"/>
                  </a:lnTo>
                  <a:lnTo>
                    <a:pt x="260" y="293"/>
                  </a:lnTo>
                  <a:lnTo>
                    <a:pt x="265" y="294"/>
                  </a:lnTo>
                  <a:lnTo>
                    <a:pt x="270" y="293"/>
                  </a:lnTo>
                  <a:lnTo>
                    <a:pt x="275" y="292"/>
                  </a:lnTo>
                  <a:lnTo>
                    <a:pt x="281" y="291"/>
                  </a:lnTo>
                  <a:lnTo>
                    <a:pt x="285" y="289"/>
                  </a:lnTo>
                  <a:lnTo>
                    <a:pt x="289" y="288"/>
                  </a:lnTo>
                  <a:lnTo>
                    <a:pt x="292" y="287"/>
                  </a:lnTo>
                  <a:lnTo>
                    <a:pt x="293" y="287"/>
                  </a:lnTo>
                  <a:lnTo>
                    <a:pt x="296" y="286"/>
                  </a:lnTo>
                  <a:lnTo>
                    <a:pt x="299" y="284"/>
                  </a:lnTo>
                  <a:lnTo>
                    <a:pt x="306" y="279"/>
                  </a:lnTo>
                  <a:lnTo>
                    <a:pt x="313" y="274"/>
                  </a:lnTo>
                  <a:lnTo>
                    <a:pt x="315" y="271"/>
                  </a:lnTo>
                  <a:lnTo>
                    <a:pt x="317" y="268"/>
                  </a:lnTo>
                  <a:lnTo>
                    <a:pt x="320" y="262"/>
                  </a:lnTo>
                  <a:lnTo>
                    <a:pt x="322" y="257"/>
                  </a:lnTo>
                  <a:lnTo>
                    <a:pt x="324" y="253"/>
                  </a:lnTo>
                  <a:lnTo>
                    <a:pt x="326" y="249"/>
                  </a:lnTo>
                  <a:lnTo>
                    <a:pt x="326" y="247"/>
                  </a:lnTo>
                  <a:lnTo>
                    <a:pt x="327" y="245"/>
                  </a:lnTo>
                  <a:lnTo>
                    <a:pt x="327" y="244"/>
                  </a:lnTo>
                  <a:lnTo>
                    <a:pt x="326" y="243"/>
                  </a:lnTo>
                  <a:lnTo>
                    <a:pt x="326" y="243"/>
                  </a:lnTo>
                  <a:lnTo>
                    <a:pt x="324" y="243"/>
                  </a:lnTo>
                  <a:lnTo>
                    <a:pt x="322" y="245"/>
                  </a:lnTo>
                  <a:lnTo>
                    <a:pt x="319" y="248"/>
                  </a:lnTo>
                  <a:lnTo>
                    <a:pt x="315" y="251"/>
                  </a:lnTo>
                </a:path>
              </a:pathLst>
            </a:custGeom>
            <a:solidFill>
              <a:srgbClr val="996633"/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0585" name="Freeform 105"/>
            <p:cNvSpPr>
              <a:spLocks/>
            </p:cNvSpPr>
            <p:nvPr/>
          </p:nvSpPr>
          <p:spPr bwMode="auto">
            <a:xfrm>
              <a:off x="1882" y="2495"/>
              <a:ext cx="54" cy="55"/>
            </a:xfrm>
            <a:custGeom>
              <a:avLst/>
              <a:gdLst/>
              <a:ahLst/>
              <a:cxnLst>
                <a:cxn ang="0">
                  <a:pos x="43" y="1"/>
                </a:cxn>
                <a:cxn ang="0">
                  <a:pos x="36" y="3"/>
                </a:cxn>
                <a:cxn ang="0">
                  <a:pos x="31" y="4"/>
                </a:cxn>
                <a:cxn ang="0">
                  <a:pos x="27" y="7"/>
                </a:cxn>
                <a:cxn ang="0">
                  <a:pos x="23" y="11"/>
                </a:cxn>
                <a:cxn ang="0">
                  <a:pos x="19" y="15"/>
                </a:cxn>
                <a:cxn ang="0">
                  <a:pos x="15" y="20"/>
                </a:cxn>
                <a:cxn ang="0">
                  <a:pos x="12" y="25"/>
                </a:cxn>
                <a:cxn ang="0">
                  <a:pos x="8" y="30"/>
                </a:cxn>
                <a:cxn ang="0">
                  <a:pos x="5" y="33"/>
                </a:cxn>
                <a:cxn ang="0">
                  <a:pos x="4" y="36"/>
                </a:cxn>
                <a:cxn ang="0">
                  <a:pos x="3" y="37"/>
                </a:cxn>
                <a:cxn ang="0">
                  <a:pos x="3" y="37"/>
                </a:cxn>
                <a:cxn ang="0">
                  <a:pos x="2" y="41"/>
                </a:cxn>
                <a:cxn ang="0">
                  <a:pos x="1" y="45"/>
                </a:cxn>
                <a:cxn ang="0">
                  <a:pos x="0" y="47"/>
                </a:cxn>
                <a:cxn ang="0">
                  <a:pos x="0" y="49"/>
                </a:cxn>
                <a:cxn ang="0">
                  <a:pos x="1" y="50"/>
                </a:cxn>
                <a:cxn ang="0">
                  <a:pos x="2" y="52"/>
                </a:cxn>
                <a:cxn ang="0">
                  <a:pos x="5" y="53"/>
                </a:cxn>
                <a:cxn ang="0">
                  <a:pos x="8" y="54"/>
                </a:cxn>
                <a:cxn ang="0">
                  <a:pos x="11" y="53"/>
                </a:cxn>
                <a:cxn ang="0">
                  <a:pos x="14" y="52"/>
                </a:cxn>
                <a:cxn ang="0">
                  <a:pos x="16" y="50"/>
                </a:cxn>
                <a:cxn ang="0">
                  <a:pos x="19" y="47"/>
                </a:cxn>
                <a:cxn ang="0">
                  <a:pos x="23" y="43"/>
                </a:cxn>
                <a:cxn ang="0">
                  <a:pos x="27" y="37"/>
                </a:cxn>
                <a:cxn ang="0">
                  <a:pos x="30" y="31"/>
                </a:cxn>
                <a:cxn ang="0">
                  <a:pos x="31" y="29"/>
                </a:cxn>
                <a:cxn ang="0">
                  <a:pos x="32" y="27"/>
                </a:cxn>
                <a:cxn ang="0">
                  <a:pos x="33" y="26"/>
                </a:cxn>
                <a:cxn ang="0">
                  <a:pos x="33" y="25"/>
                </a:cxn>
                <a:cxn ang="0">
                  <a:pos x="34" y="25"/>
                </a:cxn>
                <a:cxn ang="0">
                  <a:pos x="36" y="23"/>
                </a:cxn>
                <a:cxn ang="0">
                  <a:pos x="39" y="20"/>
                </a:cxn>
                <a:cxn ang="0">
                  <a:pos x="42" y="16"/>
                </a:cxn>
                <a:cxn ang="0">
                  <a:pos x="46" y="12"/>
                </a:cxn>
                <a:cxn ang="0">
                  <a:pos x="49" y="9"/>
                </a:cxn>
                <a:cxn ang="0">
                  <a:pos x="51" y="6"/>
                </a:cxn>
                <a:cxn ang="0">
                  <a:pos x="53" y="4"/>
                </a:cxn>
                <a:cxn ang="0">
                  <a:pos x="53" y="3"/>
                </a:cxn>
                <a:cxn ang="0">
                  <a:pos x="53" y="3"/>
                </a:cxn>
                <a:cxn ang="0">
                  <a:pos x="53" y="2"/>
                </a:cxn>
                <a:cxn ang="0">
                  <a:pos x="52" y="2"/>
                </a:cxn>
                <a:cxn ang="0">
                  <a:pos x="51" y="1"/>
                </a:cxn>
                <a:cxn ang="0">
                  <a:pos x="48" y="1"/>
                </a:cxn>
                <a:cxn ang="0">
                  <a:pos x="45" y="0"/>
                </a:cxn>
              </a:cxnLst>
              <a:rect l="0" t="0" r="r" b="b"/>
              <a:pathLst>
                <a:path w="54" h="55">
                  <a:moveTo>
                    <a:pt x="45" y="0"/>
                  </a:moveTo>
                  <a:lnTo>
                    <a:pt x="43" y="1"/>
                  </a:lnTo>
                  <a:lnTo>
                    <a:pt x="40" y="1"/>
                  </a:lnTo>
                  <a:lnTo>
                    <a:pt x="36" y="3"/>
                  </a:lnTo>
                  <a:lnTo>
                    <a:pt x="33" y="4"/>
                  </a:lnTo>
                  <a:lnTo>
                    <a:pt x="31" y="4"/>
                  </a:lnTo>
                  <a:lnTo>
                    <a:pt x="29" y="6"/>
                  </a:lnTo>
                  <a:lnTo>
                    <a:pt x="27" y="7"/>
                  </a:lnTo>
                  <a:lnTo>
                    <a:pt x="25" y="9"/>
                  </a:lnTo>
                  <a:lnTo>
                    <a:pt x="23" y="11"/>
                  </a:lnTo>
                  <a:lnTo>
                    <a:pt x="21" y="13"/>
                  </a:lnTo>
                  <a:lnTo>
                    <a:pt x="19" y="15"/>
                  </a:lnTo>
                  <a:lnTo>
                    <a:pt x="17" y="17"/>
                  </a:lnTo>
                  <a:lnTo>
                    <a:pt x="15" y="20"/>
                  </a:lnTo>
                  <a:lnTo>
                    <a:pt x="14" y="23"/>
                  </a:lnTo>
                  <a:lnTo>
                    <a:pt x="12" y="25"/>
                  </a:lnTo>
                  <a:lnTo>
                    <a:pt x="10" y="27"/>
                  </a:lnTo>
                  <a:lnTo>
                    <a:pt x="8" y="30"/>
                  </a:lnTo>
                  <a:lnTo>
                    <a:pt x="7" y="32"/>
                  </a:lnTo>
                  <a:lnTo>
                    <a:pt x="5" y="33"/>
                  </a:lnTo>
                  <a:lnTo>
                    <a:pt x="4" y="35"/>
                  </a:lnTo>
                  <a:lnTo>
                    <a:pt x="4" y="36"/>
                  </a:lnTo>
                  <a:lnTo>
                    <a:pt x="3" y="37"/>
                  </a:lnTo>
                  <a:lnTo>
                    <a:pt x="3" y="37"/>
                  </a:lnTo>
                  <a:lnTo>
                    <a:pt x="3" y="37"/>
                  </a:lnTo>
                  <a:lnTo>
                    <a:pt x="3" y="37"/>
                  </a:lnTo>
                  <a:lnTo>
                    <a:pt x="3" y="39"/>
                  </a:lnTo>
                  <a:lnTo>
                    <a:pt x="2" y="41"/>
                  </a:lnTo>
                  <a:lnTo>
                    <a:pt x="1" y="43"/>
                  </a:lnTo>
                  <a:lnTo>
                    <a:pt x="1" y="45"/>
                  </a:lnTo>
                  <a:lnTo>
                    <a:pt x="0" y="47"/>
                  </a:lnTo>
                  <a:lnTo>
                    <a:pt x="0" y="47"/>
                  </a:lnTo>
                  <a:lnTo>
                    <a:pt x="0" y="48"/>
                  </a:lnTo>
                  <a:lnTo>
                    <a:pt x="0" y="49"/>
                  </a:lnTo>
                  <a:lnTo>
                    <a:pt x="0" y="50"/>
                  </a:lnTo>
                  <a:lnTo>
                    <a:pt x="1" y="50"/>
                  </a:lnTo>
                  <a:lnTo>
                    <a:pt x="1" y="51"/>
                  </a:lnTo>
                  <a:lnTo>
                    <a:pt x="2" y="52"/>
                  </a:lnTo>
                  <a:lnTo>
                    <a:pt x="4" y="53"/>
                  </a:lnTo>
                  <a:lnTo>
                    <a:pt x="5" y="53"/>
                  </a:lnTo>
                  <a:lnTo>
                    <a:pt x="7" y="54"/>
                  </a:lnTo>
                  <a:lnTo>
                    <a:pt x="8" y="54"/>
                  </a:lnTo>
                  <a:lnTo>
                    <a:pt x="9" y="53"/>
                  </a:lnTo>
                  <a:lnTo>
                    <a:pt x="11" y="53"/>
                  </a:lnTo>
                  <a:lnTo>
                    <a:pt x="12" y="53"/>
                  </a:lnTo>
                  <a:lnTo>
                    <a:pt x="14" y="52"/>
                  </a:lnTo>
                  <a:lnTo>
                    <a:pt x="15" y="51"/>
                  </a:lnTo>
                  <a:lnTo>
                    <a:pt x="16" y="50"/>
                  </a:lnTo>
                  <a:lnTo>
                    <a:pt x="18" y="49"/>
                  </a:lnTo>
                  <a:lnTo>
                    <a:pt x="19" y="47"/>
                  </a:lnTo>
                  <a:lnTo>
                    <a:pt x="20" y="46"/>
                  </a:lnTo>
                  <a:lnTo>
                    <a:pt x="23" y="43"/>
                  </a:lnTo>
                  <a:lnTo>
                    <a:pt x="25" y="40"/>
                  </a:lnTo>
                  <a:lnTo>
                    <a:pt x="27" y="37"/>
                  </a:lnTo>
                  <a:lnTo>
                    <a:pt x="29" y="34"/>
                  </a:lnTo>
                  <a:lnTo>
                    <a:pt x="30" y="31"/>
                  </a:lnTo>
                  <a:lnTo>
                    <a:pt x="31" y="30"/>
                  </a:lnTo>
                  <a:lnTo>
                    <a:pt x="31" y="29"/>
                  </a:lnTo>
                  <a:lnTo>
                    <a:pt x="32" y="28"/>
                  </a:lnTo>
                  <a:lnTo>
                    <a:pt x="32" y="27"/>
                  </a:lnTo>
                  <a:lnTo>
                    <a:pt x="33" y="26"/>
                  </a:lnTo>
                  <a:lnTo>
                    <a:pt x="33" y="26"/>
                  </a:lnTo>
                  <a:lnTo>
                    <a:pt x="33" y="25"/>
                  </a:lnTo>
                  <a:lnTo>
                    <a:pt x="33" y="25"/>
                  </a:lnTo>
                  <a:lnTo>
                    <a:pt x="33" y="25"/>
                  </a:lnTo>
                  <a:lnTo>
                    <a:pt x="34" y="25"/>
                  </a:lnTo>
                  <a:lnTo>
                    <a:pt x="34" y="24"/>
                  </a:lnTo>
                  <a:lnTo>
                    <a:pt x="36" y="23"/>
                  </a:lnTo>
                  <a:lnTo>
                    <a:pt x="37" y="21"/>
                  </a:lnTo>
                  <a:lnTo>
                    <a:pt x="39" y="20"/>
                  </a:lnTo>
                  <a:lnTo>
                    <a:pt x="40" y="18"/>
                  </a:lnTo>
                  <a:lnTo>
                    <a:pt x="42" y="16"/>
                  </a:lnTo>
                  <a:lnTo>
                    <a:pt x="44" y="14"/>
                  </a:lnTo>
                  <a:lnTo>
                    <a:pt x="46" y="12"/>
                  </a:lnTo>
                  <a:lnTo>
                    <a:pt x="47" y="11"/>
                  </a:lnTo>
                  <a:lnTo>
                    <a:pt x="49" y="9"/>
                  </a:lnTo>
                  <a:lnTo>
                    <a:pt x="50" y="7"/>
                  </a:lnTo>
                  <a:lnTo>
                    <a:pt x="51" y="6"/>
                  </a:lnTo>
                  <a:lnTo>
                    <a:pt x="52" y="4"/>
                  </a:lnTo>
                  <a:lnTo>
                    <a:pt x="53" y="4"/>
                  </a:lnTo>
                  <a:lnTo>
                    <a:pt x="53" y="4"/>
                  </a:lnTo>
                  <a:lnTo>
                    <a:pt x="53" y="3"/>
                  </a:lnTo>
                  <a:lnTo>
                    <a:pt x="53" y="3"/>
                  </a:lnTo>
                  <a:lnTo>
                    <a:pt x="53" y="3"/>
                  </a:lnTo>
                  <a:lnTo>
                    <a:pt x="53" y="2"/>
                  </a:lnTo>
                  <a:lnTo>
                    <a:pt x="53" y="2"/>
                  </a:lnTo>
                  <a:lnTo>
                    <a:pt x="53" y="2"/>
                  </a:lnTo>
                  <a:lnTo>
                    <a:pt x="52" y="2"/>
                  </a:lnTo>
                  <a:lnTo>
                    <a:pt x="52" y="1"/>
                  </a:lnTo>
                  <a:lnTo>
                    <a:pt x="51" y="1"/>
                  </a:lnTo>
                  <a:lnTo>
                    <a:pt x="49" y="1"/>
                  </a:lnTo>
                  <a:lnTo>
                    <a:pt x="48" y="1"/>
                  </a:lnTo>
                  <a:lnTo>
                    <a:pt x="46" y="0"/>
                  </a:lnTo>
                  <a:lnTo>
                    <a:pt x="45" y="0"/>
                  </a:lnTo>
                </a:path>
              </a:pathLst>
            </a:custGeom>
            <a:solidFill>
              <a:srgbClr val="6699FF"/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0586" name="Freeform 106"/>
            <p:cNvSpPr>
              <a:spLocks/>
            </p:cNvSpPr>
            <p:nvPr/>
          </p:nvSpPr>
          <p:spPr bwMode="auto">
            <a:xfrm>
              <a:off x="1811" y="2614"/>
              <a:ext cx="55" cy="55"/>
            </a:xfrm>
            <a:custGeom>
              <a:avLst/>
              <a:gdLst/>
              <a:ahLst/>
              <a:cxnLst>
                <a:cxn ang="0">
                  <a:pos x="44" y="1"/>
                </a:cxn>
                <a:cxn ang="0">
                  <a:pos x="37" y="3"/>
                </a:cxn>
                <a:cxn ang="0">
                  <a:pos x="32" y="4"/>
                </a:cxn>
                <a:cxn ang="0">
                  <a:pos x="28" y="7"/>
                </a:cxn>
                <a:cxn ang="0">
                  <a:pos x="24" y="11"/>
                </a:cxn>
                <a:cxn ang="0">
                  <a:pos x="20" y="15"/>
                </a:cxn>
                <a:cxn ang="0">
                  <a:pos x="16" y="20"/>
                </a:cxn>
                <a:cxn ang="0">
                  <a:pos x="12" y="24"/>
                </a:cxn>
                <a:cxn ang="0">
                  <a:pos x="8" y="29"/>
                </a:cxn>
                <a:cxn ang="0">
                  <a:pos x="5" y="33"/>
                </a:cxn>
                <a:cxn ang="0">
                  <a:pos x="4" y="35"/>
                </a:cxn>
                <a:cxn ang="0">
                  <a:pos x="3" y="36"/>
                </a:cxn>
                <a:cxn ang="0">
                  <a:pos x="3" y="36"/>
                </a:cxn>
                <a:cxn ang="0">
                  <a:pos x="3" y="38"/>
                </a:cxn>
                <a:cxn ang="0">
                  <a:pos x="2" y="42"/>
                </a:cxn>
                <a:cxn ang="0">
                  <a:pos x="1" y="46"/>
                </a:cxn>
                <a:cxn ang="0">
                  <a:pos x="0" y="48"/>
                </a:cxn>
                <a:cxn ang="0">
                  <a:pos x="1" y="50"/>
                </a:cxn>
                <a:cxn ang="0">
                  <a:pos x="2" y="51"/>
                </a:cxn>
                <a:cxn ang="0">
                  <a:pos x="5" y="53"/>
                </a:cxn>
                <a:cxn ang="0">
                  <a:pos x="8" y="54"/>
                </a:cxn>
                <a:cxn ang="0">
                  <a:pos x="10" y="53"/>
                </a:cxn>
                <a:cxn ang="0">
                  <a:pos x="13" y="53"/>
                </a:cxn>
                <a:cxn ang="0">
                  <a:pos x="16" y="51"/>
                </a:cxn>
                <a:cxn ang="0">
                  <a:pos x="19" y="49"/>
                </a:cxn>
                <a:cxn ang="0">
                  <a:pos x="21" y="46"/>
                </a:cxn>
                <a:cxn ang="0">
                  <a:pos x="26" y="40"/>
                </a:cxn>
                <a:cxn ang="0">
                  <a:pos x="30" y="34"/>
                </a:cxn>
                <a:cxn ang="0">
                  <a:pos x="32" y="30"/>
                </a:cxn>
                <a:cxn ang="0">
                  <a:pos x="33" y="28"/>
                </a:cxn>
                <a:cxn ang="0">
                  <a:pos x="34" y="26"/>
                </a:cxn>
                <a:cxn ang="0">
                  <a:pos x="34" y="25"/>
                </a:cxn>
                <a:cxn ang="0">
                  <a:pos x="34" y="25"/>
                </a:cxn>
                <a:cxn ang="0">
                  <a:pos x="35" y="24"/>
                </a:cxn>
                <a:cxn ang="0">
                  <a:pos x="36" y="23"/>
                </a:cxn>
                <a:cxn ang="0">
                  <a:pos x="39" y="20"/>
                </a:cxn>
                <a:cxn ang="0">
                  <a:pos x="43" y="16"/>
                </a:cxn>
                <a:cxn ang="0">
                  <a:pos x="46" y="13"/>
                </a:cxn>
                <a:cxn ang="0">
                  <a:pos x="50" y="9"/>
                </a:cxn>
                <a:cxn ang="0">
                  <a:pos x="52" y="6"/>
                </a:cxn>
                <a:cxn ang="0">
                  <a:pos x="54" y="5"/>
                </a:cxn>
                <a:cxn ang="0">
                  <a:pos x="54" y="4"/>
                </a:cxn>
                <a:cxn ang="0">
                  <a:pos x="54" y="3"/>
                </a:cxn>
                <a:cxn ang="0">
                  <a:pos x="54" y="3"/>
                </a:cxn>
                <a:cxn ang="0">
                  <a:pos x="52" y="2"/>
                </a:cxn>
                <a:cxn ang="0">
                  <a:pos x="50" y="1"/>
                </a:cxn>
                <a:cxn ang="0">
                  <a:pos x="47" y="0"/>
                </a:cxn>
              </a:cxnLst>
              <a:rect l="0" t="0" r="r" b="b"/>
              <a:pathLst>
                <a:path w="55" h="55">
                  <a:moveTo>
                    <a:pt x="46" y="0"/>
                  </a:moveTo>
                  <a:lnTo>
                    <a:pt x="44" y="1"/>
                  </a:lnTo>
                  <a:lnTo>
                    <a:pt x="41" y="1"/>
                  </a:lnTo>
                  <a:lnTo>
                    <a:pt x="37" y="3"/>
                  </a:lnTo>
                  <a:lnTo>
                    <a:pt x="34" y="4"/>
                  </a:lnTo>
                  <a:lnTo>
                    <a:pt x="32" y="4"/>
                  </a:lnTo>
                  <a:lnTo>
                    <a:pt x="30" y="6"/>
                  </a:lnTo>
                  <a:lnTo>
                    <a:pt x="28" y="7"/>
                  </a:lnTo>
                  <a:lnTo>
                    <a:pt x="26" y="9"/>
                  </a:lnTo>
                  <a:lnTo>
                    <a:pt x="24" y="11"/>
                  </a:lnTo>
                  <a:lnTo>
                    <a:pt x="22" y="13"/>
                  </a:lnTo>
                  <a:lnTo>
                    <a:pt x="20" y="15"/>
                  </a:lnTo>
                  <a:lnTo>
                    <a:pt x="18" y="17"/>
                  </a:lnTo>
                  <a:lnTo>
                    <a:pt x="16" y="20"/>
                  </a:lnTo>
                  <a:lnTo>
                    <a:pt x="14" y="22"/>
                  </a:lnTo>
                  <a:lnTo>
                    <a:pt x="12" y="24"/>
                  </a:lnTo>
                  <a:lnTo>
                    <a:pt x="10" y="27"/>
                  </a:lnTo>
                  <a:lnTo>
                    <a:pt x="8" y="29"/>
                  </a:lnTo>
                  <a:lnTo>
                    <a:pt x="7" y="31"/>
                  </a:lnTo>
                  <a:lnTo>
                    <a:pt x="5" y="33"/>
                  </a:lnTo>
                  <a:lnTo>
                    <a:pt x="4" y="34"/>
                  </a:lnTo>
                  <a:lnTo>
                    <a:pt x="4" y="35"/>
                  </a:lnTo>
                  <a:lnTo>
                    <a:pt x="3" y="35"/>
                  </a:lnTo>
                  <a:lnTo>
                    <a:pt x="3" y="36"/>
                  </a:lnTo>
                  <a:lnTo>
                    <a:pt x="3" y="36"/>
                  </a:lnTo>
                  <a:lnTo>
                    <a:pt x="3" y="36"/>
                  </a:lnTo>
                  <a:lnTo>
                    <a:pt x="3" y="37"/>
                  </a:lnTo>
                  <a:lnTo>
                    <a:pt x="3" y="38"/>
                  </a:lnTo>
                  <a:lnTo>
                    <a:pt x="2" y="40"/>
                  </a:lnTo>
                  <a:lnTo>
                    <a:pt x="2" y="42"/>
                  </a:lnTo>
                  <a:lnTo>
                    <a:pt x="1" y="44"/>
                  </a:lnTo>
                  <a:lnTo>
                    <a:pt x="1" y="46"/>
                  </a:lnTo>
                  <a:lnTo>
                    <a:pt x="0" y="47"/>
                  </a:lnTo>
                  <a:lnTo>
                    <a:pt x="0" y="48"/>
                  </a:lnTo>
                  <a:lnTo>
                    <a:pt x="1" y="49"/>
                  </a:lnTo>
                  <a:lnTo>
                    <a:pt x="1" y="50"/>
                  </a:lnTo>
                  <a:lnTo>
                    <a:pt x="1" y="50"/>
                  </a:lnTo>
                  <a:lnTo>
                    <a:pt x="2" y="51"/>
                  </a:lnTo>
                  <a:lnTo>
                    <a:pt x="3" y="52"/>
                  </a:lnTo>
                  <a:lnTo>
                    <a:pt x="5" y="53"/>
                  </a:lnTo>
                  <a:lnTo>
                    <a:pt x="6" y="53"/>
                  </a:lnTo>
                  <a:lnTo>
                    <a:pt x="8" y="54"/>
                  </a:lnTo>
                  <a:lnTo>
                    <a:pt x="9" y="54"/>
                  </a:lnTo>
                  <a:lnTo>
                    <a:pt x="10" y="53"/>
                  </a:lnTo>
                  <a:lnTo>
                    <a:pt x="12" y="53"/>
                  </a:lnTo>
                  <a:lnTo>
                    <a:pt x="13" y="53"/>
                  </a:lnTo>
                  <a:lnTo>
                    <a:pt x="15" y="52"/>
                  </a:lnTo>
                  <a:lnTo>
                    <a:pt x="16" y="51"/>
                  </a:lnTo>
                  <a:lnTo>
                    <a:pt x="17" y="50"/>
                  </a:lnTo>
                  <a:lnTo>
                    <a:pt x="19" y="49"/>
                  </a:lnTo>
                  <a:lnTo>
                    <a:pt x="20" y="47"/>
                  </a:lnTo>
                  <a:lnTo>
                    <a:pt x="21" y="46"/>
                  </a:lnTo>
                  <a:lnTo>
                    <a:pt x="24" y="43"/>
                  </a:lnTo>
                  <a:lnTo>
                    <a:pt x="26" y="40"/>
                  </a:lnTo>
                  <a:lnTo>
                    <a:pt x="28" y="37"/>
                  </a:lnTo>
                  <a:lnTo>
                    <a:pt x="30" y="34"/>
                  </a:lnTo>
                  <a:lnTo>
                    <a:pt x="31" y="31"/>
                  </a:lnTo>
                  <a:lnTo>
                    <a:pt x="32" y="30"/>
                  </a:lnTo>
                  <a:lnTo>
                    <a:pt x="32" y="29"/>
                  </a:lnTo>
                  <a:lnTo>
                    <a:pt x="33" y="28"/>
                  </a:lnTo>
                  <a:lnTo>
                    <a:pt x="33" y="27"/>
                  </a:lnTo>
                  <a:lnTo>
                    <a:pt x="34" y="26"/>
                  </a:lnTo>
                  <a:lnTo>
                    <a:pt x="34" y="26"/>
                  </a:lnTo>
                  <a:lnTo>
                    <a:pt x="34" y="25"/>
                  </a:lnTo>
                  <a:lnTo>
                    <a:pt x="34" y="25"/>
                  </a:lnTo>
                  <a:lnTo>
                    <a:pt x="34" y="25"/>
                  </a:lnTo>
                  <a:lnTo>
                    <a:pt x="34" y="25"/>
                  </a:lnTo>
                  <a:lnTo>
                    <a:pt x="35" y="24"/>
                  </a:lnTo>
                  <a:lnTo>
                    <a:pt x="35" y="24"/>
                  </a:lnTo>
                  <a:lnTo>
                    <a:pt x="36" y="23"/>
                  </a:lnTo>
                  <a:lnTo>
                    <a:pt x="38" y="21"/>
                  </a:lnTo>
                  <a:lnTo>
                    <a:pt x="39" y="20"/>
                  </a:lnTo>
                  <a:lnTo>
                    <a:pt x="41" y="18"/>
                  </a:lnTo>
                  <a:lnTo>
                    <a:pt x="43" y="16"/>
                  </a:lnTo>
                  <a:lnTo>
                    <a:pt x="44" y="14"/>
                  </a:lnTo>
                  <a:lnTo>
                    <a:pt x="46" y="13"/>
                  </a:lnTo>
                  <a:lnTo>
                    <a:pt x="48" y="11"/>
                  </a:lnTo>
                  <a:lnTo>
                    <a:pt x="50" y="9"/>
                  </a:lnTo>
                  <a:lnTo>
                    <a:pt x="51" y="8"/>
                  </a:lnTo>
                  <a:lnTo>
                    <a:pt x="52" y="6"/>
                  </a:lnTo>
                  <a:lnTo>
                    <a:pt x="53" y="5"/>
                  </a:lnTo>
                  <a:lnTo>
                    <a:pt x="54" y="5"/>
                  </a:lnTo>
                  <a:lnTo>
                    <a:pt x="54" y="4"/>
                  </a:lnTo>
                  <a:lnTo>
                    <a:pt x="54" y="4"/>
                  </a:lnTo>
                  <a:lnTo>
                    <a:pt x="54" y="4"/>
                  </a:lnTo>
                  <a:lnTo>
                    <a:pt x="54" y="3"/>
                  </a:lnTo>
                  <a:lnTo>
                    <a:pt x="54" y="3"/>
                  </a:lnTo>
                  <a:lnTo>
                    <a:pt x="54" y="3"/>
                  </a:lnTo>
                  <a:lnTo>
                    <a:pt x="53" y="2"/>
                  </a:lnTo>
                  <a:lnTo>
                    <a:pt x="52" y="2"/>
                  </a:lnTo>
                  <a:lnTo>
                    <a:pt x="51" y="1"/>
                  </a:lnTo>
                  <a:lnTo>
                    <a:pt x="50" y="1"/>
                  </a:lnTo>
                  <a:lnTo>
                    <a:pt x="49" y="1"/>
                  </a:lnTo>
                  <a:lnTo>
                    <a:pt x="47" y="0"/>
                  </a:lnTo>
                  <a:lnTo>
                    <a:pt x="46" y="0"/>
                  </a:lnTo>
                </a:path>
              </a:pathLst>
            </a:custGeom>
            <a:solidFill>
              <a:srgbClr val="6699FF"/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0587" name="Freeform 107"/>
            <p:cNvSpPr>
              <a:spLocks/>
            </p:cNvSpPr>
            <p:nvPr/>
          </p:nvSpPr>
          <p:spPr bwMode="auto">
            <a:xfrm>
              <a:off x="1814" y="2729"/>
              <a:ext cx="55" cy="56"/>
            </a:xfrm>
            <a:custGeom>
              <a:avLst/>
              <a:gdLst/>
              <a:ahLst/>
              <a:cxnLst>
                <a:cxn ang="0">
                  <a:pos x="43" y="1"/>
                </a:cxn>
                <a:cxn ang="0">
                  <a:pos x="38" y="2"/>
                </a:cxn>
                <a:cxn ang="0">
                  <a:pos x="34" y="3"/>
                </a:cxn>
                <a:cxn ang="0">
                  <a:pos x="29" y="6"/>
                </a:cxn>
                <a:cxn ang="0">
                  <a:pos x="25" y="9"/>
                </a:cxn>
                <a:cxn ang="0">
                  <a:pos x="21" y="13"/>
                </a:cxn>
                <a:cxn ang="0">
                  <a:pos x="15" y="20"/>
                </a:cxn>
                <a:cxn ang="0">
                  <a:pos x="12" y="25"/>
                </a:cxn>
                <a:cxn ang="0">
                  <a:pos x="8" y="30"/>
                </a:cxn>
                <a:cxn ang="0">
                  <a:pos x="6" y="34"/>
                </a:cxn>
                <a:cxn ang="0">
                  <a:pos x="4" y="36"/>
                </a:cxn>
                <a:cxn ang="0">
                  <a:pos x="3" y="37"/>
                </a:cxn>
                <a:cxn ang="0">
                  <a:pos x="3" y="37"/>
                </a:cxn>
                <a:cxn ang="0">
                  <a:pos x="2" y="39"/>
                </a:cxn>
                <a:cxn ang="0">
                  <a:pos x="1" y="43"/>
                </a:cxn>
                <a:cxn ang="0">
                  <a:pos x="0" y="46"/>
                </a:cxn>
                <a:cxn ang="0">
                  <a:pos x="0" y="48"/>
                </a:cxn>
                <a:cxn ang="0">
                  <a:pos x="0" y="50"/>
                </a:cxn>
                <a:cxn ang="0">
                  <a:pos x="0" y="51"/>
                </a:cxn>
                <a:cxn ang="0">
                  <a:pos x="2" y="53"/>
                </a:cxn>
                <a:cxn ang="0">
                  <a:pos x="5" y="54"/>
                </a:cxn>
                <a:cxn ang="0">
                  <a:pos x="8" y="55"/>
                </a:cxn>
                <a:cxn ang="0">
                  <a:pos x="11" y="54"/>
                </a:cxn>
                <a:cxn ang="0">
                  <a:pos x="14" y="53"/>
                </a:cxn>
                <a:cxn ang="0">
                  <a:pos x="16" y="51"/>
                </a:cxn>
                <a:cxn ang="0">
                  <a:pos x="19" y="48"/>
                </a:cxn>
                <a:cxn ang="0">
                  <a:pos x="23" y="44"/>
                </a:cxn>
                <a:cxn ang="0">
                  <a:pos x="27" y="37"/>
                </a:cxn>
                <a:cxn ang="0">
                  <a:pos x="31" y="31"/>
                </a:cxn>
                <a:cxn ang="0">
                  <a:pos x="32" y="29"/>
                </a:cxn>
                <a:cxn ang="0">
                  <a:pos x="33" y="27"/>
                </a:cxn>
                <a:cxn ang="0">
                  <a:pos x="34" y="26"/>
                </a:cxn>
                <a:cxn ang="0">
                  <a:pos x="34" y="25"/>
                </a:cxn>
                <a:cxn ang="0">
                  <a:pos x="34" y="25"/>
                </a:cxn>
                <a:cxn ang="0">
                  <a:pos x="36" y="23"/>
                </a:cxn>
                <a:cxn ang="0">
                  <a:pos x="39" y="20"/>
                </a:cxn>
                <a:cxn ang="0">
                  <a:pos x="42" y="16"/>
                </a:cxn>
                <a:cxn ang="0">
                  <a:pos x="46" y="13"/>
                </a:cxn>
                <a:cxn ang="0">
                  <a:pos x="49" y="9"/>
                </a:cxn>
                <a:cxn ang="0">
                  <a:pos x="52" y="6"/>
                </a:cxn>
                <a:cxn ang="0">
                  <a:pos x="54" y="4"/>
                </a:cxn>
                <a:cxn ang="0">
                  <a:pos x="54" y="4"/>
                </a:cxn>
                <a:cxn ang="0">
                  <a:pos x="54" y="3"/>
                </a:cxn>
                <a:cxn ang="0">
                  <a:pos x="53" y="2"/>
                </a:cxn>
                <a:cxn ang="0">
                  <a:pos x="51" y="1"/>
                </a:cxn>
                <a:cxn ang="0">
                  <a:pos x="48" y="1"/>
                </a:cxn>
                <a:cxn ang="0">
                  <a:pos x="45" y="0"/>
                </a:cxn>
              </a:cxnLst>
              <a:rect l="0" t="0" r="r" b="b"/>
              <a:pathLst>
                <a:path w="55" h="56">
                  <a:moveTo>
                    <a:pt x="45" y="0"/>
                  </a:moveTo>
                  <a:lnTo>
                    <a:pt x="43" y="1"/>
                  </a:lnTo>
                  <a:lnTo>
                    <a:pt x="41" y="1"/>
                  </a:lnTo>
                  <a:lnTo>
                    <a:pt x="38" y="2"/>
                  </a:lnTo>
                  <a:lnTo>
                    <a:pt x="36" y="3"/>
                  </a:lnTo>
                  <a:lnTo>
                    <a:pt x="34" y="3"/>
                  </a:lnTo>
                  <a:lnTo>
                    <a:pt x="31" y="4"/>
                  </a:lnTo>
                  <a:lnTo>
                    <a:pt x="29" y="6"/>
                  </a:lnTo>
                  <a:lnTo>
                    <a:pt x="27" y="7"/>
                  </a:lnTo>
                  <a:lnTo>
                    <a:pt x="25" y="9"/>
                  </a:lnTo>
                  <a:lnTo>
                    <a:pt x="23" y="11"/>
                  </a:lnTo>
                  <a:lnTo>
                    <a:pt x="21" y="13"/>
                  </a:lnTo>
                  <a:lnTo>
                    <a:pt x="19" y="16"/>
                  </a:lnTo>
                  <a:lnTo>
                    <a:pt x="15" y="20"/>
                  </a:lnTo>
                  <a:lnTo>
                    <a:pt x="14" y="23"/>
                  </a:lnTo>
                  <a:lnTo>
                    <a:pt x="12" y="25"/>
                  </a:lnTo>
                  <a:lnTo>
                    <a:pt x="10" y="28"/>
                  </a:lnTo>
                  <a:lnTo>
                    <a:pt x="8" y="30"/>
                  </a:lnTo>
                  <a:lnTo>
                    <a:pt x="7" y="32"/>
                  </a:lnTo>
                  <a:lnTo>
                    <a:pt x="6" y="34"/>
                  </a:lnTo>
                  <a:lnTo>
                    <a:pt x="5" y="35"/>
                  </a:lnTo>
                  <a:lnTo>
                    <a:pt x="4" y="36"/>
                  </a:lnTo>
                  <a:lnTo>
                    <a:pt x="3" y="36"/>
                  </a:lnTo>
                  <a:lnTo>
                    <a:pt x="3" y="37"/>
                  </a:lnTo>
                  <a:lnTo>
                    <a:pt x="3" y="37"/>
                  </a:lnTo>
                  <a:lnTo>
                    <a:pt x="3" y="37"/>
                  </a:lnTo>
                  <a:lnTo>
                    <a:pt x="3" y="38"/>
                  </a:lnTo>
                  <a:lnTo>
                    <a:pt x="2" y="39"/>
                  </a:lnTo>
                  <a:lnTo>
                    <a:pt x="2" y="41"/>
                  </a:lnTo>
                  <a:lnTo>
                    <a:pt x="1" y="43"/>
                  </a:lnTo>
                  <a:lnTo>
                    <a:pt x="0" y="45"/>
                  </a:lnTo>
                  <a:lnTo>
                    <a:pt x="0" y="46"/>
                  </a:lnTo>
                  <a:lnTo>
                    <a:pt x="0" y="47"/>
                  </a:lnTo>
                  <a:lnTo>
                    <a:pt x="0" y="48"/>
                  </a:lnTo>
                  <a:lnTo>
                    <a:pt x="0" y="49"/>
                  </a:lnTo>
                  <a:lnTo>
                    <a:pt x="0" y="50"/>
                  </a:lnTo>
                  <a:lnTo>
                    <a:pt x="0" y="51"/>
                  </a:lnTo>
                  <a:lnTo>
                    <a:pt x="0" y="51"/>
                  </a:lnTo>
                  <a:lnTo>
                    <a:pt x="1" y="52"/>
                  </a:lnTo>
                  <a:lnTo>
                    <a:pt x="2" y="53"/>
                  </a:lnTo>
                  <a:lnTo>
                    <a:pt x="4" y="54"/>
                  </a:lnTo>
                  <a:lnTo>
                    <a:pt x="5" y="54"/>
                  </a:lnTo>
                  <a:lnTo>
                    <a:pt x="7" y="55"/>
                  </a:lnTo>
                  <a:lnTo>
                    <a:pt x="8" y="55"/>
                  </a:lnTo>
                  <a:lnTo>
                    <a:pt x="10" y="54"/>
                  </a:lnTo>
                  <a:lnTo>
                    <a:pt x="11" y="54"/>
                  </a:lnTo>
                  <a:lnTo>
                    <a:pt x="12" y="53"/>
                  </a:lnTo>
                  <a:lnTo>
                    <a:pt x="14" y="53"/>
                  </a:lnTo>
                  <a:lnTo>
                    <a:pt x="15" y="52"/>
                  </a:lnTo>
                  <a:lnTo>
                    <a:pt x="16" y="51"/>
                  </a:lnTo>
                  <a:lnTo>
                    <a:pt x="18" y="49"/>
                  </a:lnTo>
                  <a:lnTo>
                    <a:pt x="19" y="48"/>
                  </a:lnTo>
                  <a:lnTo>
                    <a:pt x="20" y="47"/>
                  </a:lnTo>
                  <a:lnTo>
                    <a:pt x="23" y="44"/>
                  </a:lnTo>
                  <a:lnTo>
                    <a:pt x="25" y="41"/>
                  </a:lnTo>
                  <a:lnTo>
                    <a:pt x="27" y="37"/>
                  </a:lnTo>
                  <a:lnTo>
                    <a:pt x="29" y="34"/>
                  </a:lnTo>
                  <a:lnTo>
                    <a:pt x="31" y="31"/>
                  </a:lnTo>
                  <a:lnTo>
                    <a:pt x="31" y="30"/>
                  </a:lnTo>
                  <a:lnTo>
                    <a:pt x="32" y="29"/>
                  </a:lnTo>
                  <a:lnTo>
                    <a:pt x="32" y="28"/>
                  </a:lnTo>
                  <a:lnTo>
                    <a:pt x="33" y="27"/>
                  </a:lnTo>
                  <a:lnTo>
                    <a:pt x="33" y="26"/>
                  </a:lnTo>
                  <a:lnTo>
                    <a:pt x="34" y="26"/>
                  </a:lnTo>
                  <a:lnTo>
                    <a:pt x="34" y="25"/>
                  </a:lnTo>
                  <a:lnTo>
                    <a:pt x="34" y="25"/>
                  </a:lnTo>
                  <a:lnTo>
                    <a:pt x="34" y="25"/>
                  </a:lnTo>
                  <a:lnTo>
                    <a:pt x="34" y="25"/>
                  </a:lnTo>
                  <a:lnTo>
                    <a:pt x="35" y="24"/>
                  </a:lnTo>
                  <a:lnTo>
                    <a:pt x="36" y="23"/>
                  </a:lnTo>
                  <a:lnTo>
                    <a:pt x="37" y="21"/>
                  </a:lnTo>
                  <a:lnTo>
                    <a:pt x="39" y="20"/>
                  </a:lnTo>
                  <a:lnTo>
                    <a:pt x="41" y="18"/>
                  </a:lnTo>
                  <a:lnTo>
                    <a:pt x="42" y="16"/>
                  </a:lnTo>
                  <a:lnTo>
                    <a:pt x="44" y="14"/>
                  </a:lnTo>
                  <a:lnTo>
                    <a:pt x="46" y="13"/>
                  </a:lnTo>
                  <a:lnTo>
                    <a:pt x="47" y="11"/>
                  </a:lnTo>
                  <a:lnTo>
                    <a:pt x="49" y="9"/>
                  </a:lnTo>
                  <a:lnTo>
                    <a:pt x="51" y="8"/>
                  </a:lnTo>
                  <a:lnTo>
                    <a:pt x="52" y="6"/>
                  </a:lnTo>
                  <a:lnTo>
                    <a:pt x="53" y="5"/>
                  </a:lnTo>
                  <a:lnTo>
                    <a:pt x="54" y="4"/>
                  </a:lnTo>
                  <a:lnTo>
                    <a:pt x="54" y="4"/>
                  </a:lnTo>
                  <a:lnTo>
                    <a:pt x="54" y="4"/>
                  </a:lnTo>
                  <a:lnTo>
                    <a:pt x="54" y="3"/>
                  </a:lnTo>
                  <a:lnTo>
                    <a:pt x="54" y="3"/>
                  </a:lnTo>
                  <a:lnTo>
                    <a:pt x="53" y="3"/>
                  </a:lnTo>
                  <a:lnTo>
                    <a:pt x="53" y="2"/>
                  </a:lnTo>
                  <a:lnTo>
                    <a:pt x="52" y="2"/>
                  </a:lnTo>
                  <a:lnTo>
                    <a:pt x="51" y="1"/>
                  </a:lnTo>
                  <a:lnTo>
                    <a:pt x="49" y="1"/>
                  </a:lnTo>
                  <a:lnTo>
                    <a:pt x="48" y="1"/>
                  </a:lnTo>
                  <a:lnTo>
                    <a:pt x="46" y="0"/>
                  </a:lnTo>
                  <a:lnTo>
                    <a:pt x="45" y="0"/>
                  </a:lnTo>
                </a:path>
              </a:pathLst>
            </a:custGeom>
            <a:solidFill>
              <a:srgbClr val="6699FF"/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0588" name="Freeform 108"/>
            <p:cNvSpPr>
              <a:spLocks/>
            </p:cNvSpPr>
            <p:nvPr/>
          </p:nvSpPr>
          <p:spPr bwMode="auto">
            <a:xfrm>
              <a:off x="1903" y="2598"/>
              <a:ext cx="55" cy="55"/>
            </a:xfrm>
            <a:custGeom>
              <a:avLst/>
              <a:gdLst/>
              <a:ahLst/>
              <a:cxnLst>
                <a:cxn ang="0">
                  <a:pos x="44" y="1"/>
                </a:cxn>
                <a:cxn ang="0">
                  <a:pos x="37" y="3"/>
                </a:cxn>
                <a:cxn ang="0">
                  <a:pos x="32" y="4"/>
                </a:cxn>
                <a:cxn ang="0">
                  <a:pos x="28" y="7"/>
                </a:cxn>
                <a:cxn ang="0">
                  <a:pos x="24" y="11"/>
                </a:cxn>
                <a:cxn ang="0">
                  <a:pos x="20" y="15"/>
                </a:cxn>
                <a:cxn ang="0">
                  <a:pos x="16" y="20"/>
                </a:cxn>
                <a:cxn ang="0">
                  <a:pos x="12" y="24"/>
                </a:cxn>
                <a:cxn ang="0">
                  <a:pos x="8" y="29"/>
                </a:cxn>
                <a:cxn ang="0">
                  <a:pos x="5" y="33"/>
                </a:cxn>
                <a:cxn ang="0">
                  <a:pos x="4" y="35"/>
                </a:cxn>
                <a:cxn ang="0">
                  <a:pos x="3" y="36"/>
                </a:cxn>
                <a:cxn ang="0">
                  <a:pos x="3" y="36"/>
                </a:cxn>
                <a:cxn ang="0">
                  <a:pos x="3" y="38"/>
                </a:cxn>
                <a:cxn ang="0">
                  <a:pos x="2" y="42"/>
                </a:cxn>
                <a:cxn ang="0">
                  <a:pos x="1" y="46"/>
                </a:cxn>
                <a:cxn ang="0">
                  <a:pos x="0" y="48"/>
                </a:cxn>
                <a:cxn ang="0">
                  <a:pos x="1" y="50"/>
                </a:cxn>
                <a:cxn ang="0">
                  <a:pos x="2" y="51"/>
                </a:cxn>
                <a:cxn ang="0">
                  <a:pos x="5" y="53"/>
                </a:cxn>
                <a:cxn ang="0">
                  <a:pos x="8" y="54"/>
                </a:cxn>
                <a:cxn ang="0">
                  <a:pos x="10" y="53"/>
                </a:cxn>
                <a:cxn ang="0">
                  <a:pos x="13" y="53"/>
                </a:cxn>
                <a:cxn ang="0">
                  <a:pos x="16" y="51"/>
                </a:cxn>
                <a:cxn ang="0">
                  <a:pos x="19" y="49"/>
                </a:cxn>
                <a:cxn ang="0">
                  <a:pos x="21" y="46"/>
                </a:cxn>
                <a:cxn ang="0">
                  <a:pos x="26" y="40"/>
                </a:cxn>
                <a:cxn ang="0">
                  <a:pos x="30" y="34"/>
                </a:cxn>
                <a:cxn ang="0">
                  <a:pos x="32" y="30"/>
                </a:cxn>
                <a:cxn ang="0">
                  <a:pos x="33" y="28"/>
                </a:cxn>
                <a:cxn ang="0">
                  <a:pos x="34" y="26"/>
                </a:cxn>
                <a:cxn ang="0">
                  <a:pos x="34" y="25"/>
                </a:cxn>
                <a:cxn ang="0">
                  <a:pos x="34" y="25"/>
                </a:cxn>
                <a:cxn ang="0">
                  <a:pos x="35" y="24"/>
                </a:cxn>
                <a:cxn ang="0">
                  <a:pos x="36" y="23"/>
                </a:cxn>
                <a:cxn ang="0">
                  <a:pos x="39" y="20"/>
                </a:cxn>
                <a:cxn ang="0">
                  <a:pos x="43" y="16"/>
                </a:cxn>
                <a:cxn ang="0">
                  <a:pos x="46" y="13"/>
                </a:cxn>
                <a:cxn ang="0">
                  <a:pos x="50" y="9"/>
                </a:cxn>
                <a:cxn ang="0">
                  <a:pos x="52" y="6"/>
                </a:cxn>
                <a:cxn ang="0">
                  <a:pos x="54" y="5"/>
                </a:cxn>
                <a:cxn ang="0">
                  <a:pos x="54" y="4"/>
                </a:cxn>
                <a:cxn ang="0">
                  <a:pos x="54" y="3"/>
                </a:cxn>
                <a:cxn ang="0">
                  <a:pos x="54" y="3"/>
                </a:cxn>
                <a:cxn ang="0">
                  <a:pos x="52" y="2"/>
                </a:cxn>
                <a:cxn ang="0">
                  <a:pos x="50" y="1"/>
                </a:cxn>
                <a:cxn ang="0">
                  <a:pos x="47" y="0"/>
                </a:cxn>
              </a:cxnLst>
              <a:rect l="0" t="0" r="r" b="b"/>
              <a:pathLst>
                <a:path w="55" h="55">
                  <a:moveTo>
                    <a:pt x="46" y="0"/>
                  </a:moveTo>
                  <a:lnTo>
                    <a:pt x="44" y="1"/>
                  </a:lnTo>
                  <a:lnTo>
                    <a:pt x="41" y="1"/>
                  </a:lnTo>
                  <a:lnTo>
                    <a:pt x="37" y="3"/>
                  </a:lnTo>
                  <a:lnTo>
                    <a:pt x="34" y="4"/>
                  </a:lnTo>
                  <a:lnTo>
                    <a:pt x="32" y="4"/>
                  </a:lnTo>
                  <a:lnTo>
                    <a:pt x="30" y="6"/>
                  </a:lnTo>
                  <a:lnTo>
                    <a:pt x="28" y="7"/>
                  </a:lnTo>
                  <a:lnTo>
                    <a:pt x="26" y="9"/>
                  </a:lnTo>
                  <a:lnTo>
                    <a:pt x="24" y="11"/>
                  </a:lnTo>
                  <a:lnTo>
                    <a:pt x="22" y="13"/>
                  </a:lnTo>
                  <a:lnTo>
                    <a:pt x="20" y="15"/>
                  </a:lnTo>
                  <a:lnTo>
                    <a:pt x="18" y="17"/>
                  </a:lnTo>
                  <a:lnTo>
                    <a:pt x="16" y="20"/>
                  </a:lnTo>
                  <a:lnTo>
                    <a:pt x="14" y="22"/>
                  </a:lnTo>
                  <a:lnTo>
                    <a:pt x="12" y="24"/>
                  </a:lnTo>
                  <a:lnTo>
                    <a:pt x="10" y="27"/>
                  </a:lnTo>
                  <a:lnTo>
                    <a:pt x="8" y="29"/>
                  </a:lnTo>
                  <a:lnTo>
                    <a:pt x="7" y="31"/>
                  </a:lnTo>
                  <a:lnTo>
                    <a:pt x="5" y="33"/>
                  </a:lnTo>
                  <a:lnTo>
                    <a:pt x="4" y="34"/>
                  </a:lnTo>
                  <a:lnTo>
                    <a:pt x="4" y="35"/>
                  </a:lnTo>
                  <a:lnTo>
                    <a:pt x="3" y="35"/>
                  </a:lnTo>
                  <a:lnTo>
                    <a:pt x="3" y="36"/>
                  </a:lnTo>
                  <a:lnTo>
                    <a:pt x="3" y="36"/>
                  </a:lnTo>
                  <a:lnTo>
                    <a:pt x="3" y="36"/>
                  </a:lnTo>
                  <a:lnTo>
                    <a:pt x="3" y="37"/>
                  </a:lnTo>
                  <a:lnTo>
                    <a:pt x="3" y="38"/>
                  </a:lnTo>
                  <a:lnTo>
                    <a:pt x="2" y="40"/>
                  </a:lnTo>
                  <a:lnTo>
                    <a:pt x="2" y="42"/>
                  </a:lnTo>
                  <a:lnTo>
                    <a:pt x="1" y="44"/>
                  </a:lnTo>
                  <a:lnTo>
                    <a:pt x="1" y="46"/>
                  </a:lnTo>
                  <a:lnTo>
                    <a:pt x="0" y="47"/>
                  </a:lnTo>
                  <a:lnTo>
                    <a:pt x="0" y="48"/>
                  </a:lnTo>
                  <a:lnTo>
                    <a:pt x="1" y="49"/>
                  </a:lnTo>
                  <a:lnTo>
                    <a:pt x="1" y="50"/>
                  </a:lnTo>
                  <a:lnTo>
                    <a:pt x="1" y="50"/>
                  </a:lnTo>
                  <a:lnTo>
                    <a:pt x="2" y="51"/>
                  </a:lnTo>
                  <a:lnTo>
                    <a:pt x="3" y="52"/>
                  </a:lnTo>
                  <a:lnTo>
                    <a:pt x="5" y="53"/>
                  </a:lnTo>
                  <a:lnTo>
                    <a:pt x="6" y="53"/>
                  </a:lnTo>
                  <a:lnTo>
                    <a:pt x="8" y="54"/>
                  </a:lnTo>
                  <a:lnTo>
                    <a:pt x="9" y="54"/>
                  </a:lnTo>
                  <a:lnTo>
                    <a:pt x="10" y="53"/>
                  </a:lnTo>
                  <a:lnTo>
                    <a:pt x="12" y="53"/>
                  </a:lnTo>
                  <a:lnTo>
                    <a:pt x="13" y="53"/>
                  </a:lnTo>
                  <a:lnTo>
                    <a:pt x="15" y="52"/>
                  </a:lnTo>
                  <a:lnTo>
                    <a:pt x="16" y="51"/>
                  </a:lnTo>
                  <a:lnTo>
                    <a:pt x="17" y="50"/>
                  </a:lnTo>
                  <a:lnTo>
                    <a:pt x="19" y="49"/>
                  </a:lnTo>
                  <a:lnTo>
                    <a:pt x="20" y="47"/>
                  </a:lnTo>
                  <a:lnTo>
                    <a:pt x="21" y="46"/>
                  </a:lnTo>
                  <a:lnTo>
                    <a:pt x="24" y="43"/>
                  </a:lnTo>
                  <a:lnTo>
                    <a:pt x="26" y="40"/>
                  </a:lnTo>
                  <a:lnTo>
                    <a:pt x="28" y="37"/>
                  </a:lnTo>
                  <a:lnTo>
                    <a:pt x="30" y="34"/>
                  </a:lnTo>
                  <a:lnTo>
                    <a:pt x="31" y="31"/>
                  </a:lnTo>
                  <a:lnTo>
                    <a:pt x="32" y="30"/>
                  </a:lnTo>
                  <a:lnTo>
                    <a:pt x="32" y="29"/>
                  </a:lnTo>
                  <a:lnTo>
                    <a:pt x="33" y="28"/>
                  </a:lnTo>
                  <a:lnTo>
                    <a:pt x="33" y="27"/>
                  </a:lnTo>
                  <a:lnTo>
                    <a:pt x="34" y="26"/>
                  </a:lnTo>
                  <a:lnTo>
                    <a:pt x="34" y="26"/>
                  </a:lnTo>
                  <a:lnTo>
                    <a:pt x="34" y="25"/>
                  </a:lnTo>
                  <a:lnTo>
                    <a:pt x="34" y="25"/>
                  </a:lnTo>
                  <a:lnTo>
                    <a:pt x="34" y="25"/>
                  </a:lnTo>
                  <a:lnTo>
                    <a:pt x="34" y="25"/>
                  </a:lnTo>
                  <a:lnTo>
                    <a:pt x="35" y="24"/>
                  </a:lnTo>
                  <a:lnTo>
                    <a:pt x="35" y="24"/>
                  </a:lnTo>
                  <a:lnTo>
                    <a:pt x="36" y="23"/>
                  </a:lnTo>
                  <a:lnTo>
                    <a:pt x="38" y="21"/>
                  </a:lnTo>
                  <a:lnTo>
                    <a:pt x="39" y="20"/>
                  </a:lnTo>
                  <a:lnTo>
                    <a:pt x="41" y="18"/>
                  </a:lnTo>
                  <a:lnTo>
                    <a:pt x="43" y="16"/>
                  </a:lnTo>
                  <a:lnTo>
                    <a:pt x="44" y="14"/>
                  </a:lnTo>
                  <a:lnTo>
                    <a:pt x="46" y="13"/>
                  </a:lnTo>
                  <a:lnTo>
                    <a:pt x="48" y="11"/>
                  </a:lnTo>
                  <a:lnTo>
                    <a:pt x="50" y="9"/>
                  </a:lnTo>
                  <a:lnTo>
                    <a:pt x="51" y="8"/>
                  </a:lnTo>
                  <a:lnTo>
                    <a:pt x="52" y="6"/>
                  </a:lnTo>
                  <a:lnTo>
                    <a:pt x="53" y="5"/>
                  </a:lnTo>
                  <a:lnTo>
                    <a:pt x="54" y="5"/>
                  </a:lnTo>
                  <a:lnTo>
                    <a:pt x="54" y="4"/>
                  </a:lnTo>
                  <a:lnTo>
                    <a:pt x="54" y="4"/>
                  </a:lnTo>
                  <a:lnTo>
                    <a:pt x="54" y="4"/>
                  </a:lnTo>
                  <a:lnTo>
                    <a:pt x="54" y="3"/>
                  </a:lnTo>
                  <a:lnTo>
                    <a:pt x="54" y="3"/>
                  </a:lnTo>
                  <a:lnTo>
                    <a:pt x="54" y="3"/>
                  </a:lnTo>
                  <a:lnTo>
                    <a:pt x="53" y="2"/>
                  </a:lnTo>
                  <a:lnTo>
                    <a:pt x="52" y="2"/>
                  </a:lnTo>
                  <a:lnTo>
                    <a:pt x="51" y="1"/>
                  </a:lnTo>
                  <a:lnTo>
                    <a:pt x="50" y="1"/>
                  </a:lnTo>
                  <a:lnTo>
                    <a:pt x="49" y="1"/>
                  </a:lnTo>
                  <a:lnTo>
                    <a:pt x="47" y="0"/>
                  </a:lnTo>
                  <a:lnTo>
                    <a:pt x="46" y="0"/>
                  </a:lnTo>
                </a:path>
              </a:pathLst>
            </a:custGeom>
            <a:solidFill>
              <a:srgbClr val="6699FF"/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0589" name="Freeform 109"/>
            <p:cNvSpPr>
              <a:spLocks/>
            </p:cNvSpPr>
            <p:nvPr/>
          </p:nvSpPr>
          <p:spPr bwMode="auto">
            <a:xfrm>
              <a:off x="1892" y="2738"/>
              <a:ext cx="56" cy="56"/>
            </a:xfrm>
            <a:custGeom>
              <a:avLst/>
              <a:gdLst/>
              <a:ahLst/>
              <a:cxnLst>
                <a:cxn ang="0">
                  <a:pos x="45" y="1"/>
                </a:cxn>
                <a:cxn ang="0">
                  <a:pos x="40" y="2"/>
                </a:cxn>
                <a:cxn ang="0">
                  <a:pos x="35" y="4"/>
                </a:cxn>
                <a:cxn ang="0">
                  <a:pos x="31" y="6"/>
                </a:cxn>
                <a:cxn ang="0">
                  <a:pos x="27" y="9"/>
                </a:cxn>
                <a:cxn ang="0">
                  <a:pos x="23" y="13"/>
                </a:cxn>
                <a:cxn ang="0">
                  <a:pos x="19" y="18"/>
                </a:cxn>
                <a:cxn ang="0">
                  <a:pos x="15" y="22"/>
                </a:cxn>
                <a:cxn ang="0">
                  <a:pos x="11" y="27"/>
                </a:cxn>
                <a:cxn ang="0">
                  <a:pos x="8" y="32"/>
                </a:cxn>
                <a:cxn ang="0">
                  <a:pos x="5" y="35"/>
                </a:cxn>
                <a:cxn ang="0">
                  <a:pos x="4" y="36"/>
                </a:cxn>
                <a:cxn ang="0">
                  <a:pos x="4" y="37"/>
                </a:cxn>
                <a:cxn ang="0">
                  <a:pos x="3" y="39"/>
                </a:cxn>
                <a:cxn ang="0">
                  <a:pos x="2" y="43"/>
                </a:cxn>
                <a:cxn ang="0">
                  <a:pos x="1" y="46"/>
                </a:cxn>
                <a:cxn ang="0">
                  <a:pos x="0" y="48"/>
                </a:cxn>
                <a:cxn ang="0">
                  <a:pos x="1" y="50"/>
                </a:cxn>
                <a:cxn ang="0">
                  <a:pos x="1" y="51"/>
                </a:cxn>
                <a:cxn ang="0">
                  <a:pos x="3" y="53"/>
                </a:cxn>
                <a:cxn ang="0">
                  <a:pos x="6" y="54"/>
                </a:cxn>
                <a:cxn ang="0">
                  <a:pos x="9" y="55"/>
                </a:cxn>
                <a:cxn ang="0">
                  <a:pos x="12" y="54"/>
                </a:cxn>
                <a:cxn ang="0">
                  <a:pos x="15" y="53"/>
                </a:cxn>
                <a:cxn ang="0">
                  <a:pos x="18" y="51"/>
                </a:cxn>
                <a:cxn ang="0">
                  <a:pos x="20" y="48"/>
                </a:cxn>
                <a:cxn ang="0">
                  <a:pos x="24" y="44"/>
                </a:cxn>
                <a:cxn ang="0">
                  <a:pos x="28" y="37"/>
                </a:cxn>
                <a:cxn ang="0">
                  <a:pos x="32" y="31"/>
                </a:cxn>
                <a:cxn ang="0">
                  <a:pos x="33" y="29"/>
                </a:cxn>
                <a:cxn ang="0">
                  <a:pos x="34" y="27"/>
                </a:cxn>
                <a:cxn ang="0">
                  <a:pos x="35" y="26"/>
                </a:cxn>
                <a:cxn ang="0">
                  <a:pos x="35" y="25"/>
                </a:cxn>
                <a:cxn ang="0">
                  <a:pos x="35" y="25"/>
                </a:cxn>
                <a:cxn ang="0">
                  <a:pos x="37" y="23"/>
                </a:cxn>
                <a:cxn ang="0">
                  <a:pos x="40" y="20"/>
                </a:cxn>
                <a:cxn ang="0">
                  <a:pos x="44" y="16"/>
                </a:cxn>
                <a:cxn ang="0">
                  <a:pos x="47" y="13"/>
                </a:cxn>
                <a:cxn ang="0">
                  <a:pos x="51" y="9"/>
                </a:cxn>
                <a:cxn ang="0">
                  <a:pos x="53" y="6"/>
                </a:cxn>
                <a:cxn ang="0">
                  <a:pos x="55" y="5"/>
                </a:cxn>
                <a:cxn ang="0">
                  <a:pos x="55" y="4"/>
                </a:cxn>
                <a:cxn ang="0">
                  <a:pos x="55" y="3"/>
                </a:cxn>
                <a:cxn ang="0">
                  <a:pos x="55" y="3"/>
                </a:cxn>
                <a:cxn ang="0">
                  <a:pos x="54" y="2"/>
                </a:cxn>
                <a:cxn ang="0">
                  <a:pos x="52" y="1"/>
                </a:cxn>
                <a:cxn ang="0">
                  <a:pos x="50" y="1"/>
                </a:cxn>
                <a:cxn ang="0">
                  <a:pos x="47" y="0"/>
                </a:cxn>
              </a:cxnLst>
              <a:rect l="0" t="0" r="r" b="b"/>
              <a:pathLst>
                <a:path w="56" h="56">
                  <a:moveTo>
                    <a:pt x="47" y="0"/>
                  </a:moveTo>
                  <a:lnTo>
                    <a:pt x="45" y="1"/>
                  </a:lnTo>
                  <a:lnTo>
                    <a:pt x="42" y="2"/>
                  </a:lnTo>
                  <a:lnTo>
                    <a:pt x="40" y="2"/>
                  </a:lnTo>
                  <a:lnTo>
                    <a:pt x="38" y="3"/>
                  </a:lnTo>
                  <a:lnTo>
                    <a:pt x="35" y="4"/>
                  </a:lnTo>
                  <a:lnTo>
                    <a:pt x="33" y="5"/>
                  </a:lnTo>
                  <a:lnTo>
                    <a:pt x="31" y="6"/>
                  </a:lnTo>
                  <a:lnTo>
                    <a:pt x="29" y="7"/>
                  </a:lnTo>
                  <a:lnTo>
                    <a:pt x="27" y="9"/>
                  </a:lnTo>
                  <a:lnTo>
                    <a:pt x="25" y="11"/>
                  </a:lnTo>
                  <a:lnTo>
                    <a:pt x="23" y="13"/>
                  </a:lnTo>
                  <a:lnTo>
                    <a:pt x="21" y="15"/>
                  </a:lnTo>
                  <a:lnTo>
                    <a:pt x="19" y="18"/>
                  </a:lnTo>
                  <a:lnTo>
                    <a:pt x="17" y="20"/>
                  </a:lnTo>
                  <a:lnTo>
                    <a:pt x="15" y="22"/>
                  </a:lnTo>
                  <a:lnTo>
                    <a:pt x="13" y="25"/>
                  </a:lnTo>
                  <a:lnTo>
                    <a:pt x="11" y="27"/>
                  </a:lnTo>
                  <a:lnTo>
                    <a:pt x="9" y="30"/>
                  </a:lnTo>
                  <a:lnTo>
                    <a:pt x="8" y="32"/>
                  </a:lnTo>
                  <a:lnTo>
                    <a:pt x="6" y="33"/>
                  </a:lnTo>
                  <a:lnTo>
                    <a:pt x="5" y="35"/>
                  </a:lnTo>
                  <a:lnTo>
                    <a:pt x="5" y="36"/>
                  </a:lnTo>
                  <a:lnTo>
                    <a:pt x="4" y="36"/>
                  </a:lnTo>
                  <a:lnTo>
                    <a:pt x="4" y="37"/>
                  </a:lnTo>
                  <a:lnTo>
                    <a:pt x="4" y="37"/>
                  </a:lnTo>
                  <a:lnTo>
                    <a:pt x="4" y="37"/>
                  </a:lnTo>
                  <a:lnTo>
                    <a:pt x="3" y="39"/>
                  </a:lnTo>
                  <a:lnTo>
                    <a:pt x="3" y="41"/>
                  </a:lnTo>
                  <a:lnTo>
                    <a:pt x="2" y="43"/>
                  </a:lnTo>
                  <a:lnTo>
                    <a:pt x="1" y="45"/>
                  </a:lnTo>
                  <a:lnTo>
                    <a:pt x="1" y="46"/>
                  </a:lnTo>
                  <a:lnTo>
                    <a:pt x="1" y="47"/>
                  </a:lnTo>
                  <a:lnTo>
                    <a:pt x="0" y="48"/>
                  </a:lnTo>
                  <a:lnTo>
                    <a:pt x="0" y="49"/>
                  </a:lnTo>
                  <a:lnTo>
                    <a:pt x="1" y="50"/>
                  </a:lnTo>
                  <a:lnTo>
                    <a:pt x="1" y="51"/>
                  </a:lnTo>
                  <a:lnTo>
                    <a:pt x="1" y="51"/>
                  </a:lnTo>
                  <a:lnTo>
                    <a:pt x="2" y="52"/>
                  </a:lnTo>
                  <a:lnTo>
                    <a:pt x="3" y="53"/>
                  </a:lnTo>
                  <a:lnTo>
                    <a:pt x="5" y="54"/>
                  </a:lnTo>
                  <a:lnTo>
                    <a:pt x="6" y="54"/>
                  </a:lnTo>
                  <a:lnTo>
                    <a:pt x="8" y="55"/>
                  </a:lnTo>
                  <a:lnTo>
                    <a:pt x="9" y="55"/>
                  </a:lnTo>
                  <a:lnTo>
                    <a:pt x="11" y="54"/>
                  </a:lnTo>
                  <a:lnTo>
                    <a:pt x="12" y="54"/>
                  </a:lnTo>
                  <a:lnTo>
                    <a:pt x="13" y="53"/>
                  </a:lnTo>
                  <a:lnTo>
                    <a:pt x="15" y="53"/>
                  </a:lnTo>
                  <a:lnTo>
                    <a:pt x="16" y="52"/>
                  </a:lnTo>
                  <a:lnTo>
                    <a:pt x="18" y="51"/>
                  </a:lnTo>
                  <a:lnTo>
                    <a:pt x="19" y="49"/>
                  </a:lnTo>
                  <a:lnTo>
                    <a:pt x="20" y="48"/>
                  </a:lnTo>
                  <a:lnTo>
                    <a:pt x="22" y="47"/>
                  </a:lnTo>
                  <a:lnTo>
                    <a:pt x="24" y="44"/>
                  </a:lnTo>
                  <a:lnTo>
                    <a:pt x="26" y="41"/>
                  </a:lnTo>
                  <a:lnTo>
                    <a:pt x="28" y="37"/>
                  </a:lnTo>
                  <a:lnTo>
                    <a:pt x="30" y="34"/>
                  </a:lnTo>
                  <a:lnTo>
                    <a:pt x="32" y="31"/>
                  </a:lnTo>
                  <a:lnTo>
                    <a:pt x="33" y="30"/>
                  </a:lnTo>
                  <a:lnTo>
                    <a:pt x="33" y="29"/>
                  </a:lnTo>
                  <a:lnTo>
                    <a:pt x="34" y="28"/>
                  </a:lnTo>
                  <a:lnTo>
                    <a:pt x="34" y="27"/>
                  </a:lnTo>
                  <a:lnTo>
                    <a:pt x="35" y="26"/>
                  </a:lnTo>
                  <a:lnTo>
                    <a:pt x="35" y="26"/>
                  </a:lnTo>
                  <a:lnTo>
                    <a:pt x="35" y="25"/>
                  </a:lnTo>
                  <a:lnTo>
                    <a:pt x="35" y="25"/>
                  </a:lnTo>
                  <a:lnTo>
                    <a:pt x="35" y="25"/>
                  </a:lnTo>
                  <a:lnTo>
                    <a:pt x="35" y="25"/>
                  </a:lnTo>
                  <a:lnTo>
                    <a:pt x="36" y="24"/>
                  </a:lnTo>
                  <a:lnTo>
                    <a:pt x="37" y="23"/>
                  </a:lnTo>
                  <a:lnTo>
                    <a:pt x="39" y="21"/>
                  </a:lnTo>
                  <a:lnTo>
                    <a:pt x="40" y="20"/>
                  </a:lnTo>
                  <a:lnTo>
                    <a:pt x="42" y="18"/>
                  </a:lnTo>
                  <a:lnTo>
                    <a:pt x="44" y="16"/>
                  </a:lnTo>
                  <a:lnTo>
                    <a:pt x="45" y="14"/>
                  </a:lnTo>
                  <a:lnTo>
                    <a:pt x="47" y="13"/>
                  </a:lnTo>
                  <a:lnTo>
                    <a:pt x="49" y="11"/>
                  </a:lnTo>
                  <a:lnTo>
                    <a:pt x="51" y="9"/>
                  </a:lnTo>
                  <a:lnTo>
                    <a:pt x="52" y="8"/>
                  </a:lnTo>
                  <a:lnTo>
                    <a:pt x="53" y="6"/>
                  </a:lnTo>
                  <a:lnTo>
                    <a:pt x="54" y="5"/>
                  </a:lnTo>
                  <a:lnTo>
                    <a:pt x="55" y="5"/>
                  </a:lnTo>
                  <a:lnTo>
                    <a:pt x="55" y="4"/>
                  </a:lnTo>
                  <a:lnTo>
                    <a:pt x="55" y="4"/>
                  </a:lnTo>
                  <a:lnTo>
                    <a:pt x="55" y="4"/>
                  </a:lnTo>
                  <a:lnTo>
                    <a:pt x="55" y="3"/>
                  </a:lnTo>
                  <a:lnTo>
                    <a:pt x="55" y="3"/>
                  </a:lnTo>
                  <a:lnTo>
                    <a:pt x="55" y="3"/>
                  </a:lnTo>
                  <a:lnTo>
                    <a:pt x="55" y="2"/>
                  </a:lnTo>
                  <a:lnTo>
                    <a:pt x="54" y="2"/>
                  </a:lnTo>
                  <a:lnTo>
                    <a:pt x="54" y="2"/>
                  </a:lnTo>
                  <a:lnTo>
                    <a:pt x="52" y="1"/>
                  </a:lnTo>
                  <a:lnTo>
                    <a:pt x="51" y="1"/>
                  </a:lnTo>
                  <a:lnTo>
                    <a:pt x="50" y="1"/>
                  </a:lnTo>
                  <a:lnTo>
                    <a:pt x="48" y="0"/>
                  </a:lnTo>
                  <a:lnTo>
                    <a:pt x="47" y="0"/>
                  </a:lnTo>
                </a:path>
              </a:pathLst>
            </a:custGeom>
            <a:solidFill>
              <a:srgbClr val="6699FF"/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0590" name="Freeform 110"/>
            <p:cNvSpPr>
              <a:spLocks/>
            </p:cNvSpPr>
            <p:nvPr/>
          </p:nvSpPr>
          <p:spPr bwMode="auto">
            <a:xfrm>
              <a:off x="1972" y="2630"/>
              <a:ext cx="54" cy="55"/>
            </a:xfrm>
            <a:custGeom>
              <a:avLst/>
              <a:gdLst/>
              <a:ahLst/>
              <a:cxnLst>
                <a:cxn ang="0">
                  <a:pos x="43" y="1"/>
                </a:cxn>
                <a:cxn ang="0">
                  <a:pos x="36" y="3"/>
                </a:cxn>
                <a:cxn ang="0">
                  <a:pos x="31" y="4"/>
                </a:cxn>
                <a:cxn ang="0">
                  <a:pos x="27" y="7"/>
                </a:cxn>
                <a:cxn ang="0">
                  <a:pos x="23" y="11"/>
                </a:cxn>
                <a:cxn ang="0">
                  <a:pos x="19" y="15"/>
                </a:cxn>
                <a:cxn ang="0">
                  <a:pos x="15" y="20"/>
                </a:cxn>
                <a:cxn ang="0">
                  <a:pos x="12" y="25"/>
                </a:cxn>
                <a:cxn ang="0">
                  <a:pos x="8" y="30"/>
                </a:cxn>
                <a:cxn ang="0">
                  <a:pos x="5" y="33"/>
                </a:cxn>
                <a:cxn ang="0">
                  <a:pos x="4" y="36"/>
                </a:cxn>
                <a:cxn ang="0">
                  <a:pos x="3" y="37"/>
                </a:cxn>
                <a:cxn ang="0">
                  <a:pos x="3" y="37"/>
                </a:cxn>
                <a:cxn ang="0">
                  <a:pos x="2" y="41"/>
                </a:cxn>
                <a:cxn ang="0">
                  <a:pos x="1" y="45"/>
                </a:cxn>
                <a:cxn ang="0">
                  <a:pos x="0" y="47"/>
                </a:cxn>
                <a:cxn ang="0">
                  <a:pos x="0" y="49"/>
                </a:cxn>
                <a:cxn ang="0">
                  <a:pos x="1" y="50"/>
                </a:cxn>
                <a:cxn ang="0">
                  <a:pos x="2" y="52"/>
                </a:cxn>
                <a:cxn ang="0">
                  <a:pos x="5" y="53"/>
                </a:cxn>
                <a:cxn ang="0">
                  <a:pos x="8" y="54"/>
                </a:cxn>
                <a:cxn ang="0">
                  <a:pos x="11" y="53"/>
                </a:cxn>
                <a:cxn ang="0">
                  <a:pos x="14" y="52"/>
                </a:cxn>
                <a:cxn ang="0">
                  <a:pos x="16" y="50"/>
                </a:cxn>
                <a:cxn ang="0">
                  <a:pos x="19" y="47"/>
                </a:cxn>
                <a:cxn ang="0">
                  <a:pos x="23" y="43"/>
                </a:cxn>
                <a:cxn ang="0">
                  <a:pos x="27" y="37"/>
                </a:cxn>
                <a:cxn ang="0">
                  <a:pos x="30" y="31"/>
                </a:cxn>
                <a:cxn ang="0">
                  <a:pos x="31" y="29"/>
                </a:cxn>
                <a:cxn ang="0">
                  <a:pos x="32" y="27"/>
                </a:cxn>
                <a:cxn ang="0">
                  <a:pos x="33" y="26"/>
                </a:cxn>
                <a:cxn ang="0">
                  <a:pos x="33" y="25"/>
                </a:cxn>
                <a:cxn ang="0">
                  <a:pos x="34" y="25"/>
                </a:cxn>
                <a:cxn ang="0">
                  <a:pos x="36" y="23"/>
                </a:cxn>
                <a:cxn ang="0">
                  <a:pos x="39" y="20"/>
                </a:cxn>
                <a:cxn ang="0">
                  <a:pos x="42" y="16"/>
                </a:cxn>
                <a:cxn ang="0">
                  <a:pos x="46" y="12"/>
                </a:cxn>
                <a:cxn ang="0">
                  <a:pos x="49" y="9"/>
                </a:cxn>
                <a:cxn ang="0">
                  <a:pos x="51" y="6"/>
                </a:cxn>
                <a:cxn ang="0">
                  <a:pos x="53" y="4"/>
                </a:cxn>
                <a:cxn ang="0">
                  <a:pos x="53" y="3"/>
                </a:cxn>
                <a:cxn ang="0">
                  <a:pos x="53" y="3"/>
                </a:cxn>
                <a:cxn ang="0">
                  <a:pos x="53" y="2"/>
                </a:cxn>
                <a:cxn ang="0">
                  <a:pos x="52" y="2"/>
                </a:cxn>
                <a:cxn ang="0">
                  <a:pos x="51" y="1"/>
                </a:cxn>
                <a:cxn ang="0">
                  <a:pos x="48" y="1"/>
                </a:cxn>
                <a:cxn ang="0">
                  <a:pos x="45" y="0"/>
                </a:cxn>
              </a:cxnLst>
              <a:rect l="0" t="0" r="r" b="b"/>
              <a:pathLst>
                <a:path w="54" h="55">
                  <a:moveTo>
                    <a:pt x="45" y="0"/>
                  </a:moveTo>
                  <a:lnTo>
                    <a:pt x="43" y="1"/>
                  </a:lnTo>
                  <a:lnTo>
                    <a:pt x="40" y="1"/>
                  </a:lnTo>
                  <a:lnTo>
                    <a:pt x="36" y="3"/>
                  </a:lnTo>
                  <a:lnTo>
                    <a:pt x="33" y="4"/>
                  </a:lnTo>
                  <a:lnTo>
                    <a:pt x="31" y="4"/>
                  </a:lnTo>
                  <a:lnTo>
                    <a:pt x="29" y="6"/>
                  </a:lnTo>
                  <a:lnTo>
                    <a:pt x="27" y="7"/>
                  </a:lnTo>
                  <a:lnTo>
                    <a:pt x="25" y="9"/>
                  </a:lnTo>
                  <a:lnTo>
                    <a:pt x="23" y="11"/>
                  </a:lnTo>
                  <a:lnTo>
                    <a:pt x="21" y="13"/>
                  </a:lnTo>
                  <a:lnTo>
                    <a:pt x="19" y="15"/>
                  </a:lnTo>
                  <a:lnTo>
                    <a:pt x="17" y="17"/>
                  </a:lnTo>
                  <a:lnTo>
                    <a:pt x="15" y="20"/>
                  </a:lnTo>
                  <a:lnTo>
                    <a:pt x="14" y="23"/>
                  </a:lnTo>
                  <a:lnTo>
                    <a:pt x="12" y="25"/>
                  </a:lnTo>
                  <a:lnTo>
                    <a:pt x="10" y="27"/>
                  </a:lnTo>
                  <a:lnTo>
                    <a:pt x="8" y="30"/>
                  </a:lnTo>
                  <a:lnTo>
                    <a:pt x="7" y="32"/>
                  </a:lnTo>
                  <a:lnTo>
                    <a:pt x="5" y="33"/>
                  </a:lnTo>
                  <a:lnTo>
                    <a:pt x="4" y="35"/>
                  </a:lnTo>
                  <a:lnTo>
                    <a:pt x="4" y="36"/>
                  </a:lnTo>
                  <a:lnTo>
                    <a:pt x="3" y="37"/>
                  </a:lnTo>
                  <a:lnTo>
                    <a:pt x="3" y="37"/>
                  </a:lnTo>
                  <a:lnTo>
                    <a:pt x="3" y="37"/>
                  </a:lnTo>
                  <a:lnTo>
                    <a:pt x="3" y="37"/>
                  </a:lnTo>
                  <a:lnTo>
                    <a:pt x="3" y="39"/>
                  </a:lnTo>
                  <a:lnTo>
                    <a:pt x="2" y="41"/>
                  </a:lnTo>
                  <a:lnTo>
                    <a:pt x="1" y="43"/>
                  </a:lnTo>
                  <a:lnTo>
                    <a:pt x="1" y="45"/>
                  </a:lnTo>
                  <a:lnTo>
                    <a:pt x="0" y="47"/>
                  </a:lnTo>
                  <a:lnTo>
                    <a:pt x="0" y="47"/>
                  </a:lnTo>
                  <a:lnTo>
                    <a:pt x="0" y="48"/>
                  </a:lnTo>
                  <a:lnTo>
                    <a:pt x="0" y="49"/>
                  </a:lnTo>
                  <a:lnTo>
                    <a:pt x="0" y="50"/>
                  </a:lnTo>
                  <a:lnTo>
                    <a:pt x="1" y="50"/>
                  </a:lnTo>
                  <a:lnTo>
                    <a:pt x="1" y="51"/>
                  </a:lnTo>
                  <a:lnTo>
                    <a:pt x="2" y="52"/>
                  </a:lnTo>
                  <a:lnTo>
                    <a:pt x="4" y="53"/>
                  </a:lnTo>
                  <a:lnTo>
                    <a:pt x="5" y="53"/>
                  </a:lnTo>
                  <a:lnTo>
                    <a:pt x="7" y="54"/>
                  </a:lnTo>
                  <a:lnTo>
                    <a:pt x="8" y="54"/>
                  </a:lnTo>
                  <a:lnTo>
                    <a:pt x="9" y="53"/>
                  </a:lnTo>
                  <a:lnTo>
                    <a:pt x="11" y="53"/>
                  </a:lnTo>
                  <a:lnTo>
                    <a:pt x="12" y="53"/>
                  </a:lnTo>
                  <a:lnTo>
                    <a:pt x="14" y="52"/>
                  </a:lnTo>
                  <a:lnTo>
                    <a:pt x="15" y="51"/>
                  </a:lnTo>
                  <a:lnTo>
                    <a:pt x="16" y="50"/>
                  </a:lnTo>
                  <a:lnTo>
                    <a:pt x="18" y="49"/>
                  </a:lnTo>
                  <a:lnTo>
                    <a:pt x="19" y="47"/>
                  </a:lnTo>
                  <a:lnTo>
                    <a:pt x="20" y="46"/>
                  </a:lnTo>
                  <a:lnTo>
                    <a:pt x="23" y="43"/>
                  </a:lnTo>
                  <a:lnTo>
                    <a:pt x="25" y="40"/>
                  </a:lnTo>
                  <a:lnTo>
                    <a:pt x="27" y="37"/>
                  </a:lnTo>
                  <a:lnTo>
                    <a:pt x="29" y="34"/>
                  </a:lnTo>
                  <a:lnTo>
                    <a:pt x="30" y="31"/>
                  </a:lnTo>
                  <a:lnTo>
                    <a:pt x="31" y="30"/>
                  </a:lnTo>
                  <a:lnTo>
                    <a:pt x="31" y="29"/>
                  </a:lnTo>
                  <a:lnTo>
                    <a:pt x="32" y="28"/>
                  </a:lnTo>
                  <a:lnTo>
                    <a:pt x="32" y="27"/>
                  </a:lnTo>
                  <a:lnTo>
                    <a:pt x="33" y="26"/>
                  </a:lnTo>
                  <a:lnTo>
                    <a:pt x="33" y="26"/>
                  </a:lnTo>
                  <a:lnTo>
                    <a:pt x="33" y="25"/>
                  </a:lnTo>
                  <a:lnTo>
                    <a:pt x="33" y="25"/>
                  </a:lnTo>
                  <a:lnTo>
                    <a:pt x="33" y="25"/>
                  </a:lnTo>
                  <a:lnTo>
                    <a:pt x="34" y="25"/>
                  </a:lnTo>
                  <a:lnTo>
                    <a:pt x="34" y="24"/>
                  </a:lnTo>
                  <a:lnTo>
                    <a:pt x="36" y="23"/>
                  </a:lnTo>
                  <a:lnTo>
                    <a:pt x="37" y="21"/>
                  </a:lnTo>
                  <a:lnTo>
                    <a:pt x="39" y="20"/>
                  </a:lnTo>
                  <a:lnTo>
                    <a:pt x="40" y="18"/>
                  </a:lnTo>
                  <a:lnTo>
                    <a:pt x="42" y="16"/>
                  </a:lnTo>
                  <a:lnTo>
                    <a:pt x="44" y="14"/>
                  </a:lnTo>
                  <a:lnTo>
                    <a:pt x="46" y="12"/>
                  </a:lnTo>
                  <a:lnTo>
                    <a:pt x="47" y="11"/>
                  </a:lnTo>
                  <a:lnTo>
                    <a:pt x="49" y="9"/>
                  </a:lnTo>
                  <a:lnTo>
                    <a:pt x="50" y="7"/>
                  </a:lnTo>
                  <a:lnTo>
                    <a:pt x="51" y="6"/>
                  </a:lnTo>
                  <a:lnTo>
                    <a:pt x="52" y="4"/>
                  </a:lnTo>
                  <a:lnTo>
                    <a:pt x="53" y="4"/>
                  </a:lnTo>
                  <a:lnTo>
                    <a:pt x="53" y="4"/>
                  </a:lnTo>
                  <a:lnTo>
                    <a:pt x="53" y="3"/>
                  </a:lnTo>
                  <a:lnTo>
                    <a:pt x="53" y="3"/>
                  </a:lnTo>
                  <a:lnTo>
                    <a:pt x="53" y="3"/>
                  </a:lnTo>
                  <a:lnTo>
                    <a:pt x="53" y="2"/>
                  </a:lnTo>
                  <a:lnTo>
                    <a:pt x="53" y="2"/>
                  </a:lnTo>
                  <a:lnTo>
                    <a:pt x="53" y="2"/>
                  </a:lnTo>
                  <a:lnTo>
                    <a:pt x="52" y="2"/>
                  </a:lnTo>
                  <a:lnTo>
                    <a:pt x="52" y="1"/>
                  </a:lnTo>
                  <a:lnTo>
                    <a:pt x="51" y="1"/>
                  </a:lnTo>
                  <a:lnTo>
                    <a:pt x="49" y="1"/>
                  </a:lnTo>
                  <a:lnTo>
                    <a:pt x="48" y="1"/>
                  </a:lnTo>
                  <a:lnTo>
                    <a:pt x="46" y="0"/>
                  </a:lnTo>
                  <a:lnTo>
                    <a:pt x="45" y="0"/>
                  </a:lnTo>
                </a:path>
              </a:pathLst>
            </a:custGeom>
            <a:solidFill>
              <a:srgbClr val="6699FF"/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0591" name="Freeform 111"/>
            <p:cNvSpPr>
              <a:spLocks/>
            </p:cNvSpPr>
            <p:nvPr/>
          </p:nvSpPr>
          <p:spPr bwMode="auto">
            <a:xfrm>
              <a:off x="1900" y="2367"/>
              <a:ext cx="193" cy="226"/>
            </a:xfrm>
            <a:custGeom>
              <a:avLst/>
              <a:gdLst/>
              <a:ahLst/>
              <a:cxnLst>
                <a:cxn ang="0">
                  <a:pos x="31" y="12"/>
                </a:cxn>
                <a:cxn ang="0">
                  <a:pos x="55" y="27"/>
                </a:cxn>
                <a:cxn ang="0">
                  <a:pos x="68" y="42"/>
                </a:cxn>
                <a:cxn ang="0">
                  <a:pos x="76" y="59"/>
                </a:cxn>
                <a:cxn ang="0">
                  <a:pos x="85" y="75"/>
                </a:cxn>
                <a:cxn ang="0">
                  <a:pos x="110" y="95"/>
                </a:cxn>
                <a:cxn ang="0">
                  <a:pos x="171" y="133"/>
                </a:cxn>
                <a:cxn ang="0">
                  <a:pos x="183" y="144"/>
                </a:cxn>
                <a:cxn ang="0">
                  <a:pos x="190" y="151"/>
                </a:cxn>
                <a:cxn ang="0">
                  <a:pos x="192" y="156"/>
                </a:cxn>
                <a:cxn ang="0">
                  <a:pos x="192" y="163"/>
                </a:cxn>
                <a:cxn ang="0">
                  <a:pos x="189" y="177"/>
                </a:cxn>
                <a:cxn ang="0">
                  <a:pos x="178" y="198"/>
                </a:cxn>
                <a:cxn ang="0">
                  <a:pos x="166" y="217"/>
                </a:cxn>
                <a:cxn ang="0">
                  <a:pos x="161" y="224"/>
                </a:cxn>
                <a:cxn ang="0">
                  <a:pos x="156" y="225"/>
                </a:cxn>
                <a:cxn ang="0">
                  <a:pos x="152" y="221"/>
                </a:cxn>
                <a:cxn ang="0">
                  <a:pos x="148" y="215"/>
                </a:cxn>
                <a:cxn ang="0">
                  <a:pos x="140" y="197"/>
                </a:cxn>
                <a:cxn ang="0">
                  <a:pos x="131" y="182"/>
                </a:cxn>
                <a:cxn ang="0">
                  <a:pos x="115" y="175"/>
                </a:cxn>
                <a:cxn ang="0">
                  <a:pos x="97" y="187"/>
                </a:cxn>
                <a:cxn ang="0">
                  <a:pos x="76" y="207"/>
                </a:cxn>
                <a:cxn ang="0">
                  <a:pos x="74" y="172"/>
                </a:cxn>
                <a:cxn ang="0">
                  <a:pos x="76" y="149"/>
                </a:cxn>
                <a:cxn ang="0">
                  <a:pos x="83" y="128"/>
                </a:cxn>
                <a:cxn ang="0">
                  <a:pos x="82" y="117"/>
                </a:cxn>
                <a:cxn ang="0">
                  <a:pos x="78" y="117"/>
                </a:cxn>
                <a:cxn ang="0">
                  <a:pos x="69" y="122"/>
                </a:cxn>
                <a:cxn ang="0">
                  <a:pos x="59" y="127"/>
                </a:cxn>
                <a:cxn ang="0">
                  <a:pos x="52" y="132"/>
                </a:cxn>
                <a:cxn ang="0">
                  <a:pos x="50" y="134"/>
                </a:cxn>
                <a:cxn ang="0">
                  <a:pos x="48" y="134"/>
                </a:cxn>
                <a:cxn ang="0">
                  <a:pos x="42" y="134"/>
                </a:cxn>
                <a:cxn ang="0">
                  <a:pos x="34" y="131"/>
                </a:cxn>
                <a:cxn ang="0">
                  <a:pos x="34" y="122"/>
                </a:cxn>
                <a:cxn ang="0">
                  <a:pos x="34" y="117"/>
                </a:cxn>
                <a:cxn ang="0">
                  <a:pos x="33" y="116"/>
                </a:cxn>
                <a:cxn ang="0">
                  <a:pos x="30" y="118"/>
                </a:cxn>
                <a:cxn ang="0">
                  <a:pos x="22" y="118"/>
                </a:cxn>
                <a:cxn ang="0">
                  <a:pos x="16" y="113"/>
                </a:cxn>
                <a:cxn ang="0">
                  <a:pos x="8" y="105"/>
                </a:cxn>
                <a:cxn ang="0">
                  <a:pos x="1" y="94"/>
                </a:cxn>
                <a:cxn ang="0">
                  <a:pos x="1" y="84"/>
                </a:cxn>
                <a:cxn ang="0">
                  <a:pos x="5" y="71"/>
                </a:cxn>
                <a:cxn ang="0">
                  <a:pos x="14" y="48"/>
                </a:cxn>
                <a:cxn ang="0">
                  <a:pos x="29" y="9"/>
                </a:cxn>
                <a:cxn ang="0">
                  <a:pos x="31" y="0"/>
                </a:cxn>
                <a:cxn ang="0">
                  <a:pos x="29" y="4"/>
                </a:cxn>
                <a:cxn ang="0">
                  <a:pos x="23" y="10"/>
                </a:cxn>
                <a:cxn ang="0">
                  <a:pos x="20" y="11"/>
                </a:cxn>
                <a:cxn ang="0">
                  <a:pos x="19" y="6"/>
                </a:cxn>
              </a:cxnLst>
              <a:rect l="0" t="0" r="r" b="b"/>
              <a:pathLst>
                <a:path w="193" h="226">
                  <a:moveTo>
                    <a:pt x="19" y="6"/>
                  </a:moveTo>
                  <a:lnTo>
                    <a:pt x="24" y="9"/>
                  </a:lnTo>
                  <a:lnTo>
                    <a:pt x="31" y="12"/>
                  </a:lnTo>
                  <a:lnTo>
                    <a:pt x="43" y="19"/>
                  </a:lnTo>
                  <a:lnTo>
                    <a:pt x="49" y="23"/>
                  </a:lnTo>
                  <a:lnTo>
                    <a:pt x="55" y="27"/>
                  </a:lnTo>
                  <a:lnTo>
                    <a:pt x="60" y="32"/>
                  </a:lnTo>
                  <a:lnTo>
                    <a:pt x="65" y="37"/>
                  </a:lnTo>
                  <a:lnTo>
                    <a:pt x="68" y="42"/>
                  </a:lnTo>
                  <a:lnTo>
                    <a:pt x="71" y="48"/>
                  </a:lnTo>
                  <a:lnTo>
                    <a:pt x="74" y="53"/>
                  </a:lnTo>
                  <a:lnTo>
                    <a:pt x="76" y="59"/>
                  </a:lnTo>
                  <a:lnTo>
                    <a:pt x="79" y="65"/>
                  </a:lnTo>
                  <a:lnTo>
                    <a:pt x="82" y="70"/>
                  </a:lnTo>
                  <a:lnTo>
                    <a:pt x="85" y="75"/>
                  </a:lnTo>
                  <a:lnTo>
                    <a:pt x="90" y="80"/>
                  </a:lnTo>
                  <a:lnTo>
                    <a:pt x="99" y="87"/>
                  </a:lnTo>
                  <a:lnTo>
                    <a:pt x="110" y="95"/>
                  </a:lnTo>
                  <a:lnTo>
                    <a:pt x="130" y="108"/>
                  </a:lnTo>
                  <a:lnTo>
                    <a:pt x="150" y="121"/>
                  </a:lnTo>
                  <a:lnTo>
                    <a:pt x="171" y="133"/>
                  </a:lnTo>
                  <a:lnTo>
                    <a:pt x="176" y="138"/>
                  </a:lnTo>
                  <a:lnTo>
                    <a:pt x="180" y="141"/>
                  </a:lnTo>
                  <a:lnTo>
                    <a:pt x="183" y="144"/>
                  </a:lnTo>
                  <a:lnTo>
                    <a:pt x="186" y="147"/>
                  </a:lnTo>
                  <a:lnTo>
                    <a:pt x="188" y="149"/>
                  </a:lnTo>
                  <a:lnTo>
                    <a:pt x="190" y="151"/>
                  </a:lnTo>
                  <a:lnTo>
                    <a:pt x="191" y="153"/>
                  </a:lnTo>
                  <a:lnTo>
                    <a:pt x="192" y="154"/>
                  </a:lnTo>
                  <a:lnTo>
                    <a:pt x="192" y="156"/>
                  </a:lnTo>
                  <a:lnTo>
                    <a:pt x="192" y="158"/>
                  </a:lnTo>
                  <a:lnTo>
                    <a:pt x="192" y="160"/>
                  </a:lnTo>
                  <a:lnTo>
                    <a:pt x="192" y="163"/>
                  </a:lnTo>
                  <a:lnTo>
                    <a:pt x="191" y="167"/>
                  </a:lnTo>
                  <a:lnTo>
                    <a:pt x="190" y="172"/>
                  </a:lnTo>
                  <a:lnTo>
                    <a:pt x="189" y="177"/>
                  </a:lnTo>
                  <a:lnTo>
                    <a:pt x="188" y="183"/>
                  </a:lnTo>
                  <a:lnTo>
                    <a:pt x="183" y="191"/>
                  </a:lnTo>
                  <a:lnTo>
                    <a:pt x="178" y="198"/>
                  </a:lnTo>
                  <a:lnTo>
                    <a:pt x="173" y="206"/>
                  </a:lnTo>
                  <a:lnTo>
                    <a:pt x="168" y="214"/>
                  </a:lnTo>
                  <a:lnTo>
                    <a:pt x="166" y="217"/>
                  </a:lnTo>
                  <a:lnTo>
                    <a:pt x="164" y="221"/>
                  </a:lnTo>
                  <a:lnTo>
                    <a:pt x="162" y="222"/>
                  </a:lnTo>
                  <a:lnTo>
                    <a:pt x="161" y="224"/>
                  </a:lnTo>
                  <a:lnTo>
                    <a:pt x="160" y="225"/>
                  </a:lnTo>
                  <a:lnTo>
                    <a:pt x="158" y="225"/>
                  </a:lnTo>
                  <a:lnTo>
                    <a:pt x="156" y="225"/>
                  </a:lnTo>
                  <a:lnTo>
                    <a:pt x="155" y="224"/>
                  </a:lnTo>
                  <a:lnTo>
                    <a:pt x="153" y="223"/>
                  </a:lnTo>
                  <a:lnTo>
                    <a:pt x="152" y="221"/>
                  </a:lnTo>
                  <a:lnTo>
                    <a:pt x="150" y="218"/>
                  </a:lnTo>
                  <a:lnTo>
                    <a:pt x="149" y="216"/>
                  </a:lnTo>
                  <a:lnTo>
                    <a:pt x="148" y="215"/>
                  </a:lnTo>
                  <a:lnTo>
                    <a:pt x="145" y="208"/>
                  </a:lnTo>
                  <a:lnTo>
                    <a:pt x="143" y="202"/>
                  </a:lnTo>
                  <a:lnTo>
                    <a:pt x="140" y="197"/>
                  </a:lnTo>
                  <a:lnTo>
                    <a:pt x="138" y="192"/>
                  </a:lnTo>
                  <a:lnTo>
                    <a:pt x="134" y="187"/>
                  </a:lnTo>
                  <a:lnTo>
                    <a:pt x="131" y="182"/>
                  </a:lnTo>
                  <a:lnTo>
                    <a:pt x="127" y="177"/>
                  </a:lnTo>
                  <a:lnTo>
                    <a:pt x="122" y="172"/>
                  </a:lnTo>
                  <a:lnTo>
                    <a:pt x="115" y="175"/>
                  </a:lnTo>
                  <a:lnTo>
                    <a:pt x="109" y="179"/>
                  </a:lnTo>
                  <a:lnTo>
                    <a:pt x="103" y="183"/>
                  </a:lnTo>
                  <a:lnTo>
                    <a:pt x="97" y="187"/>
                  </a:lnTo>
                  <a:lnTo>
                    <a:pt x="87" y="196"/>
                  </a:lnTo>
                  <a:lnTo>
                    <a:pt x="82" y="201"/>
                  </a:lnTo>
                  <a:lnTo>
                    <a:pt x="76" y="207"/>
                  </a:lnTo>
                  <a:lnTo>
                    <a:pt x="75" y="195"/>
                  </a:lnTo>
                  <a:lnTo>
                    <a:pt x="75" y="184"/>
                  </a:lnTo>
                  <a:lnTo>
                    <a:pt x="74" y="172"/>
                  </a:lnTo>
                  <a:lnTo>
                    <a:pt x="73" y="160"/>
                  </a:lnTo>
                  <a:lnTo>
                    <a:pt x="74" y="155"/>
                  </a:lnTo>
                  <a:lnTo>
                    <a:pt x="76" y="149"/>
                  </a:lnTo>
                  <a:lnTo>
                    <a:pt x="80" y="139"/>
                  </a:lnTo>
                  <a:lnTo>
                    <a:pt x="82" y="134"/>
                  </a:lnTo>
                  <a:lnTo>
                    <a:pt x="83" y="128"/>
                  </a:lnTo>
                  <a:lnTo>
                    <a:pt x="84" y="123"/>
                  </a:lnTo>
                  <a:lnTo>
                    <a:pt x="83" y="118"/>
                  </a:lnTo>
                  <a:lnTo>
                    <a:pt x="82" y="117"/>
                  </a:lnTo>
                  <a:lnTo>
                    <a:pt x="82" y="117"/>
                  </a:lnTo>
                  <a:lnTo>
                    <a:pt x="80" y="116"/>
                  </a:lnTo>
                  <a:lnTo>
                    <a:pt x="78" y="117"/>
                  </a:lnTo>
                  <a:lnTo>
                    <a:pt x="75" y="118"/>
                  </a:lnTo>
                  <a:lnTo>
                    <a:pt x="72" y="120"/>
                  </a:lnTo>
                  <a:lnTo>
                    <a:pt x="69" y="122"/>
                  </a:lnTo>
                  <a:lnTo>
                    <a:pt x="67" y="124"/>
                  </a:lnTo>
                  <a:lnTo>
                    <a:pt x="64" y="125"/>
                  </a:lnTo>
                  <a:lnTo>
                    <a:pt x="59" y="127"/>
                  </a:lnTo>
                  <a:lnTo>
                    <a:pt x="56" y="129"/>
                  </a:lnTo>
                  <a:lnTo>
                    <a:pt x="54" y="131"/>
                  </a:lnTo>
                  <a:lnTo>
                    <a:pt x="52" y="132"/>
                  </a:lnTo>
                  <a:lnTo>
                    <a:pt x="51" y="133"/>
                  </a:lnTo>
                  <a:lnTo>
                    <a:pt x="50" y="133"/>
                  </a:lnTo>
                  <a:lnTo>
                    <a:pt x="50" y="134"/>
                  </a:lnTo>
                  <a:lnTo>
                    <a:pt x="50" y="134"/>
                  </a:lnTo>
                  <a:lnTo>
                    <a:pt x="49" y="134"/>
                  </a:lnTo>
                  <a:lnTo>
                    <a:pt x="48" y="134"/>
                  </a:lnTo>
                  <a:lnTo>
                    <a:pt x="47" y="134"/>
                  </a:lnTo>
                  <a:lnTo>
                    <a:pt x="45" y="134"/>
                  </a:lnTo>
                  <a:lnTo>
                    <a:pt x="42" y="134"/>
                  </a:lnTo>
                  <a:lnTo>
                    <a:pt x="39" y="135"/>
                  </a:lnTo>
                  <a:lnTo>
                    <a:pt x="34" y="136"/>
                  </a:lnTo>
                  <a:lnTo>
                    <a:pt x="34" y="131"/>
                  </a:lnTo>
                  <a:lnTo>
                    <a:pt x="34" y="128"/>
                  </a:lnTo>
                  <a:lnTo>
                    <a:pt x="34" y="125"/>
                  </a:lnTo>
                  <a:lnTo>
                    <a:pt x="34" y="122"/>
                  </a:lnTo>
                  <a:lnTo>
                    <a:pt x="34" y="120"/>
                  </a:lnTo>
                  <a:lnTo>
                    <a:pt x="34" y="118"/>
                  </a:lnTo>
                  <a:lnTo>
                    <a:pt x="34" y="117"/>
                  </a:lnTo>
                  <a:lnTo>
                    <a:pt x="34" y="116"/>
                  </a:lnTo>
                  <a:lnTo>
                    <a:pt x="34" y="115"/>
                  </a:lnTo>
                  <a:lnTo>
                    <a:pt x="33" y="116"/>
                  </a:lnTo>
                  <a:lnTo>
                    <a:pt x="33" y="116"/>
                  </a:lnTo>
                  <a:lnTo>
                    <a:pt x="32" y="117"/>
                  </a:lnTo>
                  <a:lnTo>
                    <a:pt x="30" y="118"/>
                  </a:lnTo>
                  <a:lnTo>
                    <a:pt x="28" y="119"/>
                  </a:lnTo>
                  <a:lnTo>
                    <a:pt x="26" y="119"/>
                  </a:lnTo>
                  <a:lnTo>
                    <a:pt x="22" y="118"/>
                  </a:lnTo>
                  <a:lnTo>
                    <a:pt x="20" y="117"/>
                  </a:lnTo>
                  <a:lnTo>
                    <a:pt x="19" y="115"/>
                  </a:lnTo>
                  <a:lnTo>
                    <a:pt x="16" y="113"/>
                  </a:lnTo>
                  <a:lnTo>
                    <a:pt x="14" y="111"/>
                  </a:lnTo>
                  <a:lnTo>
                    <a:pt x="11" y="108"/>
                  </a:lnTo>
                  <a:lnTo>
                    <a:pt x="8" y="105"/>
                  </a:lnTo>
                  <a:lnTo>
                    <a:pt x="5" y="101"/>
                  </a:lnTo>
                  <a:lnTo>
                    <a:pt x="2" y="96"/>
                  </a:lnTo>
                  <a:lnTo>
                    <a:pt x="1" y="94"/>
                  </a:lnTo>
                  <a:lnTo>
                    <a:pt x="0" y="92"/>
                  </a:lnTo>
                  <a:lnTo>
                    <a:pt x="0" y="89"/>
                  </a:lnTo>
                  <a:lnTo>
                    <a:pt x="1" y="84"/>
                  </a:lnTo>
                  <a:lnTo>
                    <a:pt x="2" y="80"/>
                  </a:lnTo>
                  <a:lnTo>
                    <a:pt x="4" y="76"/>
                  </a:lnTo>
                  <a:lnTo>
                    <a:pt x="5" y="71"/>
                  </a:lnTo>
                  <a:lnTo>
                    <a:pt x="7" y="67"/>
                  </a:lnTo>
                  <a:lnTo>
                    <a:pt x="8" y="63"/>
                  </a:lnTo>
                  <a:lnTo>
                    <a:pt x="14" y="48"/>
                  </a:lnTo>
                  <a:lnTo>
                    <a:pt x="20" y="32"/>
                  </a:lnTo>
                  <a:lnTo>
                    <a:pt x="26" y="17"/>
                  </a:lnTo>
                  <a:lnTo>
                    <a:pt x="29" y="9"/>
                  </a:lnTo>
                  <a:lnTo>
                    <a:pt x="31" y="1"/>
                  </a:lnTo>
                  <a:lnTo>
                    <a:pt x="31" y="0"/>
                  </a:lnTo>
                  <a:lnTo>
                    <a:pt x="31" y="0"/>
                  </a:lnTo>
                  <a:lnTo>
                    <a:pt x="31" y="0"/>
                  </a:lnTo>
                  <a:lnTo>
                    <a:pt x="30" y="2"/>
                  </a:lnTo>
                  <a:lnTo>
                    <a:pt x="29" y="4"/>
                  </a:lnTo>
                  <a:lnTo>
                    <a:pt x="27" y="6"/>
                  </a:lnTo>
                  <a:lnTo>
                    <a:pt x="25" y="9"/>
                  </a:lnTo>
                  <a:lnTo>
                    <a:pt x="23" y="10"/>
                  </a:lnTo>
                  <a:lnTo>
                    <a:pt x="21" y="11"/>
                  </a:lnTo>
                  <a:lnTo>
                    <a:pt x="20" y="11"/>
                  </a:lnTo>
                  <a:lnTo>
                    <a:pt x="20" y="11"/>
                  </a:lnTo>
                  <a:lnTo>
                    <a:pt x="20" y="10"/>
                  </a:lnTo>
                  <a:lnTo>
                    <a:pt x="20" y="8"/>
                  </a:lnTo>
                  <a:lnTo>
                    <a:pt x="19" y="6"/>
                  </a:lnTo>
                </a:path>
              </a:pathLst>
            </a:custGeom>
            <a:solidFill>
              <a:srgbClr val="6699FF"/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</p:grpSp>
      <p:grpSp>
        <p:nvGrpSpPr>
          <p:cNvPr id="20602" name="Group 122"/>
          <p:cNvGrpSpPr>
            <a:grpSpLocks/>
          </p:cNvGrpSpPr>
          <p:nvPr/>
        </p:nvGrpSpPr>
        <p:grpSpPr bwMode="auto">
          <a:xfrm>
            <a:off x="3432175" y="4562475"/>
            <a:ext cx="2684463" cy="1173163"/>
            <a:chOff x="2162" y="2874"/>
            <a:chExt cx="1691" cy="739"/>
          </a:xfrm>
        </p:grpSpPr>
        <p:sp>
          <p:nvSpPr>
            <p:cNvPr id="20593" name="Freeform 113"/>
            <p:cNvSpPr>
              <a:spLocks/>
            </p:cNvSpPr>
            <p:nvPr/>
          </p:nvSpPr>
          <p:spPr bwMode="auto">
            <a:xfrm>
              <a:off x="2519" y="2874"/>
              <a:ext cx="1334" cy="308"/>
            </a:xfrm>
            <a:custGeom>
              <a:avLst/>
              <a:gdLst/>
              <a:ahLst/>
              <a:cxnLst>
                <a:cxn ang="0">
                  <a:pos x="17" y="299"/>
                </a:cxn>
                <a:cxn ang="0">
                  <a:pos x="45" y="285"/>
                </a:cxn>
                <a:cxn ang="0">
                  <a:pos x="73" y="274"/>
                </a:cxn>
                <a:cxn ang="0">
                  <a:pos x="100" y="267"/>
                </a:cxn>
                <a:cxn ang="0">
                  <a:pos x="134" y="260"/>
                </a:cxn>
                <a:cxn ang="0">
                  <a:pos x="171" y="252"/>
                </a:cxn>
                <a:cxn ang="0">
                  <a:pos x="196" y="247"/>
                </a:cxn>
                <a:cxn ang="0">
                  <a:pos x="215" y="243"/>
                </a:cxn>
                <a:cxn ang="0">
                  <a:pos x="228" y="243"/>
                </a:cxn>
                <a:cxn ang="0">
                  <a:pos x="241" y="244"/>
                </a:cxn>
                <a:cxn ang="0">
                  <a:pos x="250" y="244"/>
                </a:cxn>
                <a:cxn ang="0">
                  <a:pos x="262" y="241"/>
                </a:cxn>
                <a:cxn ang="0">
                  <a:pos x="282" y="236"/>
                </a:cxn>
                <a:cxn ang="0">
                  <a:pos x="307" y="225"/>
                </a:cxn>
                <a:cxn ang="0">
                  <a:pos x="322" y="219"/>
                </a:cxn>
                <a:cxn ang="0">
                  <a:pos x="328" y="217"/>
                </a:cxn>
                <a:cxn ang="0">
                  <a:pos x="356" y="216"/>
                </a:cxn>
                <a:cxn ang="0">
                  <a:pos x="384" y="213"/>
                </a:cxn>
                <a:cxn ang="0">
                  <a:pos x="409" y="208"/>
                </a:cxn>
                <a:cxn ang="0">
                  <a:pos x="437" y="201"/>
                </a:cxn>
                <a:cxn ang="0">
                  <a:pos x="488" y="180"/>
                </a:cxn>
                <a:cxn ang="0">
                  <a:pos x="540" y="156"/>
                </a:cxn>
                <a:cxn ang="0">
                  <a:pos x="550" y="155"/>
                </a:cxn>
                <a:cxn ang="0">
                  <a:pos x="569" y="153"/>
                </a:cxn>
                <a:cxn ang="0">
                  <a:pos x="578" y="152"/>
                </a:cxn>
                <a:cxn ang="0">
                  <a:pos x="606" y="142"/>
                </a:cxn>
                <a:cxn ang="0">
                  <a:pos x="661" y="120"/>
                </a:cxn>
                <a:cxn ang="0">
                  <a:pos x="697" y="108"/>
                </a:cxn>
                <a:cxn ang="0">
                  <a:pos x="723" y="103"/>
                </a:cxn>
                <a:cxn ang="0">
                  <a:pos x="757" y="92"/>
                </a:cxn>
                <a:cxn ang="0">
                  <a:pos x="791" y="78"/>
                </a:cxn>
                <a:cxn ang="0">
                  <a:pos x="823" y="65"/>
                </a:cxn>
                <a:cxn ang="0">
                  <a:pos x="842" y="64"/>
                </a:cxn>
                <a:cxn ang="0">
                  <a:pos x="847" y="62"/>
                </a:cxn>
                <a:cxn ang="0">
                  <a:pos x="853" y="58"/>
                </a:cxn>
                <a:cxn ang="0">
                  <a:pos x="870" y="51"/>
                </a:cxn>
                <a:cxn ang="0">
                  <a:pos x="911" y="39"/>
                </a:cxn>
                <a:cxn ang="0">
                  <a:pos x="973" y="21"/>
                </a:cxn>
                <a:cxn ang="0">
                  <a:pos x="1002" y="11"/>
                </a:cxn>
                <a:cxn ang="0">
                  <a:pos x="1030" y="16"/>
                </a:cxn>
                <a:cxn ang="0">
                  <a:pos x="1051" y="17"/>
                </a:cxn>
                <a:cxn ang="0">
                  <a:pos x="1069" y="16"/>
                </a:cxn>
                <a:cxn ang="0">
                  <a:pos x="1083" y="12"/>
                </a:cxn>
                <a:cxn ang="0">
                  <a:pos x="1092" y="10"/>
                </a:cxn>
                <a:cxn ang="0">
                  <a:pos x="1107" y="12"/>
                </a:cxn>
                <a:cxn ang="0">
                  <a:pos x="1130" y="16"/>
                </a:cxn>
                <a:cxn ang="0">
                  <a:pos x="1177" y="25"/>
                </a:cxn>
                <a:cxn ang="0">
                  <a:pos x="1201" y="27"/>
                </a:cxn>
                <a:cxn ang="0">
                  <a:pos x="1216" y="27"/>
                </a:cxn>
                <a:cxn ang="0">
                  <a:pos x="1243" y="23"/>
                </a:cxn>
                <a:cxn ang="0">
                  <a:pos x="1273" y="15"/>
                </a:cxn>
                <a:cxn ang="0">
                  <a:pos x="1303" y="5"/>
                </a:cxn>
                <a:cxn ang="0">
                  <a:pos x="1320" y="0"/>
                </a:cxn>
                <a:cxn ang="0">
                  <a:pos x="1331" y="1"/>
                </a:cxn>
              </a:cxnLst>
              <a:rect l="0" t="0" r="r" b="b"/>
              <a:pathLst>
                <a:path w="1334" h="308">
                  <a:moveTo>
                    <a:pt x="0" y="307"/>
                  </a:moveTo>
                  <a:lnTo>
                    <a:pt x="17" y="299"/>
                  </a:lnTo>
                  <a:lnTo>
                    <a:pt x="32" y="292"/>
                  </a:lnTo>
                  <a:lnTo>
                    <a:pt x="45" y="285"/>
                  </a:lnTo>
                  <a:lnTo>
                    <a:pt x="58" y="279"/>
                  </a:lnTo>
                  <a:lnTo>
                    <a:pt x="73" y="274"/>
                  </a:lnTo>
                  <a:lnTo>
                    <a:pt x="85" y="270"/>
                  </a:lnTo>
                  <a:lnTo>
                    <a:pt x="100" y="267"/>
                  </a:lnTo>
                  <a:lnTo>
                    <a:pt x="115" y="263"/>
                  </a:lnTo>
                  <a:lnTo>
                    <a:pt x="134" y="260"/>
                  </a:lnTo>
                  <a:lnTo>
                    <a:pt x="151" y="256"/>
                  </a:lnTo>
                  <a:lnTo>
                    <a:pt x="171" y="252"/>
                  </a:lnTo>
                  <a:lnTo>
                    <a:pt x="188" y="249"/>
                  </a:lnTo>
                  <a:lnTo>
                    <a:pt x="196" y="247"/>
                  </a:lnTo>
                  <a:lnTo>
                    <a:pt x="207" y="245"/>
                  </a:lnTo>
                  <a:lnTo>
                    <a:pt x="215" y="243"/>
                  </a:lnTo>
                  <a:lnTo>
                    <a:pt x="220" y="242"/>
                  </a:lnTo>
                  <a:lnTo>
                    <a:pt x="228" y="243"/>
                  </a:lnTo>
                  <a:lnTo>
                    <a:pt x="235" y="244"/>
                  </a:lnTo>
                  <a:lnTo>
                    <a:pt x="241" y="244"/>
                  </a:lnTo>
                  <a:lnTo>
                    <a:pt x="245" y="244"/>
                  </a:lnTo>
                  <a:lnTo>
                    <a:pt x="250" y="244"/>
                  </a:lnTo>
                  <a:lnTo>
                    <a:pt x="256" y="243"/>
                  </a:lnTo>
                  <a:lnTo>
                    <a:pt x="262" y="241"/>
                  </a:lnTo>
                  <a:lnTo>
                    <a:pt x="273" y="238"/>
                  </a:lnTo>
                  <a:lnTo>
                    <a:pt x="282" y="236"/>
                  </a:lnTo>
                  <a:lnTo>
                    <a:pt x="290" y="232"/>
                  </a:lnTo>
                  <a:lnTo>
                    <a:pt x="307" y="225"/>
                  </a:lnTo>
                  <a:lnTo>
                    <a:pt x="316" y="222"/>
                  </a:lnTo>
                  <a:lnTo>
                    <a:pt x="322" y="219"/>
                  </a:lnTo>
                  <a:lnTo>
                    <a:pt x="326" y="217"/>
                  </a:lnTo>
                  <a:lnTo>
                    <a:pt x="328" y="217"/>
                  </a:lnTo>
                  <a:lnTo>
                    <a:pt x="343" y="217"/>
                  </a:lnTo>
                  <a:lnTo>
                    <a:pt x="356" y="216"/>
                  </a:lnTo>
                  <a:lnTo>
                    <a:pt x="371" y="215"/>
                  </a:lnTo>
                  <a:lnTo>
                    <a:pt x="384" y="213"/>
                  </a:lnTo>
                  <a:lnTo>
                    <a:pt x="397" y="211"/>
                  </a:lnTo>
                  <a:lnTo>
                    <a:pt x="409" y="208"/>
                  </a:lnTo>
                  <a:lnTo>
                    <a:pt x="424" y="205"/>
                  </a:lnTo>
                  <a:lnTo>
                    <a:pt x="437" y="201"/>
                  </a:lnTo>
                  <a:lnTo>
                    <a:pt x="463" y="191"/>
                  </a:lnTo>
                  <a:lnTo>
                    <a:pt x="488" y="180"/>
                  </a:lnTo>
                  <a:lnTo>
                    <a:pt x="514" y="169"/>
                  </a:lnTo>
                  <a:lnTo>
                    <a:pt x="540" y="156"/>
                  </a:lnTo>
                  <a:lnTo>
                    <a:pt x="544" y="155"/>
                  </a:lnTo>
                  <a:lnTo>
                    <a:pt x="550" y="155"/>
                  </a:lnTo>
                  <a:lnTo>
                    <a:pt x="559" y="154"/>
                  </a:lnTo>
                  <a:lnTo>
                    <a:pt x="569" y="153"/>
                  </a:lnTo>
                  <a:lnTo>
                    <a:pt x="574" y="153"/>
                  </a:lnTo>
                  <a:lnTo>
                    <a:pt x="578" y="152"/>
                  </a:lnTo>
                  <a:lnTo>
                    <a:pt x="591" y="147"/>
                  </a:lnTo>
                  <a:lnTo>
                    <a:pt x="606" y="142"/>
                  </a:lnTo>
                  <a:lnTo>
                    <a:pt x="633" y="132"/>
                  </a:lnTo>
                  <a:lnTo>
                    <a:pt x="661" y="120"/>
                  </a:lnTo>
                  <a:lnTo>
                    <a:pt x="689" y="109"/>
                  </a:lnTo>
                  <a:lnTo>
                    <a:pt x="697" y="108"/>
                  </a:lnTo>
                  <a:lnTo>
                    <a:pt x="706" y="107"/>
                  </a:lnTo>
                  <a:lnTo>
                    <a:pt x="723" y="103"/>
                  </a:lnTo>
                  <a:lnTo>
                    <a:pt x="740" y="98"/>
                  </a:lnTo>
                  <a:lnTo>
                    <a:pt x="757" y="92"/>
                  </a:lnTo>
                  <a:lnTo>
                    <a:pt x="774" y="85"/>
                  </a:lnTo>
                  <a:lnTo>
                    <a:pt x="791" y="78"/>
                  </a:lnTo>
                  <a:lnTo>
                    <a:pt x="806" y="71"/>
                  </a:lnTo>
                  <a:lnTo>
                    <a:pt x="823" y="65"/>
                  </a:lnTo>
                  <a:lnTo>
                    <a:pt x="836" y="64"/>
                  </a:lnTo>
                  <a:lnTo>
                    <a:pt x="842" y="64"/>
                  </a:lnTo>
                  <a:lnTo>
                    <a:pt x="845" y="63"/>
                  </a:lnTo>
                  <a:lnTo>
                    <a:pt x="847" y="62"/>
                  </a:lnTo>
                  <a:lnTo>
                    <a:pt x="849" y="61"/>
                  </a:lnTo>
                  <a:lnTo>
                    <a:pt x="853" y="58"/>
                  </a:lnTo>
                  <a:lnTo>
                    <a:pt x="864" y="54"/>
                  </a:lnTo>
                  <a:lnTo>
                    <a:pt x="870" y="51"/>
                  </a:lnTo>
                  <a:lnTo>
                    <a:pt x="881" y="48"/>
                  </a:lnTo>
                  <a:lnTo>
                    <a:pt x="911" y="39"/>
                  </a:lnTo>
                  <a:lnTo>
                    <a:pt x="943" y="30"/>
                  </a:lnTo>
                  <a:lnTo>
                    <a:pt x="973" y="21"/>
                  </a:lnTo>
                  <a:lnTo>
                    <a:pt x="987" y="16"/>
                  </a:lnTo>
                  <a:lnTo>
                    <a:pt x="1002" y="11"/>
                  </a:lnTo>
                  <a:lnTo>
                    <a:pt x="1015" y="14"/>
                  </a:lnTo>
                  <a:lnTo>
                    <a:pt x="1030" y="16"/>
                  </a:lnTo>
                  <a:lnTo>
                    <a:pt x="1045" y="17"/>
                  </a:lnTo>
                  <a:lnTo>
                    <a:pt x="1051" y="17"/>
                  </a:lnTo>
                  <a:lnTo>
                    <a:pt x="1058" y="17"/>
                  </a:lnTo>
                  <a:lnTo>
                    <a:pt x="1069" y="16"/>
                  </a:lnTo>
                  <a:lnTo>
                    <a:pt x="1075" y="14"/>
                  </a:lnTo>
                  <a:lnTo>
                    <a:pt x="1083" y="12"/>
                  </a:lnTo>
                  <a:lnTo>
                    <a:pt x="1088" y="11"/>
                  </a:lnTo>
                  <a:lnTo>
                    <a:pt x="1092" y="10"/>
                  </a:lnTo>
                  <a:lnTo>
                    <a:pt x="1098" y="11"/>
                  </a:lnTo>
                  <a:lnTo>
                    <a:pt x="1107" y="12"/>
                  </a:lnTo>
                  <a:lnTo>
                    <a:pt x="1120" y="13"/>
                  </a:lnTo>
                  <a:lnTo>
                    <a:pt x="1130" y="16"/>
                  </a:lnTo>
                  <a:lnTo>
                    <a:pt x="1154" y="20"/>
                  </a:lnTo>
                  <a:lnTo>
                    <a:pt x="1177" y="25"/>
                  </a:lnTo>
                  <a:lnTo>
                    <a:pt x="1188" y="26"/>
                  </a:lnTo>
                  <a:lnTo>
                    <a:pt x="1201" y="27"/>
                  </a:lnTo>
                  <a:lnTo>
                    <a:pt x="1207" y="28"/>
                  </a:lnTo>
                  <a:lnTo>
                    <a:pt x="1216" y="27"/>
                  </a:lnTo>
                  <a:lnTo>
                    <a:pt x="1228" y="26"/>
                  </a:lnTo>
                  <a:lnTo>
                    <a:pt x="1243" y="23"/>
                  </a:lnTo>
                  <a:lnTo>
                    <a:pt x="1258" y="19"/>
                  </a:lnTo>
                  <a:lnTo>
                    <a:pt x="1273" y="15"/>
                  </a:lnTo>
                  <a:lnTo>
                    <a:pt x="1288" y="10"/>
                  </a:lnTo>
                  <a:lnTo>
                    <a:pt x="1303" y="5"/>
                  </a:lnTo>
                  <a:lnTo>
                    <a:pt x="1316" y="0"/>
                  </a:lnTo>
                  <a:lnTo>
                    <a:pt x="1320" y="0"/>
                  </a:lnTo>
                  <a:lnTo>
                    <a:pt x="1327" y="0"/>
                  </a:lnTo>
                  <a:lnTo>
                    <a:pt x="1331" y="1"/>
                  </a:lnTo>
                  <a:lnTo>
                    <a:pt x="1333" y="1"/>
                  </a:lnTo>
                </a:path>
              </a:pathLst>
            </a:custGeom>
            <a:noFill/>
            <a:ln w="76200" cap="rnd" cmpd="sng">
              <a:solidFill>
                <a:srgbClr val="996633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0594" name="Freeform 114"/>
            <p:cNvSpPr>
              <a:spLocks/>
            </p:cNvSpPr>
            <p:nvPr/>
          </p:nvSpPr>
          <p:spPr bwMode="auto">
            <a:xfrm>
              <a:off x="2162" y="3071"/>
              <a:ext cx="402" cy="249"/>
            </a:xfrm>
            <a:custGeom>
              <a:avLst/>
              <a:gdLst/>
              <a:ahLst/>
              <a:cxnLst>
                <a:cxn ang="0">
                  <a:pos x="367" y="39"/>
                </a:cxn>
                <a:cxn ang="0">
                  <a:pos x="346" y="10"/>
                </a:cxn>
                <a:cxn ang="0">
                  <a:pos x="339" y="3"/>
                </a:cxn>
                <a:cxn ang="0">
                  <a:pos x="335" y="1"/>
                </a:cxn>
                <a:cxn ang="0">
                  <a:pos x="318" y="1"/>
                </a:cxn>
                <a:cxn ang="0">
                  <a:pos x="297" y="6"/>
                </a:cxn>
                <a:cxn ang="0">
                  <a:pos x="275" y="12"/>
                </a:cxn>
                <a:cxn ang="0">
                  <a:pos x="263" y="16"/>
                </a:cxn>
                <a:cxn ang="0">
                  <a:pos x="233" y="26"/>
                </a:cxn>
                <a:cxn ang="0">
                  <a:pos x="180" y="47"/>
                </a:cxn>
                <a:cxn ang="0">
                  <a:pos x="128" y="70"/>
                </a:cxn>
                <a:cxn ang="0">
                  <a:pos x="77" y="95"/>
                </a:cxn>
                <a:cxn ang="0">
                  <a:pos x="40" y="115"/>
                </a:cxn>
                <a:cxn ang="0">
                  <a:pos x="24" y="125"/>
                </a:cxn>
                <a:cxn ang="0">
                  <a:pos x="14" y="132"/>
                </a:cxn>
                <a:cxn ang="0">
                  <a:pos x="7" y="141"/>
                </a:cxn>
                <a:cxn ang="0">
                  <a:pos x="3" y="151"/>
                </a:cxn>
                <a:cxn ang="0">
                  <a:pos x="1" y="161"/>
                </a:cxn>
                <a:cxn ang="0">
                  <a:pos x="0" y="167"/>
                </a:cxn>
                <a:cxn ang="0">
                  <a:pos x="0" y="169"/>
                </a:cxn>
                <a:cxn ang="0">
                  <a:pos x="1" y="174"/>
                </a:cxn>
                <a:cxn ang="0">
                  <a:pos x="6" y="189"/>
                </a:cxn>
                <a:cxn ang="0">
                  <a:pos x="17" y="212"/>
                </a:cxn>
                <a:cxn ang="0">
                  <a:pos x="28" y="228"/>
                </a:cxn>
                <a:cxn ang="0">
                  <a:pos x="36" y="236"/>
                </a:cxn>
                <a:cxn ang="0">
                  <a:pos x="44" y="242"/>
                </a:cxn>
                <a:cxn ang="0">
                  <a:pos x="54" y="246"/>
                </a:cxn>
                <a:cxn ang="0">
                  <a:pos x="63" y="248"/>
                </a:cxn>
                <a:cxn ang="0">
                  <a:pos x="72" y="248"/>
                </a:cxn>
                <a:cxn ang="0">
                  <a:pos x="80" y="246"/>
                </a:cxn>
                <a:cxn ang="0">
                  <a:pos x="90" y="243"/>
                </a:cxn>
                <a:cxn ang="0">
                  <a:pos x="98" y="242"/>
                </a:cxn>
                <a:cxn ang="0">
                  <a:pos x="130" y="238"/>
                </a:cxn>
                <a:cxn ang="0">
                  <a:pos x="162" y="231"/>
                </a:cxn>
                <a:cxn ang="0">
                  <a:pos x="193" y="223"/>
                </a:cxn>
                <a:cxn ang="0">
                  <a:pos x="231" y="212"/>
                </a:cxn>
                <a:cxn ang="0">
                  <a:pos x="246" y="210"/>
                </a:cxn>
                <a:cxn ang="0">
                  <a:pos x="254" y="207"/>
                </a:cxn>
                <a:cxn ang="0">
                  <a:pos x="294" y="188"/>
                </a:cxn>
                <a:cxn ang="0">
                  <a:pos x="334" y="167"/>
                </a:cxn>
                <a:cxn ang="0">
                  <a:pos x="359" y="152"/>
                </a:cxn>
                <a:cxn ang="0">
                  <a:pos x="377" y="139"/>
                </a:cxn>
                <a:cxn ang="0">
                  <a:pos x="387" y="130"/>
                </a:cxn>
                <a:cxn ang="0">
                  <a:pos x="392" y="120"/>
                </a:cxn>
                <a:cxn ang="0">
                  <a:pos x="396" y="110"/>
                </a:cxn>
                <a:cxn ang="0">
                  <a:pos x="398" y="105"/>
                </a:cxn>
                <a:cxn ang="0">
                  <a:pos x="399" y="103"/>
                </a:cxn>
                <a:cxn ang="0">
                  <a:pos x="399" y="99"/>
                </a:cxn>
                <a:cxn ang="0">
                  <a:pos x="401" y="86"/>
                </a:cxn>
                <a:cxn ang="0">
                  <a:pos x="400" y="74"/>
                </a:cxn>
                <a:cxn ang="0">
                  <a:pos x="396" y="65"/>
                </a:cxn>
                <a:cxn ang="0">
                  <a:pos x="390" y="57"/>
                </a:cxn>
                <a:cxn ang="0">
                  <a:pos x="387" y="52"/>
                </a:cxn>
                <a:cxn ang="0">
                  <a:pos x="385" y="50"/>
                </a:cxn>
                <a:cxn ang="0">
                  <a:pos x="383" y="51"/>
                </a:cxn>
                <a:cxn ang="0">
                  <a:pos x="383" y="55"/>
                </a:cxn>
                <a:cxn ang="0">
                  <a:pos x="383" y="64"/>
                </a:cxn>
              </a:cxnLst>
              <a:rect l="0" t="0" r="r" b="b"/>
              <a:pathLst>
                <a:path w="402" h="249">
                  <a:moveTo>
                    <a:pt x="383" y="64"/>
                  </a:moveTo>
                  <a:lnTo>
                    <a:pt x="367" y="39"/>
                  </a:lnTo>
                  <a:lnTo>
                    <a:pt x="349" y="14"/>
                  </a:lnTo>
                  <a:lnTo>
                    <a:pt x="346" y="10"/>
                  </a:lnTo>
                  <a:lnTo>
                    <a:pt x="343" y="6"/>
                  </a:lnTo>
                  <a:lnTo>
                    <a:pt x="339" y="3"/>
                  </a:lnTo>
                  <a:lnTo>
                    <a:pt x="337" y="2"/>
                  </a:lnTo>
                  <a:lnTo>
                    <a:pt x="335" y="1"/>
                  </a:lnTo>
                  <a:lnTo>
                    <a:pt x="327" y="0"/>
                  </a:lnTo>
                  <a:lnTo>
                    <a:pt x="318" y="1"/>
                  </a:lnTo>
                  <a:lnTo>
                    <a:pt x="308" y="3"/>
                  </a:lnTo>
                  <a:lnTo>
                    <a:pt x="297" y="6"/>
                  </a:lnTo>
                  <a:lnTo>
                    <a:pt x="286" y="9"/>
                  </a:lnTo>
                  <a:lnTo>
                    <a:pt x="275" y="12"/>
                  </a:lnTo>
                  <a:lnTo>
                    <a:pt x="266" y="15"/>
                  </a:lnTo>
                  <a:lnTo>
                    <a:pt x="263" y="16"/>
                  </a:lnTo>
                  <a:lnTo>
                    <a:pt x="260" y="17"/>
                  </a:lnTo>
                  <a:lnTo>
                    <a:pt x="233" y="26"/>
                  </a:lnTo>
                  <a:lnTo>
                    <a:pt x="206" y="36"/>
                  </a:lnTo>
                  <a:lnTo>
                    <a:pt x="180" y="47"/>
                  </a:lnTo>
                  <a:lnTo>
                    <a:pt x="154" y="58"/>
                  </a:lnTo>
                  <a:lnTo>
                    <a:pt x="128" y="70"/>
                  </a:lnTo>
                  <a:lnTo>
                    <a:pt x="103" y="82"/>
                  </a:lnTo>
                  <a:lnTo>
                    <a:pt x="77" y="95"/>
                  </a:lnTo>
                  <a:lnTo>
                    <a:pt x="51" y="109"/>
                  </a:lnTo>
                  <a:lnTo>
                    <a:pt x="40" y="115"/>
                  </a:lnTo>
                  <a:lnTo>
                    <a:pt x="29" y="121"/>
                  </a:lnTo>
                  <a:lnTo>
                    <a:pt x="24" y="125"/>
                  </a:lnTo>
                  <a:lnTo>
                    <a:pt x="19" y="128"/>
                  </a:lnTo>
                  <a:lnTo>
                    <a:pt x="14" y="132"/>
                  </a:lnTo>
                  <a:lnTo>
                    <a:pt x="10" y="137"/>
                  </a:lnTo>
                  <a:lnTo>
                    <a:pt x="7" y="141"/>
                  </a:lnTo>
                  <a:lnTo>
                    <a:pt x="5" y="146"/>
                  </a:lnTo>
                  <a:lnTo>
                    <a:pt x="3" y="151"/>
                  </a:lnTo>
                  <a:lnTo>
                    <a:pt x="2" y="156"/>
                  </a:lnTo>
                  <a:lnTo>
                    <a:pt x="1" y="161"/>
                  </a:lnTo>
                  <a:lnTo>
                    <a:pt x="1" y="165"/>
                  </a:lnTo>
                  <a:lnTo>
                    <a:pt x="0" y="167"/>
                  </a:lnTo>
                  <a:lnTo>
                    <a:pt x="0" y="168"/>
                  </a:lnTo>
                  <a:lnTo>
                    <a:pt x="0" y="169"/>
                  </a:lnTo>
                  <a:lnTo>
                    <a:pt x="0" y="169"/>
                  </a:lnTo>
                  <a:lnTo>
                    <a:pt x="1" y="174"/>
                  </a:lnTo>
                  <a:lnTo>
                    <a:pt x="2" y="178"/>
                  </a:lnTo>
                  <a:lnTo>
                    <a:pt x="6" y="189"/>
                  </a:lnTo>
                  <a:lnTo>
                    <a:pt x="11" y="200"/>
                  </a:lnTo>
                  <a:lnTo>
                    <a:pt x="17" y="212"/>
                  </a:lnTo>
                  <a:lnTo>
                    <a:pt x="25" y="223"/>
                  </a:lnTo>
                  <a:lnTo>
                    <a:pt x="28" y="228"/>
                  </a:lnTo>
                  <a:lnTo>
                    <a:pt x="32" y="232"/>
                  </a:lnTo>
                  <a:lnTo>
                    <a:pt x="36" y="236"/>
                  </a:lnTo>
                  <a:lnTo>
                    <a:pt x="40" y="240"/>
                  </a:lnTo>
                  <a:lnTo>
                    <a:pt x="44" y="242"/>
                  </a:lnTo>
                  <a:lnTo>
                    <a:pt x="48" y="244"/>
                  </a:lnTo>
                  <a:lnTo>
                    <a:pt x="54" y="246"/>
                  </a:lnTo>
                  <a:lnTo>
                    <a:pt x="58" y="247"/>
                  </a:lnTo>
                  <a:lnTo>
                    <a:pt x="63" y="248"/>
                  </a:lnTo>
                  <a:lnTo>
                    <a:pt x="66" y="248"/>
                  </a:lnTo>
                  <a:lnTo>
                    <a:pt x="72" y="248"/>
                  </a:lnTo>
                  <a:lnTo>
                    <a:pt x="76" y="248"/>
                  </a:lnTo>
                  <a:lnTo>
                    <a:pt x="80" y="246"/>
                  </a:lnTo>
                  <a:lnTo>
                    <a:pt x="85" y="244"/>
                  </a:lnTo>
                  <a:lnTo>
                    <a:pt x="90" y="243"/>
                  </a:lnTo>
                  <a:lnTo>
                    <a:pt x="94" y="242"/>
                  </a:lnTo>
                  <a:lnTo>
                    <a:pt x="98" y="242"/>
                  </a:lnTo>
                  <a:lnTo>
                    <a:pt x="114" y="240"/>
                  </a:lnTo>
                  <a:lnTo>
                    <a:pt x="130" y="238"/>
                  </a:lnTo>
                  <a:lnTo>
                    <a:pt x="146" y="235"/>
                  </a:lnTo>
                  <a:lnTo>
                    <a:pt x="162" y="231"/>
                  </a:lnTo>
                  <a:lnTo>
                    <a:pt x="178" y="227"/>
                  </a:lnTo>
                  <a:lnTo>
                    <a:pt x="193" y="223"/>
                  </a:lnTo>
                  <a:lnTo>
                    <a:pt x="224" y="214"/>
                  </a:lnTo>
                  <a:lnTo>
                    <a:pt x="231" y="212"/>
                  </a:lnTo>
                  <a:lnTo>
                    <a:pt x="239" y="211"/>
                  </a:lnTo>
                  <a:lnTo>
                    <a:pt x="246" y="210"/>
                  </a:lnTo>
                  <a:lnTo>
                    <a:pt x="250" y="209"/>
                  </a:lnTo>
                  <a:lnTo>
                    <a:pt x="254" y="207"/>
                  </a:lnTo>
                  <a:lnTo>
                    <a:pt x="274" y="197"/>
                  </a:lnTo>
                  <a:lnTo>
                    <a:pt x="294" y="188"/>
                  </a:lnTo>
                  <a:lnTo>
                    <a:pt x="314" y="177"/>
                  </a:lnTo>
                  <a:lnTo>
                    <a:pt x="334" y="167"/>
                  </a:lnTo>
                  <a:lnTo>
                    <a:pt x="346" y="159"/>
                  </a:lnTo>
                  <a:lnTo>
                    <a:pt x="359" y="152"/>
                  </a:lnTo>
                  <a:lnTo>
                    <a:pt x="372" y="144"/>
                  </a:lnTo>
                  <a:lnTo>
                    <a:pt x="377" y="139"/>
                  </a:lnTo>
                  <a:lnTo>
                    <a:pt x="383" y="134"/>
                  </a:lnTo>
                  <a:lnTo>
                    <a:pt x="387" y="130"/>
                  </a:lnTo>
                  <a:lnTo>
                    <a:pt x="389" y="125"/>
                  </a:lnTo>
                  <a:lnTo>
                    <a:pt x="392" y="120"/>
                  </a:lnTo>
                  <a:lnTo>
                    <a:pt x="394" y="115"/>
                  </a:lnTo>
                  <a:lnTo>
                    <a:pt x="396" y="110"/>
                  </a:lnTo>
                  <a:lnTo>
                    <a:pt x="398" y="107"/>
                  </a:lnTo>
                  <a:lnTo>
                    <a:pt x="398" y="105"/>
                  </a:lnTo>
                  <a:lnTo>
                    <a:pt x="399" y="104"/>
                  </a:lnTo>
                  <a:lnTo>
                    <a:pt x="399" y="103"/>
                  </a:lnTo>
                  <a:lnTo>
                    <a:pt x="399" y="103"/>
                  </a:lnTo>
                  <a:lnTo>
                    <a:pt x="399" y="99"/>
                  </a:lnTo>
                  <a:lnTo>
                    <a:pt x="400" y="95"/>
                  </a:lnTo>
                  <a:lnTo>
                    <a:pt x="401" y="86"/>
                  </a:lnTo>
                  <a:lnTo>
                    <a:pt x="401" y="78"/>
                  </a:lnTo>
                  <a:lnTo>
                    <a:pt x="400" y="74"/>
                  </a:lnTo>
                  <a:lnTo>
                    <a:pt x="399" y="71"/>
                  </a:lnTo>
                  <a:lnTo>
                    <a:pt x="396" y="65"/>
                  </a:lnTo>
                  <a:lnTo>
                    <a:pt x="393" y="61"/>
                  </a:lnTo>
                  <a:lnTo>
                    <a:pt x="390" y="57"/>
                  </a:lnTo>
                  <a:lnTo>
                    <a:pt x="388" y="54"/>
                  </a:lnTo>
                  <a:lnTo>
                    <a:pt x="387" y="52"/>
                  </a:lnTo>
                  <a:lnTo>
                    <a:pt x="386" y="51"/>
                  </a:lnTo>
                  <a:lnTo>
                    <a:pt x="385" y="50"/>
                  </a:lnTo>
                  <a:lnTo>
                    <a:pt x="384" y="50"/>
                  </a:lnTo>
                  <a:lnTo>
                    <a:pt x="383" y="51"/>
                  </a:lnTo>
                  <a:lnTo>
                    <a:pt x="383" y="52"/>
                  </a:lnTo>
                  <a:lnTo>
                    <a:pt x="383" y="55"/>
                  </a:lnTo>
                  <a:lnTo>
                    <a:pt x="383" y="59"/>
                  </a:lnTo>
                  <a:lnTo>
                    <a:pt x="383" y="64"/>
                  </a:lnTo>
                </a:path>
              </a:pathLst>
            </a:custGeom>
            <a:solidFill>
              <a:srgbClr val="996633"/>
            </a:solidFill>
            <a:ln w="12700" cap="rnd" cmpd="sng">
              <a:solidFill>
                <a:srgbClr val="996633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0595" name="Freeform 115"/>
            <p:cNvSpPr>
              <a:spLocks/>
            </p:cNvSpPr>
            <p:nvPr/>
          </p:nvSpPr>
          <p:spPr bwMode="auto">
            <a:xfrm>
              <a:off x="2291" y="3351"/>
              <a:ext cx="30" cy="71"/>
            </a:xfrm>
            <a:custGeom>
              <a:avLst/>
              <a:gdLst/>
              <a:ahLst/>
              <a:cxnLst>
                <a:cxn ang="0">
                  <a:pos x="5" y="5"/>
                </a:cxn>
                <a:cxn ang="0">
                  <a:pos x="4" y="9"/>
                </a:cxn>
                <a:cxn ang="0">
                  <a:pos x="2" y="14"/>
                </a:cxn>
                <a:cxn ang="0">
                  <a:pos x="1" y="18"/>
                </a:cxn>
                <a:cxn ang="0">
                  <a:pos x="0" y="20"/>
                </a:cxn>
                <a:cxn ang="0">
                  <a:pos x="0" y="23"/>
                </a:cxn>
                <a:cxn ang="0">
                  <a:pos x="0" y="26"/>
                </a:cxn>
                <a:cxn ang="0">
                  <a:pos x="1" y="32"/>
                </a:cxn>
                <a:cxn ang="0">
                  <a:pos x="2" y="38"/>
                </a:cxn>
                <a:cxn ang="0">
                  <a:pos x="4" y="44"/>
                </a:cxn>
                <a:cxn ang="0">
                  <a:pos x="5" y="50"/>
                </a:cxn>
                <a:cxn ang="0">
                  <a:pos x="7" y="55"/>
                </a:cxn>
                <a:cxn ang="0">
                  <a:pos x="8" y="59"/>
                </a:cxn>
                <a:cxn ang="0">
                  <a:pos x="9" y="60"/>
                </a:cxn>
                <a:cxn ang="0">
                  <a:pos x="9" y="61"/>
                </a:cxn>
                <a:cxn ang="0">
                  <a:pos x="10" y="62"/>
                </a:cxn>
                <a:cxn ang="0">
                  <a:pos x="13" y="66"/>
                </a:cxn>
                <a:cxn ang="0">
                  <a:pos x="15" y="69"/>
                </a:cxn>
                <a:cxn ang="0">
                  <a:pos x="17" y="70"/>
                </a:cxn>
                <a:cxn ang="0">
                  <a:pos x="18" y="70"/>
                </a:cxn>
                <a:cxn ang="0">
                  <a:pos x="20" y="70"/>
                </a:cxn>
                <a:cxn ang="0">
                  <a:pos x="23" y="69"/>
                </a:cxn>
                <a:cxn ang="0">
                  <a:pos x="26" y="67"/>
                </a:cxn>
                <a:cxn ang="0">
                  <a:pos x="27" y="64"/>
                </a:cxn>
                <a:cxn ang="0">
                  <a:pos x="28" y="61"/>
                </a:cxn>
                <a:cxn ang="0">
                  <a:pos x="29" y="58"/>
                </a:cxn>
                <a:cxn ang="0">
                  <a:pos x="29" y="54"/>
                </a:cxn>
                <a:cxn ang="0">
                  <a:pos x="28" y="51"/>
                </a:cxn>
                <a:cxn ang="0">
                  <a:pos x="27" y="47"/>
                </a:cxn>
                <a:cxn ang="0">
                  <a:pos x="25" y="40"/>
                </a:cxn>
                <a:cxn ang="0">
                  <a:pos x="22" y="34"/>
                </a:cxn>
                <a:cxn ang="0">
                  <a:pos x="21" y="32"/>
                </a:cxn>
                <a:cxn ang="0">
                  <a:pos x="20" y="30"/>
                </a:cxn>
                <a:cxn ang="0">
                  <a:pos x="19" y="29"/>
                </a:cxn>
                <a:cxn ang="0">
                  <a:pos x="19" y="28"/>
                </a:cxn>
                <a:cxn ang="0">
                  <a:pos x="19" y="28"/>
                </a:cxn>
                <a:cxn ang="0">
                  <a:pos x="19" y="27"/>
                </a:cxn>
                <a:cxn ang="0">
                  <a:pos x="18" y="23"/>
                </a:cxn>
                <a:cxn ang="0">
                  <a:pos x="18" y="19"/>
                </a:cxn>
                <a:cxn ang="0">
                  <a:pos x="17" y="14"/>
                </a:cxn>
                <a:cxn ang="0">
                  <a:pos x="16" y="9"/>
                </a:cxn>
                <a:cxn ang="0">
                  <a:pos x="15" y="5"/>
                </a:cxn>
                <a:cxn ang="0">
                  <a:pos x="15" y="1"/>
                </a:cxn>
                <a:cxn ang="0">
                  <a:pos x="14" y="1"/>
                </a:cxn>
                <a:cxn ang="0">
                  <a:pos x="14" y="0"/>
                </a:cxn>
                <a:cxn ang="0">
                  <a:pos x="13" y="0"/>
                </a:cxn>
                <a:cxn ang="0">
                  <a:pos x="12" y="0"/>
                </a:cxn>
                <a:cxn ang="0">
                  <a:pos x="9" y="1"/>
                </a:cxn>
                <a:cxn ang="0">
                  <a:pos x="7" y="3"/>
                </a:cxn>
                <a:cxn ang="0">
                  <a:pos x="5" y="4"/>
                </a:cxn>
              </a:cxnLst>
              <a:rect l="0" t="0" r="r" b="b"/>
              <a:pathLst>
                <a:path w="30" h="71">
                  <a:moveTo>
                    <a:pt x="5" y="4"/>
                  </a:moveTo>
                  <a:lnTo>
                    <a:pt x="5" y="5"/>
                  </a:lnTo>
                  <a:lnTo>
                    <a:pt x="4" y="7"/>
                  </a:lnTo>
                  <a:lnTo>
                    <a:pt x="4" y="9"/>
                  </a:lnTo>
                  <a:lnTo>
                    <a:pt x="3" y="12"/>
                  </a:lnTo>
                  <a:lnTo>
                    <a:pt x="2" y="14"/>
                  </a:lnTo>
                  <a:lnTo>
                    <a:pt x="1" y="16"/>
                  </a:lnTo>
                  <a:lnTo>
                    <a:pt x="1" y="18"/>
                  </a:lnTo>
                  <a:lnTo>
                    <a:pt x="0" y="19"/>
                  </a:lnTo>
                  <a:lnTo>
                    <a:pt x="0" y="20"/>
                  </a:lnTo>
                  <a:lnTo>
                    <a:pt x="0" y="21"/>
                  </a:lnTo>
                  <a:lnTo>
                    <a:pt x="0" y="23"/>
                  </a:lnTo>
                  <a:lnTo>
                    <a:pt x="0" y="24"/>
                  </a:lnTo>
                  <a:lnTo>
                    <a:pt x="0" y="26"/>
                  </a:lnTo>
                  <a:lnTo>
                    <a:pt x="0" y="29"/>
                  </a:lnTo>
                  <a:lnTo>
                    <a:pt x="1" y="32"/>
                  </a:lnTo>
                  <a:lnTo>
                    <a:pt x="1" y="35"/>
                  </a:lnTo>
                  <a:lnTo>
                    <a:pt x="2" y="38"/>
                  </a:lnTo>
                  <a:lnTo>
                    <a:pt x="3" y="41"/>
                  </a:lnTo>
                  <a:lnTo>
                    <a:pt x="4" y="44"/>
                  </a:lnTo>
                  <a:lnTo>
                    <a:pt x="5" y="47"/>
                  </a:lnTo>
                  <a:lnTo>
                    <a:pt x="5" y="50"/>
                  </a:lnTo>
                  <a:lnTo>
                    <a:pt x="6" y="52"/>
                  </a:lnTo>
                  <a:lnTo>
                    <a:pt x="7" y="55"/>
                  </a:lnTo>
                  <a:lnTo>
                    <a:pt x="8" y="57"/>
                  </a:lnTo>
                  <a:lnTo>
                    <a:pt x="8" y="59"/>
                  </a:lnTo>
                  <a:lnTo>
                    <a:pt x="9" y="60"/>
                  </a:lnTo>
                  <a:lnTo>
                    <a:pt x="9" y="60"/>
                  </a:lnTo>
                  <a:lnTo>
                    <a:pt x="9" y="61"/>
                  </a:lnTo>
                  <a:lnTo>
                    <a:pt x="9" y="61"/>
                  </a:lnTo>
                  <a:lnTo>
                    <a:pt x="9" y="61"/>
                  </a:lnTo>
                  <a:lnTo>
                    <a:pt x="10" y="62"/>
                  </a:lnTo>
                  <a:lnTo>
                    <a:pt x="12" y="64"/>
                  </a:lnTo>
                  <a:lnTo>
                    <a:pt x="13" y="66"/>
                  </a:lnTo>
                  <a:lnTo>
                    <a:pt x="14" y="67"/>
                  </a:lnTo>
                  <a:lnTo>
                    <a:pt x="15" y="69"/>
                  </a:lnTo>
                  <a:lnTo>
                    <a:pt x="16" y="69"/>
                  </a:lnTo>
                  <a:lnTo>
                    <a:pt x="17" y="70"/>
                  </a:lnTo>
                  <a:lnTo>
                    <a:pt x="17" y="70"/>
                  </a:lnTo>
                  <a:lnTo>
                    <a:pt x="18" y="70"/>
                  </a:lnTo>
                  <a:lnTo>
                    <a:pt x="19" y="70"/>
                  </a:lnTo>
                  <a:lnTo>
                    <a:pt x="20" y="70"/>
                  </a:lnTo>
                  <a:lnTo>
                    <a:pt x="22" y="69"/>
                  </a:lnTo>
                  <a:lnTo>
                    <a:pt x="23" y="69"/>
                  </a:lnTo>
                  <a:lnTo>
                    <a:pt x="25" y="68"/>
                  </a:lnTo>
                  <a:lnTo>
                    <a:pt x="26" y="67"/>
                  </a:lnTo>
                  <a:lnTo>
                    <a:pt x="27" y="65"/>
                  </a:lnTo>
                  <a:lnTo>
                    <a:pt x="27" y="64"/>
                  </a:lnTo>
                  <a:lnTo>
                    <a:pt x="28" y="63"/>
                  </a:lnTo>
                  <a:lnTo>
                    <a:pt x="28" y="61"/>
                  </a:lnTo>
                  <a:lnTo>
                    <a:pt x="29" y="59"/>
                  </a:lnTo>
                  <a:lnTo>
                    <a:pt x="29" y="58"/>
                  </a:lnTo>
                  <a:lnTo>
                    <a:pt x="29" y="56"/>
                  </a:lnTo>
                  <a:lnTo>
                    <a:pt x="29" y="54"/>
                  </a:lnTo>
                  <a:lnTo>
                    <a:pt x="28" y="53"/>
                  </a:lnTo>
                  <a:lnTo>
                    <a:pt x="28" y="51"/>
                  </a:lnTo>
                  <a:lnTo>
                    <a:pt x="27" y="49"/>
                  </a:lnTo>
                  <a:lnTo>
                    <a:pt x="27" y="47"/>
                  </a:lnTo>
                  <a:lnTo>
                    <a:pt x="26" y="44"/>
                  </a:lnTo>
                  <a:lnTo>
                    <a:pt x="25" y="40"/>
                  </a:lnTo>
                  <a:lnTo>
                    <a:pt x="23" y="37"/>
                  </a:lnTo>
                  <a:lnTo>
                    <a:pt x="22" y="34"/>
                  </a:lnTo>
                  <a:lnTo>
                    <a:pt x="21" y="33"/>
                  </a:lnTo>
                  <a:lnTo>
                    <a:pt x="21" y="32"/>
                  </a:lnTo>
                  <a:lnTo>
                    <a:pt x="20" y="31"/>
                  </a:lnTo>
                  <a:lnTo>
                    <a:pt x="20" y="30"/>
                  </a:lnTo>
                  <a:lnTo>
                    <a:pt x="19" y="29"/>
                  </a:lnTo>
                  <a:lnTo>
                    <a:pt x="19" y="29"/>
                  </a:lnTo>
                  <a:lnTo>
                    <a:pt x="19" y="28"/>
                  </a:lnTo>
                  <a:lnTo>
                    <a:pt x="19" y="28"/>
                  </a:lnTo>
                  <a:lnTo>
                    <a:pt x="19" y="28"/>
                  </a:lnTo>
                  <a:lnTo>
                    <a:pt x="19" y="28"/>
                  </a:lnTo>
                  <a:lnTo>
                    <a:pt x="19" y="27"/>
                  </a:lnTo>
                  <a:lnTo>
                    <a:pt x="19" y="27"/>
                  </a:lnTo>
                  <a:lnTo>
                    <a:pt x="19" y="25"/>
                  </a:lnTo>
                  <a:lnTo>
                    <a:pt x="18" y="23"/>
                  </a:lnTo>
                  <a:lnTo>
                    <a:pt x="18" y="21"/>
                  </a:lnTo>
                  <a:lnTo>
                    <a:pt x="18" y="19"/>
                  </a:lnTo>
                  <a:lnTo>
                    <a:pt x="17" y="17"/>
                  </a:lnTo>
                  <a:lnTo>
                    <a:pt x="17" y="14"/>
                  </a:lnTo>
                  <a:lnTo>
                    <a:pt x="16" y="12"/>
                  </a:lnTo>
                  <a:lnTo>
                    <a:pt x="16" y="9"/>
                  </a:lnTo>
                  <a:lnTo>
                    <a:pt x="16" y="7"/>
                  </a:lnTo>
                  <a:lnTo>
                    <a:pt x="15" y="5"/>
                  </a:lnTo>
                  <a:lnTo>
                    <a:pt x="15" y="3"/>
                  </a:lnTo>
                  <a:lnTo>
                    <a:pt x="15" y="1"/>
                  </a:lnTo>
                  <a:lnTo>
                    <a:pt x="14" y="1"/>
                  </a:lnTo>
                  <a:lnTo>
                    <a:pt x="14" y="1"/>
                  </a:lnTo>
                  <a:lnTo>
                    <a:pt x="14" y="0"/>
                  </a:lnTo>
                  <a:lnTo>
                    <a:pt x="14" y="0"/>
                  </a:lnTo>
                  <a:lnTo>
                    <a:pt x="13" y="0"/>
                  </a:lnTo>
                  <a:lnTo>
                    <a:pt x="13" y="0"/>
                  </a:lnTo>
                  <a:lnTo>
                    <a:pt x="12" y="0"/>
                  </a:lnTo>
                  <a:lnTo>
                    <a:pt x="12" y="0"/>
                  </a:lnTo>
                  <a:lnTo>
                    <a:pt x="11" y="0"/>
                  </a:lnTo>
                  <a:lnTo>
                    <a:pt x="9" y="1"/>
                  </a:lnTo>
                  <a:lnTo>
                    <a:pt x="8" y="2"/>
                  </a:lnTo>
                  <a:lnTo>
                    <a:pt x="7" y="3"/>
                  </a:lnTo>
                  <a:lnTo>
                    <a:pt x="6" y="4"/>
                  </a:lnTo>
                  <a:lnTo>
                    <a:pt x="5" y="4"/>
                  </a:lnTo>
                </a:path>
              </a:pathLst>
            </a:custGeom>
            <a:solidFill>
              <a:srgbClr val="6699FF"/>
            </a:solidFill>
            <a:ln w="12700" cap="rnd" cmpd="sng">
              <a:solidFill>
                <a:srgbClr val="996633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0596" name="Freeform 116"/>
            <p:cNvSpPr>
              <a:spLocks/>
            </p:cNvSpPr>
            <p:nvPr/>
          </p:nvSpPr>
          <p:spPr bwMode="auto">
            <a:xfrm>
              <a:off x="2350" y="3476"/>
              <a:ext cx="30" cy="71"/>
            </a:xfrm>
            <a:custGeom>
              <a:avLst/>
              <a:gdLst/>
              <a:ahLst/>
              <a:cxnLst>
                <a:cxn ang="0">
                  <a:pos x="5" y="5"/>
                </a:cxn>
                <a:cxn ang="0">
                  <a:pos x="4" y="9"/>
                </a:cxn>
                <a:cxn ang="0">
                  <a:pos x="2" y="14"/>
                </a:cxn>
                <a:cxn ang="0">
                  <a:pos x="1" y="18"/>
                </a:cxn>
                <a:cxn ang="0">
                  <a:pos x="0" y="20"/>
                </a:cxn>
                <a:cxn ang="0">
                  <a:pos x="0" y="23"/>
                </a:cxn>
                <a:cxn ang="0">
                  <a:pos x="0" y="26"/>
                </a:cxn>
                <a:cxn ang="0">
                  <a:pos x="1" y="32"/>
                </a:cxn>
                <a:cxn ang="0">
                  <a:pos x="2" y="38"/>
                </a:cxn>
                <a:cxn ang="0">
                  <a:pos x="4" y="44"/>
                </a:cxn>
                <a:cxn ang="0">
                  <a:pos x="5" y="50"/>
                </a:cxn>
                <a:cxn ang="0">
                  <a:pos x="7" y="55"/>
                </a:cxn>
                <a:cxn ang="0">
                  <a:pos x="8" y="59"/>
                </a:cxn>
                <a:cxn ang="0">
                  <a:pos x="9" y="60"/>
                </a:cxn>
                <a:cxn ang="0">
                  <a:pos x="9" y="61"/>
                </a:cxn>
                <a:cxn ang="0">
                  <a:pos x="10" y="62"/>
                </a:cxn>
                <a:cxn ang="0">
                  <a:pos x="13" y="66"/>
                </a:cxn>
                <a:cxn ang="0">
                  <a:pos x="15" y="69"/>
                </a:cxn>
                <a:cxn ang="0">
                  <a:pos x="17" y="70"/>
                </a:cxn>
                <a:cxn ang="0">
                  <a:pos x="18" y="70"/>
                </a:cxn>
                <a:cxn ang="0">
                  <a:pos x="20" y="70"/>
                </a:cxn>
                <a:cxn ang="0">
                  <a:pos x="23" y="69"/>
                </a:cxn>
                <a:cxn ang="0">
                  <a:pos x="26" y="67"/>
                </a:cxn>
                <a:cxn ang="0">
                  <a:pos x="27" y="64"/>
                </a:cxn>
                <a:cxn ang="0">
                  <a:pos x="28" y="61"/>
                </a:cxn>
                <a:cxn ang="0">
                  <a:pos x="29" y="58"/>
                </a:cxn>
                <a:cxn ang="0">
                  <a:pos x="29" y="54"/>
                </a:cxn>
                <a:cxn ang="0">
                  <a:pos x="28" y="51"/>
                </a:cxn>
                <a:cxn ang="0">
                  <a:pos x="27" y="47"/>
                </a:cxn>
                <a:cxn ang="0">
                  <a:pos x="25" y="40"/>
                </a:cxn>
                <a:cxn ang="0">
                  <a:pos x="22" y="34"/>
                </a:cxn>
                <a:cxn ang="0">
                  <a:pos x="21" y="32"/>
                </a:cxn>
                <a:cxn ang="0">
                  <a:pos x="20" y="30"/>
                </a:cxn>
                <a:cxn ang="0">
                  <a:pos x="19" y="29"/>
                </a:cxn>
                <a:cxn ang="0">
                  <a:pos x="19" y="28"/>
                </a:cxn>
                <a:cxn ang="0">
                  <a:pos x="19" y="28"/>
                </a:cxn>
                <a:cxn ang="0">
                  <a:pos x="19" y="27"/>
                </a:cxn>
                <a:cxn ang="0">
                  <a:pos x="18" y="23"/>
                </a:cxn>
                <a:cxn ang="0">
                  <a:pos x="18" y="19"/>
                </a:cxn>
                <a:cxn ang="0">
                  <a:pos x="17" y="14"/>
                </a:cxn>
                <a:cxn ang="0">
                  <a:pos x="16" y="9"/>
                </a:cxn>
                <a:cxn ang="0">
                  <a:pos x="15" y="5"/>
                </a:cxn>
                <a:cxn ang="0">
                  <a:pos x="15" y="1"/>
                </a:cxn>
                <a:cxn ang="0">
                  <a:pos x="14" y="1"/>
                </a:cxn>
                <a:cxn ang="0">
                  <a:pos x="14" y="0"/>
                </a:cxn>
                <a:cxn ang="0">
                  <a:pos x="13" y="0"/>
                </a:cxn>
                <a:cxn ang="0">
                  <a:pos x="12" y="0"/>
                </a:cxn>
                <a:cxn ang="0">
                  <a:pos x="9" y="1"/>
                </a:cxn>
                <a:cxn ang="0">
                  <a:pos x="7" y="3"/>
                </a:cxn>
                <a:cxn ang="0">
                  <a:pos x="5" y="4"/>
                </a:cxn>
              </a:cxnLst>
              <a:rect l="0" t="0" r="r" b="b"/>
              <a:pathLst>
                <a:path w="30" h="71">
                  <a:moveTo>
                    <a:pt x="5" y="4"/>
                  </a:moveTo>
                  <a:lnTo>
                    <a:pt x="5" y="5"/>
                  </a:lnTo>
                  <a:lnTo>
                    <a:pt x="4" y="7"/>
                  </a:lnTo>
                  <a:lnTo>
                    <a:pt x="4" y="9"/>
                  </a:lnTo>
                  <a:lnTo>
                    <a:pt x="3" y="12"/>
                  </a:lnTo>
                  <a:lnTo>
                    <a:pt x="2" y="14"/>
                  </a:lnTo>
                  <a:lnTo>
                    <a:pt x="1" y="16"/>
                  </a:lnTo>
                  <a:lnTo>
                    <a:pt x="1" y="18"/>
                  </a:lnTo>
                  <a:lnTo>
                    <a:pt x="0" y="19"/>
                  </a:lnTo>
                  <a:lnTo>
                    <a:pt x="0" y="20"/>
                  </a:lnTo>
                  <a:lnTo>
                    <a:pt x="0" y="21"/>
                  </a:lnTo>
                  <a:lnTo>
                    <a:pt x="0" y="23"/>
                  </a:lnTo>
                  <a:lnTo>
                    <a:pt x="0" y="24"/>
                  </a:lnTo>
                  <a:lnTo>
                    <a:pt x="0" y="26"/>
                  </a:lnTo>
                  <a:lnTo>
                    <a:pt x="0" y="29"/>
                  </a:lnTo>
                  <a:lnTo>
                    <a:pt x="1" y="32"/>
                  </a:lnTo>
                  <a:lnTo>
                    <a:pt x="1" y="35"/>
                  </a:lnTo>
                  <a:lnTo>
                    <a:pt x="2" y="38"/>
                  </a:lnTo>
                  <a:lnTo>
                    <a:pt x="3" y="41"/>
                  </a:lnTo>
                  <a:lnTo>
                    <a:pt x="4" y="44"/>
                  </a:lnTo>
                  <a:lnTo>
                    <a:pt x="5" y="47"/>
                  </a:lnTo>
                  <a:lnTo>
                    <a:pt x="5" y="50"/>
                  </a:lnTo>
                  <a:lnTo>
                    <a:pt x="6" y="52"/>
                  </a:lnTo>
                  <a:lnTo>
                    <a:pt x="7" y="55"/>
                  </a:lnTo>
                  <a:lnTo>
                    <a:pt x="8" y="57"/>
                  </a:lnTo>
                  <a:lnTo>
                    <a:pt x="8" y="59"/>
                  </a:lnTo>
                  <a:lnTo>
                    <a:pt x="9" y="60"/>
                  </a:lnTo>
                  <a:lnTo>
                    <a:pt x="9" y="60"/>
                  </a:lnTo>
                  <a:lnTo>
                    <a:pt x="9" y="61"/>
                  </a:lnTo>
                  <a:lnTo>
                    <a:pt x="9" y="61"/>
                  </a:lnTo>
                  <a:lnTo>
                    <a:pt x="9" y="61"/>
                  </a:lnTo>
                  <a:lnTo>
                    <a:pt x="10" y="62"/>
                  </a:lnTo>
                  <a:lnTo>
                    <a:pt x="12" y="64"/>
                  </a:lnTo>
                  <a:lnTo>
                    <a:pt x="13" y="66"/>
                  </a:lnTo>
                  <a:lnTo>
                    <a:pt x="14" y="67"/>
                  </a:lnTo>
                  <a:lnTo>
                    <a:pt x="15" y="69"/>
                  </a:lnTo>
                  <a:lnTo>
                    <a:pt x="16" y="69"/>
                  </a:lnTo>
                  <a:lnTo>
                    <a:pt x="17" y="70"/>
                  </a:lnTo>
                  <a:lnTo>
                    <a:pt x="17" y="70"/>
                  </a:lnTo>
                  <a:lnTo>
                    <a:pt x="18" y="70"/>
                  </a:lnTo>
                  <a:lnTo>
                    <a:pt x="19" y="70"/>
                  </a:lnTo>
                  <a:lnTo>
                    <a:pt x="20" y="70"/>
                  </a:lnTo>
                  <a:lnTo>
                    <a:pt x="22" y="69"/>
                  </a:lnTo>
                  <a:lnTo>
                    <a:pt x="23" y="69"/>
                  </a:lnTo>
                  <a:lnTo>
                    <a:pt x="25" y="68"/>
                  </a:lnTo>
                  <a:lnTo>
                    <a:pt x="26" y="67"/>
                  </a:lnTo>
                  <a:lnTo>
                    <a:pt x="27" y="65"/>
                  </a:lnTo>
                  <a:lnTo>
                    <a:pt x="27" y="64"/>
                  </a:lnTo>
                  <a:lnTo>
                    <a:pt x="28" y="63"/>
                  </a:lnTo>
                  <a:lnTo>
                    <a:pt x="28" y="61"/>
                  </a:lnTo>
                  <a:lnTo>
                    <a:pt x="29" y="59"/>
                  </a:lnTo>
                  <a:lnTo>
                    <a:pt x="29" y="58"/>
                  </a:lnTo>
                  <a:lnTo>
                    <a:pt x="29" y="56"/>
                  </a:lnTo>
                  <a:lnTo>
                    <a:pt x="29" y="54"/>
                  </a:lnTo>
                  <a:lnTo>
                    <a:pt x="28" y="53"/>
                  </a:lnTo>
                  <a:lnTo>
                    <a:pt x="28" y="51"/>
                  </a:lnTo>
                  <a:lnTo>
                    <a:pt x="27" y="49"/>
                  </a:lnTo>
                  <a:lnTo>
                    <a:pt x="27" y="47"/>
                  </a:lnTo>
                  <a:lnTo>
                    <a:pt x="26" y="44"/>
                  </a:lnTo>
                  <a:lnTo>
                    <a:pt x="25" y="40"/>
                  </a:lnTo>
                  <a:lnTo>
                    <a:pt x="23" y="37"/>
                  </a:lnTo>
                  <a:lnTo>
                    <a:pt x="22" y="34"/>
                  </a:lnTo>
                  <a:lnTo>
                    <a:pt x="21" y="33"/>
                  </a:lnTo>
                  <a:lnTo>
                    <a:pt x="21" y="32"/>
                  </a:lnTo>
                  <a:lnTo>
                    <a:pt x="20" y="31"/>
                  </a:lnTo>
                  <a:lnTo>
                    <a:pt x="20" y="30"/>
                  </a:lnTo>
                  <a:lnTo>
                    <a:pt x="19" y="29"/>
                  </a:lnTo>
                  <a:lnTo>
                    <a:pt x="19" y="29"/>
                  </a:lnTo>
                  <a:lnTo>
                    <a:pt x="19" y="28"/>
                  </a:lnTo>
                  <a:lnTo>
                    <a:pt x="19" y="28"/>
                  </a:lnTo>
                  <a:lnTo>
                    <a:pt x="19" y="28"/>
                  </a:lnTo>
                  <a:lnTo>
                    <a:pt x="19" y="28"/>
                  </a:lnTo>
                  <a:lnTo>
                    <a:pt x="19" y="27"/>
                  </a:lnTo>
                  <a:lnTo>
                    <a:pt x="19" y="27"/>
                  </a:lnTo>
                  <a:lnTo>
                    <a:pt x="19" y="25"/>
                  </a:lnTo>
                  <a:lnTo>
                    <a:pt x="18" y="23"/>
                  </a:lnTo>
                  <a:lnTo>
                    <a:pt x="18" y="21"/>
                  </a:lnTo>
                  <a:lnTo>
                    <a:pt x="18" y="19"/>
                  </a:lnTo>
                  <a:lnTo>
                    <a:pt x="17" y="17"/>
                  </a:lnTo>
                  <a:lnTo>
                    <a:pt x="17" y="14"/>
                  </a:lnTo>
                  <a:lnTo>
                    <a:pt x="16" y="12"/>
                  </a:lnTo>
                  <a:lnTo>
                    <a:pt x="16" y="9"/>
                  </a:lnTo>
                  <a:lnTo>
                    <a:pt x="16" y="7"/>
                  </a:lnTo>
                  <a:lnTo>
                    <a:pt x="15" y="5"/>
                  </a:lnTo>
                  <a:lnTo>
                    <a:pt x="15" y="3"/>
                  </a:lnTo>
                  <a:lnTo>
                    <a:pt x="15" y="1"/>
                  </a:lnTo>
                  <a:lnTo>
                    <a:pt x="14" y="1"/>
                  </a:lnTo>
                  <a:lnTo>
                    <a:pt x="14" y="1"/>
                  </a:lnTo>
                  <a:lnTo>
                    <a:pt x="14" y="0"/>
                  </a:lnTo>
                  <a:lnTo>
                    <a:pt x="14" y="0"/>
                  </a:lnTo>
                  <a:lnTo>
                    <a:pt x="13" y="0"/>
                  </a:lnTo>
                  <a:lnTo>
                    <a:pt x="13" y="0"/>
                  </a:lnTo>
                  <a:lnTo>
                    <a:pt x="12" y="0"/>
                  </a:lnTo>
                  <a:lnTo>
                    <a:pt x="12" y="0"/>
                  </a:lnTo>
                  <a:lnTo>
                    <a:pt x="11" y="0"/>
                  </a:lnTo>
                  <a:lnTo>
                    <a:pt x="9" y="1"/>
                  </a:lnTo>
                  <a:lnTo>
                    <a:pt x="8" y="2"/>
                  </a:lnTo>
                  <a:lnTo>
                    <a:pt x="7" y="3"/>
                  </a:lnTo>
                  <a:lnTo>
                    <a:pt x="6" y="4"/>
                  </a:lnTo>
                  <a:lnTo>
                    <a:pt x="5" y="4"/>
                  </a:lnTo>
                </a:path>
              </a:pathLst>
            </a:custGeom>
            <a:solidFill>
              <a:srgbClr val="6699FF"/>
            </a:solidFill>
            <a:ln w="12700" cap="rnd" cmpd="sng">
              <a:solidFill>
                <a:srgbClr val="996633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0597" name="Freeform 117"/>
            <p:cNvSpPr>
              <a:spLocks/>
            </p:cNvSpPr>
            <p:nvPr/>
          </p:nvSpPr>
          <p:spPr bwMode="auto">
            <a:xfrm>
              <a:off x="2453" y="3540"/>
              <a:ext cx="31" cy="73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4" y="10"/>
                </a:cxn>
                <a:cxn ang="0">
                  <a:pos x="2" y="15"/>
                </a:cxn>
                <a:cxn ang="0">
                  <a:pos x="1" y="19"/>
                </a:cxn>
                <a:cxn ang="0">
                  <a:pos x="0" y="21"/>
                </a:cxn>
                <a:cxn ang="0">
                  <a:pos x="0" y="24"/>
                </a:cxn>
                <a:cxn ang="0">
                  <a:pos x="0" y="28"/>
                </a:cxn>
                <a:cxn ang="0">
                  <a:pos x="1" y="33"/>
                </a:cxn>
                <a:cxn ang="0">
                  <a:pos x="2" y="40"/>
                </a:cxn>
                <a:cxn ang="0">
                  <a:pos x="4" y="46"/>
                </a:cxn>
                <a:cxn ang="0">
                  <a:pos x="5" y="52"/>
                </a:cxn>
                <a:cxn ang="0">
                  <a:pos x="7" y="57"/>
                </a:cxn>
                <a:cxn ang="0">
                  <a:pos x="8" y="61"/>
                </a:cxn>
                <a:cxn ang="0">
                  <a:pos x="9" y="62"/>
                </a:cxn>
                <a:cxn ang="0">
                  <a:pos x="9" y="63"/>
                </a:cxn>
                <a:cxn ang="0">
                  <a:pos x="10" y="64"/>
                </a:cxn>
                <a:cxn ang="0">
                  <a:pos x="13" y="68"/>
                </a:cxn>
                <a:cxn ang="0">
                  <a:pos x="16" y="71"/>
                </a:cxn>
                <a:cxn ang="0">
                  <a:pos x="17" y="72"/>
                </a:cxn>
                <a:cxn ang="0">
                  <a:pos x="19" y="72"/>
                </a:cxn>
                <a:cxn ang="0">
                  <a:pos x="21" y="72"/>
                </a:cxn>
                <a:cxn ang="0">
                  <a:pos x="24" y="71"/>
                </a:cxn>
                <a:cxn ang="0">
                  <a:pos x="27" y="68"/>
                </a:cxn>
                <a:cxn ang="0">
                  <a:pos x="28" y="66"/>
                </a:cxn>
                <a:cxn ang="0">
                  <a:pos x="29" y="63"/>
                </a:cxn>
                <a:cxn ang="0">
                  <a:pos x="30" y="60"/>
                </a:cxn>
                <a:cxn ang="0">
                  <a:pos x="29" y="56"/>
                </a:cxn>
                <a:cxn ang="0">
                  <a:pos x="29" y="53"/>
                </a:cxn>
                <a:cxn ang="0">
                  <a:pos x="28" y="49"/>
                </a:cxn>
                <a:cxn ang="0">
                  <a:pos x="25" y="42"/>
                </a:cxn>
                <a:cxn ang="0">
                  <a:pos x="23" y="36"/>
                </a:cxn>
                <a:cxn ang="0">
                  <a:pos x="21" y="34"/>
                </a:cxn>
                <a:cxn ang="0">
                  <a:pos x="20" y="32"/>
                </a:cxn>
                <a:cxn ang="0">
                  <a:pos x="19" y="31"/>
                </a:cxn>
                <a:cxn ang="0">
                  <a:pos x="19" y="30"/>
                </a:cxn>
                <a:cxn ang="0">
                  <a:pos x="19" y="29"/>
                </a:cxn>
                <a:cxn ang="0">
                  <a:pos x="19" y="28"/>
                </a:cxn>
                <a:cxn ang="0">
                  <a:pos x="19" y="25"/>
                </a:cxn>
                <a:cxn ang="0">
                  <a:pos x="18" y="20"/>
                </a:cxn>
                <a:cxn ang="0">
                  <a:pos x="17" y="15"/>
                </a:cxn>
                <a:cxn ang="0">
                  <a:pos x="16" y="10"/>
                </a:cxn>
                <a:cxn ang="0">
                  <a:pos x="16" y="6"/>
                </a:cxn>
                <a:cxn ang="0">
                  <a:pos x="15" y="2"/>
                </a:cxn>
                <a:cxn ang="0">
                  <a:pos x="14" y="1"/>
                </a:cxn>
                <a:cxn ang="0">
                  <a:pos x="14" y="1"/>
                </a:cxn>
                <a:cxn ang="0">
                  <a:pos x="13" y="1"/>
                </a:cxn>
                <a:cxn ang="0">
                  <a:pos x="12" y="1"/>
                </a:cxn>
                <a:cxn ang="0">
                  <a:pos x="10" y="2"/>
                </a:cxn>
                <a:cxn ang="0">
                  <a:pos x="8" y="4"/>
                </a:cxn>
                <a:cxn ang="0">
                  <a:pos x="6" y="5"/>
                </a:cxn>
              </a:cxnLst>
              <a:rect l="0" t="0" r="r" b="b"/>
              <a:pathLst>
                <a:path w="31" h="73">
                  <a:moveTo>
                    <a:pt x="6" y="5"/>
                  </a:moveTo>
                  <a:lnTo>
                    <a:pt x="6" y="6"/>
                  </a:lnTo>
                  <a:lnTo>
                    <a:pt x="5" y="8"/>
                  </a:lnTo>
                  <a:lnTo>
                    <a:pt x="4" y="10"/>
                  </a:lnTo>
                  <a:lnTo>
                    <a:pt x="3" y="12"/>
                  </a:lnTo>
                  <a:lnTo>
                    <a:pt x="2" y="15"/>
                  </a:lnTo>
                  <a:lnTo>
                    <a:pt x="1" y="17"/>
                  </a:lnTo>
                  <a:lnTo>
                    <a:pt x="1" y="19"/>
                  </a:lnTo>
                  <a:lnTo>
                    <a:pt x="0" y="20"/>
                  </a:lnTo>
                  <a:lnTo>
                    <a:pt x="0" y="21"/>
                  </a:lnTo>
                  <a:lnTo>
                    <a:pt x="0" y="22"/>
                  </a:lnTo>
                  <a:lnTo>
                    <a:pt x="0" y="24"/>
                  </a:lnTo>
                  <a:lnTo>
                    <a:pt x="0" y="25"/>
                  </a:lnTo>
                  <a:lnTo>
                    <a:pt x="0" y="28"/>
                  </a:lnTo>
                  <a:lnTo>
                    <a:pt x="0" y="30"/>
                  </a:lnTo>
                  <a:lnTo>
                    <a:pt x="1" y="33"/>
                  </a:lnTo>
                  <a:lnTo>
                    <a:pt x="1" y="36"/>
                  </a:lnTo>
                  <a:lnTo>
                    <a:pt x="2" y="40"/>
                  </a:lnTo>
                  <a:lnTo>
                    <a:pt x="3" y="43"/>
                  </a:lnTo>
                  <a:lnTo>
                    <a:pt x="4" y="46"/>
                  </a:lnTo>
                  <a:lnTo>
                    <a:pt x="5" y="49"/>
                  </a:lnTo>
                  <a:lnTo>
                    <a:pt x="5" y="52"/>
                  </a:lnTo>
                  <a:lnTo>
                    <a:pt x="6" y="54"/>
                  </a:lnTo>
                  <a:lnTo>
                    <a:pt x="7" y="57"/>
                  </a:lnTo>
                  <a:lnTo>
                    <a:pt x="8" y="59"/>
                  </a:lnTo>
                  <a:lnTo>
                    <a:pt x="8" y="61"/>
                  </a:lnTo>
                  <a:lnTo>
                    <a:pt x="9" y="62"/>
                  </a:lnTo>
                  <a:lnTo>
                    <a:pt x="9" y="62"/>
                  </a:lnTo>
                  <a:lnTo>
                    <a:pt x="9" y="63"/>
                  </a:lnTo>
                  <a:lnTo>
                    <a:pt x="9" y="63"/>
                  </a:lnTo>
                  <a:lnTo>
                    <a:pt x="9" y="63"/>
                  </a:lnTo>
                  <a:lnTo>
                    <a:pt x="10" y="64"/>
                  </a:lnTo>
                  <a:lnTo>
                    <a:pt x="12" y="66"/>
                  </a:lnTo>
                  <a:lnTo>
                    <a:pt x="13" y="68"/>
                  </a:lnTo>
                  <a:lnTo>
                    <a:pt x="14" y="69"/>
                  </a:lnTo>
                  <a:lnTo>
                    <a:pt x="16" y="71"/>
                  </a:lnTo>
                  <a:lnTo>
                    <a:pt x="16" y="71"/>
                  </a:lnTo>
                  <a:lnTo>
                    <a:pt x="17" y="72"/>
                  </a:lnTo>
                  <a:lnTo>
                    <a:pt x="18" y="72"/>
                  </a:lnTo>
                  <a:lnTo>
                    <a:pt x="19" y="72"/>
                  </a:lnTo>
                  <a:lnTo>
                    <a:pt x="20" y="72"/>
                  </a:lnTo>
                  <a:lnTo>
                    <a:pt x="21" y="72"/>
                  </a:lnTo>
                  <a:lnTo>
                    <a:pt x="23" y="71"/>
                  </a:lnTo>
                  <a:lnTo>
                    <a:pt x="24" y="71"/>
                  </a:lnTo>
                  <a:lnTo>
                    <a:pt x="26" y="70"/>
                  </a:lnTo>
                  <a:lnTo>
                    <a:pt x="27" y="68"/>
                  </a:lnTo>
                  <a:lnTo>
                    <a:pt x="28" y="67"/>
                  </a:lnTo>
                  <a:lnTo>
                    <a:pt x="28" y="66"/>
                  </a:lnTo>
                  <a:lnTo>
                    <a:pt x="29" y="65"/>
                  </a:lnTo>
                  <a:lnTo>
                    <a:pt x="29" y="63"/>
                  </a:lnTo>
                  <a:lnTo>
                    <a:pt x="29" y="62"/>
                  </a:lnTo>
                  <a:lnTo>
                    <a:pt x="30" y="60"/>
                  </a:lnTo>
                  <a:lnTo>
                    <a:pt x="30" y="58"/>
                  </a:lnTo>
                  <a:lnTo>
                    <a:pt x="29" y="56"/>
                  </a:lnTo>
                  <a:lnTo>
                    <a:pt x="29" y="55"/>
                  </a:lnTo>
                  <a:lnTo>
                    <a:pt x="29" y="53"/>
                  </a:lnTo>
                  <a:lnTo>
                    <a:pt x="28" y="51"/>
                  </a:lnTo>
                  <a:lnTo>
                    <a:pt x="28" y="49"/>
                  </a:lnTo>
                  <a:lnTo>
                    <a:pt x="27" y="46"/>
                  </a:lnTo>
                  <a:lnTo>
                    <a:pt x="25" y="42"/>
                  </a:lnTo>
                  <a:lnTo>
                    <a:pt x="24" y="39"/>
                  </a:lnTo>
                  <a:lnTo>
                    <a:pt x="23" y="36"/>
                  </a:lnTo>
                  <a:lnTo>
                    <a:pt x="22" y="35"/>
                  </a:lnTo>
                  <a:lnTo>
                    <a:pt x="21" y="34"/>
                  </a:lnTo>
                  <a:lnTo>
                    <a:pt x="21" y="33"/>
                  </a:lnTo>
                  <a:lnTo>
                    <a:pt x="20" y="32"/>
                  </a:lnTo>
                  <a:lnTo>
                    <a:pt x="20" y="31"/>
                  </a:lnTo>
                  <a:lnTo>
                    <a:pt x="19" y="31"/>
                  </a:lnTo>
                  <a:lnTo>
                    <a:pt x="19" y="30"/>
                  </a:lnTo>
                  <a:lnTo>
                    <a:pt x="19" y="30"/>
                  </a:lnTo>
                  <a:lnTo>
                    <a:pt x="19" y="30"/>
                  </a:lnTo>
                  <a:lnTo>
                    <a:pt x="19" y="29"/>
                  </a:lnTo>
                  <a:lnTo>
                    <a:pt x="19" y="29"/>
                  </a:lnTo>
                  <a:lnTo>
                    <a:pt x="19" y="28"/>
                  </a:lnTo>
                  <a:lnTo>
                    <a:pt x="19" y="27"/>
                  </a:lnTo>
                  <a:lnTo>
                    <a:pt x="19" y="25"/>
                  </a:lnTo>
                  <a:lnTo>
                    <a:pt x="18" y="23"/>
                  </a:lnTo>
                  <a:lnTo>
                    <a:pt x="18" y="20"/>
                  </a:lnTo>
                  <a:lnTo>
                    <a:pt x="18" y="18"/>
                  </a:lnTo>
                  <a:lnTo>
                    <a:pt x="17" y="15"/>
                  </a:lnTo>
                  <a:lnTo>
                    <a:pt x="17" y="12"/>
                  </a:lnTo>
                  <a:lnTo>
                    <a:pt x="16" y="10"/>
                  </a:lnTo>
                  <a:lnTo>
                    <a:pt x="16" y="8"/>
                  </a:lnTo>
                  <a:lnTo>
                    <a:pt x="16" y="6"/>
                  </a:lnTo>
                  <a:lnTo>
                    <a:pt x="15" y="4"/>
                  </a:lnTo>
                  <a:lnTo>
                    <a:pt x="15" y="2"/>
                  </a:lnTo>
                  <a:lnTo>
                    <a:pt x="15" y="2"/>
                  </a:lnTo>
                  <a:lnTo>
                    <a:pt x="14" y="1"/>
                  </a:lnTo>
                  <a:lnTo>
                    <a:pt x="14" y="1"/>
                  </a:lnTo>
                  <a:lnTo>
                    <a:pt x="14" y="1"/>
                  </a:lnTo>
                  <a:lnTo>
                    <a:pt x="14" y="1"/>
                  </a:lnTo>
                  <a:lnTo>
                    <a:pt x="13" y="1"/>
                  </a:lnTo>
                  <a:lnTo>
                    <a:pt x="13" y="0"/>
                  </a:lnTo>
                  <a:lnTo>
                    <a:pt x="12" y="1"/>
                  </a:lnTo>
                  <a:lnTo>
                    <a:pt x="11" y="1"/>
                  </a:lnTo>
                  <a:lnTo>
                    <a:pt x="10" y="2"/>
                  </a:lnTo>
                  <a:lnTo>
                    <a:pt x="9" y="3"/>
                  </a:lnTo>
                  <a:lnTo>
                    <a:pt x="8" y="4"/>
                  </a:lnTo>
                  <a:lnTo>
                    <a:pt x="7" y="4"/>
                  </a:lnTo>
                  <a:lnTo>
                    <a:pt x="6" y="5"/>
                  </a:lnTo>
                </a:path>
              </a:pathLst>
            </a:custGeom>
            <a:solidFill>
              <a:srgbClr val="6699FF"/>
            </a:solidFill>
            <a:ln w="12700" cap="rnd" cmpd="sng">
              <a:solidFill>
                <a:srgbClr val="996633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0598" name="Freeform 118"/>
            <p:cNvSpPr>
              <a:spLocks/>
            </p:cNvSpPr>
            <p:nvPr/>
          </p:nvSpPr>
          <p:spPr bwMode="auto">
            <a:xfrm>
              <a:off x="2394" y="3392"/>
              <a:ext cx="30" cy="72"/>
            </a:xfrm>
            <a:custGeom>
              <a:avLst/>
              <a:gdLst/>
              <a:ahLst/>
              <a:cxnLst>
                <a:cxn ang="0">
                  <a:pos x="4" y="7"/>
                </a:cxn>
                <a:cxn ang="0">
                  <a:pos x="2" y="12"/>
                </a:cxn>
                <a:cxn ang="0">
                  <a:pos x="1" y="16"/>
                </a:cxn>
                <a:cxn ang="0">
                  <a:pos x="0" y="19"/>
                </a:cxn>
                <a:cxn ang="0">
                  <a:pos x="0" y="21"/>
                </a:cxn>
                <a:cxn ang="0">
                  <a:pos x="0" y="24"/>
                </a:cxn>
                <a:cxn ang="0">
                  <a:pos x="0" y="29"/>
                </a:cxn>
                <a:cxn ang="0">
                  <a:pos x="1" y="35"/>
                </a:cxn>
                <a:cxn ang="0">
                  <a:pos x="3" y="41"/>
                </a:cxn>
                <a:cxn ang="0">
                  <a:pos x="5" y="47"/>
                </a:cxn>
                <a:cxn ang="0">
                  <a:pos x="6" y="53"/>
                </a:cxn>
                <a:cxn ang="0">
                  <a:pos x="8" y="57"/>
                </a:cxn>
                <a:cxn ang="0">
                  <a:pos x="9" y="60"/>
                </a:cxn>
                <a:cxn ang="0">
                  <a:pos x="9" y="61"/>
                </a:cxn>
                <a:cxn ang="0">
                  <a:pos x="9" y="61"/>
                </a:cxn>
                <a:cxn ang="0">
                  <a:pos x="12" y="65"/>
                </a:cxn>
                <a:cxn ang="0">
                  <a:pos x="14" y="68"/>
                </a:cxn>
                <a:cxn ang="0">
                  <a:pos x="16" y="70"/>
                </a:cxn>
                <a:cxn ang="0">
                  <a:pos x="17" y="71"/>
                </a:cxn>
                <a:cxn ang="0">
                  <a:pos x="19" y="71"/>
                </a:cxn>
                <a:cxn ang="0">
                  <a:pos x="22" y="70"/>
                </a:cxn>
                <a:cxn ang="0">
                  <a:pos x="25" y="69"/>
                </a:cxn>
                <a:cxn ang="0">
                  <a:pos x="27" y="66"/>
                </a:cxn>
                <a:cxn ang="0">
                  <a:pos x="28" y="64"/>
                </a:cxn>
                <a:cxn ang="0">
                  <a:pos x="29" y="61"/>
                </a:cxn>
                <a:cxn ang="0">
                  <a:pos x="29" y="57"/>
                </a:cxn>
                <a:cxn ang="0">
                  <a:pos x="28" y="54"/>
                </a:cxn>
                <a:cxn ang="0">
                  <a:pos x="27" y="50"/>
                </a:cxn>
                <a:cxn ang="0">
                  <a:pos x="26" y="45"/>
                </a:cxn>
                <a:cxn ang="0">
                  <a:pos x="23" y="38"/>
                </a:cxn>
                <a:cxn ang="0">
                  <a:pos x="21" y="34"/>
                </a:cxn>
                <a:cxn ang="0">
                  <a:pos x="20" y="32"/>
                </a:cxn>
                <a:cxn ang="0">
                  <a:pos x="19" y="30"/>
                </a:cxn>
                <a:cxn ang="0">
                  <a:pos x="19" y="29"/>
                </a:cxn>
                <a:cxn ang="0">
                  <a:pos x="19" y="29"/>
                </a:cxn>
                <a:cxn ang="0">
                  <a:pos x="19" y="28"/>
                </a:cxn>
                <a:cxn ang="0">
                  <a:pos x="18" y="26"/>
                </a:cxn>
                <a:cxn ang="0">
                  <a:pos x="18" y="22"/>
                </a:cxn>
                <a:cxn ang="0">
                  <a:pos x="17" y="17"/>
                </a:cxn>
                <a:cxn ang="0">
                  <a:pos x="16" y="11"/>
                </a:cxn>
                <a:cxn ang="0">
                  <a:pos x="15" y="7"/>
                </a:cxn>
                <a:cxn ang="0">
                  <a:pos x="15" y="3"/>
                </a:cxn>
                <a:cxn ang="0">
                  <a:pos x="14" y="1"/>
                </a:cxn>
                <a:cxn ang="0">
                  <a:pos x="14" y="0"/>
                </a:cxn>
                <a:cxn ang="0">
                  <a:pos x="13" y="0"/>
                </a:cxn>
                <a:cxn ang="0">
                  <a:pos x="12" y="0"/>
                </a:cxn>
                <a:cxn ang="0">
                  <a:pos x="11" y="0"/>
                </a:cxn>
                <a:cxn ang="0">
                  <a:pos x="8" y="2"/>
                </a:cxn>
                <a:cxn ang="0">
                  <a:pos x="6" y="4"/>
                </a:cxn>
              </a:cxnLst>
              <a:rect l="0" t="0" r="r" b="b"/>
              <a:pathLst>
                <a:path w="30" h="72">
                  <a:moveTo>
                    <a:pt x="5" y="5"/>
                  </a:moveTo>
                  <a:lnTo>
                    <a:pt x="4" y="7"/>
                  </a:lnTo>
                  <a:lnTo>
                    <a:pt x="3" y="10"/>
                  </a:lnTo>
                  <a:lnTo>
                    <a:pt x="2" y="12"/>
                  </a:lnTo>
                  <a:lnTo>
                    <a:pt x="1" y="14"/>
                  </a:lnTo>
                  <a:lnTo>
                    <a:pt x="1" y="16"/>
                  </a:lnTo>
                  <a:lnTo>
                    <a:pt x="0" y="18"/>
                  </a:lnTo>
                  <a:lnTo>
                    <a:pt x="0" y="19"/>
                  </a:lnTo>
                  <a:lnTo>
                    <a:pt x="0" y="20"/>
                  </a:lnTo>
                  <a:lnTo>
                    <a:pt x="0" y="21"/>
                  </a:lnTo>
                  <a:lnTo>
                    <a:pt x="0" y="23"/>
                  </a:lnTo>
                  <a:lnTo>
                    <a:pt x="0" y="24"/>
                  </a:lnTo>
                  <a:lnTo>
                    <a:pt x="0" y="27"/>
                  </a:lnTo>
                  <a:lnTo>
                    <a:pt x="0" y="29"/>
                  </a:lnTo>
                  <a:lnTo>
                    <a:pt x="1" y="32"/>
                  </a:lnTo>
                  <a:lnTo>
                    <a:pt x="1" y="35"/>
                  </a:lnTo>
                  <a:lnTo>
                    <a:pt x="2" y="38"/>
                  </a:lnTo>
                  <a:lnTo>
                    <a:pt x="3" y="41"/>
                  </a:lnTo>
                  <a:lnTo>
                    <a:pt x="4" y="44"/>
                  </a:lnTo>
                  <a:lnTo>
                    <a:pt x="5" y="47"/>
                  </a:lnTo>
                  <a:lnTo>
                    <a:pt x="5" y="50"/>
                  </a:lnTo>
                  <a:lnTo>
                    <a:pt x="6" y="53"/>
                  </a:lnTo>
                  <a:lnTo>
                    <a:pt x="7" y="55"/>
                  </a:lnTo>
                  <a:lnTo>
                    <a:pt x="8" y="57"/>
                  </a:lnTo>
                  <a:lnTo>
                    <a:pt x="8" y="59"/>
                  </a:lnTo>
                  <a:lnTo>
                    <a:pt x="9" y="60"/>
                  </a:lnTo>
                  <a:lnTo>
                    <a:pt x="9" y="60"/>
                  </a:lnTo>
                  <a:lnTo>
                    <a:pt x="9" y="61"/>
                  </a:lnTo>
                  <a:lnTo>
                    <a:pt x="9" y="61"/>
                  </a:lnTo>
                  <a:lnTo>
                    <a:pt x="9" y="61"/>
                  </a:lnTo>
                  <a:lnTo>
                    <a:pt x="10" y="63"/>
                  </a:lnTo>
                  <a:lnTo>
                    <a:pt x="12" y="65"/>
                  </a:lnTo>
                  <a:lnTo>
                    <a:pt x="13" y="66"/>
                  </a:lnTo>
                  <a:lnTo>
                    <a:pt x="14" y="68"/>
                  </a:lnTo>
                  <a:lnTo>
                    <a:pt x="15" y="70"/>
                  </a:lnTo>
                  <a:lnTo>
                    <a:pt x="16" y="70"/>
                  </a:lnTo>
                  <a:lnTo>
                    <a:pt x="17" y="71"/>
                  </a:lnTo>
                  <a:lnTo>
                    <a:pt x="17" y="71"/>
                  </a:lnTo>
                  <a:lnTo>
                    <a:pt x="18" y="71"/>
                  </a:lnTo>
                  <a:lnTo>
                    <a:pt x="19" y="71"/>
                  </a:lnTo>
                  <a:lnTo>
                    <a:pt x="20" y="71"/>
                  </a:lnTo>
                  <a:lnTo>
                    <a:pt x="22" y="70"/>
                  </a:lnTo>
                  <a:lnTo>
                    <a:pt x="23" y="70"/>
                  </a:lnTo>
                  <a:lnTo>
                    <a:pt x="25" y="69"/>
                  </a:lnTo>
                  <a:lnTo>
                    <a:pt x="26" y="67"/>
                  </a:lnTo>
                  <a:lnTo>
                    <a:pt x="27" y="66"/>
                  </a:lnTo>
                  <a:lnTo>
                    <a:pt x="27" y="65"/>
                  </a:lnTo>
                  <a:lnTo>
                    <a:pt x="28" y="64"/>
                  </a:lnTo>
                  <a:lnTo>
                    <a:pt x="28" y="62"/>
                  </a:lnTo>
                  <a:lnTo>
                    <a:pt x="29" y="61"/>
                  </a:lnTo>
                  <a:lnTo>
                    <a:pt x="29" y="59"/>
                  </a:lnTo>
                  <a:lnTo>
                    <a:pt x="29" y="57"/>
                  </a:lnTo>
                  <a:lnTo>
                    <a:pt x="29" y="55"/>
                  </a:lnTo>
                  <a:lnTo>
                    <a:pt x="28" y="54"/>
                  </a:lnTo>
                  <a:lnTo>
                    <a:pt x="28" y="52"/>
                  </a:lnTo>
                  <a:lnTo>
                    <a:pt x="27" y="50"/>
                  </a:lnTo>
                  <a:lnTo>
                    <a:pt x="27" y="48"/>
                  </a:lnTo>
                  <a:lnTo>
                    <a:pt x="26" y="45"/>
                  </a:lnTo>
                  <a:lnTo>
                    <a:pt x="25" y="41"/>
                  </a:lnTo>
                  <a:lnTo>
                    <a:pt x="23" y="38"/>
                  </a:lnTo>
                  <a:lnTo>
                    <a:pt x="22" y="35"/>
                  </a:lnTo>
                  <a:lnTo>
                    <a:pt x="21" y="34"/>
                  </a:lnTo>
                  <a:lnTo>
                    <a:pt x="21" y="33"/>
                  </a:lnTo>
                  <a:lnTo>
                    <a:pt x="20" y="32"/>
                  </a:lnTo>
                  <a:lnTo>
                    <a:pt x="20" y="31"/>
                  </a:lnTo>
                  <a:lnTo>
                    <a:pt x="19" y="30"/>
                  </a:lnTo>
                  <a:lnTo>
                    <a:pt x="19" y="30"/>
                  </a:lnTo>
                  <a:lnTo>
                    <a:pt x="19" y="29"/>
                  </a:lnTo>
                  <a:lnTo>
                    <a:pt x="19" y="29"/>
                  </a:lnTo>
                  <a:lnTo>
                    <a:pt x="19" y="29"/>
                  </a:lnTo>
                  <a:lnTo>
                    <a:pt x="19" y="28"/>
                  </a:lnTo>
                  <a:lnTo>
                    <a:pt x="19" y="28"/>
                  </a:lnTo>
                  <a:lnTo>
                    <a:pt x="19" y="27"/>
                  </a:lnTo>
                  <a:lnTo>
                    <a:pt x="18" y="26"/>
                  </a:lnTo>
                  <a:lnTo>
                    <a:pt x="18" y="24"/>
                  </a:lnTo>
                  <a:lnTo>
                    <a:pt x="18" y="22"/>
                  </a:lnTo>
                  <a:lnTo>
                    <a:pt x="17" y="19"/>
                  </a:lnTo>
                  <a:lnTo>
                    <a:pt x="17" y="17"/>
                  </a:lnTo>
                  <a:lnTo>
                    <a:pt x="17" y="14"/>
                  </a:lnTo>
                  <a:lnTo>
                    <a:pt x="16" y="11"/>
                  </a:lnTo>
                  <a:lnTo>
                    <a:pt x="16" y="9"/>
                  </a:lnTo>
                  <a:lnTo>
                    <a:pt x="15" y="7"/>
                  </a:lnTo>
                  <a:lnTo>
                    <a:pt x="15" y="5"/>
                  </a:lnTo>
                  <a:lnTo>
                    <a:pt x="15" y="3"/>
                  </a:lnTo>
                  <a:lnTo>
                    <a:pt x="14" y="1"/>
                  </a:lnTo>
                  <a:lnTo>
                    <a:pt x="14" y="1"/>
                  </a:lnTo>
                  <a:lnTo>
                    <a:pt x="14" y="0"/>
                  </a:lnTo>
                  <a:lnTo>
                    <a:pt x="14" y="0"/>
                  </a:lnTo>
                  <a:lnTo>
                    <a:pt x="14" y="0"/>
                  </a:lnTo>
                  <a:lnTo>
                    <a:pt x="13" y="0"/>
                  </a:lnTo>
                  <a:lnTo>
                    <a:pt x="13" y="0"/>
                  </a:lnTo>
                  <a:lnTo>
                    <a:pt x="12" y="0"/>
                  </a:lnTo>
                  <a:lnTo>
                    <a:pt x="12" y="0"/>
                  </a:lnTo>
                  <a:lnTo>
                    <a:pt x="11" y="0"/>
                  </a:lnTo>
                  <a:lnTo>
                    <a:pt x="9" y="1"/>
                  </a:lnTo>
                  <a:lnTo>
                    <a:pt x="8" y="2"/>
                  </a:lnTo>
                  <a:lnTo>
                    <a:pt x="7" y="3"/>
                  </a:lnTo>
                  <a:lnTo>
                    <a:pt x="6" y="4"/>
                  </a:lnTo>
                  <a:lnTo>
                    <a:pt x="5" y="5"/>
                  </a:lnTo>
                </a:path>
              </a:pathLst>
            </a:custGeom>
            <a:solidFill>
              <a:srgbClr val="6699FF"/>
            </a:solidFill>
            <a:ln w="12700" cap="rnd" cmpd="sng">
              <a:solidFill>
                <a:srgbClr val="996633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0599" name="Freeform 119"/>
            <p:cNvSpPr>
              <a:spLocks/>
            </p:cNvSpPr>
            <p:nvPr/>
          </p:nvSpPr>
          <p:spPr bwMode="auto">
            <a:xfrm>
              <a:off x="2511" y="3479"/>
              <a:ext cx="31" cy="73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4" y="10"/>
                </a:cxn>
                <a:cxn ang="0">
                  <a:pos x="2" y="15"/>
                </a:cxn>
                <a:cxn ang="0">
                  <a:pos x="1" y="19"/>
                </a:cxn>
                <a:cxn ang="0">
                  <a:pos x="0" y="21"/>
                </a:cxn>
                <a:cxn ang="0">
                  <a:pos x="0" y="24"/>
                </a:cxn>
                <a:cxn ang="0">
                  <a:pos x="0" y="28"/>
                </a:cxn>
                <a:cxn ang="0">
                  <a:pos x="1" y="33"/>
                </a:cxn>
                <a:cxn ang="0">
                  <a:pos x="2" y="40"/>
                </a:cxn>
                <a:cxn ang="0">
                  <a:pos x="4" y="46"/>
                </a:cxn>
                <a:cxn ang="0">
                  <a:pos x="5" y="52"/>
                </a:cxn>
                <a:cxn ang="0">
                  <a:pos x="7" y="57"/>
                </a:cxn>
                <a:cxn ang="0">
                  <a:pos x="8" y="61"/>
                </a:cxn>
                <a:cxn ang="0">
                  <a:pos x="9" y="62"/>
                </a:cxn>
                <a:cxn ang="0">
                  <a:pos x="9" y="63"/>
                </a:cxn>
                <a:cxn ang="0">
                  <a:pos x="10" y="64"/>
                </a:cxn>
                <a:cxn ang="0">
                  <a:pos x="13" y="68"/>
                </a:cxn>
                <a:cxn ang="0">
                  <a:pos x="16" y="71"/>
                </a:cxn>
                <a:cxn ang="0">
                  <a:pos x="17" y="72"/>
                </a:cxn>
                <a:cxn ang="0">
                  <a:pos x="19" y="72"/>
                </a:cxn>
                <a:cxn ang="0">
                  <a:pos x="21" y="72"/>
                </a:cxn>
                <a:cxn ang="0">
                  <a:pos x="24" y="71"/>
                </a:cxn>
                <a:cxn ang="0">
                  <a:pos x="27" y="68"/>
                </a:cxn>
                <a:cxn ang="0">
                  <a:pos x="28" y="66"/>
                </a:cxn>
                <a:cxn ang="0">
                  <a:pos x="29" y="63"/>
                </a:cxn>
                <a:cxn ang="0">
                  <a:pos x="30" y="60"/>
                </a:cxn>
                <a:cxn ang="0">
                  <a:pos x="29" y="56"/>
                </a:cxn>
                <a:cxn ang="0">
                  <a:pos x="29" y="53"/>
                </a:cxn>
                <a:cxn ang="0">
                  <a:pos x="28" y="49"/>
                </a:cxn>
                <a:cxn ang="0">
                  <a:pos x="25" y="42"/>
                </a:cxn>
                <a:cxn ang="0">
                  <a:pos x="23" y="36"/>
                </a:cxn>
                <a:cxn ang="0">
                  <a:pos x="21" y="34"/>
                </a:cxn>
                <a:cxn ang="0">
                  <a:pos x="20" y="32"/>
                </a:cxn>
                <a:cxn ang="0">
                  <a:pos x="19" y="31"/>
                </a:cxn>
                <a:cxn ang="0">
                  <a:pos x="19" y="30"/>
                </a:cxn>
                <a:cxn ang="0">
                  <a:pos x="19" y="29"/>
                </a:cxn>
                <a:cxn ang="0">
                  <a:pos x="19" y="28"/>
                </a:cxn>
                <a:cxn ang="0">
                  <a:pos x="19" y="25"/>
                </a:cxn>
                <a:cxn ang="0">
                  <a:pos x="18" y="20"/>
                </a:cxn>
                <a:cxn ang="0">
                  <a:pos x="17" y="15"/>
                </a:cxn>
                <a:cxn ang="0">
                  <a:pos x="16" y="10"/>
                </a:cxn>
                <a:cxn ang="0">
                  <a:pos x="16" y="6"/>
                </a:cxn>
                <a:cxn ang="0">
                  <a:pos x="15" y="2"/>
                </a:cxn>
                <a:cxn ang="0">
                  <a:pos x="14" y="1"/>
                </a:cxn>
                <a:cxn ang="0">
                  <a:pos x="14" y="1"/>
                </a:cxn>
                <a:cxn ang="0">
                  <a:pos x="13" y="1"/>
                </a:cxn>
                <a:cxn ang="0">
                  <a:pos x="12" y="1"/>
                </a:cxn>
                <a:cxn ang="0">
                  <a:pos x="10" y="2"/>
                </a:cxn>
                <a:cxn ang="0">
                  <a:pos x="8" y="4"/>
                </a:cxn>
                <a:cxn ang="0">
                  <a:pos x="6" y="5"/>
                </a:cxn>
              </a:cxnLst>
              <a:rect l="0" t="0" r="r" b="b"/>
              <a:pathLst>
                <a:path w="31" h="73">
                  <a:moveTo>
                    <a:pt x="6" y="5"/>
                  </a:moveTo>
                  <a:lnTo>
                    <a:pt x="6" y="6"/>
                  </a:lnTo>
                  <a:lnTo>
                    <a:pt x="5" y="8"/>
                  </a:lnTo>
                  <a:lnTo>
                    <a:pt x="4" y="10"/>
                  </a:lnTo>
                  <a:lnTo>
                    <a:pt x="3" y="12"/>
                  </a:lnTo>
                  <a:lnTo>
                    <a:pt x="2" y="15"/>
                  </a:lnTo>
                  <a:lnTo>
                    <a:pt x="1" y="17"/>
                  </a:lnTo>
                  <a:lnTo>
                    <a:pt x="1" y="19"/>
                  </a:lnTo>
                  <a:lnTo>
                    <a:pt x="0" y="20"/>
                  </a:lnTo>
                  <a:lnTo>
                    <a:pt x="0" y="21"/>
                  </a:lnTo>
                  <a:lnTo>
                    <a:pt x="0" y="22"/>
                  </a:lnTo>
                  <a:lnTo>
                    <a:pt x="0" y="24"/>
                  </a:lnTo>
                  <a:lnTo>
                    <a:pt x="0" y="25"/>
                  </a:lnTo>
                  <a:lnTo>
                    <a:pt x="0" y="28"/>
                  </a:lnTo>
                  <a:lnTo>
                    <a:pt x="0" y="30"/>
                  </a:lnTo>
                  <a:lnTo>
                    <a:pt x="1" y="33"/>
                  </a:lnTo>
                  <a:lnTo>
                    <a:pt x="1" y="36"/>
                  </a:lnTo>
                  <a:lnTo>
                    <a:pt x="2" y="40"/>
                  </a:lnTo>
                  <a:lnTo>
                    <a:pt x="3" y="43"/>
                  </a:lnTo>
                  <a:lnTo>
                    <a:pt x="4" y="46"/>
                  </a:lnTo>
                  <a:lnTo>
                    <a:pt x="5" y="49"/>
                  </a:lnTo>
                  <a:lnTo>
                    <a:pt x="5" y="52"/>
                  </a:lnTo>
                  <a:lnTo>
                    <a:pt x="6" y="54"/>
                  </a:lnTo>
                  <a:lnTo>
                    <a:pt x="7" y="57"/>
                  </a:lnTo>
                  <a:lnTo>
                    <a:pt x="8" y="59"/>
                  </a:lnTo>
                  <a:lnTo>
                    <a:pt x="8" y="61"/>
                  </a:lnTo>
                  <a:lnTo>
                    <a:pt x="9" y="62"/>
                  </a:lnTo>
                  <a:lnTo>
                    <a:pt x="9" y="62"/>
                  </a:lnTo>
                  <a:lnTo>
                    <a:pt x="9" y="63"/>
                  </a:lnTo>
                  <a:lnTo>
                    <a:pt x="9" y="63"/>
                  </a:lnTo>
                  <a:lnTo>
                    <a:pt x="9" y="63"/>
                  </a:lnTo>
                  <a:lnTo>
                    <a:pt x="10" y="64"/>
                  </a:lnTo>
                  <a:lnTo>
                    <a:pt x="12" y="66"/>
                  </a:lnTo>
                  <a:lnTo>
                    <a:pt x="13" y="68"/>
                  </a:lnTo>
                  <a:lnTo>
                    <a:pt x="14" y="69"/>
                  </a:lnTo>
                  <a:lnTo>
                    <a:pt x="16" y="71"/>
                  </a:lnTo>
                  <a:lnTo>
                    <a:pt x="16" y="71"/>
                  </a:lnTo>
                  <a:lnTo>
                    <a:pt x="17" y="72"/>
                  </a:lnTo>
                  <a:lnTo>
                    <a:pt x="18" y="72"/>
                  </a:lnTo>
                  <a:lnTo>
                    <a:pt x="19" y="72"/>
                  </a:lnTo>
                  <a:lnTo>
                    <a:pt x="20" y="72"/>
                  </a:lnTo>
                  <a:lnTo>
                    <a:pt x="21" y="72"/>
                  </a:lnTo>
                  <a:lnTo>
                    <a:pt x="23" y="71"/>
                  </a:lnTo>
                  <a:lnTo>
                    <a:pt x="24" y="71"/>
                  </a:lnTo>
                  <a:lnTo>
                    <a:pt x="26" y="70"/>
                  </a:lnTo>
                  <a:lnTo>
                    <a:pt x="27" y="68"/>
                  </a:lnTo>
                  <a:lnTo>
                    <a:pt x="28" y="67"/>
                  </a:lnTo>
                  <a:lnTo>
                    <a:pt x="28" y="66"/>
                  </a:lnTo>
                  <a:lnTo>
                    <a:pt x="29" y="65"/>
                  </a:lnTo>
                  <a:lnTo>
                    <a:pt x="29" y="63"/>
                  </a:lnTo>
                  <a:lnTo>
                    <a:pt x="29" y="62"/>
                  </a:lnTo>
                  <a:lnTo>
                    <a:pt x="30" y="60"/>
                  </a:lnTo>
                  <a:lnTo>
                    <a:pt x="30" y="58"/>
                  </a:lnTo>
                  <a:lnTo>
                    <a:pt x="29" y="56"/>
                  </a:lnTo>
                  <a:lnTo>
                    <a:pt x="29" y="55"/>
                  </a:lnTo>
                  <a:lnTo>
                    <a:pt x="29" y="53"/>
                  </a:lnTo>
                  <a:lnTo>
                    <a:pt x="28" y="51"/>
                  </a:lnTo>
                  <a:lnTo>
                    <a:pt x="28" y="49"/>
                  </a:lnTo>
                  <a:lnTo>
                    <a:pt x="27" y="46"/>
                  </a:lnTo>
                  <a:lnTo>
                    <a:pt x="25" y="42"/>
                  </a:lnTo>
                  <a:lnTo>
                    <a:pt x="24" y="39"/>
                  </a:lnTo>
                  <a:lnTo>
                    <a:pt x="23" y="36"/>
                  </a:lnTo>
                  <a:lnTo>
                    <a:pt x="22" y="35"/>
                  </a:lnTo>
                  <a:lnTo>
                    <a:pt x="21" y="34"/>
                  </a:lnTo>
                  <a:lnTo>
                    <a:pt x="21" y="33"/>
                  </a:lnTo>
                  <a:lnTo>
                    <a:pt x="20" y="32"/>
                  </a:lnTo>
                  <a:lnTo>
                    <a:pt x="20" y="31"/>
                  </a:lnTo>
                  <a:lnTo>
                    <a:pt x="19" y="31"/>
                  </a:lnTo>
                  <a:lnTo>
                    <a:pt x="19" y="30"/>
                  </a:lnTo>
                  <a:lnTo>
                    <a:pt x="19" y="30"/>
                  </a:lnTo>
                  <a:lnTo>
                    <a:pt x="19" y="30"/>
                  </a:lnTo>
                  <a:lnTo>
                    <a:pt x="19" y="29"/>
                  </a:lnTo>
                  <a:lnTo>
                    <a:pt x="19" y="29"/>
                  </a:lnTo>
                  <a:lnTo>
                    <a:pt x="19" y="28"/>
                  </a:lnTo>
                  <a:lnTo>
                    <a:pt x="19" y="27"/>
                  </a:lnTo>
                  <a:lnTo>
                    <a:pt x="19" y="25"/>
                  </a:lnTo>
                  <a:lnTo>
                    <a:pt x="18" y="23"/>
                  </a:lnTo>
                  <a:lnTo>
                    <a:pt x="18" y="20"/>
                  </a:lnTo>
                  <a:lnTo>
                    <a:pt x="18" y="18"/>
                  </a:lnTo>
                  <a:lnTo>
                    <a:pt x="17" y="15"/>
                  </a:lnTo>
                  <a:lnTo>
                    <a:pt x="17" y="12"/>
                  </a:lnTo>
                  <a:lnTo>
                    <a:pt x="16" y="10"/>
                  </a:lnTo>
                  <a:lnTo>
                    <a:pt x="16" y="8"/>
                  </a:lnTo>
                  <a:lnTo>
                    <a:pt x="16" y="6"/>
                  </a:lnTo>
                  <a:lnTo>
                    <a:pt x="15" y="4"/>
                  </a:lnTo>
                  <a:lnTo>
                    <a:pt x="15" y="2"/>
                  </a:lnTo>
                  <a:lnTo>
                    <a:pt x="15" y="2"/>
                  </a:lnTo>
                  <a:lnTo>
                    <a:pt x="14" y="1"/>
                  </a:lnTo>
                  <a:lnTo>
                    <a:pt x="14" y="1"/>
                  </a:lnTo>
                  <a:lnTo>
                    <a:pt x="14" y="1"/>
                  </a:lnTo>
                  <a:lnTo>
                    <a:pt x="14" y="1"/>
                  </a:lnTo>
                  <a:lnTo>
                    <a:pt x="13" y="1"/>
                  </a:lnTo>
                  <a:lnTo>
                    <a:pt x="13" y="0"/>
                  </a:lnTo>
                  <a:lnTo>
                    <a:pt x="12" y="1"/>
                  </a:lnTo>
                  <a:lnTo>
                    <a:pt x="11" y="1"/>
                  </a:lnTo>
                  <a:lnTo>
                    <a:pt x="10" y="2"/>
                  </a:lnTo>
                  <a:lnTo>
                    <a:pt x="9" y="3"/>
                  </a:lnTo>
                  <a:lnTo>
                    <a:pt x="8" y="4"/>
                  </a:lnTo>
                  <a:lnTo>
                    <a:pt x="7" y="4"/>
                  </a:lnTo>
                  <a:lnTo>
                    <a:pt x="6" y="5"/>
                  </a:lnTo>
                </a:path>
              </a:pathLst>
            </a:custGeom>
            <a:solidFill>
              <a:srgbClr val="6699FF"/>
            </a:solidFill>
            <a:ln w="12700" cap="rnd" cmpd="sng">
              <a:solidFill>
                <a:srgbClr val="996633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0600" name="Freeform 120"/>
            <p:cNvSpPr>
              <a:spLocks/>
            </p:cNvSpPr>
            <p:nvPr/>
          </p:nvSpPr>
          <p:spPr bwMode="auto">
            <a:xfrm>
              <a:off x="2467" y="3354"/>
              <a:ext cx="30" cy="72"/>
            </a:xfrm>
            <a:custGeom>
              <a:avLst/>
              <a:gdLst/>
              <a:ahLst/>
              <a:cxnLst>
                <a:cxn ang="0">
                  <a:pos x="4" y="7"/>
                </a:cxn>
                <a:cxn ang="0">
                  <a:pos x="2" y="12"/>
                </a:cxn>
                <a:cxn ang="0">
                  <a:pos x="1" y="16"/>
                </a:cxn>
                <a:cxn ang="0">
                  <a:pos x="0" y="19"/>
                </a:cxn>
                <a:cxn ang="0">
                  <a:pos x="0" y="21"/>
                </a:cxn>
                <a:cxn ang="0">
                  <a:pos x="0" y="24"/>
                </a:cxn>
                <a:cxn ang="0">
                  <a:pos x="0" y="29"/>
                </a:cxn>
                <a:cxn ang="0">
                  <a:pos x="1" y="35"/>
                </a:cxn>
                <a:cxn ang="0">
                  <a:pos x="3" y="41"/>
                </a:cxn>
                <a:cxn ang="0">
                  <a:pos x="5" y="47"/>
                </a:cxn>
                <a:cxn ang="0">
                  <a:pos x="6" y="53"/>
                </a:cxn>
                <a:cxn ang="0">
                  <a:pos x="8" y="57"/>
                </a:cxn>
                <a:cxn ang="0">
                  <a:pos x="9" y="60"/>
                </a:cxn>
                <a:cxn ang="0">
                  <a:pos x="9" y="61"/>
                </a:cxn>
                <a:cxn ang="0">
                  <a:pos x="9" y="61"/>
                </a:cxn>
                <a:cxn ang="0">
                  <a:pos x="12" y="65"/>
                </a:cxn>
                <a:cxn ang="0">
                  <a:pos x="14" y="68"/>
                </a:cxn>
                <a:cxn ang="0">
                  <a:pos x="16" y="70"/>
                </a:cxn>
                <a:cxn ang="0">
                  <a:pos x="17" y="71"/>
                </a:cxn>
                <a:cxn ang="0">
                  <a:pos x="19" y="71"/>
                </a:cxn>
                <a:cxn ang="0">
                  <a:pos x="22" y="70"/>
                </a:cxn>
                <a:cxn ang="0">
                  <a:pos x="25" y="69"/>
                </a:cxn>
                <a:cxn ang="0">
                  <a:pos x="27" y="66"/>
                </a:cxn>
                <a:cxn ang="0">
                  <a:pos x="28" y="64"/>
                </a:cxn>
                <a:cxn ang="0">
                  <a:pos x="29" y="61"/>
                </a:cxn>
                <a:cxn ang="0">
                  <a:pos x="29" y="57"/>
                </a:cxn>
                <a:cxn ang="0">
                  <a:pos x="28" y="54"/>
                </a:cxn>
                <a:cxn ang="0">
                  <a:pos x="27" y="50"/>
                </a:cxn>
                <a:cxn ang="0">
                  <a:pos x="26" y="45"/>
                </a:cxn>
                <a:cxn ang="0">
                  <a:pos x="23" y="38"/>
                </a:cxn>
                <a:cxn ang="0">
                  <a:pos x="21" y="34"/>
                </a:cxn>
                <a:cxn ang="0">
                  <a:pos x="20" y="32"/>
                </a:cxn>
                <a:cxn ang="0">
                  <a:pos x="19" y="30"/>
                </a:cxn>
                <a:cxn ang="0">
                  <a:pos x="19" y="29"/>
                </a:cxn>
                <a:cxn ang="0">
                  <a:pos x="19" y="29"/>
                </a:cxn>
                <a:cxn ang="0">
                  <a:pos x="19" y="28"/>
                </a:cxn>
                <a:cxn ang="0">
                  <a:pos x="18" y="26"/>
                </a:cxn>
                <a:cxn ang="0">
                  <a:pos x="18" y="22"/>
                </a:cxn>
                <a:cxn ang="0">
                  <a:pos x="17" y="17"/>
                </a:cxn>
                <a:cxn ang="0">
                  <a:pos x="16" y="11"/>
                </a:cxn>
                <a:cxn ang="0">
                  <a:pos x="15" y="7"/>
                </a:cxn>
                <a:cxn ang="0">
                  <a:pos x="15" y="3"/>
                </a:cxn>
                <a:cxn ang="0">
                  <a:pos x="14" y="1"/>
                </a:cxn>
                <a:cxn ang="0">
                  <a:pos x="14" y="0"/>
                </a:cxn>
                <a:cxn ang="0">
                  <a:pos x="13" y="0"/>
                </a:cxn>
                <a:cxn ang="0">
                  <a:pos x="12" y="0"/>
                </a:cxn>
                <a:cxn ang="0">
                  <a:pos x="11" y="0"/>
                </a:cxn>
                <a:cxn ang="0">
                  <a:pos x="8" y="2"/>
                </a:cxn>
                <a:cxn ang="0">
                  <a:pos x="6" y="4"/>
                </a:cxn>
              </a:cxnLst>
              <a:rect l="0" t="0" r="r" b="b"/>
              <a:pathLst>
                <a:path w="30" h="72">
                  <a:moveTo>
                    <a:pt x="5" y="5"/>
                  </a:moveTo>
                  <a:lnTo>
                    <a:pt x="4" y="7"/>
                  </a:lnTo>
                  <a:lnTo>
                    <a:pt x="3" y="10"/>
                  </a:lnTo>
                  <a:lnTo>
                    <a:pt x="2" y="12"/>
                  </a:lnTo>
                  <a:lnTo>
                    <a:pt x="1" y="14"/>
                  </a:lnTo>
                  <a:lnTo>
                    <a:pt x="1" y="16"/>
                  </a:lnTo>
                  <a:lnTo>
                    <a:pt x="0" y="18"/>
                  </a:lnTo>
                  <a:lnTo>
                    <a:pt x="0" y="19"/>
                  </a:lnTo>
                  <a:lnTo>
                    <a:pt x="0" y="20"/>
                  </a:lnTo>
                  <a:lnTo>
                    <a:pt x="0" y="21"/>
                  </a:lnTo>
                  <a:lnTo>
                    <a:pt x="0" y="23"/>
                  </a:lnTo>
                  <a:lnTo>
                    <a:pt x="0" y="24"/>
                  </a:lnTo>
                  <a:lnTo>
                    <a:pt x="0" y="27"/>
                  </a:lnTo>
                  <a:lnTo>
                    <a:pt x="0" y="29"/>
                  </a:lnTo>
                  <a:lnTo>
                    <a:pt x="1" y="32"/>
                  </a:lnTo>
                  <a:lnTo>
                    <a:pt x="1" y="35"/>
                  </a:lnTo>
                  <a:lnTo>
                    <a:pt x="2" y="38"/>
                  </a:lnTo>
                  <a:lnTo>
                    <a:pt x="3" y="41"/>
                  </a:lnTo>
                  <a:lnTo>
                    <a:pt x="4" y="44"/>
                  </a:lnTo>
                  <a:lnTo>
                    <a:pt x="5" y="47"/>
                  </a:lnTo>
                  <a:lnTo>
                    <a:pt x="5" y="50"/>
                  </a:lnTo>
                  <a:lnTo>
                    <a:pt x="6" y="53"/>
                  </a:lnTo>
                  <a:lnTo>
                    <a:pt x="7" y="55"/>
                  </a:lnTo>
                  <a:lnTo>
                    <a:pt x="8" y="57"/>
                  </a:lnTo>
                  <a:lnTo>
                    <a:pt x="8" y="59"/>
                  </a:lnTo>
                  <a:lnTo>
                    <a:pt x="9" y="60"/>
                  </a:lnTo>
                  <a:lnTo>
                    <a:pt x="9" y="60"/>
                  </a:lnTo>
                  <a:lnTo>
                    <a:pt x="9" y="61"/>
                  </a:lnTo>
                  <a:lnTo>
                    <a:pt x="9" y="61"/>
                  </a:lnTo>
                  <a:lnTo>
                    <a:pt x="9" y="61"/>
                  </a:lnTo>
                  <a:lnTo>
                    <a:pt x="10" y="63"/>
                  </a:lnTo>
                  <a:lnTo>
                    <a:pt x="12" y="65"/>
                  </a:lnTo>
                  <a:lnTo>
                    <a:pt x="13" y="66"/>
                  </a:lnTo>
                  <a:lnTo>
                    <a:pt x="14" y="68"/>
                  </a:lnTo>
                  <a:lnTo>
                    <a:pt x="15" y="70"/>
                  </a:lnTo>
                  <a:lnTo>
                    <a:pt x="16" y="70"/>
                  </a:lnTo>
                  <a:lnTo>
                    <a:pt x="17" y="71"/>
                  </a:lnTo>
                  <a:lnTo>
                    <a:pt x="17" y="71"/>
                  </a:lnTo>
                  <a:lnTo>
                    <a:pt x="18" y="71"/>
                  </a:lnTo>
                  <a:lnTo>
                    <a:pt x="19" y="71"/>
                  </a:lnTo>
                  <a:lnTo>
                    <a:pt x="20" y="71"/>
                  </a:lnTo>
                  <a:lnTo>
                    <a:pt x="22" y="70"/>
                  </a:lnTo>
                  <a:lnTo>
                    <a:pt x="23" y="70"/>
                  </a:lnTo>
                  <a:lnTo>
                    <a:pt x="25" y="69"/>
                  </a:lnTo>
                  <a:lnTo>
                    <a:pt x="26" y="67"/>
                  </a:lnTo>
                  <a:lnTo>
                    <a:pt x="27" y="66"/>
                  </a:lnTo>
                  <a:lnTo>
                    <a:pt x="27" y="65"/>
                  </a:lnTo>
                  <a:lnTo>
                    <a:pt x="28" y="64"/>
                  </a:lnTo>
                  <a:lnTo>
                    <a:pt x="28" y="62"/>
                  </a:lnTo>
                  <a:lnTo>
                    <a:pt x="29" y="61"/>
                  </a:lnTo>
                  <a:lnTo>
                    <a:pt x="29" y="59"/>
                  </a:lnTo>
                  <a:lnTo>
                    <a:pt x="29" y="57"/>
                  </a:lnTo>
                  <a:lnTo>
                    <a:pt x="29" y="55"/>
                  </a:lnTo>
                  <a:lnTo>
                    <a:pt x="28" y="54"/>
                  </a:lnTo>
                  <a:lnTo>
                    <a:pt x="28" y="52"/>
                  </a:lnTo>
                  <a:lnTo>
                    <a:pt x="27" y="50"/>
                  </a:lnTo>
                  <a:lnTo>
                    <a:pt x="27" y="48"/>
                  </a:lnTo>
                  <a:lnTo>
                    <a:pt x="26" y="45"/>
                  </a:lnTo>
                  <a:lnTo>
                    <a:pt x="25" y="41"/>
                  </a:lnTo>
                  <a:lnTo>
                    <a:pt x="23" y="38"/>
                  </a:lnTo>
                  <a:lnTo>
                    <a:pt x="22" y="35"/>
                  </a:lnTo>
                  <a:lnTo>
                    <a:pt x="21" y="34"/>
                  </a:lnTo>
                  <a:lnTo>
                    <a:pt x="21" y="33"/>
                  </a:lnTo>
                  <a:lnTo>
                    <a:pt x="20" y="32"/>
                  </a:lnTo>
                  <a:lnTo>
                    <a:pt x="20" y="31"/>
                  </a:lnTo>
                  <a:lnTo>
                    <a:pt x="19" y="30"/>
                  </a:lnTo>
                  <a:lnTo>
                    <a:pt x="19" y="30"/>
                  </a:lnTo>
                  <a:lnTo>
                    <a:pt x="19" y="29"/>
                  </a:lnTo>
                  <a:lnTo>
                    <a:pt x="19" y="29"/>
                  </a:lnTo>
                  <a:lnTo>
                    <a:pt x="19" y="29"/>
                  </a:lnTo>
                  <a:lnTo>
                    <a:pt x="19" y="28"/>
                  </a:lnTo>
                  <a:lnTo>
                    <a:pt x="19" y="28"/>
                  </a:lnTo>
                  <a:lnTo>
                    <a:pt x="19" y="27"/>
                  </a:lnTo>
                  <a:lnTo>
                    <a:pt x="18" y="26"/>
                  </a:lnTo>
                  <a:lnTo>
                    <a:pt x="18" y="24"/>
                  </a:lnTo>
                  <a:lnTo>
                    <a:pt x="18" y="22"/>
                  </a:lnTo>
                  <a:lnTo>
                    <a:pt x="17" y="19"/>
                  </a:lnTo>
                  <a:lnTo>
                    <a:pt x="17" y="17"/>
                  </a:lnTo>
                  <a:lnTo>
                    <a:pt x="17" y="14"/>
                  </a:lnTo>
                  <a:lnTo>
                    <a:pt x="16" y="11"/>
                  </a:lnTo>
                  <a:lnTo>
                    <a:pt x="16" y="9"/>
                  </a:lnTo>
                  <a:lnTo>
                    <a:pt x="15" y="7"/>
                  </a:lnTo>
                  <a:lnTo>
                    <a:pt x="15" y="5"/>
                  </a:lnTo>
                  <a:lnTo>
                    <a:pt x="15" y="3"/>
                  </a:lnTo>
                  <a:lnTo>
                    <a:pt x="14" y="1"/>
                  </a:lnTo>
                  <a:lnTo>
                    <a:pt x="14" y="1"/>
                  </a:lnTo>
                  <a:lnTo>
                    <a:pt x="14" y="0"/>
                  </a:lnTo>
                  <a:lnTo>
                    <a:pt x="14" y="0"/>
                  </a:lnTo>
                  <a:lnTo>
                    <a:pt x="14" y="0"/>
                  </a:lnTo>
                  <a:lnTo>
                    <a:pt x="13" y="0"/>
                  </a:lnTo>
                  <a:lnTo>
                    <a:pt x="13" y="0"/>
                  </a:lnTo>
                  <a:lnTo>
                    <a:pt x="12" y="0"/>
                  </a:lnTo>
                  <a:lnTo>
                    <a:pt x="12" y="0"/>
                  </a:lnTo>
                  <a:lnTo>
                    <a:pt x="11" y="0"/>
                  </a:lnTo>
                  <a:lnTo>
                    <a:pt x="9" y="1"/>
                  </a:lnTo>
                  <a:lnTo>
                    <a:pt x="8" y="2"/>
                  </a:lnTo>
                  <a:lnTo>
                    <a:pt x="7" y="3"/>
                  </a:lnTo>
                  <a:lnTo>
                    <a:pt x="6" y="4"/>
                  </a:lnTo>
                  <a:lnTo>
                    <a:pt x="5" y="5"/>
                  </a:lnTo>
                </a:path>
              </a:pathLst>
            </a:custGeom>
            <a:solidFill>
              <a:srgbClr val="6699FF"/>
            </a:solidFill>
            <a:ln w="12700" cap="rnd" cmpd="sng">
              <a:solidFill>
                <a:srgbClr val="996633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0601" name="Freeform 121"/>
            <p:cNvSpPr>
              <a:spLocks/>
            </p:cNvSpPr>
            <p:nvPr/>
          </p:nvSpPr>
          <p:spPr bwMode="auto">
            <a:xfrm>
              <a:off x="2186" y="3230"/>
              <a:ext cx="277" cy="131"/>
            </a:xfrm>
            <a:custGeom>
              <a:avLst/>
              <a:gdLst/>
              <a:ahLst/>
              <a:cxnLst>
                <a:cxn ang="0">
                  <a:pos x="12" y="60"/>
                </a:cxn>
                <a:cxn ang="0">
                  <a:pos x="34" y="50"/>
                </a:cxn>
                <a:cxn ang="0">
                  <a:pos x="52" y="45"/>
                </a:cxn>
                <a:cxn ang="0">
                  <a:pos x="63" y="44"/>
                </a:cxn>
                <a:cxn ang="0">
                  <a:pos x="82" y="47"/>
                </a:cxn>
                <a:cxn ang="0">
                  <a:pos x="98" y="48"/>
                </a:cxn>
                <a:cxn ang="0">
                  <a:pos x="108" y="46"/>
                </a:cxn>
                <a:cxn ang="0">
                  <a:pos x="146" y="34"/>
                </a:cxn>
                <a:cxn ang="0">
                  <a:pos x="182" y="18"/>
                </a:cxn>
                <a:cxn ang="0">
                  <a:pos x="219" y="4"/>
                </a:cxn>
                <a:cxn ang="0">
                  <a:pos x="231" y="1"/>
                </a:cxn>
                <a:cxn ang="0">
                  <a:pos x="237" y="1"/>
                </a:cxn>
                <a:cxn ang="0">
                  <a:pos x="242" y="4"/>
                </a:cxn>
                <a:cxn ang="0">
                  <a:pos x="250" y="12"/>
                </a:cxn>
                <a:cxn ang="0">
                  <a:pos x="262" y="29"/>
                </a:cxn>
                <a:cxn ang="0">
                  <a:pos x="273" y="55"/>
                </a:cxn>
                <a:cxn ang="0">
                  <a:pos x="276" y="66"/>
                </a:cxn>
                <a:cxn ang="0">
                  <a:pos x="274" y="71"/>
                </a:cxn>
                <a:cxn ang="0">
                  <a:pos x="268" y="72"/>
                </a:cxn>
                <a:cxn ang="0">
                  <a:pos x="253" y="71"/>
                </a:cxn>
                <a:cxn ang="0">
                  <a:pos x="233" y="68"/>
                </a:cxn>
                <a:cxn ang="0">
                  <a:pos x="214" y="70"/>
                </a:cxn>
                <a:cxn ang="0">
                  <a:pos x="204" y="86"/>
                </a:cxn>
                <a:cxn ang="0">
                  <a:pos x="204" y="107"/>
                </a:cxn>
                <a:cxn ang="0">
                  <a:pos x="207" y="130"/>
                </a:cxn>
                <a:cxn ang="0">
                  <a:pos x="186" y="118"/>
                </a:cxn>
                <a:cxn ang="0">
                  <a:pos x="162" y="102"/>
                </a:cxn>
                <a:cxn ang="0">
                  <a:pos x="151" y="88"/>
                </a:cxn>
                <a:cxn ang="0">
                  <a:pos x="140" y="76"/>
                </a:cxn>
                <a:cxn ang="0">
                  <a:pos x="134" y="74"/>
                </a:cxn>
                <a:cxn ang="0">
                  <a:pos x="132" y="75"/>
                </a:cxn>
                <a:cxn ang="0">
                  <a:pos x="130" y="81"/>
                </a:cxn>
                <a:cxn ang="0">
                  <a:pos x="129" y="91"/>
                </a:cxn>
                <a:cxn ang="0">
                  <a:pos x="128" y="99"/>
                </a:cxn>
                <a:cxn ang="0">
                  <a:pos x="127" y="104"/>
                </a:cxn>
                <a:cxn ang="0">
                  <a:pos x="127" y="109"/>
                </a:cxn>
                <a:cxn ang="0">
                  <a:pos x="128" y="111"/>
                </a:cxn>
                <a:cxn ang="0">
                  <a:pos x="127" y="112"/>
                </a:cxn>
                <a:cxn ang="0">
                  <a:pos x="125" y="116"/>
                </a:cxn>
                <a:cxn ang="0">
                  <a:pos x="122" y="121"/>
                </a:cxn>
                <a:cxn ang="0">
                  <a:pos x="116" y="124"/>
                </a:cxn>
                <a:cxn ang="0">
                  <a:pos x="107" y="118"/>
                </a:cxn>
                <a:cxn ang="0">
                  <a:pos x="103" y="116"/>
                </a:cxn>
                <a:cxn ang="0">
                  <a:pos x="101" y="115"/>
                </a:cxn>
                <a:cxn ang="0">
                  <a:pos x="102" y="119"/>
                </a:cxn>
                <a:cxn ang="0">
                  <a:pos x="96" y="125"/>
                </a:cxn>
                <a:cxn ang="0">
                  <a:pos x="89" y="127"/>
                </a:cxn>
                <a:cxn ang="0">
                  <a:pos x="77" y="129"/>
                </a:cxn>
                <a:cxn ang="0">
                  <a:pos x="63" y="130"/>
                </a:cxn>
                <a:cxn ang="0">
                  <a:pos x="58" y="128"/>
                </a:cxn>
                <a:cxn ang="0">
                  <a:pos x="51" y="122"/>
                </a:cxn>
                <a:cxn ang="0">
                  <a:pos x="43" y="110"/>
                </a:cxn>
                <a:cxn ang="0">
                  <a:pos x="23" y="79"/>
                </a:cxn>
                <a:cxn ang="0">
                  <a:pos x="9" y="59"/>
                </a:cxn>
                <a:cxn ang="0">
                  <a:pos x="3" y="52"/>
                </a:cxn>
                <a:cxn ang="0">
                  <a:pos x="3" y="54"/>
                </a:cxn>
                <a:cxn ang="0">
                  <a:pos x="5" y="60"/>
                </a:cxn>
                <a:cxn ang="0">
                  <a:pos x="6" y="66"/>
                </a:cxn>
                <a:cxn ang="0">
                  <a:pos x="5" y="68"/>
                </a:cxn>
                <a:cxn ang="0">
                  <a:pos x="1" y="67"/>
                </a:cxn>
              </a:cxnLst>
              <a:rect l="0" t="0" r="r" b="b"/>
              <a:pathLst>
                <a:path w="277" h="131">
                  <a:moveTo>
                    <a:pt x="0" y="66"/>
                  </a:moveTo>
                  <a:lnTo>
                    <a:pt x="6" y="63"/>
                  </a:lnTo>
                  <a:lnTo>
                    <a:pt x="12" y="60"/>
                  </a:lnTo>
                  <a:lnTo>
                    <a:pt x="19" y="57"/>
                  </a:lnTo>
                  <a:lnTo>
                    <a:pt x="27" y="53"/>
                  </a:lnTo>
                  <a:lnTo>
                    <a:pt x="34" y="50"/>
                  </a:lnTo>
                  <a:lnTo>
                    <a:pt x="42" y="47"/>
                  </a:lnTo>
                  <a:lnTo>
                    <a:pt x="49" y="45"/>
                  </a:lnTo>
                  <a:lnTo>
                    <a:pt x="52" y="45"/>
                  </a:lnTo>
                  <a:lnTo>
                    <a:pt x="56" y="44"/>
                  </a:lnTo>
                  <a:lnTo>
                    <a:pt x="59" y="44"/>
                  </a:lnTo>
                  <a:lnTo>
                    <a:pt x="63" y="44"/>
                  </a:lnTo>
                  <a:lnTo>
                    <a:pt x="69" y="45"/>
                  </a:lnTo>
                  <a:lnTo>
                    <a:pt x="76" y="46"/>
                  </a:lnTo>
                  <a:lnTo>
                    <a:pt x="82" y="47"/>
                  </a:lnTo>
                  <a:lnTo>
                    <a:pt x="88" y="48"/>
                  </a:lnTo>
                  <a:lnTo>
                    <a:pt x="95" y="48"/>
                  </a:lnTo>
                  <a:lnTo>
                    <a:pt x="98" y="48"/>
                  </a:lnTo>
                  <a:lnTo>
                    <a:pt x="101" y="48"/>
                  </a:lnTo>
                  <a:lnTo>
                    <a:pt x="104" y="47"/>
                  </a:lnTo>
                  <a:lnTo>
                    <a:pt x="108" y="46"/>
                  </a:lnTo>
                  <a:lnTo>
                    <a:pt x="121" y="42"/>
                  </a:lnTo>
                  <a:lnTo>
                    <a:pt x="133" y="38"/>
                  </a:lnTo>
                  <a:lnTo>
                    <a:pt x="146" y="34"/>
                  </a:lnTo>
                  <a:lnTo>
                    <a:pt x="158" y="29"/>
                  </a:lnTo>
                  <a:lnTo>
                    <a:pt x="170" y="23"/>
                  </a:lnTo>
                  <a:lnTo>
                    <a:pt x="182" y="18"/>
                  </a:lnTo>
                  <a:lnTo>
                    <a:pt x="206" y="7"/>
                  </a:lnTo>
                  <a:lnTo>
                    <a:pt x="213" y="6"/>
                  </a:lnTo>
                  <a:lnTo>
                    <a:pt x="219" y="4"/>
                  </a:lnTo>
                  <a:lnTo>
                    <a:pt x="224" y="3"/>
                  </a:lnTo>
                  <a:lnTo>
                    <a:pt x="228" y="2"/>
                  </a:lnTo>
                  <a:lnTo>
                    <a:pt x="231" y="1"/>
                  </a:lnTo>
                  <a:lnTo>
                    <a:pt x="233" y="1"/>
                  </a:lnTo>
                  <a:lnTo>
                    <a:pt x="235" y="0"/>
                  </a:lnTo>
                  <a:lnTo>
                    <a:pt x="237" y="1"/>
                  </a:lnTo>
                  <a:lnTo>
                    <a:pt x="239" y="1"/>
                  </a:lnTo>
                  <a:lnTo>
                    <a:pt x="240" y="2"/>
                  </a:lnTo>
                  <a:lnTo>
                    <a:pt x="242" y="4"/>
                  </a:lnTo>
                  <a:lnTo>
                    <a:pt x="244" y="6"/>
                  </a:lnTo>
                  <a:lnTo>
                    <a:pt x="246" y="9"/>
                  </a:lnTo>
                  <a:lnTo>
                    <a:pt x="250" y="12"/>
                  </a:lnTo>
                  <a:lnTo>
                    <a:pt x="254" y="16"/>
                  </a:lnTo>
                  <a:lnTo>
                    <a:pt x="258" y="20"/>
                  </a:lnTo>
                  <a:lnTo>
                    <a:pt x="262" y="29"/>
                  </a:lnTo>
                  <a:lnTo>
                    <a:pt x="266" y="38"/>
                  </a:lnTo>
                  <a:lnTo>
                    <a:pt x="270" y="46"/>
                  </a:lnTo>
                  <a:lnTo>
                    <a:pt x="273" y="55"/>
                  </a:lnTo>
                  <a:lnTo>
                    <a:pt x="274" y="59"/>
                  </a:lnTo>
                  <a:lnTo>
                    <a:pt x="275" y="63"/>
                  </a:lnTo>
                  <a:lnTo>
                    <a:pt x="276" y="66"/>
                  </a:lnTo>
                  <a:lnTo>
                    <a:pt x="276" y="68"/>
                  </a:lnTo>
                  <a:lnTo>
                    <a:pt x="275" y="70"/>
                  </a:lnTo>
                  <a:lnTo>
                    <a:pt x="274" y="71"/>
                  </a:lnTo>
                  <a:lnTo>
                    <a:pt x="272" y="72"/>
                  </a:lnTo>
                  <a:lnTo>
                    <a:pt x="270" y="72"/>
                  </a:lnTo>
                  <a:lnTo>
                    <a:pt x="268" y="72"/>
                  </a:lnTo>
                  <a:lnTo>
                    <a:pt x="264" y="72"/>
                  </a:lnTo>
                  <a:lnTo>
                    <a:pt x="260" y="72"/>
                  </a:lnTo>
                  <a:lnTo>
                    <a:pt x="253" y="71"/>
                  </a:lnTo>
                  <a:lnTo>
                    <a:pt x="246" y="70"/>
                  </a:lnTo>
                  <a:lnTo>
                    <a:pt x="240" y="69"/>
                  </a:lnTo>
                  <a:lnTo>
                    <a:pt x="233" y="68"/>
                  </a:lnTo>
                  <a:lnTo>
                    <a:pt x="228" y="68"/>
                  </a:lnTo>
                  <a:lnTo>
                    <a:pt x="221" y="68"/>
                  </a:lnTo>
                  <a:lnTo>
                    <a:pt x="214" y="70"/>
                  </a:lnTo>
                  <a:lnTo>
                    <a:pt x="207" y="71"/>
                  </a:lnTo>
                  <a:lnTo>
                    <a:pt x="205" y="79"/>
                  </a:lnTo>
                  <a:lnTo>
                    <a:pt x="204" y="86"/>
                  </a:lnTo>
                  <a:lnTo>
                    <a:pt x="204" y="93"/>
                  </a:lnTo>
                  <a:lnTo>
                    <a:pt x="203" y="100"/>
                  </a:lnTo>
                  <a:lnTo>
                    <a:pt x="204" y="107"/>
                  </a:lnTo>
                  <a:lnTo>
                    <a:pt x="204" y="114"/>
                  </a:lnTo>
                  <a:lnTo>
                    <a:pt x="206" y="122"/>
                  </a:lnTo>
                  <a:lnTo>
                    <a:pt x="207" y="130"/>
                  </a:lnTo>
                  <a:lnTo>
                    <a:pt x="201" y="127"/>
                  </a:lnTo>
                  <a:lnTo>
                    <a:pt x="196" y="124"/>
                  </a:lnTo>
                  <a:lnTo>
                    <a:pt x="186" y="118"/>
                  </a:lnTo>
                  <a:lnTo>
                    <a:pt x="176" y="112"/>
                  </a:lnTo>
                  <a:lnTo>
                    <a:pt x="165" y="106"/>
                  </a:lnTo>
                  <a:lnTo>
                    <a:pt x="162" y="102"/>
                  </a:lnTo>
                  <a:lnTo>
                    <a:pt x="158" y="97"/>
                  </a:lnTo>
                  <a:lnTo>
                    <a:pt x="155" y="92"/>
                  </a:lnTo>
                  <a:lnTo>
                    <a:pt x="151" y="88"/>
                  </a:lnTo>
                  <a:lnTo>
                    <a:pt x="148" y="83"/>
                  </a:lnTo>
                  <a:lnTo>
                    <a:pt x="144" y="80"/>
                  </a:lnTo>
                  <a:lnTo>
                    <a:pt x="140" y="76"/>
                  </a:lnTo>
                  <a:lnTo>
                    <a:pt x="137" y="75"/>
                  </a:lnTo>
                  <a:lnTo>
                    <a:pt x="135" y="74"/>
                  </a:lnTo>
                  <a:lnTo>
                    <a:pt x="134" y="74"/>
                  </a:lnTo>
                  <a:lnTo>
                    <a:pt x="133" y="74"/>
                  </a:lnTo>
                  <a:lnTo>
                    <a:pt x="132" y="74"/>
                  </a:lnTo>
                  <a:lnTo>
                    <a:pt x="132" y="75"/>
                  </a:lnTo>
                  <a:lnTo>
                    <a:pt x="131" y="76"/>
                  </a:lnTo>
                  <a:lnTo>
                    <a:pt x="131" y="78"/>
                  </a:lnTo>
                  <a:lnTo>
                    <a:pt x="130" y="81"/>
                  </a:lnTo>
                  <a:lnTo>
                    <a:pt x="130" y="84"/>
                  </a:lnTo>
                  <a:lnTo>
                    <a:pt x="130" y="88"/>
                  </a:lnTo>
                  <a:lnTo>
                    <a:pt x="129" y="91"/>
                  </a:lnTo>
                  <a:lnTo>
                    <a:pt x="129" y="94"/>
                  </a:lnTo>
                  <a:lnTo>
                    <a:pt x="129" y="97"/>
                  </a:lnTo>
                  <a:lnTo>
                    <a:pt x="128" y="99"/>
                  </a:lnTo>
                  <a:lnTo>
                    <a:pt x="128" y="101"/>
                  </a:lnTo>
                  <a:lnTo>
                    <a:pt x="128" y="103"/>
                  </a:lnTo>
                  <a:lnTo>
                    <a:pt x="127" y="104"/>
                  </a:lnTo>
                  <a:lnTo>
                    <a:pt x="127" y="106"/>
                  </a:lnTo>
                  <a:lnTo>
                    <a:pt x="127" y="108"/>
                  </a:lnTo>
                  <a:lnTo>
                    <a:pt x="127" y="109"/>
                  </a:lnTo>
                  <a:lnTo>
                    <a:pt x="127" y="110"/>
                  </a:lnTo>
                  <a:lnTo>
                    <a:pt x="127" y="111"/>
                  </a:lnTo>
                  <a:lnTo>
                    <a:pt x="128" y="111"/>
                  </a:lnTo>
                  <a:lnTo>
                    <a:pt x="127" y="111"/>
                  </a:lnTo>
                  <a:lnTo>
                    <a:pt x="127" y="112"/>
                  </a:lnTo>
                  <a:lnTo>
                    <a:pt x="127" y="112"/>
                  </a:lnTo>
                  <a:lnTo>
                    <a:pt x="126" y="113"/>
                  </a:lnTo>
                  <a:lnTo>
                    <a:pt x="125" y="115"/>
                  </a:lnTo>
                  <a:lnTo>
                    <a:pt x="125" y="116"/>
                  </a:lnTo>
                  <a:lnTo>
                    <a:pt x="124" y="118"/>
                  </a:lnTo>
                  <a:lnTo>
                    <a:pt x="123" y="120"/>
                  </a:lnTo>
                  <a:lnTo>
                    <a:pt x="122" y="121"/>
                  </a:lnTo>
                  <a:lnTo>
                    <a:pt x="121" y="124"/>
                  </a:lnTo>
                  <a:lnTo>
                    <a:pt x="119" y="126"/>
                  </a:lnTo>
                  <a:lnTo>
                    <a:pt x="116" y="124"/>
                  </a:lnTo>
                  <a:lnTo>
                    <a:pt x="112" y="122"/>
                  </a:lnTo>
                  <a:lnTo>
                    <a:pt x="109" y="120"/>
                  </a:lnTo>
                  <a:lnTo>
                    <a:pt x="107" y="118"/>
                  </a:lnTo>
                  <a:lnTo>
                    <a:pt x="105" y="117"/>
                  </a:lnTo>
                  <a:lnTo>
                    <a:pt x="104" y="116"/>
                  </a:lnTo>
                  <a:lnTo>
                    <a:pt x="103" y="116"/>
                  </a:lnTo>
                  <a:lnTo>
                    <a:pt x="102" y="115"/>
                  </a:lnTo>
                  <a:lnTo>
                    <a:pt x="101" y="114"/>
                  </a:lnTo>
                  <a:lnTo>
                    <a:pt x="101" y="115"/>
                  </a:lnTo>
                  <a:lnTo>
                    <a:pt x="101" y="116"/>
                  </a:lnTo>
                  <a:lnTo>
                    <a:pt x="102" y="117"/>
                  </a:lnTo>
                  <a:lnTo>
                    <a:pt x="102" y="119"/>
                  </a:lnTo>
                  <a:lnTo>
                    <a:pt x="101" y="121"/>
                  </a:lnTo>
                  <a:lnTo>
                    <a:pt x="100" y="123"/>
                  </a:lnTo>
                  <a:lnTo>
                    <a:pt x="96" y="125"/>
                  </a:lnTo>
                  <a:lnTo>
                    <a:pt x="95" y="126"/>
                  </a:lnTo>
                  <a:lnTo>
                    <a:pt x="92" y="127"/>
                  </a:lnTo>
                  <a:lnTo>
                    <a:pt x="89" y="127"/>
                  </a:lnTo>
                  <a:lnTo>
                    <a:pt x="85" y="128"/>
                  </a:lnTo>
                  <a:lnTo>
                    <a:pt x="81" y="129"/>
                  </a:lnTo>
                  <a:lnTo>
                    <a:pt x="77" y="129"/>
                  </a:lnTo>
                  <a:lnTo>
                    <a:pt x="71" y="130"/>
                  </a:lnTo>
                  <a:lnTo>
                    <a:pt x="65" y="130"/>
                  </a:lnTo>
                  <a:lnTo>
                    <a:pt x="63" y="130"/>
                  </a:lnTo>
                  <a:lnTo>
                    <a:pt x="61" y="130"/>
                  </a:lnTo>
                  <a:lnTo>
                    <a:pt x="59" y="129"/>
                  </a:lnTo>
                  <a:lnTo>
                    <a:pt x="58" y="128"/>
                  </a:lnTo>
                  <a:lnTo>
                    <a:pt x="56" y="127"/>
                  </a:lnTo>
                  <a:lnTo>
                    <a:pt x="54" y="125"/>
                  </a:lnTo>
                  <a:lnTo>
                    <a:pt x="51" y="122"/>
                  </a:lnTo>
                  <a:lnTo>
                    <a:pt x="49" y="118"/>
                  </a:lnTo>
                  <a:lnTo>
                    <a:pt x="46" y="114"/>
                  </a:lnTo>
                  <a:lnTo>
                    <a:pt x="43" y="110"/>
                  </a:lnTo>
                  <a:lnTo>
                    <a:pt x="40" y="107"/>
                  </a:lnTo>
                  <a:lnTo>
                    <a:pt x="31" y="93"/>
                  </a:lnTo>
                  <a:lnTo>
                    <a:pt x="23" y="79"/>
                  </a:lnTo>
                  <a:lnTo>
                    <a:pt x="18" y="72"/>
                  </a:lnTo>
                  <a:lnTo>
                    <a:pt x="14" y="66"/>
                  </a:lnTo>
                  <a:lnTo>
                    <a:pt x="9" y="59"/>
                  </a:lnTo>
                  <a:lnTo>
                    <a:pt x="4" y="53"/>
                  </a:lnTo>
                  <a:lnTo>
                    <a:pt x="4" y="52"/>
                  </a:lnTo>
                  <a:lnTo>
                    <a:pt x="3" y="52"/>
                  </a:lnTo>
                  <a:lnTo>
                    <a:pt x="3" y="52"/>
                  </a:lnTo>
                  <a:lnTo>
                    <a:pt x="3" y="53"/>
                  </a:lnTo>
                  <a:lnTo>
                    <a:pt x="3" y="54"/>
                  </a:lnTo>
                  <a:lnTo>
                    <a:pt x="3" y="55"/>
                  </a:lnTo>
                  <a:lnTo>
                    <a:pt x="4" y="57"/>
                  </a:lnTo>
                  <a:lnTo>
                    <a:pt x="5" y="60"/>
                  </a:lnTo>
                  <a:lnTo>
                    <a:pt x="5" y="63"/>
                  </a:lnTo>
                  <a:lnTo>
                    <a:pt x="6" y="65"/>
                  </a:lnTo>
                  <a:lnTo>
                    <a:pt x="6" y="66"/>
                  </a:lnTo>
                  <a:lnTo>
                    <a:pt x="6" y="67"/>
                  </a:lnTo>
                  <a:lnTo>
                    <a:pt x="5" y="68"/>
                  </a:lnTo>
                  <a:lnTo>
                    <a:pt x="5" y="68"/>
                  </a:lnTo>
                  <a:lnTo>
                    <a:pt x="4" y="68"/>
                  </a:lnTo>
                  <a:lnTo>
                    <a:pt x="3" y="68"/>
                  </a:lnTo>
                  <a:lnTo>
                    <a:pt x="1" y="67"/>
                  </a:lnTo>
                  <a:lnTo>
                    <a:pt x="1" y="66"/>
                  </a:lnTo>
                  <a:lnTo>
                    <a:pt x="0" y="66"/>
                  </a:lnTo>
                </a:path>
              </a:pathLst>
            </a:custGeom>
            <a:solidFill>
              <a:srgbClr val="6699FF"/>
            </a:solidFill>
            <a:ln w="12700" cap="rnd" cmpd="sng">
              <a:solidFill>
                <a:srgbClr val="996633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</p:grpSp>
      <p:grpSp>
        <p:nvGrpSpPr>
          <p:cNvPr id="20612" name="Group 132"/>
          <p:cNvGrpSpPr>
            <a:grpSpLocks/>
          </p:cNvGrpSpPr>
          <p:nvPr/>
        </p:nvGrpSpPr>
        <p:grpSpPr bwMode="auto">
          <a:xfrm>
            <a:off x="4592638" y="3911600"/>
            <a:ext cx="2270125" cy="1408113"/>
            <a:chOff x="2893" y="2464"/>
            <a:chExt cx="1430" cy="887"/>
          </a:xfrm>
        </p:grpSpPr>
        <p:sp>
          <p:nvSpPr>
            <p:cNvPr id="20603" name="Freeform 123"/>
            <p:cNvSpPr>
              <a:spLocks/>
            </p:cNvSpPr>
            <p:nvPr/>
          </p:nvSpPr>
          <p:spPr bwMode="auto">
            <a:xfrm>
              <a:off x="3257" y="2658"/>
              <a:ext cx="1066" cy="693"/>
            </a:xfrm>
            <a:custGeom>
              <a:avLst/>
              <a:gdLst/>
              <a:ahLst/>
              <a:cxnLst>
                <a:cxn ang="0">
                  <a:pos x="17" y="6"/>
                </a:cxn>
                <a:cxn ang="0">
                  <a:pos x="56" y="20"/>
                </a:cxn>
                <a:cxn ang="0">
                  <a:pos x="80" y="31"/>
                </a:cxn>
                <a:cxn ang="0">
                  <a:pos x="106" y="48"/>
                </a:cxn>
                <a:cxn ang="0">
                  <a:pos x="160" y="86"/>
                </a:cxn>
                <a:cxn ang="0">
                  <a:pos x="176" y="96"/>
                </a:cxn>
                <a:cxn ang="0">
                  <a:pos x="184" y="103"/>
                </a:cxn>
                <a:cxn ang="0">
                  <a:pos x="195" y="115"/>
                </a:cxn>
                <a:cxn ang="0">
                  <a:pos x="210" y="129"/>
                </a:cxn>
                <a:cxn ang="0">
                  <a:pos x="224" y="137"/>
                </a:cxn>
                <a:cxn ang="0">
                  <a:pos x="237" y="145"/>
                </a:cxn>
                <a:cxn ang="0">
                  <a:pos x="261" y="155"/>
                </a:cxn>
                <a:cxn ang="0">
                  <a:pos x="271" y="160"/>
                </a:cxn>
                <a:cxn ang="0">
                  <a:pos x="292" y="179"/>
                </a:cxn>
                <a:cxn ang="0">
                  <a:pos x="333" y="211"/>
                </a:cxn>
                <a:cxn ang="0">
                  <a:pos x="377" y="234"/>
                </a:cxn>
                <a:cxn ang="0">
                  <a:pos x="451" y="261"/>
                </a:cxn>
                <a:cxn ang="0">
                  <a:pos x="464" y="272"/>
                </a:cxn>
                <a:cxn ang="0">
                  <a:pos x="476" y="283"/>
                </a:cxn>
                <a:cxn ang="0">
                  <a:pos x="528" y="307"/>
                </a:cxn>
                <a:cxn ang="0">
                  <a:pos x="579" y="329"/>
                </a:cxn>
                <a:cxn ang="0">
                  <a:pos x="604" y="348"/>
                </a:cxn>
                <a:cxn ang="0">
                  <a:pos x="664" y="376"/>
                </a:cxn>
                <a:cxn ang="0">
                  <a:pos x="700" y="394"/>
                </a:cxn>
                <a:cxn ang="0">
                  <a:pos x="707" y="401"/>
                </a:cxn>
                <a:cxn ang="0">
                  <a:pos x="710" y="404"/>
                </a:cxn>
                <a:cxn ang="0">
                  <a:pos x="717" y="405"/>
                </a:cxn>
                <a:cxn ang="0">
                  <a:pos x="734" y="412"/>
                </a:cxn>
                <a:cxn ang="0">
                  <a:pos x="768" y="431"/>
                </a:cxn>
                <a:cxn ang="0">
                  <a:pos x="819" y="460"/>
                </a:cxn>
                <a:cxn ang="0">
                  <a:pos x="860" y="497"/>
                </a:cxn>
                <a:cxn ang="0">
                  <a:pos x="878" y="516"/>
                </a:cxn>
                <a:cxn ang="0">
                  <a:pos x="889" y="524"/>
                </a:cxn>
                <a:cxn ang="0">
                  <a:pos x="898" y="530"/>
                </a:cxn>
                <a:cxn ang="0">
                  <a:pos x="905" y="534"/>
                </a:cxn>
                <a:cxn ang="0">
                  <a:pos x="912" y="546"/>
                </a:cxn>
                <a:cxn ang="0">
                  <a:pos x="937" y="583"/>
                </a:cxn>
                <a:cxn ang="0">
                  <a:pos x="961" y="621"/>
                </a:cxn>
                <a:cxn ang="0">
                  <a:pos x="1006" y="655"/>
                </a:cxn>
                <a:cxn ang="0">
                  <a:pos x="1055" y="680"/>
                </a:cxn>
                <a:cxn ang="0">
                  <a:pos x="1062" y="687"/>
                </a:cxn>
                <a:cxn ang="0">
                  <a:pos x="1065" y="692"/>
                </a:cxn>
              </a:cxnLst>
              <a:rect l="0" t="0" r="r" b="b"/>
              <a:pathLst>
                <a:path w="1066" h="693">
                  <a:moveTo>
                    <a:pt x="0" y="0"/>
                  </a:moveTo>
                  <a:lnTo>
                    <a:pt x="17" y="6"/>
                  </a:lnTo>
                  <a:lnTo>
                    <a:pt x="31" y="10"/>
                  </a:lnTo>
                  <a:lnTo>
                    <a:pt x="56" y="20"/>
                  </a:lnTo>
                  <a:lnTo>
                    <a:pt x="68" y="26"/>
                  </a:lnTo>
                  <a:lnTo>
                    <a:pt x="80" y="31"/>
                  </a:lnTo>
                  <a:lnTo>
                    <a:pt x="92" y="39"/>
                  </a:lnTo>
                  <a:lnTo>
                    <a:pt x="106" y="48"/>
                  </a:lnTo>
                  <a:lnTo>
                    <a:pt x="133" y="68"/>
                  </a:lnTo>
                  <a:lnTo>
                    <a:pt x="160" y="86"/>
                  </a:lnTo>
                  <a:lnTo>
                    <a:pt x="167" y="91"/>
                  </a:lnTo>
                  <a:lnTo>
                    <a:pt x="176" y="96"/>
                  </a:lnTo>
                  <a:lnTo>
                    <a:pt x="183" y="101"/>
                  </a:lnTo>
                  <a:lnTo>
                    <a:pt x="184" y="103"/>
                  </a:lnTo>
                  <a:lnTo>
                    <a:pt x="189" y="110"/>
                  </a:lnTo>
                  <a:lnTo>
                    <a:pt x="195" y="115"/>
                  </a:lnTo>
                  <a:lnTo>
                    <a:pt x="201" y="122"/>
                  </a:lnTo>
                  <a:lnTo>
                    <a:pt x="210" y="129"/>
                  </a:lnTo>
                  <a:lnTo>
                    <a:pt x="215" y="133"/>
                  </a:lnTo>
                  <a:lnTo>
                    <a:pt x="224" y="137"/>
                  </a:lnTo>
                  <a:lnTo>
                    <a:pt x="230" y="141"/>
                  </a:lnTo>
                  <a:lnTo>
                    <a:pt x="237" y="145"/>
                  </a:lnTo>
                  <a:lnTo>
                    <a:pt x="254" y="152"/>
                  </a:lnTo>
                  <a:lnTo>
                    <a:pt x="261" y="155"/>
                  </a:lnTo>
                  <a:lnTo>
                    <a:pt x="268" y="157"/>
                  </a:lnTo>
                  <a:lnTo>
                    <a:pt x="271" y="160"/>
                  </a:lnTo>
                  <a:lnTo>
                    <a:pt x="273" y="160"/>
                  </a:lnTo>
                  <a:lnTo>
                    <a:pt x="292" y="179"/>
                  </a:lnTo>
                  <a:lnTo>
                    <a:pt x="311" y="196"/>
                  </a:lnTo>
                  <a:lnTo>
                    <a:pt x="333" y="211"/>
                  </a:lnTo>
                  <a:lnTo>
                    <a:pt x="355" y="223"/>
                  </a:lnTo>
                  <a:lnTo>
                    <a:pt x="377" y="234"/>
                  </a:lnTo>
                  <a:lnTo>
                    <a:pt x="401" y="243"/>
                  </a:lnTo>
                  <a:lnTo>
                    <a:pt x="451" y="261"/>
                  </a:lnTo>
                  <a:lnTo>
                    <a:pt x="458" y="266"/>
                  </a:lnTo>
                  <a:lnTo>
                    <a:pt x="464" y="272"/>
                  </a:lnTo>
                  <a:lnTo>
                    <a:pt x="469" y="278"/>
                  </a:lnTo>
                  <a:lnTo>
                    <a:pt x="476" y="283"/>
                  </a:lnTo>
                  <a:lnTo>
                    <a:pt x="502" y="296"/>
                  </a:lnTo>
                  <a:lnTo>
                    <a:pt x="528" y="307"/>
                  </a:lnTo>
                  <a:lnTo>
                    <a:pt x="553" y="318"/>
                  </a:lnTo>
                  <a:lnTo>
                    <a:pt x="579" y="329"/>
                  </a:lnTo>
                  <a:lnTo>
                    <a:pt x="591" y="339"/>
                  </a:lnTo>
                  <a:lnTo>
                    <a:pt x="604" y="348"/>
                  </a:lnTo>
                  <a:lnTo>
                    <a:pt x="633" y="363"/>
                  </a:lnTo>
                  <a:lnTo>
                    <a:pt x="664" y="376"/>
                  </a:lnTo>
                  <a:lnTo>
                    <a:pt x="695" y="389"/>
                  </a:lnTo>
                  <a:lnTo>
                    <a:pt x="700" y="394"/>
                  </a:lnTo>
                  <a:lnTo>
                    <a:pt x="703" y="397"/>
                  </a:lnTo>
                  <a:lnTo>
                    <a:pt x="707" y="401"/>
                  </a:lnTo>
                  <a:lnTo>
                    <a:pt x="708" y="402"/>
                  </a:lnTo>
                  <a:lnTo>
                    <a:pt x="710" y="404"/>
                  </a:lnTo>
                  <a:lnTo>
                    <a:pt x="712" y="404"/>
                  </a:lnTo>
                  <a:lnTo>
                    <a:pt x="717" y="405"/>
                  </a:lnTo>
                  <a:lnTo>
                    <a:pt x="727" y="409"/>
                  </a:lnTo>
                  <a:lnTo>
                    <a:pt x="734" y="412"/>
                  </a:lnTo>
                  <a:lnTo>
                    <a:pt x="743" y="417"/>
                  </a:lnTo>
                  <a:lnTo>
                    <a:pt x="768" y="431"/>
                  </a:lnTo>
                  <a:lnTo>
                    <a:pt x="794" y="446"/>
                  </a:lnTo>
                  <a:lnTo>
                    <a:pt x="819" y="460"/>
                  </a:lnTo>
                  <a:lnTo>
                    <a:pt x="847" y="473"/>
                  </a:lnTo>
                  <a:lnTo>
                    <a:pt x="860" y="497"/>
                  </a:lnTo>
                  <a:lnTo>
                    <a:pt x="867" y="507"/>
                  </a:lnTo>
                  <a:lnTo>
                    <a:pt x="878" y="516"/>
                  </a:lnTo>
                  <a:lnTo>
                    <a:pt x="884" y="521"/>
                  </a:lnTo>
                  <a:lnTo>
                    <a:pt x="889" y="524"/>
                  </a:lnTo>
                  <a:lnTo>
                    <a:pt x="895" y="528"/>
                  </a:lnTo>
                  <a:lnTo>
                    <a:pt x="898" y="530"/>
                  </a:lnTo>
                  <a:lnTo>
                    <a:pt x="901" y="532"/>
                  </a:lnTo>
                  <a:lnTo>
                    <a:pt x="905" y="534"/>
                  </a:lnTo>
                  <a:lnTo>
                    <a:pt x="908" y="539"/>
                  </a:lnTo>
                  <a:lnTo>
                    <a:pt x="912" y="546"/>
                  </a:lnTo>
                  <a:lnTo>
                    <a:pt x="925" y="564"/>
                  </a:lnTo>
                  <a:lnTo>
                    <a:pt x="937" y="583"/>
                  </a:lnTo>
                  <a:lnTo>
                    <a:pt x="947" y="602"/>
                  </a:lnTo>
                  <a:lnTo>
                    <a:pt x="961" y="621"/>
                  </a:lnTo>
                  <a:lnTo>
                    <a:pt x="982" y="640"/>
                  </a:lnTo>
                  <a:lnTo>
                    <a:pt x="1006" y="655"/>
                  </a:lnTo>
                  <a:lnTo>
                    <a:pt x="1031" y="669"/>
                  </a:lnTo>
                  <a:lnTo>
                    <a:pt x="1055" y="680"/>
                  </a:lnTo>
                  <a:lnTo>
                    <a:pt x="1058" y="683"/>
                  </a:lnTo>
                  <a:lnTo>
                    <a:pt x="1062" y="687"/>
                  </a:lnTo>
                  <a:lnTo>
                    <a:pt x="1064" y="691"/>
                  </a:lnTo>
                  <a:lnTo>
                    <a:pt x="1065" y="692"/>
                  </a:lnTo>
                </a:path>
              </a:pathLst>
            </a:custGeom>
            <a:noFill/>
            <a:ln w="76200" cap="rnd" cmpd="sng">
              <a:solidFill>
                <a:srgbClr val="996633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0604" name="Freeform 124"/>
            <p:cNvSpPr>
              <a:spLocks/>
            </p:cNvSpPr>
            <p:nvPr/>
          </p:nvSpPr>
          <p:spPr bwMode="auto">
            <a:xfrm>
              <a:off x="2953" y="2464"/>
              <a:ext cx="354" cy="256"/>
            </a:xfrm>
            <a:custGeom>
              <a:avLst/>
              <a:gdLst/>
              <a:ahLst/>
              <a:cxnLst>
                <a:cxn ang="0">
                  <a:pos x="346" y="174"/>
                </a:cxn>
                <a:cxn ang="0">
                  <a:pos x="352" y="139"/>
                </a:cxn>
                <a:cxn ang="0">
                  <a:pos x="353" y="129"/>
                </a:cxn>
                <a:cxn ang="0">
                  <a:pos x="351" y="125"/>
                </a:cxn>
                <a:cxn ang="0">
                  <a:pos x="346" y="120"/>
                </a:cxn>
                <a:cxn ang="0">
                  <a:pos x="332" y="108"/>
                </a:cxn>
                <a:cxn ang="0">
                  <a:pos x="313" y="96"/>
                </a:cxn>
                <a:cxn ang="0">
                  <a:pos x="297" y="87"/>
                </a:cxn>
                <a:cxn ang="0">
                  <a:pos x="291" y="84"/>
                </a:cxn>
                <a:cxn ang="0">
                  <a:pos x="244" y="62"/>
                </a:cxn>
                <a:cxn ang="0">
                  <a:pos x="196" y="42"/>
                </a:cxn>
                <a:cxn ang="0">
                  <a:pos x="146" y="24"/>
                </a:cxn>
                <a:cxn ang="0">
                  <a:pos x="84" y="5"/>
                </a:cxn>
                <a:cxn ang="0">
                  <a:pos x="67" y="1"/>
                </a:cxn>
                <a:cxn ang="0">
                  <a:pos x="56" y="0"/>
                </a:cxn>
                <a:cxn ang="0">
                  <a:pos x="46" y="1"/>
                </a:cxn>
                <a:cxn ang="0">
                  <a:pos x="36" y="6"/>
                </a:cxn>
                <a:cxn ang="0">
                  <a:pos x="28" y="12"/>
                </a:cxn>
                <a:cxn ang="0">
                  <a:pos x="22" y="16"/>
                </a:cxn>
                <a:cxn ang="0">
                  <a:pos x="19" y="21"/>
                </a:cxn>
                <a:cxn ang="0">
                  <a:pos x="15" y="30"/>
                </a:cxn>
                <a:cxn ang="0">
                  <a:pos x="8" y="48"/>
                </a:cxn>
                <a:cxn ang="0">
                  <a:pos x="2" y="73"/>
                </a:cxn>
                <a:cxn ang="0">
                  <a:pos x="0" y="90"/>
                </a:cxn>
                <a:cxn ang="0">
                  <a:pos x="2" y="100"/>
                </a:cxn>
                <a:cxn ang="0">
                  <a:pos x="6" y="109"/>
                </a:cxn>
                <a:cxn ang="0">
                  <a:pos x="10" y="117"/>
                </a:cxn>
                <a:cxn ang="0">
                  <a:pos x="14" y="122"/>
                </a:cxn>
                <a:cxn ang="0">
                  <a:pos x="19" y="126"/>
                </a:cxn>
                <a:cxn ang="0">
                  <a:pos x="26" y="130"/>
                </a:cxn>
                <a:cxn ang="0">
                  <a:pos x="31" y="133"/>
                </a:cxn>
                <a:cxn ang="0">
                  <a:pos x="37" y="137"/>
                </a:cxn>
                <a:cxn ang="0">
                  <a:pos x="60" y="157"/>
                </a:cxn>
                <a:cxn ang="0">
                  <a:pos x="84" y="173"/>
                </a:cxn>
                <a:cxn ang="0">
                  <a:pos x="110" y="189"/>
                </a:cxn>
                <a:cxn ang="0">
                  <a:pos x="143" y="207"/>
                </a:cxn>
                <a:cxn ang="0">
                  <a:pos x="154" y="216"/>
                </a:cxn>
                <a:cxn ang="0">
                  <a:pos x="161" y="219"/>
                </a:cxn>
                <a:cxn ang="0">
                  <a:pos x="200" y="232"/>
                </a:cxn>
                <a:cxn ang="0">
                  <a:pos x="239" y="245"/>
                </a:cxn>
                <a:cxn ang="0">
                  <a:pos x="266" y="251"/>
                </a:cxn>
                <a:cxn ang="0">
                  <a:pos x="286" y="255"/>
                </a:cxn>
                <a:cxn ang="0">
                  <a:pos x="298" y="254"/>
                </a:cxn>
                <a:cxn ang="0">
                  <a:pos x="307" y="251"/>
                </a:cxn>
                <a:cxn ang="0">
                  <a:pos x="317" y="247"/>
                </a:cxn>
                <a:cxn ang="0">
                  <a:pos x="323" y="244"/>
                </a:cxn>
                <a:cxn ang="0">
                  <a:pos x="330" y="239"/>
                </a:cxn>
                <a:cxn ang="0">
                  <a:pos x="339" y="230"/>
                </a:cxn>
                <a:cxn ang="0">
                  <a:pos x="344" y="223"/>
                </a:cxn>
                <a:cxn ang="0">
                  <a:pos x="347" y="213"/>
                </a:cxn>
                <a:cxn ang="0">
                  <a:pos x="349" y="204"/>
                </a:cxn>
                <a:cxn ang="0">
                  <a:pos x="350" y="197"/>
                </a:cxn>
                <a:cxn ang="0">
                  <a:pos x="350" y="194"/>
                </a:cxn>
                <a:cxn ang="0">
                  <a:pos x="348" y="194"/>
                </a:cxn>
                <a:cxn ang="0">
                  <a:pos x="346" y="197"/>
                </a:cxn>
                <a:cxn ang="0">
                  <a:pos x="340" y="204"/>
                </a:cxn>
              </a:cxnLst>
              <a:rect l="0" t="0" r="r" b="b"/>
              <a:pathLst>
                <a:path w="354" h="256">
                  <a:moveTo>
                    <a:pt x="340" y="204"/>
                  </a:moveTo>
                  <a:lnTo>
                    <a:pt x="346" y="174"/>
                  </a:lnTo>
                  <a:lnTo>
                    <a:pt x="351" y="144"/>
                  </a:lnTo>
                  <a:lnTo>
                    <a:pt x="352" y="139"/>
                  </a:lnTo>
                  <a:lnTo>
                    <a:pt x="353" y="134"/>
                  </a:lnTo>
                  <a:lnTo>
                    <a:pt x="353" y="129"/>
                  </a:lnTo>
                  <a:lnTo>
                    <a:pt x="352" y="127"/>
                  </a:lnTo>
                  <a:lnTo>
                    <a:pt x="351" y="125"/>
                  </a:lnTo>
                  <a:lnTo>
                    <a:pt x="349" y="122"/>
                  </a:lnTo>
                  <a:lnTo>
                    <a:pt x="346" y="120"/>
                  </a:lnTo>
                  <a:lnTo>
                    <a:pt x="340" y="114"/>
                  </a:lnTo>
                  <a:lnTo>
                    <a:pt x="332" y="108"/>
                  </a:lnTo>
                  <a:lnTo>
                    <a:pt x="322" y="102"/>
                  </a:lnTo>
                  <a:lnTo>
                    <a:pt x="313" y="96"/>
                  </a:lnTo>
                  <a:lnTo>
                    <a:pt x="304" y="91"/>
                  </a:lnTo>
                  <a:lnTo>
                    <a:pt x="297" y="87"/>
                  </a:lnTo>
                  <a:lnTo>
                    <a:pt x="294" y="86"/>
                  </a:lnTo>
                  <a:lnTo>
                    <a:pt x="291" y="84"/>
                  </a:lnTo>
                  <a:lnTo>
                    <a:pt x="267" y="72"/>
                  </a:lnTo>
                  <a:lnTo>
                    <a:pt x="244" y="62"/>
                  </a:lnTo>
                  <a:lnTo>
                    <a:pt x="220" y="51"/>
                  </a:lnTo>
                  <a:lnTo>
                    <a:pt x="196" y="42"/>
                  </a:lnTo>
                  <a:lnTo>
                    <a:pt x="171" y="33"/>
                  </a:lnTo>
                  <a:lnTo>
                    <a:pt x="146" y="24"/>
                  </a:lnTo>
                  <a:lnTo>
                    <a:pt x="95" y="8"/>
                  </a:lnTo>
                  <a:lnTo>
                    <a:pt x="84" y="5"/>
                  </a:lnTo>
                  <a:lnTo>
                    <a:pt x="73" y="2"/>
                  </a:lnTo>
                  <a:lnTo>
                    <a:pt x="67" y="1"/>
                  </a:lnTo>
                  <a:lnTo>
                    <a:pt x="61" y="0"/>
                  </a:lnTo>
                  <a:lnTo>
                    <a:pt x="56" y="0"/>
                  </a:lnTo>
                  <a:lnTo>
                    <a:pt x="50" y="0"/>
                  </a:lnTo>
                  <a:lnTo>
                    <a:pt x="46" y="1"/>
                  </a:lnTo>
                  <a:lnTo>
                    <a:pt x="41" y="3"/>
                  </a:lnTo>
                  <a:lnTo>
                    <a:pt x="36" y="6"/>
                  </a:lnTo>
                  <a:lnTo>
                    <a:pt x="32" y="9"/>
                  </a:lnTo>
                  <a:lnTo>
                    <a:pt x="28" y="12"/>
                  </a:lnTo>
                  <a:lnTo>
                    <a:pt x="25" y="15"/>
                  </a:lnTo>
                  <a:lnTo>
                    <a:pt x="22" y="16"/>
                  </a:lnTo>
                  <a:lnTo>
                    <a:pt x="22" y="17"/>
                  </a:lnTo>
                  <a:lnTo>
                    <a:pt x="19" y="21"/>
                  </a:lnTo>
                  <a:lnTo>
                    <a:pt x="17" y="25"/>
                  </a:lnTo>
                  <a:lnTo>
                    <a:pt x="15" y="30"/>
                  </a:lnTo>
                  <a:lnTo>
                    <a:pt x="13" y="36"/>
                  </a:lnTo>
                  <a:lnTo>
                    <a:pt x="8" y="48"/>
                  </a:lnTo>
                  <a:lnTo>
                    <a:pt x="4" y="60"/>
                  </a:lnTo>
                  <a:lnTo>
                    <a:pt x="2" y="73"/>
                  </a:lnTo>
                  <a:lnTo>
                    <a:pt x="0" y="85"/>
                  </a:lnTo>
                  <a:lnTo>
                    <a:pt x="0" y="90"/>
                  </a:lnTo>
                  <a:lnTo>
                    <a:pt x="1" y="96"/>
                  </a:lnTo>
                  <a:lnTo>
                    <a:pt x="2" y="100"/>
                  </a:lnTo>
                  <a:lnTo>
                    <a:pt x="3" y="104"/>
                  </a:lnTo>
                  <a:lnTo>
                    <a:pt x="6" y="109"/>
                  </a:lnTo>
                  <a:lnTo>
                    <a:pt x="8" y="114"/>
                  </a:lnTo>
                  <a:lnTo>
                    <a:pt x="10" y="117"/>
                  </a:lnTo>
                  <a:lnTo>
                    <a:pt x="13" y="120"/>
                  </a:lnTo>
                  <a:lnTo>
                    <a:pt x="14" y="122"/>
                  </a:lnTo>
                  <a:lnTo>
                    <a:pt x="16" y="124"/>
                  </a:lnTo>
                  <a:lnTo>
                    <a:pt x="19" y="126"/>
                  </a:lnTo>
                  <a:lnTo>
                    <a:pt x="23" y="128"/>
                  </a:lnTo>
                  <a:lnTo>
                    <a:pt x="26" y="130"/>
                  </a:lnTo>
                  <a:lnTo>
                    <a:pt x="29" y="131"/>
                  </a:lnTo>
                  <a:lnTo>
                    <a:pt x="31" y="133"/>
                  </a:lnTo>
                  <a:lnTo>
                    <a:pt x="34" y="135"/>
                  </a:lnTo>
                  <a:lnTo>
                    <a:pt x="37" y="137"/>
                  </a:lnTo>
                  <a:lnTo>
                    <a:pt x="48" y="147"/>
                  </a:lnTo>
                  <a:lnTo>
                    <a:pt x="60" y="157"/>
                  </a:lnTo>
                  <a:lnTo>
                    <a:pt x="72" y="165"/>
                  </a:lnTo>
                  <a:lnTo>
                    <a:pt x="84" y="173"/>
                  </a:lnTo>
                  <a:lnTo>
                    <a:pt x="98" y="181"/>
                  </a:lnTo>
                  <a:lnTo>
                    <a:pt x="110" y="189"/>
                  </a:lnTo>
                  <a:lnTo>
                    <a:pt x="137" y="203"/>
                  </a:lnTo>
                  <a:lnTo>
                    <a:pt x="143" y="207"/>
                  </a:lnTo>
                  <a:lnTo>
                    <a:pt x="149" y="212"/>
                  </a:lnTo>
                  <a:lnTo>
                    <a:pt x="154" y="216"/>
                  </a:lnTo>
                  <a:lnTo>
                    <a:pt x="158" y="218"/>
                  </a:lnTo>
                  <a:lnTo>
                    <a:pt x="161" y="219"/>
                  </a:lnTo>
                  <a:lnTo>
                    <a:pt x="181" y="226"/>
                  </a:lnTo>
                  <a:lnTo>
                    <a:pt x="200" y="232"/>
                  </a:lnTo>
                  <a:lnTo>
                    <a:pt x="219" y="239"/>
                  </a:lnTo>
                  <a:lnTo>
                    <a:pt x="239" y="245"/>
                  </a:lnTo>
                  <a:lnTo>
                    <a:pt x="252" y="248"/>
                  </a:lnTo>
                  <a:lnTo>
                    <a:pt x="266" y="251"/>
                  </a:lnTo>
                  <a:lnTo>
                    <a:pt x="280" y="254"/>
                  </a:lnTo>
                  <a:lnTo>
                    <a:pt x="286" y="255"/>
                  </a:lnTo>
                  <a:lnTo>
                    <a:pt x="293" y="255"/>
                  </a:lnTo>
                  <a:lnTo>
                    <a:pt x="298" y="254"/>
                  </a:lnTo>
                  <a:lnTo>
                    <a:pt x="302" y="253"/>
                  </a:lnTo>
                  <a:lnTo>
                    <a:pt x="307" y="251"/>
                  </a:lnTo>
                  <a:lnTo>
                    <a:pt x="313" y="249"/>
                  </a:lnTo>
                  <a:lnTo>
                    <a:pt x="317" y="247"/>
                  </a:lnTo>
                  <a:lnTo>
                    <a:pt x="321" y="245"/>
                  </a:lnTo>
                  <a:lnTo>
                    <a:pt x="323" y="244"/>
                  </a:lnTo>
                  <a:lnTo>
                    <a:pt x="324" y="243"/>
                  </a:lnTo>
                  <a:lnTo>
                    <a:pt x="330" y="239"/>
                  </a:lnTo>
                  <a:lnTo>
                    <a:pt x="336" y="233"/>
                  </a:lnTo>
                  <a:lnTo>
                    <a:pt x="339" y="230"/>
                  </a:lnTo>
                  <a:lnTo>
                    <a:pt x="342" y="227"/>
                  </a:lnTo>
                  <a:lnTo>
                    <a:pt x="344" y="223"/>
                  </a:lnTo>
                  <a:lnTo>
                    <a:pt x="345" y="220"/>
                  </a:lnTo>
                  <a:lnTo>
                    <a:pt x="347" y="213"/>
                  </a:lnTo>
                  <a:lnTo>
                    <a:pt x="348" y="208"/>
                  </a:lnTo>
                  <a:lnTo>
                    <a:pt x="349" y="204"/>
                  </a:lnTo>
                  <a:lnTo>
                    <a:pt x="350" y="200"/>
                  </a:lnTo>
                  <a:lnTo>
                    <a:pt x="350" y="197"/>
                  </a:lnTo>
                  <a:lnTo>
                    <a:pt x="350" y="196"/>
                  </a:lnTo>
                  <a:lnTo>
                    <a:pt x="350" y="194"/>
                  </a:lnTo>
                  <a:lnTo>
                    <a:pt x="349" y="194"/>
                  </a:lnTo>
                  <a:lnTo>
                    <a:pt x="348" y="194"/>
                  </a:lnTo>
                  <a:lnTo>
                    <a:pt x="348" y="195"/>
                  </a:lnTo>
                  <a:lnTo>
                    <a:pt x="346" y="197"/>
                  </a:lnTo>
                  <a:lnTo>
                    <a:pt x="343" y="200"/>
                  </a:lnTo>
                  <a:lnTo>
                    <a:pt x="340" y="204"/>
                  </a:lnTo>
                </a:path>
              </a:pathLst>
            </a:custGeom>
            <a:solidFill>
              <a:srgbClr val="996633"/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0605" name="Freeform 125"/>
            <p:cNvSpPr>
              <a:spLocks/>
            </p:cNvSpPr>
            <p:nvPr/>
          </p:nvSpPr>
          <p:spPr bwMode="auto">
            <a:xfrm>
              <a:off x="2942" y="2657"/>
              <a:ext cx="46" cy="61"/>
            </a:xfrm>
            <a:custGeom>
              <a:avLst/>
              <a:gdLst/>
              <a:ahLst/>
              <a:cxnLst>
                <a:cxn ang="0">
                  <a:pos x="34" y="1"/>
                </a:cxn>
                <a:cxn ang="0">
                  <a:pos x="28" y="4"/>
                </a:cxn>
                <a:cxn ang="0">
                  <a:pos x="23" y="7"/>
                </a:cxn>
                <a:cxn ang="0">
                  <a:pos x="20" y="10"/>
                </a:cxn>
                <a:cxn ang="0">
                  <a:pos x="17" y="14"/>
                </a:cxn>
                <a:cxn ang="0">
                  <a:pos x="14" y="19"/>
                </a:cxn>
                <a:cxn ang="0">
                  <a:pos x="9" y="28"/>
                </a:cxn>
                <a:cxn ang="0">
                  <a:pos x="6" y="33"/>
                </a:cxn>
                <a:cxn ang="0">
                  <a:pos x="4" y="37"/>
                </a:cxn>
                <a:cxn ang="0">
                  <a:pos x="2" y="41"/>
                </a:cxn>
                <a:cxn ang="0">
                  <a:pos x="1" y="42"/>
                </a:cxn>
                <a:cxn ang="0">
                  <a:pos x="1" y="43"/>
                </a:cxn>
                <a:cxn ang="0">
                  <a:pos x="1" y="45"/>
                </a:cxn>
                <a:cxn ang="0">
                  <a:pos x="0" y="49"/>
                </a:cxn>
                <a:cxn ang="0">
                  <a:pos x="0" y="54"/>
                </a:cxn>
                <a:cxn ang="0">
                  <a:pos x="0" y="56"/>
                </a:cxn>
                <a:cxn ang="0">
                  <a:pos x="1" y="57"/>
                </a:cxn>
                <a:cxn ang="0">
                  <a:pos x="2" y="58"/>
                </a:cxn>
                <a:cxn ang="0">
                  <a:pos x="5" y="59"/>
                </a:cxn>
                <a:cxn ang="0">
                  <a:pos x="8" y="60"/>
                </a:cxn>
                <a:cxn ang="0">
                  <a:pos x="10" y="59"/>
                </a:cxn>
                <a:cxn ang="0">
                  <a:pos x="13" y="57"/>
                </a:cxn>
                <a:cxn ang="0">
                  <a:pos x="15" y="55"/>
                </a:cxn>
                <a:cxn ang="0">
                  <a:pos x="18" y="53"/>
                </a:cxn>
                <a:cxn ang="0">
                  <a:pos x="22" y="46"/>
                </a:cxn>
                <a:cxn ang="0">
                  <a:pos x="25" y="39"/>
                </a:cxn>
                <a:cxn ang="0">
                  <a:pos x="27" y="33"/>
                </a:cxn>
                <a:cxn ang="0">
                  <a:pos x="28" y="30"/>
                </a:cxn>
                <a:cxn ang="0">
                  <a:pos x="28" y="28"/>
                </a:cxn>
                <a:cxn ang="0">
                  <a:pos x="29" y="27"/>
                </a:cxn>
                <a:cxn ang="0">
                  <a:pos x="29" y="26"/>
                </a:cxn>
                <a:cxn ang="0">
                  <a:pos x="29" y="26"/>
                </a:cxn>
                <a:cxn ang="0">
                  <a:pos x="31" y="24"/>
                </a:cxn>
                <a:cxn ang="0">
                  <a:pos x="33" y="20"/>
                </a:cxn>
                <a:cxn ang="0">
                  <a:pos x="36" y="16"/>
                </a:cxn>
                <a:cxn ang="0">
                  <a:pos x="39" y="12"/>
                </a:cxn>
                <a:cxn ang="0">
                  <a:pos x="41" y="8"/>
                </a:cxn>
                <a:cxn ang="0">
                  <a:pos x="44" y="5"/>
                </a:cxn>
                <a:cxn ang="0">
                  <a:pos x="45" y="3"/>
                </a:cxn>
                <a:cxn ang="0">
                  <a:pos x="45" y="2"/>
                </a:cxn>
                <a:cxn ang="0">
                  <a:pos x="45" y="1"/>
                </a:cxn>
                <a:cxn ang="0">
                  <a:pos x="44" y="0"/>
                </a:cxn>
                <a:cxn ang="0">
                  <a:pos x="41" y="0"/>
                </a:cxn>
                <a:cxn ang="0">
                  <a:pos x="39" y="0"/>
                </a:cxn>
                <a:cxn ang="0">
                  <a:pos x="36" y="0"/>
                </a:cxn>
              </a:cxnLst>
              <a:rect l="0" t="0" r="r" b="b"/>
              <a:pathLst>
                <a:path w="46" h="61">
                  <a:moveTo>
                    <a:pt x="36" y="0"/>
                  </a:moveTo>
                  <a:lnTo>
                    <a:pt x="34" y="1"/>
                  </a:lnTo>
                  <a:lnTo>
                    <a:pt x="32" y="2"/>
                  </a:lnTo>
                  <a:lnTo>
                    <a:pt x="28" y="4"/>
                  </a:lnTo>
                  <a:lnTo>
                    <a:pt x="25" y="5"/>
                  </a:lnTo>
                  <a:lnTo>
                    <a:pt x="23" y="7"/>
                  </a:lnTo>
                  <a:lnTo>
                    <a:pt x="22" y="8"/>
                  </a:lnTo>
                  <a:lnTo>
                    <a:pt x="20" y="10"/>
                  </a:lnTo>
                  <a:lnTo>
                    <a:pt x="18" y="12"/>
                  </a:lnTo>
                  <a:lnTo>
                    <a:pt x="17" y="14"/>
                  </a:lnTo>
                  <a:lnTo>
                    <a:pt x="15" y="17"/>
                  </a:lnTo>
                  <a:lnTo>
                    <a:pt x="14" y="19"/>
                  </a:lnTo>
                  <a:lnTo>
                    <a:pt x="10" y="25"/>
                  </a:lnTo>
                  <a:lnTo>
                    <a:pt x="9" y="28"/>
                  </a:lnTo>
                  <a:lnTo>
                    <a:pt x="8" y="30"/>
                  </a:lnTo>
                  <a:lnTo>
                    <a:pt x="6" y="33"/>
                  </a:lnTo>
                  <a:lnTo>
                    <a:pt x="5" y="35"/>
                  </a:lnTo>
                  <a:lnTo>
                    <a:pt x="4" y="37"/>
                  </a:lnTo>
                  <a:lnTo>
                    <a:pt x="3" y="39"/>
                  </a:lnTo>
                  <a:lnTo>
                    <a:pt x="2" y="41"/>
                  </a:lnTo>
                  <a:lnTo>
                    <a:pt x="1" y="42"/>
                  </a:lnTo>
                  <a:lnTo>
                    <a:pt x="1" y="42"/>
                  </a:lnTo>
                  <a:lnTo>
                    <a:pt x="1" y="43"/>
                  </a:lnTo>
                  <a:lnTo>
                    <a:pt x="1" y="43"/>
                  </a:lnTo>
                  <a:lnTo>
                    <a:pt x="1" y="43"/>
                  </a:lnTo>
                  <a:lnTo>
                    <a:pt x="1" y="45"/>
                  </a:lnTo>
                  <a:lnTo>
                    <a:pt x="1" y="47"/>
                  </a:lnTo>
                  <a:lnTo>
                    <a:pt x="0" y="49"/>
                  </a:lnTo>
                  <a:lnTo>
                    <a:pt x="0" y="52"/>
                  </a:lnTo>
                  <a:lnTo>
                    <a:pt x="0" y="54"/>
                  </a:lnTo>
                  <a:lnTo>
                    <a:pt x="0" y="55"/>
                  </a:lnTo>
                  <a:lnTo>
                    <a:pt x="0" y="56"/>
                  </a:lnTo>
                  <a:lnTo>
                    <a:pt x="0" y="56"/>
                  </a:lnTo>
                  <a:lnTo>
                    <a:pt x="1" y="57"/>
                  </a:lnTo>
                  <a:lnTo>
                    <a:pt x="1" y="58"/>
                  </a:lnTo>
                  <a:lnTo>
                    <a:pt x="2" y="58"/>
                  </a:lnTo>
                  <a:lnTo>
                    <a:pt x="3" y="59"/>
                  </a:lnTo>
                  <a:lnTo>
                    <a:pt x="5" y="59"/>
                  </a:lnTo>
                  <a:lnTo>
                    <a:pt x="6" y="60"/>
                  </a:lnTo>
                  <a:lnTo>
                    <a:pt x="8" y="60"/>
                  </a:lnTo>
                  <a:lnTo>
                    <a:pt x="9" y="59"/>
                  </a:lnTo>
                  <a:lnTo>
                    <a:pt x="10" y="59"/>
                  </a:lnTo>
                  <a:lnTo>
                    <a:pt x="12" y="58"/>
                  </a:lnTo>
                  <a:lnTo>
                    <a:pt x="13" y="57"/>
                  </a:lnTo>
                  <a:lnTo>
                    <a:pt x="14" y="56"/>
                  </a:lnTo>
                  <a:lnTo>
                    <a:pt x="15" y="55"/>
                  </a:lnTo>
                  <a:lnTo>
                    <a:pt x="17" y="54"/>
                  </a:lnTo>
                  <a:lnTo>
                    <a:pt x="18" y="53"/>
                  </a:lnTo>
                  <a:lnTo>
                    <a:pt x="20" y="50"/>
                  </a:lnTo>
                  <a:lnTo>
                    <a:pt x="22" y="46"/>
                  </a:lnTo>
                  <a:lnTo>
                    <a:pt x="23" y="43"/>
                  </a:lnTo>
                  <a:lnTo>
                    <a:pt x="25" y="39"/>
                  </a:lnTo>
                  <a:lnTo>
                    <a:pt x="26" y="36"/>
                  </a:lnTo>
                  <a:lnTo>
                    <a:pt x="27" y="33"/>
                  </a:lnTo>
                  <a:lnTo>
                    <a:pt x="27" y="31"/>
                  </a:lnTo>
                  <a:lnTo>
                    <a:pt x="28" y="30"/>
                  </a:lnTo>
                  <a:lnTo>
                    <a:pt x="28" y="29"/>
                  </a:lnTo>
                  <a:lnTo>
                    <a:pt x="28" y="28"/>
                  </a:lnTo>
                  <a:lnTo>
                    <a:pt x="29" y="27"/>
                  </a:lnTo>
                  <a:lnTo>
                    <a:pt x="29" y="27"/>
                  </a:lnTo>
                  <a:lnTo>
                    <a:pt x="29" y="26"/>
                  </a:lnTo>
                  <a:lnTo>
                    <a:pt x="29" y="26"/>
                  </a:lnTo>
                  <a:lnTo>
                    <a:pt x="29" y="26"/>
                  </a:lnTo>
                  <a:lnTo>
                    <a:pt x="29" y="26"/>
                  </a:lnTo>
                  <a:lnTo>
                    <a:pt x="30" y="25"/>
                  </a:lnTo>
                  <a:lnTo>
                    <a:pt x="31" y="24"/>
                  </a:lnTo>
                  <a:lnTo>
                    <a:pt x="32" y="22"/>
                  </a:lnTo>
                  <a:lnTo>
                    <a:pt x="33" y="20"/>
                  </a:lnTo>
                  <a:lnTo>
                    <a:pt x="35" y="18"/>
                  </a:lnTo>
                  <a:lnTo>
                    <a:pt x="36" y="16"/>
                  </a:lnTo>
                  <a:lnTo>
                    <a:pt x="37" y="14"/>
                  </a:lnTo>
                  <a:lnTo>
                    <a:pt x="39" y="12"/>
                  </a:lnTo>
                  <a:lnTo>
                    <a:pt x="40" y="10"/>
                  </a:lnTo>
                  <a:lnTo>
                    <a:pt x="41" y="8"/>
                  </a:lnTo>
                  <a:lnTo>
                    <a:pt x="43" y="7"/>
                  </a:lnTo>
                  <a:lnTo>
                    <a:pt x="44" y="5"/>
                  </a:lnTo>
                  <a:lnTo>
                    <a:pt x="44" y="4"/>
                  </a:lnTo>
                  <a:lnTo>
                    <a:pt x="45" y="3"/>
                  </a:lnTo>
                  <a:lnTo>
                    <a:pt x="45" y="3"/>
                  </a:lnTo>
                  <a:lnTo>
                    <a:pt x="45" y="2"/>
                  </a:lnTo>
                  <a:lnTo>
                    <a:pt x="45" y="2"/>
                  </a:lnTo>
                  <a:lnTo>
                    <a:pt x="45" y="1"/>
                  </a:lnTo>
                  <a:lnTo>
                    <a:pt x="44" y="1"/>
                  </a:lnTo>
                  <a:lnTo>
                    <a:pt x="44" y="0"/>
                  </a:lnTo>
                  <a:lnTo>
                    <a:pt x="43" y="0"/>
                  </a:lnTo>
                  <a:lnTo>
                    <a:pt x="41" y="0"/>
                  </a:lnTo>
                  <a:lnTo>
                    <a:pt x="40" y="0"/>
                  </a:lnTo>
                  <a:lnTo>
                    <a:pt x="39" y="0"/>
                  </a:lnTo>
                  <a:lnTo>
                    <a:pt x="37" y="0"/>
                  </a:lnTo>
                  <a:lnTo>
                    <a:pt x="36" y="0"/>
                  </a:lnTo>
                </a:path>
              </a:pathLst>
            </a:custGeom>
            <a:solidFill>
              <a:srgbClr val="6699FF"/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0606" name="Freeform 126"/>
            <p:cNvSpPr>
              <a:spLocks/>
            </p:cNvSpPr>
            <p:nvPr/>
          </p:nvSpPr>
          <p:spPr bwMode="auto">
            <a:xfrm>
              <a:off x="2893" y="2786"/>
              <a:ext cx="47" cy="61"/>
            </a:xfrm>
            <a:custGeom>
              <a:avLst/>
              <a:gdLst/>
              <a:ahLst/>
              <a:cxnLst>
                <a:cxn ang="0">
                  <a:pos x="35" y="1"/>
                </a:cxn>
                <a:cxn ang="0">
                  <a:pos x="30" y="3"/>
                </a:cxn>
                <a:cxn ang="0">
                  <a:pos x="26" y="5"/>
                </a:cxn>
                <a:cxn ang="0">
                  <a:pos x="22" y="8"/>
                </a:cxn>
                <a:cxn ang="0">
                  <a:pos x="18" y="12"/>
                </a:cxn>
                <a:cxn ang="0">
                  <a:pos x="15" y="16"/>
                </a:cxn>
                <a:cxn ang="0">
                  <a:pos x="12" y="22"/>
                </a:cxn>
                <a:cxn ang="0">
                  <a:pos x="9" y="27"/>
                </a:cxn>
                <a:cxn ang="0">
                  <a:pos x="6" y="32"/>
                </a:cxn>
                <a:cxn ang="0">
                  <a:pos x="4" y="37"/>
                </a:cxn>
                <a:cxn ang="0">
                  <a:pos x="2" y="41"/>
                </a:cxn>
                <a:cxn ang="0">
                  <a:pos x="1" y="42"/>
                </a:cxn>
                <a:cxn ang="0">
                  <a:pos x="1" y="43"/>
                </a:cxn>
                <a:cxn ang="0">
                  <a:pos x="1" y="43"/>
                </a:cxn>
                <a:cxn ang="0">
                  <a:pos x="1" y="47"/>
                </a:cxn>
                <a:cxn ang="0">
                  <a:pos x="0" y="52"/>
                </a:cxn>
                <a:cxn ang="0">
                  <a:pos x="0" y="55"/>
                </a:cxn>
                <a:cxn ang="0">
                  <a:pos x="0" y="56"/>
                </a:cxn>
                <a:cxn ang="0">
                  <a:pos x="1" y="58"/>
                </a:cxn>
                <a:cxn ang="0">
                  <a:pos x="4" y="59"/>
                </a:cxn>
                <a:cxn ang="0">
                  <a:pos x="7" y="60"/>
                </a:cxn>
                <a:cxn ang="0">
                  <a:pos x="9" y="59"/>
                </a:cxn>
                <a:cxn ang="0">
                  <a:pos x="12" y="58"/>
                </a:cxn>
                <a:cxn ang="0">
                  <a:pos x="15" y="57"/>
                </a:cxn>
                <a:cxn ang="0">
                  <a:pos x="17" y="54"/>
                </a:cxn>
                <a:cxn ang="0">
                  <a:pos x="20" y="50"/>
                </a:cxn>
                <a:cxn ang="0">
                  <a:pos x="24" y="43"/>
                </a:cxn>
                <a:cxn ang="0">
                  <a:pos x="26" y="36"/>
                </a:cxn>
                <a:cxn ang="0">
                  <a:pos x="28" y="32"/>
                </a:cxn>
                <a:cxn ang="0">
                  <a:pos x="29" y="29"/>
                </a:cxn>
                <a:cxn ang="0">
                  <a:pos x="29" y="27"/>
                </a:cxn>
                <a:cxn ang="0">
                  <a:pos x="30" y="26"/>
                </a:cxn>
                <a:cxn ang="0">
                  <a:pos x="30" y="26"/>
                </a:cxn>
                <a:cxn ang="0">
                  <a:pos x="31" y="25"/>
                </a:cxn>
                <a:cxn ang="0">
                  <a:pos x="33" y="22"/>
                </a:cxn>
                <a:cxn ang="0">
                  <a:pos x="35" y="18"/>
                </a:cxn>
                <a:cxn ang="0">
                  <a:pos x="38" y="14"/>
                </a:cxn>
                <a:cxn ang="0">
                  <a:pos x="41" y="10"/>
                </a:cxn>
                <a:cxn ang="0">
                  <a:pos x="44" y="7"/>
                </a:cxn>
                <a:cxn ang="0">
                  <a:pos x="45" y="4"/>
                </a:cxn>
                <a:cxn ang="0">
                  <a:pos x="46" y="2"/>
                </a:cxn>
                <a:cxn ang="0">
                  <a:pos x="46" y="1"/>
                </a:cxn>
                <a:cxn ang="0">
                  <a:pos x="45" y="0"/>
                </a:cxn>
                <a:cxn ang="0">
                  <a:pos x="42" y="0"/>
                </a:cxn>
                <a:cxn ang="0">
                  <a:pos x="40" y="0"/>
                </a:cxn>
                <a:cxn ang="0">
                  <a:pos x="37" y="0"/>
                </a:cxn>
              </a:cxnLst>
              <a:rect l="0" t="0" r="r" b="b"/>
              <a:pathLst>
                <a:path w="47" h="61">
                  <a:moveTo>
                    <a:pt x="37" y="0"/>
                  </a:moveTo>
                  <a:lnTo>
                    <a:pt x="35" y="1"/>
                  </a:lnTo>
                  <a:lnTo>
                    <a:pt x="32" y="2"/>
                  </a:lnTo>
                  <a:lnTo>
                    <a:pt x="30" y="3"/>
                  </a:lnTo>
                  <a:lnTo>
                    <a:pt x="28" y="4"/>
                  </a:lnTo>
                  <a:lnTo>
                    <a:pt x="26" y="5"/>
                  </a:lnTo>
                  <a:lnTo>
                    <a:pt x="24" y="7"/>
                  </a:lnTo>
                  <a:lnTo>
                    <a:pt x="22" y="8"/>
                  </a:lnTo>
                  <a:lnTo>
                    <a:pt x="20" y="10"/>
                  </a:lnTo>
                  <a:lnTo>
                    <a:pt x="18" y="12"/>
                  </a:lnTo>
                  <a:lnTo>
                    <a:pt x="17" y="14"/>
                  </a:lnTo>
                  <a:lnTo>
                    <a:pt x="15" y="16"/>
                  </a:lnTo>
                  <a:lnTo>
                    <a:pt x="14" y="19"/>
                  </a:lnTo>
                  <a:lnTo>
                    <a:pt x="12" y="22"/>
                  </a:lnTo>
                  <a:lnTo>
                    <a:pt x="10" y="24"/>
                  </a:lnTo>
                  <a:lnTo>
                    <a:pt x="9" y="27"/>
                  </a:lnTo>
                  <a:lnTo>
                    <a:pt x="7" y="30"/>
                  </a:lnTo>
                  <a:lnTo>
                    <a:pt x="6" y="32"/>
                  </a:lnTo>
                  <a:lnTo>
                    <a:pt x="5" y="35"/>
                  </a:lnTo>
                  <a:lnTo>
                    <a:pt x="4" y="37"/>
                  </a:lnTo>
                  <a:lnTo>
                    <a:pt x="3" y="39"/>
                  </a:lnTo>
                  <a:lnTo>
                    <a:pt x="2" y="41"/>
                  </a:lnTo>
                  <a:lnTo>
                    <a:pt x="2" y="41"/>
                  </a:lnTo>
                  <a:lnTo>
                    <a:pt x="1" y="42"/>
                  </a:lnTo>
                  <a:lnTo>
                    <a:pt x="1" y="42"/>
                  </a:lnTo>
                  <a:lnTo>
                    <a:pt x="1" y="43"/>
                  </a:lnTo>
                  <a:lnTo>
                    <a:pt x="1" y="43"/>
                  </a:lnTo>
                  <a:lnTo>
                    <a:pt x="1" y="43"/>
                  </a:lnTo>
                  <a:lnTo>
                    <a:pt x="1" y="45"/>
                  </a:lnTo>
                  <a:lnTo>
                    <a:pt x="1" y="47"/>
                  </a:lnTo>
                  <a:lnTo>
                    <a:pt x="0" y="49"/>
                  </a:lnTo>
                  <a:lnTo>
                    <a:pt x="0" y="52"/>
                  </a:lnTo>
                  <a:lnTo>
                    <a:pt x="0" y="54"/>
                  </a:lnTo>
                  <a:lnTo>
                    <a:pt x="0" y="55"/>
                  </a:lnTo>
                  <a:lnTo>
                    <a:pt x="0" y="56"/>
                  </a:lnTo>
                  <a:lnTo>
                    <a:pt x="0" y="56"/>
                  </a:lnTo>
                  <a:lnTo>
                    <a:pt x="1" y="57"/>
                  </a:lnTo>
                  <a:lnTo>
                    <a:pt x="1" y="58"/>
                  </a:lnTo>
                  <a:lnTo>
                    <a:pt x="2" y="58"/>
                  </a:lnTo>
                  <a:lnTo>
                    <a:pt x="4" y="59"/>
                  </a:lnTo>
                  <a:lnTo>
                    <a:pt x="5" y="59"/>
                  </a:lnTo>
                  <a:lnTo>
                    <a:pt x="7" y="60"/>
                  </a:lnTo>
                  <a:lnTo>
                    <a:pt x="8" y="60"/>
                  </a:lnTo>
                  <a:lnTo>
                    <a:pt x="9" y="59"/>
                  </a:lnTo>
                  <a:lnTo>
                    <a:pt x="11" y="59"/>
                  </a:lnTo>
                  <a:lnTo>
                    <a:pt x="12" y="58"/>
                  </a:lnTo>
                  <a:lnTo>
                    <a:pt x="13" y="57"/>
                  </a:lnTo>
                  <a:lnTo>
                    <a:pt x="15" y="57"/>
                  </a:lnTo>
                  <a:lnTo>
                    <a:pt x="16" y="55"/>
                  </a:lnTo>
                  <a:lnTo>
                    <a:pt x="17" y="54"/>
                  </a:lnTo>
                  <a:lnTo>
                    <a:pt x="18" y="53"/>
                  </a:lnTo>
                  <a:lnTo>
                    <a:pt x="20" y="50"/>
                  </a:lnTo>
                  <a:lnTo>
                    <a:pt x="22" y="46"/>
                  </a:lnTo>
                  <a:lnTo>
                    <a:pt x="24" y="43"/>
                  </a:lnTo>
                  <a:lnTo>
                    <a:pt x="25" y="40"/>
                  </a:lnTo>
                  <a:lnTo>
                    <a:pt x="26" y="36"/>
                  </a:lnTo>
                  <a:lnTo>
                    <a:pt x="28" y="33"/>
                  </a:lnTo>
                  <a:lnTo>
                    <a:pt x="28" y="32"/>
                  </a:lnTo>
                  <a:lnTo>
                    <a:pt x="28" y="31"/>
                  </a:lnTo>
                  <a:lnTo>
                    <a:pt x="29" y="29"/>
                  </a:lnTo>
                  <a:lnTo>
                    <a:pt x="29" y="28"/>
                  </a:lnTo>
                  <a:lnTo>
                    <a:pt x="29" y="27"/>
                  </a:lnTo>
                  <a:lnTo>
                    <a:pt x="30" y="27"/>
                  </a:lnTo>
                  <a:lnTo>
                    <a:pt x="30" y="26"/>
                  </a:lnTo>
                  <a:lnTo>
                    <a:pt x="30" y="26"/>
                  </a:lnTo>
                  <a:lnTo>
                    <a:pt x="30" y="26"/>
                  </a:lnTo>
                  <a:lnTo>
                    <a:pt x="30" y="26"/>
                  </a:lnTo>
                  <a:lnTo>
                    <a:pt x="31" y="25"/>
                  </a:lnTo>
                  <a:lnTo>
                    <a:pt x="32" y="24"/>
                  </a:lnTo>
                  <a:lnTo>
                    <a:pt x="33" y="22"/>
                  </a:lnTo>
                  <a:lnTo>
                    <a:pt x="34" y="20"/>
                  </a:lnTo>
                  <a:lnTo>
                    <a:pt x="35" y="18"/>
                  </a:lnTo>
                  <a:lnTo>
                    <a:pt x="37" y="16"/>
                  </a:lnTo>
                  <a:lnTo>
                    <a:pt x="38" y="14"/>
                  </a:lnTo>
                  <a:lnTo>
                    <a:pt x="40" y="12"/>
                  </a:lnTo>
                  <a:lnTo>
                    <a:pt x="41" y="10"/>
                  </a:lnTo>
                  <a:lnTo>
                    <a:pt x="42" y="8"/>
                  </a:lnTo>
                  <a:lnTo>
                    <a:pt x="44" y="7"/>
                  </a:lnTo>
                  <a:lnTo>
                    <a:pt x="45" y="5"/>
                  </a:lnTo>
                  <a:lnTo>
                    <a:pt x="45" y="4"/>
                  </a:lnTo>
                  <a:lnTo>
                    <a:pt x="46" y="3"/>
                  </a:lnTo>
                  <a:lnTo>
                    <a:pt x="46" y="2"/>
                  </a:lnTo>
                  <a:lnTo>
                    <a:pt x="46" y="2"/>
                  </a:lnTo>
                  <a:lnTo>
                    <a:pt x="46" y="1"/>
                  </a:lnTo>
                  <a:lnTo>
                    <a:pt x="45" y="1"/>
                  </a:lnTo>
                  <a:lnTo>
                    <a:pt x="45" y="0"/>
                  </a:lnTo>
                  <a:lnTo>
                    <a:pt x="43" y="0"/>
                  </a:lnTo>
                  <a:lnTo>
                    <a:pt x="42" y="0"/>
                  </a:lnTo>
                  <a:lnTo>
                    <a:pt x="41" y="0"/>
                  </a:lnTo>
                  <a:lnTo>
                    <a:pt x="40" y="0"/>
                  </a:lnTo>
                  <a:lnTo>
                    <a:pt x="38" y="0"/>
                  </a:lnTo>
                  <a:lnTo>
                    <a:pt x="37" y="0"/>
                  </a:lnTo>
                </a:path>
              </a:pathLst>
            </a:custGeom>
            <a:solidFill>
              <a:srgbClr val="6699FF"/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0607" name="Freeform 127"/>
            <p:cNvSpPr>
              <a:spLocks/>
            </p:cNvSpPr>
            <p:nvPr/>
          </p:nvSpPr>
          <p:spPr bwMode="auto">
            <a:xfrm>
              <a:off x="2916" y="2899"/>
              <a:ext cx="46" cy="62"/>
            </a:xfrm>
            <a:custGeom>
              <a:avLst/>
              <a:gdLst/>
              <a:ahLst/>
              <a:cxnLst>
                <a:cxn ang="0">
                  <a:pos x="34" y="1"/>
                </a:cxn>
                <a:cxn ang="0">
                  <a:pos x="28" y="4"/>
                </a:cxn>
                <a:cxn ang="0">
                  <a:pos x="23" y="7"/>
                </a:cxn>
                <a:cxn ang="0">
                  <a:pos x="20" y="10"/>
                </a:cxn>
                <a:cxn ang="0">
                  <a:pos x="17" y="14"/>
                </a:cxn>
                <a:cxn ang="0">
                  <a:pos x="14" y="20"/>
                </a:cxn>
                <a:cxn ang="0">
                  <a:pos x="9" y="28"/>
                </a:cxn>
                <a:cxn ang="0">
                  <a:pos x="6" y="33"/>
                </a:cxn>
                <a:cxn ang="0">
                  <a:pos x="4" y="38"/>
                </a:cxn>
                <a:cxn ang="0">
                  <a:pos x="2" y="42"/>
                </a:cxn>
                <a:cxn ang="0">
                  <a:pos x="1" y="43"/>
                </a:cxn>
                <a:cxn ang="0">
                  <a:pos x="1" y="44"/>
                </a:cxn>
                <a:cxn ang="0">
                  <a:pos x="1" y="46"/>
                </a:cxn>
                <a:cxn ang="0">
                  <a:pos x="0" y="50"/>
                </a:cxn>
                <a:cxn ang="0">
                  <a:pos x="0" y="55"/>
                </a:cxn>
                <a:cxn ang="0">
                  <a:pos x="0" y="56"/>
                </a:cxn>
                <a:cxn ang="0">
                  <a:pos x="1" y="58"/>
                </a:cxn>
                <a:cxn ang="0">
                  <a:pos x="2" y="59"/>
                </a:cxn>
                <a:cxn ang="0">
                  <a:pos x="5" y="60"/>
                </a:cxn>
                <a:cxn ang="0">
                  <a:pos x="8" y="61"/>
                </a:cxn>
                <a:cxn ang="0">
                  <a:pos x="10" y="60"/>
                </a:cxn>
                <a:cxn ang="0">
                  <a:pos x="13" y="58"/>
                </a:cxn>
                <a:cxn ang="0">
                  <a:pos x="15" y="56"/>
                </a:cxn>
                <a:cxn ang="0">
                  <a:pos x="18" y="54"/>
                </a:cxn>
                <a:cxn ang="0">
                  <a:pos x="22" y="47"/>
                </a:cxn>
                <a:cxn ang="0">
                  <a:pos x="25" y="40"/>
                </a:cxn>
                <a:cxn ang="0">
                  <a:pos x="27" y="34"/>
                </a:cxn>
                <a:cxn ang="0">
                  <a:pos x="28" y="31"/>
                </a:cxn>
                <a:cxn ang="0">
                  <a:pos x="28" y="29"/>
                </a:cxn>
                <a:cxn ang="0">
                  <a:pos x="29" y="28"/>
                </a:cxn>
                <a:cxn ang="0">
                  <a:pos x="29" y="27"/>
                </a:cxn>
                <a:cxn ang="0">
                  <a:pos x="29" y="26"/>
                </a:cxn>
                <a:cxn ang="0">
                  <a:pos x="31" y="24"/>
                </a:cxn>
                <a:cxn ang="0">
                  <a:pos x="33" y="21"/>
                </a:cxn>
                <a:cxn ang="0">
                  <a:pos x="37" y="14"/>
                </a:cxn>
                <a:cxn ang="0">
                  <a:pos x="40" y="10"/>
                </a:cxn>
                <a:cxn ang="0">
                  <a:pos x="43" y="6"/>
                </a:cxn>
                <a:cxn ang="0">
                  <a:pos x="44" y="4"/>
                </a:cxn>
                <a:cxn ang="0">
                  <a:pos x="45" y="3"/>
                </a:cxn>
                <a:cxn ang="0">
                  <a:pos x="45" y="2"/>
                </a:cxn>
                <a:cxn ang="0">
                  <a:pos x="44" y="1"/>
                </a:cxn>
                <a:cxn ang="0">
                  <a:pos x="43" y="0"/>
                </a:cxn>
                <a:cxn ang="0">
                  <a:pos x="40" y="0"/>
                </a:cxn>
                <a:cxn ang="0">
                  <a:pos x="37" y="0"/>
                </a:cxn>
              </a:cxnLst>
              <a:rect l="0" t="0" r="r" b="b"/>
              <a:pathLst>
                <a:path w="46" h="62">
                  <a:moveTo>
                    <a:pt x="36" y="0"/>
                  </a:moveTo>
                  <a:lnTo>
                    <a:pt x="34" y="1"/>
                  </a:lnTo>
                  <a:lnTo>
                    <a:pt x="32" y="2"/>
                  </a:lnTo>
                  <a:lnTo>
                    <a:pt x="28" y="4"/>
                  </a:lnTo>
                  <a:lnTo>
                    <a:pt x="25" y="5"/>
                  </a:lnTo>
                  <a:lnTo>
                    <a:pt x="23" y="7"/>
                  </a:lnTo>
                  <a:lnTo>
                    <a:pt x="22" y="8"/>
                  </a:lnTo>
                  <a:lnTo>
                    <a:pt x="20" y="10"/>
                  </a:lnTo>
                  <a:lnTo>
                    <a:pt x="18" y="12"/>
                  </a:lnTo>
                  <a:lnTo>
                    <a:pt x="17" y="14"/>
                  </a:lnTo>
                  <a:lnTo>
                    <a:pt x="15" y="17"/>
                  </a:lnTo>
                  <a:lnTo>
                    <a:pt x="14" y="20"/>
                  </a:lnTo>
                  <a:lnTo>
                    <a:pt x="10" y="25"/>
                  </a:lnTo>
                  <a:lnTo>
                    <a:pt x="9" y="28"/>
                  </a:lnTo>
                  <a:lnTo>
                    <a:pt x="8" y="31"/>
                  </a:lnTo>
                  <a:lnTo>
                    <a:pt x="6" y="33"/>
                  </a:lnTo>
                  <a:lnTo>
                    <a:pt x="5" y="36"/>
                  </a:lnTo>
                  <a:lnTo>
                    <a:pt x="4" y="38"/>
                  </a:lnTo>
                  <a:lnTo>
                    <a:pt x="3" y="40"/>
                  </a:lnTo>
                  <a:lnTo>
                    <a:pt x="2" y="42"/>
                  </a:lnTo>
                  <a:lnTo>
                    <a:pt x="1" y="43"/>
                  </a:lnTo>
                  <a:lnTo>
                    <a:pt x="1" y="43"/>
                  </a:lnTo>
                  <a:lnTo>
                    <a:pt x="1" y="44"/>
                  </a:lnTo>
                  <a:lnTo>
                    <a:pt x="1" y="44"/>
                  </a:lnTo>
                  <a:lnTo>
                    <a:pt x="1" y="44"/>
                  </a:lnTo>
                  <a:lnTo>
                    <a:pt x="1" y="46"/>
                  </a:lnTo>
                  <a:lnTo>
                    <a:pt x="1" y="48"/>
                  </a:lnTo>
                  <a:lnTo>
                    <a:pt x="0" y="50"/>
                  </a:lnTo>
                  <a:lnTo>
                    <a:pt x="0" y="53"/>
                  </a:lnTo>
                  <a:lnTo>
                    <a:pt x="0" y="55"/>
                  </a:lnTo>
                  <a:lnTo>
                    <a:pt x="0" y="56"/>
                  </a:lnTo>
                  <a:lnTo>
                    <a:pt x="0" y="56"/>
                  </a:lnTo>
                  <a:lnTo>
                    <a:pt x="0" y="57"/>
                  </a:lnTo>
                  <a:lnTo>
                    <a:pt x="1" y="58"/>
                  </a:lnTo>
                  <a:lnTo>
                    <a:pt x="1" y="59"/>
                  </a:lnTo>
                  <a:lnTo>
                    <a:pt x="2" y="59"/>
                  </a:lnTo>
                  <a:lnTo>
                    <a:pt x="3" y="60"/>
                  </a:lnTo>
                  <a:lnTo>
                    <a:pt x="5" y="60"/>
                  </a:lnTo>
                  <a:lnTo>
                    <a:pt x="6" y="61"/>
                  </a:lnTo>
                  <a:lnTo>
                    <a:pt x="8" y="61"/>
                  </a:lnTo>
                  <a:lnTo>
                    <a:pt x="9" y="60"/>
                  </a:lnTo>
                  <a:lnTo>
                    <a:pt x="10" y="60"/>
                  </a:lnTo>
                  <a:lnTo>
                    <a:pt x="12" y="59"/>
                  </a:lnTo>
                  <a:lnTo>
                    <a:pt x="13" y="58"/>
                  </a:lnTo>
                  <a:lnTo>
                    <a:pt x="14" y="57"/>
                  </a:lnTo>
                  <a:lnTo>
                    <a:pt x="15" y="56"/>
                  </a:lnTo>
                  <a:lnTo>
                    <a:pt x="17" y="55"/>
                  </a:lnTo>
                  <a:lnTo>
                    <a:pt x="18" y="54"/>
                  </a:lnTo>
                  <a:lnTo>
                    <a:pt x="20" y="50"/>
                  </a:lnTo>
                  <a:lnTo>
                    <a:pt x="22" y="47"/>
                  </a:lnTo>
                  <a:lnTo>
                    <a:pt x="23" y="44"/>
                  </a:lnTo>
                  <a:lnTo>
                    <a:pt x="25" y="40"/>
                  </a:lnTo>
                  <a:lnTo>
                    <a:pt x="26" y="37"/>
                  </a:lnTo>
                  <a:lnTo>
                    <a:pt x="27" y="34"/>
                  </a:lnTo>
                  <a:lnTo>
                    <a:pt x="27" y="32"/>
                  </a:lnTo>
                  <a:lnTo>
                    <a:pt x="28" y="31"/>
                  </a:lnTo>
                  <a:lnTo>
                    <a:pt x="28" y="30"/>
                  </a:lnTo>
                  <a:lnTo>
                    <a:pt x="28" y="29"/>
                  </a:lnTo>
                  <a:lnTo>
                    <a:pt x="29" y="28"/>
                  </a:lnTo>
                  <a:lnTo>
                    <a:pt x="29" y="28"/>
                  </a:lnTo>
                  <a:lnTo>
                    <a:pt x="29" y="27"/>
                  </a:lnTo>
                  <a:lnTo>
                    <a:pt x="29" y="27"/>
                  </a:lnTo>
                  <a:lnTo>
                    <a:pt x="29" y="27"/>
                  </a:lnTo>
                  <a:lnTo>
                    <a:pt x="29" y="26"/>
                  </a:lnTo>
                  <a:lnTo>
                    <a:pt x="30" y="25"/>
                  </a:lnTo>
                  <a:lnTo>
                    <a:pt x="31" y="24"/>
                  </a:lnTo>
                  <a:lnTo>
                    <a:pt x="32" y="23"/>
                  </a:lnTo>
                  <a:lnTo>
                    <a:pt x="33" y="21"/>
                  </a:lnTo>
                  <a:lnTo>
                    <a:pt x="35" y="19"/>
                  </a:lnTo>
                  <a:lnTo>
                    <a:pt x="37" y="14"/>
                  </a:lnTo>
                  <a:lnTo>
                    <a:pt x="39" y="12"/>
                  </a:lnTo>
                  <a:lnTo>
                    <a:pt x="40" y="10"/>
                  </a:lnTo>
                  <a:lnTo>
                    <a:pt x="41" y="8"/>
                  </a:lnTo>
                  <a:lnTo>
                    <a:pt x="43" y="6"/>
                  </a:lnTo>
                  <a:lnTo>
                    <a:pt x="44" y="5"/>
                  </a:lnTo>
                  <a:lnTo>
                    <a:pt x="44" y="4"/>
                  </a:lnTo>
                  <a:lnTo>
                    <a:pt x="45" y="3"/>
                  </a:lnTo>
                  <a:lnTo>
                    <a:pt x="45" y="3"/>
                  </a:lnTo>
                  <a:lnTo>
                    <a:pt x="45" y="2"/>
                  </a:lnTo>
                  <a:lnTo>
                    <a:pt x="45" y="2"/>
                  </a:lnTo>
                  <a:lnTo>
                    <a:pt x="45" y="1"/>
                  </a:lnTo>
                  <a:lnTo>
                    <a:pt x="44" y="1"/>
                  </a:lnTo>
                  <a:lnTo>
                    <a:pt x="44" y="0"/>
                  </a:lnTo>
                  <a:lnTo>
                    <a:pt x="43" y="0"/>
                  </a:lnTo>
                  <a:lnTo>
                    <a:pt x="41" y="0"/>
                  </a:lnTo>
                  <a:lnTo>
                    <a:pt x="40" y="0"/>
                  </a:lnTo>
                  <a:lnTo>
                    <a:pt x="39" y="0"/>
                  </a:lnTo>
                  <a:lnTo>
                    <a:pt x="37" y="0"/>
                  </a:lnTo>
                  <a:lnTo>
                    <a:pt x="36" y="0"/>
                  </a:lnTo>
                </a:path>
              </a:pathLst>
            </a:custGeom>
            <a:solidFill>
              <a:srgbClr val="6699FF"/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0608" name="Freeform 128"/>
            <p:cNvSpPr>
              <a:spLocks/>
            </p:cNvSpPr>
            <p:nvPr/>
          </p:nvSpPr>
          <p:spPr bwMode="auto">
            <a:xfrm>
              <a:off x="2980" y="2754"/>
              <a:ext cx="47" cy="61"/>
            </a:xfrm>
            <a:custGeom>
              <a:avLst/>
              <a:gdLst/>
              <a:ahLst/>
              <a:cxnLst>
                <a:cxn ang="0">
                  <a:pos x="35" y="1"/>
                </a:cxn>
                <a:cxn ang="0">
                  <a:pos x="30" y="3"/>
                </a:cxn>
                <a:cxn ang="0">
                  <a:pos x="26" y="5"/>
                </a:cxn>
                <a:cxn ang="0">
                  <a:pos x="22" y="8"/>
                </a:cxn>
                <a:cxn ang="0">
                  <a:pos x="18" y="12"/>
                </a:cxn>
                <a:cxn ang="0">
                  <a:pos x="15" y="16"/>
                </a:cxn>
                <a:cxn ang="0">
                  <a:pos x="12" y="22"/>
                </a:cxn>
                <a:cxn ang="0">
                  <a:pos x="9" y="27"/>
                </a:cxn>
                <a:cxn ang="0">
                  <a:pos x="6" y="32"/>
                </a:cxn>
                <a:cxn ang="0">
                  <a:pos x="4" y="37"/>
                </a:cxn>
                <a:cxn ang="0">
                  <a:pos x="2" y="41"/>
                </a:cxn>
                <a:cxn ang="0">
                  <a:pos x="1" y="42"/>
                </a:cxn>
                <a:cxn ang="0">
                  <a:pos x="1" y="43"/>
                </a:cxn>
                <a:cxn ang="0">
                  <a:pos x="1" y="43"/>
                </a:cxn>
                <a:cxn ang="0">
                  <a:pos x="1" y="47"/>
                </a:cxn>
                <a:cxn ang="0">
                  <a:pos x="0" y="52"/>
                </a:cxn>
                <a:cxn ang="0">
                  <a:pos x="0" y="55"/>
                </a:cxn>
                <a:cxn ang="0">
                  <a:pos x="0" y="56"/>
                </a:cxn>
                <a:cxn ang="0">
                  <a:pos x="1" y="58"/>
                </a:cxn>
                <a:cxn ang="0">
                  <a:pos x="4" y="59"/>
                </a:cxn>
                <a:cxn ang="0">
                  <a:pos x="7" y="60"/>
                </a:cxn>
                <a:cxn ang="0">
                  <a:pos x="9" y="59"/>
                </a:cxn>
                <a:cxn ang="0">
                  <a:pos x="12" y="58"/>
                </a:cxn>
                <a:cxn ang="0">
                  <a:pos x="15" y="57"/>
                </a:cxn>
                <a:cxn ang="0">
                  <a:pos x="17" y="54"/>
                </a:cxn>
                <a:cxn ang="0">
                  <a:pos x="20" y="50"/>
                </a:cxn>
                <a:cxn ang="0">
                  <a:pos x="24" y="43"/>
                </a:cxn>
                <a:cxn ang="0">
                  <a:pos x="26" y="36"/>
                </a:cxn>
                <a:cxn ang="0">
                  <a:pos x="28" y="32"/>
                </a:cxn>
                <a:cxn ang="0">
                  <a:pos x="29" y="29"/>
                </a:cxn>
                <a:cxn ang="0">
                  <a:pos x="29" y="27"/>
                </a:cxn>
                <a:cxn ang="0">
                  <a:pos x="30" y="26"/>
                </a:cxn>
                <a:cxn ang="0">
                  <a:pos x="30" y="26"/>
                </a:cxn>
                <a:cxn ang="0">
                  <a:pos x="31" y="25"/>
                </a:cxn>
                <a:cxn ang="0">
                  <a:pos x="33" y="22"/>
                </a:cxn>
                <a:cxn ang="0">
                  <a:pos x="35" y="18"/>
                </a:cxn>
                <a:cxn ang="0">
                  <a:pos x="38" y="14"/>
                </a:cxn>
                <a:cxn ang="0">
                  <a:pos x="41" y="10"/>
                </a:cxn>
                <a:cxn ang="0">
                  <a:pos x="44" y="7"/>
                </a:cxn>
                <a:cxn ang="0">
                  <a:pos x="45" y="4"/>
                </a:cxn>
                <a:cxn ang="0">
                  <a:pos x="46" y="2"/>
                </a:cxn>
                <a:cxn ang="0">
                  <a:pos x="46" y="1"/>
                </a:cxn>
                <a:cxn ang="0">
                  <a:pos x="45" y="0"/>
                </a:cxn>
                <a:cxn ang="0">
                  <a:pos x="42" y="0"/>
                </a:cxn>
                <a:cxn ang="0">
                  <a:pos x="40" y="0"/>
                </a:cxn>
                <a:cxn ang="0">
                  <a:pos x="37" y="0"/>
                </a:cxn>
              </a:cxnLst>
              <a:rect l="0" t="0" r="r" b="b"/>
              <a:pathLst>
                <a:path w="47" h="61">
                  <a:moveTo>
                    <a:pt x="37" y="0"/>
                  </a:moveTo>
                  <a:lnTo>
                    <a:pt x="35" y="1"/>
                  </a:lnTo>
                  <a:lnTo>
                    <a:pt x="32" y="2"/>
                  </a:lnTo>
                  <a:lnTo>
                    <a:pt x="30" y="3"/>
                  </a:lnTo>
                  <a:lnTo>
                    <a:pt x="28" y="4"/>
                  </a:lnTo>
                  <a:lnTo>
                    <a:pt x="26" y="5"/>
                  </a:lnTo>
                  <a:lnTo>
                    <a:pt x="24" y="7"/>
                  </a:lnTo>
                  <a:lnTo>
                    <a:pt x="22" y="8"/>
                  </a:lnTo>
                  <a:lnTo>
                    <a:pt x="20" y="10"/>
                  </a:lnTo>
                  <a:lnTo>
                    <a:pt x="18" y="12"/>
                  </a:lnTo>
                  <a:lnTo>
                    <a:pt x="17" y="14"/>
                  </a:lnTo>
                  <a:lnTo>
                    <a:pt x="15" y="16"/>
                  </a:lnTo>
                  <a:lnTo>
                    <a:pt x="14" y="19"/>
                  </a:lnTo>
                  <a:lnTo>
                    <a:pt x="12" y="22"/>
                  </a:lnTo>
                  <a:lnTo>
                    <a:pt x="10" y="24"/>
                  </a:lnTo>
                  <a:lnTo>
                    <a:pt x="9" y="27"/>
                  </a:lnTo>
                  <a:lnTo>
                    <a:pt x="7" y="30"/>
                  </a:lnTo>
                  <a:lnTo>
                    <a:pt x="6" y="32"/>
                  </a:lnTo>
                  <a:lnTo>
                    <a:pt x="5" y="35"/>
                  </a:lnTo>
                  <a:lnTo>
                    <a:pt x="4" y="37"/>
                  </a:lnTo>
                  <a:lnTo>
                    <a:pt x="3" y="39"/>
                  </a:lnTo>
                  <a:lnTo>
                    <a:pt x="2" y="41"/>
                  </a:lnTo>
                  <a:lnTo>
                    <a:pt x="2" y="41"/>
                  </a:lnTo>
                  <a:lnTo>
                    <a:pt x="1" y="42"/>
                  </a:lnTo>
                  <a:lnTo>
                    <a:pt x="1" y="42"/>
                  </a:lnTo>
                  <a:lnTo>
                    <a:pt x="1" y="43"/>
                  </a:lnTo>
                  <a:lnTo>
                    <a:pt x="1" y="43"/>
                  </a:lnTo>
                  <a:lnTo>
                    <a:pt x="1" y="43"/>
                  </a:lnTo>
                  <a:lnTo>
                    <a:pt x="1" y="45"/>
                  </a:lnTo>
                  <a:lnTo>
                    <a:pt x="1" y="47"/>
                  </a:lnTo>
                  <a:lnTo>
                    <a:pt x="0" y="49"/>
                  </a:lnTo>
                  <a:lnTo>
                    <a:pt x="0" y="52"/>
                  </a:lnTo>
                  <a:lnTo>
                    <a:pt x="0" y="54"/>
                  </a:lnTo>
                  <a:lnTo>
                    <a:pt x="0" y="55"/>
                  </a:lnTo>
                  <a:lnTo>
                    <a:pt x="0" y="56"/>
                  </a:lnTo>
                  <a:lnTo>
                    <a:pt x="0" y="56"/>
                  </a:lnTo>
                  <a:lnTo>
                    <a:pt x="1" y="57"/>
                  </a:lnTo>
                  <a:lnTo>
                    <a:pt x="1" y="58"/>
                  </a:lnTo>
                  <a:lnTo>
                    <a:pt x="2" y="58"/>
                  </a:lnTo>
                  <a:lnTo>
                    <a:pt x="4" y="59"/>
                  </a:lnTo>
                  <a:lnTo>
                    <a:pt x="5" y="59"/>
                  </a:lnTo>
                  <a:lnTo>
                    <a:pt x="7" y="60"/>
                  </a:lnTo>
                  <a:lnTo>
                    <a:pt x="8" y="60"/>
                  </a:lnTo>
                  <a:lnTo>
                    <a:pt x="9" y="59"/>
                  </a:lnTo>
                  <a:lnTo>
                    <a:pt x="11" y="59"/>
                  </a:lnTo>
                  <a:lnTo>
                    <a:pt x="12" y="58"/>
                  </a:lnTo>
                  <a:lnTo>
                    <a:pt x="13" y="57"/>
                  </a:lnTo>
                  <a:lnTo>
                    <a:pt x="15" y="57"/>
                  </a:lnTo>
                  <a:lnTo>
                    <a:pt x="16" y="55"/>
                  </a:lnTo>
                  <a:lnTo>
                    <a:pt x="17" y="54"/>
                  </a:lnTo>
                  <a:lnTo>
                    <a:pt x="18" y="53"/>
                  </a:lnTo>
                  <a:lnTo>
                    <a:pt x="20" y="50"/>
                  </a:lnTo>
                  <a:lnTo>
                    <a:pt x="22" y="46"/>
                  </a:lnTo>
                  <a:lnTo>
                    <a:pt x="24" y="43"/>
                  </a:lnTo>
                  <a:lnTo>
                    <a:pt x="25" y="40"/>
                  </a:lnTo>
                  <a:lnTo>
                    <a:pt x="26" y="36"/>
                  </a:lnTo>
                  <a:lnTo>
                    <a:pt x="28" y="33"/>
                  </a:lnTo>
                  <a:lnTo>
                    <a:pt x="28" y="32"/>
                  </a:lnTo>
                  <a:lnTo>
                    <a:pt x="28" y="31"/>
                  </a:lnTo>
                  <a:lnTo>
                    <a:pt x="29" y="29"/>
                  </a:lnTo>
                  <a:lnTo>
                    <a:pt x="29" y="28"/>
                  </a:lnTo>
                  <a:lnTo>
                    <a:pt x="29" y="27"/>
                  </a:lnTo>
                  <a:lnTo>
                    <a:pt x="30" y="27"/>
                  </a:lnTo>
                  <a:lnTo>
                    <a:pt x="30" y="26"/>
                  </a:lnTo>
                  <a:lnTo>
                    <a:pt x="30" y="26"/>
                  </a:lnTo>
                  <a:lnTo>
                    <a:pt x="30" y="26"/>
                  </a:lnTo>
                  <a:lnTo>
                    <a:pt x="30" y="26"/>
                  </a:lnTo>
                  <a:lnTo>
                    <a:pt x="31" y="25"/>
                  </a:lnTo>
                  <a:lnTo>
                    <a:pt x="32" y="24"/>
                  </a:lnTo>
                  <a:lnTo>
                    <a:pt x="33" y="22"/>
                  </a:lnTo>
                  <a:lnTo>
                    <a:pt x="34" y="20"/>
                  </a:lnTo>
                  <a:lnTo>
                    <a:pt x="35" y="18"/>
                  </a:lnTo>
                  <a:lnTo>
                    <a:pt x="37" y="16"/>
                  </a:lnTo>
                  <a:lnTo>
                    <a:pt x="38" y="14"/>
                  </a:lnTo>
                  <a:lnTo>
                    <a:pt x="40" y="12"/>
                  </a:lnTo>
                  <a:lnTo>
                    <a:pt x="41" y="10"/>
                  </a:lnTo>
                  <a:lnTo>
                    <a:pt x="42" y="8"/>
                  </a:lnTo>
                  <a:lnTo>
                    <a:pt x="44" y="7"/>
                  </a:lnTo>
                  <a:lnTo>
                    <a:pt x="45" y="5"/>
                  </a:lnTo>
                  <a:lnTo>
                    <a:pt x="45" y="4"/>
                  </a:lnTo>
                  <a:lnTo>
                    <a:pt x="46" y="3"/>
                  </a:lnTo>
                  <a:lnTo>
                    <a:pt x="46" y="2"/>
                  </a:lnTo>
                  <a:lnTo>
                    <a:pt x="46" y="2"/>
                  </a:lnTo>
                  <a:lnTo>
                    <a:pt x="46" y="1"/>
                  </a:lnTo>
                  <a:lnTo>
                    <a:pt x="45" y="1"/>
                  </a:lnTo>
                  <a:lnTo>
                    <a:pt x="45" y="0"/>
                  </a:lnTo>
                  <a:lnTo>
                    <a:pt x="43" y="0"/>
                  </a:lnTo>
                  <a:lnTo>
                    <a:pt x="42" y="0"/>
                  </a:lnTo>
                  <a:lnTo>
                    <a:pt x="41" y="0"/>
                  </a:lnTo>
                  <a:lnTo>
                    <a:pt x="40" y="0"/>
                  </a:lnTo>
                  <a:lnTo>
                    <a:pt x="38" y="0"/>
                  </a:lnTo>
                  <a:lnTo>
                    <a:pt x="37" y="0"/>
                  </a:lnTo>
                </a:path>
              </a:pathLst>
            </a:custGeom>
            <a:solidFill>
              <a:srgbClr val="6699FF"/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0609" name="Freeform 129"/>
            <p:cNvSpPr>
              <a:spLocks/>
            </p:cNvSpPr>
            <p:nvPr/>
          </p:nvSpPr>
          <p:spPr bwMode="auto">
            <a:xfrm>
              <a:off x="2996" y="2894"/>
              <a:ext cx="47" cy="62"/>
            </a:xfrm>
            <a:custGeom>
              <a:avLst/>
              <a:gdLst/>
              <a:ahLst/>
              <a:cxnLst>
                <a:cxn ang="0">
                  <a:pos x="35" y="1"/>
                </a:cxn>
                <a:cxn ang="0">
                  <a:pos x="30" y="3"/>
                </a:cxn>
                <a:cxn ang="0">
                  <a:pos x="26" y="5"/>
                </a:cxn>
                <a:cxn ang="0">
                  <a:pos x="22" y="8"/>
                </a:cxn>
                <a:cxn ang="0">
                  <a:pos x="18" y="12"/>
                </a:cxn>
                <a:cxn ang="0">
                  <a:pos x="15" y="17"/>
                </a:cxn>
                <a:cxn ang="0">
                  <a:pos x="10" y="25"/>
                </a:cxn>
                <a:cxn ang="0">
                  <a:pos x="7" y="31"/>
                </a:cxn>
                <a:cxn ang="0">
                  <a:pos x="5" y="36"/>
                </a:cxn>
                <a:cxn ang="0">
                  <a:pos x="3" y="40"/>
                </a:cxn>
                <a:cxn ang="0">
                  <a:pos x="1" y="43"/>
                </a:cxn>
                <a:cxn ang="0">
                  <a:pos x="1" y="44"/>
                </a:cxn>
                <a:cxn ang="0">
                  <a:pos x="1" y="44"/>
                </a:cxn>
                <a:cxn ang="0">
                  <a:pos x="1" y="48"/>
                </a:cxn>
                <a:cxn ang="0">
                  <a:pos x="0" y="53"/>
                </a:cxn>
                <a:cxn ang="0">
                  <a:pos x="0" y="56"/>
                </a:cxn>
                <a:cxn ang="0">
                  <a:pos x="0" y="57"/>
                </a:cxn>
                <a:cxn ang="0">
                  <a:pos x="1" y="59"/>
                </a:cxn>
                <a:cxn ang="0">
                  <a:pos x="4" y="60"/>
                </a:cxn>
                <a:cxn ang="0">
                  <a:pos x="7" y="61"/>
                </a:cxn>
                <a:cxn ang="0">
                  <a:pos x="9" y="60"/>
                </a:cxn>
                <a:cxn ang="0">
                  <a:pos x="12" y="59"/>
                </a:cxn>
                <a:cxn ang="0">
                  <a:pos x="15" y="57"/>
                </a:cxn>
                <a:cxn ang="0">
                  <a:pos x="17" y="55"/>
                </a:cxn>
                <a:cxn ang="0">
                  <a:pos x="20" y="50"/>
                </a:cxn>
                <a:cxn ang="0">
                  <a:pos x="24" y="44"/>
                </a:cxn>
                <a:cxn ang="0">
                  <a:pos x="26" y="37"/>
                </a:cxn>
                <a:cxn ang="0">
                  <a:pos x="28" y="32"/>
                </a:cxn>
                <a:cxn ang="0">
                  <a:pos x="29" y="30"/>
                </a:cxn>
                <a:cxn ang="0">
                  <a:pos x="29" y="28"/>
                </a:cxn>
                <a:cxn ang="0">
                  <a:pos x="30" y="27"/>
                </a:cxn>
                <a:cxn ang="0">
                  <a:pos x="30" y="27"/>
                </a:cxn>
                <a:cxn ang="0">
                  <a:pos x="31" y="25"/>
                </a:cxn>
                <a:cxn ang="0">
                  <a:pos x="33" y="23"/>
                </a:cxn>
                <a:cxn ang="0">
                  <a:pos x="35" y="19"/>
                </a:cxn>
                <a:cxn ang="0">
                  <a:pos x="40" y="12"/>
                </a:cxn>
                <a:cxn ang="0">
                  <a:pos x="42" y="8"/>
                </a:cxn>
                <a:cxn ang="0">
                  <a:pos x="45" y="5"/>
                </a:cxn>
                <a:cxn ang="0">
                  <a:pos x="46" y="3"/>
                </a:cxn>
                <a:cxn ang="0">
                  <a:pos x="46" y="2"/>
                </a:cxn>
                <a:cxn ang="0">
                  <a:pos x="45" y="1"/>
                </a:cxn>
                <a:cxn ang="0">
                  <a:pos x="43" y="0"/>
                </a:cxn>
                <a:cxn ang="0">
                  <a:pos x="41" y="0"/>
                </a:cxn>
                <a:cxn ang="0">
                  <a:pos x="38" y="0"/>
                </a:cxn>
              </a:cxnLst>
              <a:rect l="0" t="0" r="r" b="b"/>
              <a:pathLst>
                <a:path w="47" h="62">
                  <a:moveTo>
                    <a:pt x="37" y="0"/>
                  </a:moveTo>
                  <a:lnTo>
                    <a:pt x="35" y="1"/>
                  </a:lnTo>
                  <a:lnTo>
                    <a:pt x="32" y="2"/>
                  </a:lnTo>
                  <a:lnTo>
                    <a:pt x="30" y="3"/>
                  </a:lnTo>
                  <a:lnTo>
                    <a:pt x="28" y="4"/>
                  </a:lnTo>
                  <a:lnTo>
                    <a:pt x="26" y="5"/>
                  </a:lnTo>
                  <a:lnTo>
                    <a:pt x="24" y="7"/>
                  </a:lnTo>
                  <a:lnTo>
                    <a:pt x="22" y="8"/>
                  </a:lnTo>
                  <a:lnTo>
                    <a:pt x="20" y="10"/>
                  </a:lnTo>
                  <a:lnTo>
                    <a:pt x="18" y="12"/>
                  </a:lnTo>
                  <a:lnTo>
                    <a:pt x="17" y="14"/>
                  </a:lnTo>
                  <a:lnTo>
                    <a:pt x="15" y="17"/>
                  </a:lnTo>
                  <a:lnTo>
                    <a:pt x="14" y="20"/>
                  </a:lnTo>
                  <a:lnTo>
                    <a:pt x="10" y="25"/>
                  </a:lnTo>
                  <a:lnTo>
                    <a:pt x="9" y="28"/>
                  </a:lnTo>
                  <a:lnTo>
                    <a:pt x="7" y="31"/>
                  </a:lnTo>
                  <a:lnTo>
                    <a:pt x="6" y="33"/>
                  </a:lnTo>
                  <a:lnTo>
                    <a:pt x="5" y="36"/>
                  </a:lnTo>
                  <a:lnTo>
                    <a:pt x="4" y="38"/>
                  </a:lnTo>
                  <a:lnTo>
                    <a:pt x="3" y="40"/>
                  </a:lnTo>
                  <a:lnTo>
                    <a:pt x="2" y="42"/>
                  </a:lnTo>
                  <a:lnTo>
                    <a:pt x="1" y="43"/>
                  </a:lnTo>
                  <a:lnTo>
                    <a:pt x="1" y="43"/>
                  </a:lnTo>
                  <a:lnTo>
                    <a:pt x="1" y="44"/>
                  </a:lnTo>
                  <a:lnTo>
                    <a:pt x="1" y="44"/>
                  </a:lnTo>
                  <a:lnTo>
                    <a:pt x="1" y="44"/>
                  </a:lnTo>
                  <a:lnTo>
                    <a:pt x="1" y="46"/>
                  </a:lnTo>
                  <a:lnTo>
                    <a:pt x="1" y="48"/>
                  </a:lnTo>
                  <a:lnTo>
                    <a:pt x="0" y="50"/>
                  </a:lnTo>
                  <a:lnTo>
                    <a:pt x="0" y="53"/>
                  </a:lnTo>
                  <a:lnTo>
                    <a:pt x="0" y="55"/>
                  </a:lnTo>
                  <a:lnTo>
                    <a:pt x="0" y="56"/>
                  </a:lnTo>
                  <a:lnTo>
                    <a:pt x="0" y="56"/>
                  </a:lnTo>
                  <a:lnTo>
                    <a:pt x="0" y="57"/>
                  </a:lnTo>
                  <a:lnTo>
                    <a:pt x="1" y="58"/>
                  </a:lnTo>
                  <a:lnTo>
                    <a:pt x="1" y="59"/>
                  </a:lnTo>
                  <a:lnTo>
                    <a:pt x="2" y="59"/>
                  </a:lnTo>
                  <a:lnTo>
                    <a:pt x="4" y="60"/>
                  </a:lnTo>
                  <a:lnTo>
                    <a:pt x="5" y="60"/>
                  </a:lnTo>
                  <a:lnTo>
                    <a:pt x="7" y="61"/>
                  </a:lnTo>
                  <a:lnTo>
                    <a:pt x="8" y="61"/>
                  </a:lnTo>
                  <a:lnTo>
                    <a:pt x="9" y="60"/>
                  </a:lnTo>
                  <a:lnTo>
                    <a:pt x="11" y="60"/>
                  </a:lnTo>
                  <a:lnTo>
                    <a:pt x="12" y="59"/>
                  </a:lnTo>
                  <a:lnTo>
                    <a:pt x="13" y="58"/>
                  </a:lnTo>
                  <a:lnTo>
                    <a:pt x="15" y="57"/>
                  </a:lnTo>
                  <a:lnTo>
                    <a:pt x="16" y="56"/>
                  </a:lnTo>
                  <a:lnTo>
                    <a:pt x="17" y="55"/>
                  </a:lnTo>
                  <a:lnTo>
                    <a:pt x="18" y="54"/>
                  </a:lnTo>
                  <a:lnTo>
                    <a:pt x="20" y="50"/>
                  </a:lnTo>
                  <a:lnTo>
                    <a:pt x="22" y="47"/>
                  </a:lnTo>
                  <a:lnTo>
                    <a:pt x="24" y="44"/>
                  </a:lnTo>
                  <a:lnTo>
                    <a:pt x="25" y="40"/>
                  </a:lnTo>
                  <a:lnTo>
                    <a:pt x="26" y="37"/>
                  </a:lnTo>
                  <a:lnTo>
                    <a:pt x="28" y="34"/>
                  </a:lnTo>
                  <a:lnTo>
                    <a:pt x="28" y="32"/>
                  </a:lnTo>
                  <a:lnTo>
                    <a:pt x="28" y="31"/>
                  </a:lnTo>
                  <a:lnTo>
                    <a:pt x="29" y="30"/>
                  </a:lnTo>
                  <a:lnTo>
                    <a:pt x="29" y="29"/>
                  </a:lnTo>
                  <a:lnTo>
                    <a:pt x="29" y="28"/>
                  </a:lnTo>
                  <a:lnTo>
                    <a:pt x="30" y="28"/>
                  </a:lnTo>
                  <a:lnTo>
                    <a:pt x="30" y="27"/>
                  </a:lnTo>
                  <a:lnTo>
                    <a:pt x="30" y="27"/>
                  </a:lnTo>
                  <a:lnTo>
                    <a:pt x="30" y="27"/>
                  </a:lnTo>
                  <a:lnTo>
                    <a:pt x="30" y="26"/>
                  </a:lnTo>
                  <a:lnTo>
                    <a:pt x="31" y="25"/>
                  </a:lnTo>
                  <a:lnTo>
                    <a:pt x="32" y="24"/>
                  </a:lnTo>
                  <a:lnTo>
                    <a:pt x="33" y="23"/>
                  </a:lnTo>
                  <a:lnTo>
                    <a:pt x="34" y="21"/>
                  </a:lnTo>
                  <a:lnTo>
                    <a:pt x="35" y="19"/>
                  </a:lnTo>
                  <a:lnTo>
                    <a:pt x="38" y="14"/>
                  </a:lnTo>
                  <a:lnTo>
                    <a:pt x="40" y="12"/>
                  </a:lnTo>
                  <a:lnTo>
                    <a:pt x="41" y="10"/>
                  </a:lnTo>
                  <a:lnTo>
                    <a:pt x="42" y="8"/>
                  </a:lnTo>
                  <a:lnTo>
                    <a:pt x="44" y="6"/>
                  </a:lnTo>
                  <a:lnTo>
                    <a:pt x="45" y="5"/>
                  </a:lnTo>
                  <a:lnTo>
                    <a:pt x="45" y="4"/>
                  </a:lnTo>
                  <a:lnTo>
                    <a:pt x="46" y="3"/>
                  </a:lnTo>
                  <a:lnTo>
                    <a:pt x="46" y="2"/>
                  </a:lnTo>
                  <a:lnTo>
                    <a:pt x="46" y="2"/>
                  </a:lnTo>
                  <a:lnTo>
                    <a:pt x="46" y="1"/>
                  </a:lnTo>
                  <a:lnTo>
                    <a:pt x="45" y="1"/>
                  </a:lnTo>
                  <a:lnTo>
                    <a:pt x="45" y="1"/>
                  </a:lnTo>
                  <a:lnTo>
                    <a:pt x="43" y="0"/>
                  </a:lnTo>
                  <a:lnTo>
                    <a:pt x="42" y="0"/>
                  </a:lnTo>
                  <a:lnTo>
                    <a:pt x="41" y="0"/>
                  </a:lnTo>
                  <a:lnTo>
                    <a:pt x="40" y="0"/>
                  </a:lnTo>
                  <a:lnTo>
                    <a:pt x="38" y="0"/>
                  </a:lnTo>
                  <a:lnTo>
                    <a:pt x="37" y="0"/>
                  </a:lnTo>
                </a:path>
              </a:pathLst>
            </a:custGeom>
            <a:solidFill>
              <a:srgbClr val="6699FF"/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0610" name="Freeform 130"/>
            <p:cNvSpPr>
              <a:spLocks/>
            </p:cNvSpPr>
            <p:nvPr/>
          </p:nvSpPr>
          <p:spPr bwMode="auto">
            <a:xfrm>
              <a:off x="3055" y="2774"/>
              <a:ext cx="46" cy="61"/>
            </a:xfrm>
            <a:custGeom>
              <a:avLst/>
              <a:gdLst/>
              <a:ahLst/>
              <a:cxnLst>
                <a:cxn ang="0">
                  <a:pos x="34" y="1"/>
                </a:cxn>
                <a:cxn ang="0">
                  <a:pos x="28" y="4"/>
                </a:cxn>
                <a:cxn ang="0">
                  <a:pos x="23" y="7"/>
                </a:cxn>
                <a:cxn ang="0">
                  <a:pos x="20" y="10"/>
                </a:cxn>
                <a:cxn ang="0">
                  <a:pos x="17" y="14"/>
                </a:cxn>
                <a:cxn ang="0">
                  <a:pos x="14" y="19"/>
                </a:cxn>
                <a:cxn ang="0">
                  <a:pos x="9" y="28"/>
                </a:cxn>
                <a:cxn ang="0">
                  <a:pos x="6" y="33"/>
                </a:cxn>
                <a:cxn ang="0">
                  <a:pos x="4" y="37"/>
                </a:cxn>
                <a:cxn ang="0">
                  <a:pos x="2" y="41"/>
                </a:cxn>
                <a:cxn ang="0">
                  <a:pos x="1" y="42"/>
                </a:cxn>
                <a:cxn ang="0">
                  <a:pos x="1" y="43"/>
                </a:cxn>
                <a:cxn ang="0">
                  <a:pos x="1" y="45"/>
                </a:cxn>
                <a:cxn ang="0">
                  <a:pos x="0" y="49"/>
                </a:cxn>
                <a:cxn ang="0">
                  <a:pos x="0" y="54"/>
                </a:cxn>
                <a:cxn ang="0">
                  <a:pos x="0" y="56"/>
                </a:cxn>
                <a:cxn ang="0">
                  <a:pos x="1" y="57"/>
                </a:cxn>
                <a:cxn ang="0">
                  <a:pos x="2" y="58"/>
                </a:cxn>
                <a:cxn ang="0">
                  <a:pos x="5" y="59"/>
                </a:cxn>
                <a:cxn ang="0">
                  <a:pos x="8" y="60"/>
                </a:cxn>
                <a:cxn ang="0">
                  <a:pos x="10" y="59"/>
                </a:cxn>
                <a:cxn ang="0">
                  <a:pos x="13" y="57"/>
                </a:cxn>
                <a:cxn ang="0">
                  <a:pos x="15" y="55"/>
                </a:cxn>
                <a:cxn ang="0">
                  <a:pos x="18" y="53"/>
                </a:cxn>
                <a:cxn ang="0">
                  <a:pos x="22" y="46"/>
                </a:cxn>
                <a:cxn ang="0">
                  <a:pos x="25" y="39"/>
                </a:cxn>
                <a:cxn ang="0">
                  <a:pos x="27" y="33"/>
                </a:cxn>
                <a:cxn ang="0">
                  <a:pos x="28" y="30"/>
                </a:cxn>
                <a:cxn ang="0">
                  <a:pos x="28" y="28"/>
                </a:cxn>
                <a:cxn ang="0">
                  <a:pos x="29" y="27"/>
                </a:cxn>
                <a:cxn ang="0">
                  <a:pos x="29" y="26"/>
                </a:cxn>
                <a:cxn ang="0">
                  <a:pos x="29" y="26"/>
                </a:cxn>
                <a:cxn ang="0">
                  <a:pos x="31" y="24"/>
                </a:cxn>
                <a:cxn ang="0">
                  <a:pos x="33" y="20"/>
                </a:cxn>
                <a:cxn ang="0">
                  <a:pos x="36" y="16"/>
                </a:cxn>
                <a:cxn ang="0">
                  <a:pos x="39" y="12"/>
                </a:cxn>
                <a:cxn ang="0">
                  <a:pos x="41" y="8"/>
                </a:cxn>
                <a:cxn ang="0">
                  <a:pos x="44" y="5"/>
                </a:cxn>
                <a:cxn ang="0">
                  <a:pos x="45" y="3"/>
                </a:cxn>
                <a:cxn ang="0">
                  <a:pos x="45" y="2"/>
                </a:cxn>
                <a:cxn ang="0">
                  <a:pos x="45" y="1"/>
                </a:cxn>
                <a:cxn ang="0">
                  <a:pos x="44" y="0"/>
                </a:cxn>
                <a:cxn ang="0">
                  <a:pos x="41" y="0"/>
                </a:cxn>
                <a:cxn ang="0">
                  <a:pos x="39" y="0"/>
                </a:cxn>
                <a:cxn ang="0">
                  <a:pos x="36" y="0"/>
                </a:cxn>
              </a:cxnLst>
              <a:rect l="0" t="0" r="r" b="b"/>
              <a:pathLst>
                <a:path w="46" h="61">
                  <a:moveTo>
                    <a:pt x="36" y="0"/>
                  </a:moveTo>
                  <a:lnTo>
                    <a:pt x="34" y="1"/>
                  </a:lnTo>
                  <a:lnTo>
                    <a:pt x="32" y="2"/>
                  </a:lnTo>
                  <a:lnTo>
                    <a:pt x="28" y="4"/>
                  </a:lnTo>
                  <a:lnTo>
                    <a:pt x="25" y="5"/>
                  </a:lnTo>
                  <a:lnTo>
                    <a:pt x="23" y="7"/>
                  </a:lnTo>
                  <a:lnTo>
                    <a:pt x="22" y="8"/>
                  </a:lnTo>
                  <a:lnTo>
                    <a:pt x="20" y="10"/>
                  </a:lnTo>
                  <a:lnTo>
                    <a:pt x="18" y="12"/>
                  </a:lnTo>
                  <a:lnTo>
                    <a:pt x="17" y="14"/>
                  </a:lnTo>
                  <a:lnTo>
                    <a:pt x="15" y="17"/>
                  </a:lnTo>
                  <a:lnTo>
                    <a:pt x="14" y="19"/>
                  </a:lnTo>
                  <a:lnTo>
                    <a:pt x="10" y="25"/>
                  </a:lnTo>
                  <a:lnTo>
                    <a:pt x="9" y="28"/>
                  </a:lnTo>
                  <a:lnTo>
                    <a:pt x="8" y="30"/>
                  </a:lnTo>
                  <a:lnTo>
                    <a:pt x="6" y="33"/>
                  </a:lnTo>
                  <a:lnTo>
                    <a:pt x="5" y="35"/>
                  </a:lnTo>
                  <a:lnTo>
                    <a:pt x="4" y="37"/>
                  </a:lnTo>
                  <a:lnTo>
                    <a:pt x="3" y="39"/>
                  </a:lnTo>
                  <a:lnTo>
                    <a:pt x="2" y="41"/>
                  </a:lnTo>
                  <a:lnTo>
                    <a:pt x="1" y="42"/>
                  </a:lnTo>
                  <a:lnTo>
                    <a:pt x="1" y="42"/>
                  </a:lnTo>
                  <a:lnTo>
                    <a:pt x="1" y="43"/>
                  </a:lnTo>
                  <a:lnTo>
                    <a:pt x="1" y="43"/>
                  </a:lnTo>
                  <a:lnTo>
                    <a:pt x="1" y="43"/>
                  </a:lnTo>
                  <a:lnTo>
                    <a:pt x="1" y="45"/>
                  </a:lnTo>
                  <a:lnTo>
                    <a:pt x="1" y="47"/>
                  </a:lnTo>
                  <a:lnTo>
                    <a:pt x="0" y="49"/>
                  </a:lnTo>
                  <a:lnTo>
                    <a:pt x="0" y="52"/>
                  </a:lnTo>
                  <a:lnTo>
                    <a:pt x="0" y="54"/>
                  </a:lnTo>
                  <a:lnTo>
                    <a:pt x="0" y="55"/>
                  </a:lnTo>
                  <a:lnTo>
                    <a:pt x="0" y="56"/>
                  </a:lnTo>
                  <a:lnTo>
                    <a:pt x="0" y="56"/>
                  </a:lnTo>
                  <a:lnTo>
                    <a:pt x="1" y="57"/>
                  </a:lnTo>
                  <a:lnTo>
                    <a:pt x="1" y="58"/>
                  </a:lnTo>
                  <a:lnTo>
                    <a:pt x="2" y="58"/>
                  </a:lnTo>
                  <a:lnTo>
                    <a:pt x="3" y="59"/>
                  </a:lnTo>
                  <a:lnTo>
                    <a:pt x="5" y="59"/>
                  </a:lnTo>
                  <a:lnTo>
                    <a:pt x="6" y="60"/>
                  </a:lnTo>
                  <a:lnTo>
                    <a:pt x="8" y="60"/>
                  </a:lnTo>
                  <a:lnTo>
                    <a:pt x="9" y="59"/>
                  </a:lnTo>
                  <a:lnTo>
                    <a:pt x="10" y="59"/>
                  </a:lnTo>
                  <a:lnTo>
                    <a:pt x="12" y="58"/>
                  </a:lnTo>
                  <a:lnTo>
                    <a:pt x="13" y="57"/>
                  </a:lnTo>
                  <a:lnTo>
                    <a:pt x="14" y="56"/>
                  </a:lnTo>
                  <a:lnTo>
                    <a:pt x="15" y="55"/>
                  </a:lnTo>
                  <a:lnTo>
                    <a:pt x="17" y="54"/>
                  </a:lnTo>
                  <a:lnTo>
                    <a:pt x="18" y="53"/>
                  </a:lnTo>
                  <a:lnTo>
                    <a:pt x="20" y="50"/>
                  </a:lnTo>
                  <a:lnTo>
                    <a:pt x="22" y="46"/>
                  </a:lnTo>
                  <a:lnTo>
                    <a:pt x="23" y="43"/>
                  </a:lnTo>
                  <a:lnTo>
                    <a:pt x="25" y="39"/>
                  </a:lnTo>
                  <a:lnTo>
                    <a:pt x="26" y="36"/>
                  </a:lnTo>
                  <a:lnTo>
                    <a:pt x="27" y="33"/>
                  </a:lnTo>
                  <a:lnTo>
                    <a:pt x="27" y="31"/>
                  </a:lnTo>
                  <a:lnTo>
                    <a:pt x="28" y="30"/>
                  </a:lnTo>
                  <a:lnTo>
                    <a:pt x="28" y="29"/>
                  </a:lnTo>
                  <a:lnTo>
                    <a:pt x="28" y="28"/>
                  </a:lnTo>
                  <a:lnTo>
                    <a:pt x="29" y="27"/>
                  </a:lnTo>
                  <a:lnTo>
                    <a:pt x="29" y="27"/>
                  </a:lnTo>
                  <a:lnTo>
                    <a:pt x="29" y="26"/>
                  </a:lnTo>
                  <a:lnTo>
                    <a:pt x="29" y="26"/>
                  </a:lnTo>
                  <a:lnTo>
                    <a:pt x="29" y="26"/>
                  </a:lnTo>
                  <a:lnTo>
                    <a:pt x="29" y="26"/>
                  </a:lnTo>
                  <a:lnTo>
                    <a:pt x="30" y="25"/>
                  </a:lnTo>
                  <a:lnTo>
                    <a:pt x="31" y="24"/>
                  </a:lnTo>
                  <a:lnTo>
                    <a:pt x="32" y="22"/>
                  </a:lnTo>
                  <a:lnTo>
                    <a:pt x="33" y="20"/>
                  </a:lnTo>
                  <a:lnTo>
                    <a:pt x="35" y="18"/>
                  </a:lnTo>
                  <a:lnTo>
                    <a:pt x="36" y="16"/>
                  </a:lnTo>
                  <a:lnTo>
                    <a:pt x="37" y="14"/>
                  </a:lnTo>
                  <a:lnTo>
                    <a:pt x="39" y="12"/>
                  </a:lnTo>
                  <a:lnTo>
                    <a:pt x="40" y="10"/>
                  </a:lnTo>
                  <a:lnTo>
                    <a:pt x="41" y="8"/>
                  </a:lnTo>
                  <a:lnTo>
                    <a:pt x="43" y="7"/>
                  </a:lnTo>
                  <a:lnTo>
                    <a:pt x="44" y="5"/>
                  </a:lnTo>
                  <a:lnTo>
                    <a:pt x="44" y="4"/>
                  </a:lnTo>
                  <a:lnTo>
                    <a:pt x="45" y="3"/>
                  </a:lnTo>
                  <a:lnTo>
                    <a:pt x="45" y="3"/>
                  </a:lnTo>
                  <a:lnTo>
                    <a:pt x="45" y="2"/>
                  </a:lnTo>
                  <a:lnTo>
                    <a:pt x="45" y="2"/>
                  </a:lnTo>
                  <a:lnTo>
                    <a:pt x="45" y="1"/>
                  </a:lnTo>
                  <a:lnTo>
                    <a:pt x="44" y="1"/>
                  </a:lnTo>
                  <a:lnTo>
                    <a:pt x="44" y="0"/>
                  </a:lnTo>
                  <a:lnTo>
                    <a:pt x="43" y="0"/>
                  </a:lnTo>
                  <a:lnTo>
                    <a:pt x="41" y="0"/>
                  </a:lnTo>
                  <a:lnTo>
                    <a:pt x="40" y="0"/>
                  </a:lnTo>
                  <a:lnTo>
                    <a:pt x="39" y="0"/>
                  </a:lnTo>
                  <a:lnTo>
                    <a:pt x="37" y="0"/>
                  </a:lnTo>
                  <a:lnTo>
                    <a:pt x="36" y="0"/>
                  </a:lnTo>
                </a:path>
              </a:pathLst>
            </a:custGeom>
            <a:solidFill>
              <a:srgbClr val="6699FF"/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0611" name="Freeform 131"/>
            <p:cNvSpPr>
              <a:spLocks/>
            </p:cNvSpPr>
            <p:nvPr/>
          </p:nvSpPr>
          <p:spPr bwMode="auto">
            <a:xfrm>
              <a:off x="2945" y="2530"/>
              <a:ext cx="202" cy="200"/>
            </a:xfrm>
            <a:custGeom>
              <a:avLst/>
              <a:gdLst/>
              <a:ahLst/>
              <a:cxnLst>
                <a:cxn ang="0">
                  <a:pos x="17" y="11"/>
                </a:cxn>
                <a:cxn ang="0">
                  <a:pos x="37" y="19"/>
                </a:cxn>
                <a:cxn ang="0">
                  <a:pos x="55" y="30"/>
                </a:cxn>
                <a:cxn ang="0">
                  <a:pos x="67" y="45"/>
                </a:cxn>
                <a:cxn ang="0">
                  <a:pos x="77" y="60"/>
                </a:cxn>
                <a:cxn ang="0">
                  <a:pos x="98" y="74"/>
                </a:cxn>
                <a:cxn ang="0">
                  <a:pos x="131" y="89"/>
                </a:cxn>
                <a:cxn ang="0">
                  <a:pos x="181" y="109"/>
                </a:cxn>
                <a:cxn ang="0">
                  <a:pos x="193" y="117"/>
                </a:cxn>
                <a:cxn ang="0">
                  <a:pos x="199" y="122"/>
                </a:cxn>
                <a:cxn ang="0">
                  <a:pos x="201" y="127"/>
                </a:cxn>
                <a:cxn ang="0">
                  <a:pos x="201" y="136"/>
                </a:cxn>
                <a:cxn ang="0">
                  <a:pos x="201" y="152"/>
                </a:cxn>
                <a:cxn ang="0">
                  <a:pos x="188" y="187"/>
                </a:cxn>
                <a:cxn ang="0">
                  <a:pos x="183" y="196"/>
                </a:cxn>
                <a:cxn ang="0">
                  <a:pos x="179" y="199"/>
                </a:cxn>
                <a:cxn ang="0">
                  <a:pos x="175" y="198"/>
                </a:cxn>
                <a:cxn ang="0">
                  <a:pos x="168" y="191"/>
                </a:cxn>
                <a:cxn ang="0">
                  <a:pos x="158" y="174"/>
                </a:cxn>
                <a:cxn ang="0">
                  <a:pos x="146" y="161"/>
                </a:cxn>
                <a:cxn ang="0">
                  <a:pos x="128" y="158"/>
                </a:cxn>
                <a:cxn ang="0">
                  <a:pos x="113" y="172"/>
                </a:cxn>
                <a:cxn ang="0">
                  <a:pos x="100" y="190"/>
                </a:cxn>
                <a:cxn ang="0">
                  <a:pos x="92" y="184"/>
                </a:cxn>
                <a:cxn ang="0">
                  <a:pos x="86" y="155"/>
                </a:cxn>
                <a:cxn ang="0">
                  <a:pos x="86" y="138"/>
                </a:cxn>
                <a:cxn ang="0">
                  <a:pos x="88" y="116"/>
                </a:cxn>
                <a:cxn ang="0">
                  <a:pos x="86" y="105"/>
                </a:cxn>
                <a:cxn ang="0">
                  <a:pos x="81" y="106"/>
                </a:cxn>
                <a:cxn ang="0">
                  <a:pos x="74" y="113"/>
                </a:cxn>
                <a:cxn ang="0">
                  <a:pos x="65" y="120"/>
                </a:cxn>
                <a:cxn ang="0">
                  <a:pos x="59" y="125"/>
                </a:cxn>
                <a:cxn ang="0">
                  <a:pos x="57" y="128"/>
                </a:cxn>
                <a:cxn ang="0">
                  <a:pos x="56" y="128"/>
                </a:cxn>
                <a:cxn ang="0">
                  <a:pos x="50" y="130"/>
                </a:cxn>
                <a:cxn ang="0">
                  <a:pos x="40" y="129"/>
                </a:cxn>
                <a:cxn ang="0">
                  <a:pos x="39" y="119"/>
                </a:cxn>
                <a:cxn ang="0">
                  <a:pos x="38" y="114"/>
                </a:cxn>
                <a:cxn ang="0">
                  <a:pos x="37" y="113"/>
                </a:cxn>
                <a:cxn ang="0">
                  <a:pos x="35" y="116"/>
                </a:cxn>
                <a:cxn ang="0">
                  <a:pos x="28" y="117"/>
                </a:cxn>
                <a:cxn ang="0">
                  <a:pos x="21" y="113"/>
                </a:cxn>
                <a:cxn ang="0">
                  <a:pos x="12" y="107"/>
                </a:cxn>
                <a:cxn ang="0">
                  <a:pos x="2" y="97"/>
                </a:cxn>
                <a:cxn ang="0">
                  <a:pos x="0" y="88"/>
                </a:cxn>
                <a:cxn ang="0">
                  <a:pos x="3" y="69"/>
                </a:cxn>
                <a:cxn ang="0">
                  <a:pos x="10" y="33"/>
                </a:cxn>
                <a:cxn ang="0">
                  <a:pos x="16" y="1"/>
                </a:cxn>
                <a:cxn ang="0">
                  <a:pos x="16" y="0"/>
                </a:cxn>
                <a:cxn ang="0">
                  <a:pos x="13" y="4"/>
                </a:cxn>
                <a:cxn ang="0">
                  <a:pos x="9" y="11"/>
                </a:cxn>
                <a:cxn ang="0">
                  <a:pos x="7" y="13"/>
                </a:cxn>
                <a:cxn ang="0">
                  <a:pos x="6" y="9"/>
                </a:cxn>
              </a:cxnLst>
              <a:rect l="0" t="0" r="r" b="b"/>
              <a:pathLst>
                <a:path w="202" h="200">
                  <a:moveTo>
                    <a:pt x="5" y="7"/>
                  </a:moveTo>
                  <a:lnTo>
                    <a:pt x="11" y="9"/>
                  </a:lnTo>
                  <a:lnTo>
                    <a:pt x="17" y="11"/>
                  </a:lnTo>
                  <a:lnTo>
                    <a:pt x="24" y="14"/>
                  </a:lnTo>
                  <a:lnTo>
                    <a:pt x="30" y="16"/>
                  </a:lnTo>
                  <a:lnTo>
                    <a:pt x="37" y="19"/>
                  </a:lnTo>
                  <a:lnTo>
                    <a:pt x="44" y="22"/>
                  </a:lnTo>
                  <a:lnTo>
                    <a:pt x="50" y="26"/>
                  </a:lnTo>
                  <a:lnTo>
                    <a:pt x="55" y="30"/>
                  </a:lnTo>
                  <a:lnTo>
                    <a:pt x="59" y="35"/>
                  </a:lnTo>
                  <a:lnTo>
                    <a:pt x="63" y="40"/>
                  </a:lnTo>
                  <a:lnTo>
                    <a:pt x="67" y="45"/>
                  </a:lnTo>
                  <a:lnTo>
                    <a:pt x="70" y="50"/>
                  </a:lnTo>
                  <a:lnTo>
                    <a:pt x="73" y="55"/>
                  </a:lnTo>
                  <a:lnTo>
                    <a:pt x="77" y="60"/>
                  </a:lnTo>
                  <a:lnTo>
                    <a:pt x="82" y="64"/>
                  </a:lnTo>
                  <a:lnTo>
                    <a:pt x="87" y="68"/>
                  </a:lnTo>
                  <a:lnTo>
                    <a:pt x="98" y="74"/>
                  </a:lnTo>
                  <a:lnTo>
                    <a:pt x="108" y="79"/>
                  </a:lnTo>
                  <a:lnTo>
                    <a:pt x="120" y="84"/>
                  </a:lnTo>
                  <a:lnTo>
                    <a:pt x="131" y="89"/>
                  </a:lnTo>
                  <a:lnTo>
                    <a:pt x="154" y="98"/>
                  </a:lnTo>
                  <a:lnTo>
                    <a:pt x="176" y="106"/>
                  </a:lnTo>
                  <a:lnTo>
                    <a:pt x="181" y="109"/>
                  </a:lnTo>
                  <a:lnTo>
                    <a:pt x="186" y="113"/>
                  </a:lnTo>
                  <a:lnTo>
                    <a:pt x="190" y="115"/>
                  </a:lnTo>
                  <a:lnTo>
                    <a:pt x="193" y="117"/>
                  </a:lnTo>
                  <a:lnTo>
                    <a:pt x="196" y="119"/>
                  </a:lnTo>
                  <a:lnTo>
                    <a:pt x="198" y="120"/>
                  </a:lnTo>
                  <a:lnTo>
                    <a:pt x="199" y="122"/>
                  </a:lnTo>
                  <a:lnTo>
                    <a:pt x="200" y="123"/>
                  </a:lnTo>
                  <a:lnTo>
                    <a:pt x="201" y="125"/>
                  </a:lnTo>
                  <a:lnTo>
                    <a:pt x="201" y="127"/>
                  </a:lnTo>
                  <a:lnTo>
                    <a:pt x="201" y="129"/>
                  </a:lnTo>
                  <a:lnTo>
                    <a:pt x="201" y="132"/>
                  </a:lnTo>
                  <a:lnTo>
                    <a:pt x="201" y="136"/>
                  </a:lnTo>
                  <a:lnTo>
                    <a:pt x="201" y="140"/>
                  </a:lnTo>
                  <a:lnTo>
                    <a:pt x="201" y="146"/>
                  </a:lnTo>
                  <a:lnTo>
                    <a:pt x="201" y="152"/>
                  </a:lnTo>
                  <a:lnTo>
                    <a:pt x="195" y="170"/>
                  </a:lnTo>
                  <a:lnTo>
                    <a:pt x="192" y="179"/>
                  </a:lnTo>
                  <a:lnTo>
                    <a:pt x="188" y="187"/>
                  </a:lnTo>
                  <a:lnTo>
                    <a:pt x="186" y="191"/>
                  </a:lnTo>
                  <a:lnTo>
                    <a:pt x="184" y="194"/>
                  </a:lnTo>
                  <a:lnTo>
                    <a:pt x="183" y="196"/>
                  </a:lnTo>
                  <a:lnTo>
                    <a:pt x="182" y="197"/>
                  </a:lnTo>
                  <a:lnTo>
                    <a:pt x="181" y="198"/>
                  </a:lnTo>
                  <a:lnTo>
                    <a:pt x="179" y="199"/>
                  </a:lnTo>
                  <a:lnTo>
                    <a:pt x="178" y="199"/>
                  </a:lnTo>
                  <a:lnTo>
                    <a:pt x="176" y="199"/>
                  </a:lnTo>
                  <a:lnTo>
                    <a:pt x="175" y="198"/>
                  </a:lnTo>
                  <a:lnTo>
                    <a:pt x="173" y="197"/>
                  </a:lnTo>
                  <a:lnTo>
                    <a:pt x="170" y="194"/>
                  </a:lnTo>
                  <a:lnTo>
                    <a:pt x="168" y="191"/>
                  </a:lnTo>
                  <a:lnTo>
                    <a:pt x="164" y="185"/>
                  </a:lnTo>
                  <a:lnTo>
                    <a:pt x="161" y="180"/>
                  </a:lnTo>
                  <a:lnTo>
                    <a:pt x="158" y="174"/>
                  </a:lnTo>
                  <a:lnTo>
                    <a:pt x="154" y="170"/>
                  </a:lnTo>
                  <a:lnTo>
                    <a:pt x="150" y="166"/>
                  </a:lnTo>
                  <a:lnTo>
                    <a:pt x="146" y="161"/>
                  </a:lnTo>
                  <a:lnTo>
                    <a:pt x="140" y="157"/>
                  </a:lnTo>
                  <a:lnTo>
                    <a:pt x="135" y="153"/>
                  </a:lnTo>
                  <a:lnTo>
                    <a:pt x="128" y="158"/>
                  </a:lnTo>
                  <a:lnTo>
                    <a:pt x="122" y="162"/>
                  </a:lnTo>
                  <a:lnTo>
                    <a:pt x="117" y="167"/>
                  </a:lnTo>
                  <a:lnTo>
                    <a:pt x="113" y="172"/>
                  </a:lnTo>
                  <a:lnTo>
                    <a:pt x="108" y="178"/>
                  </a:lnTo>
                  <a:lnTo>
                    <a:pt x="104" y="183"/>
                  </a:lnTo>
                  <a:lnTo>
                    <a:pt x="100" y="190"/>
                  </a:lnTo>
                  <a:lnTo>
                    <a:pt x="95" y="196"/>
                  </a:lnTo>
                  <a:lnTo>
                    <a:pt x="93" y="190"/>
                  </a:lnTo>
                  <a:lnTo>
                    <a:pt x="92" y="184"/>
                  </a:lnTo>
                  <a:lnTo>
                    <a:pt x="89" y="172"/>
                  </a:lnTo>
                  <a:lnTo>
                    <a:pt x="87" y="161"/>
                  </a:lnTo>
                  <a:lnTo>
                    <a:pt x="86" y="155"/>
                  </a:lnTo>
                  <a:lnTo>
                    <a:pt x="84" y="149"/>
                  </a:lnTo>
                  <a:lnTo>
                    <a:pt x="85" y="144"/>
                  </a:lnTo>
                  <a:lnTo>
                    <a:pt x="86" y="138"/>
                  </a:lnTo>
                  <a:lnTo>
                    <a:pt x="88" y="127"/>
                  </a:lnTo>
                  <a:lnTo>
                    <a:pt x="88" y="122"/>
                  </a:lnTo>
                  <a:lnTo>
                    <a:pt x="88" y="116"/>
                  </a:lnTo>
                  <a:lnTo>
                    <a:pt x="88" y="111"/>
                  </a:lnTo>
                  <a:lnTo>
                    <a:pt x="86" y="106"/>
                  </a:lnTo>
                  <a:lnTo>
                    <a:pt x="86" y="105"/>
                  </a:lnTo>
                  <a:lnTo>
                    <a:pt x="85" y="105"/>
                  </a:lnTo>
                  <a:lnTo>
                    <a:pt x="83" y="105"/>
                  </a:lnTo>
                  <a:lnTo>
                    <a:pt x="81" y="106"/>
                  </a:lnTo>
                  <a:lnTo>
                    <a:pt x="79" y="108"/>
                  </a:lnTo>
                  <a:lnTo>
                    <a:pt x="76" y="110"/>
                  </a:lnTo>
                  <a:lnTo>
                    <a:pt x="74" y="113"/>
                  </a:lnTo>
                  <a:lnTo>
                    <a:pt x="71" y="115"/>
                  </a:lnTo>
                  <a:lnTo>
                    <a:pt x="69" y="117"/>
                  </a:lnTo>
                  <a:lnTo>
                    <a:pt x="65" y="120"/>
                  </a:lnTo>
                  <a:lnTo>
                    <a:pt x="62" y="122"/>
                  </a:lnTo>
                  <a:lnTo>
                    <a:pt x="60" y="124"/>
                  </a:lnTo>
                  <a:lnTo>
                    <a:pt x="59" y="125"/>
                  </a:lnTo>
                  <a:lnTo>
                    <a:pt x="58" y="126"/>
                  </a:lnTo>
                  <a:lnTo>
                    <a:pt x="57" y="127"/>
                  </a:lnTo>
                  <a:lnTo>
                    <a:pt x="57" y="128"/>
                  </a:lnTo>
                  <a:lnTo>
                    <a:pt x="57" y="128"/>
                  </a:lnTo>
                  <a:lnTo>
                    <a:pt x="56" y="128"/>
                  </a:lnTo>
                  <a:lnTo>
                    <a:pt x="56" y="128"/>
                  </a:lnTo>
                  <a:lnTo>
                    <a:pt x="54" y="129"/>
                  </a:lnTo>
                  <a:lnTo>
                    <a:pt x="52" y="129"/>
                  </a:lnTo>
                  <a:lnTo>
                    <a:pt x="50" y="130"/>
                  </a:lnTo>
                  <a:lnTo>
                    <a:pt x="46" y="131"/>
                  </a:lnTo>
                  <a:lnTo>
                    <a:pt x="41" y="133"/>
                  </a:lnTo>
                  <a:lnTo>
                    <a:pt x="40" y="129"/>
                  </a:lnTo>
                  <a:lnTo>
                    <a:pt x="40" y="125"/>
                  </a:lnTo>
                  <a:lnTo>
                    <a:pt x="39" y="122"/>
                  </a:lnTo>
                  <a:lnTo>
                    <a:pt x="39" y="119"/>
                  </a:lnTo>
                  <a:lnTo>
                    <a:pt x="38" y="117"/>
                  </a:lnTo>
                  <a:lnTo>
                    <a:pt x="38" y="116"/>
                  </a:lnTo>
                  <a:lnTo>
                    <a:pt x="38" y="114"/>
                  </a:lnTo>
                  <a:lnTo>
                    <a:pt x="38" y="113"/>
                  </a:lnTo>
                  <a:lnTo>
                    <a:pt x="38" y="113"/>
                  </a:lnTo>
                  <a:lnTo>
                    <a:pt x="37" y="113"/>
                  </a:lnTo>
                  <a:lnTo>
                    <a:pt x="37" y="114"/>
                  </a:lnTo>
                  <a:lnTo>
                    <a:pt x="36" y="115"/>
                  </a:lnTo>
                  <a:lnTo>
                    <a:pt x="35" y="116"/>
                  </a:lnTo>
                  <a:lnTo>
                    <a:pt x="33" y="117"/>
                  </a:lnTo>
                  <a:lnTo>
                    <a:pt x="31" y="117"/>
                  </a:lnTo>
                  <a:lnTo>
                    <a:pt x="28" y="117"/>
                  </a:lnTo>
                  <a:lnTo>
                    <a:pt x="26" y="116"/>
                  </a:lnTo>
                  <a:lnTo>
                    <a:pt x="23" y="115"/>
                  </a:lnTo>
                  <a:lnTo>
                    <a:pt x="21" y="113"/>
                  </a:lnTo>
                  <a:lnTo>
                    <a:pt x="18" y="112"/>
                  </a:lnTo>
                  <a:lnTo>
                    <a:pt x="15" y="109"/>
                  </a:lnTo>
                  <a:lnTo>
                    <a:pt x="12" y="107"/>
                  </a:lnTo>
                  <a:lnTo>
                    <a:pt x="8" y="103"/>
                  </a:lnTo>
                  <a:lnTo>
                    <a:pt x="4" y="99"/>
                  </a:lnTo>
                  <a:lnTo>
                    <a:pt x="2" y="97"/>
                  </a:lnTo>
                  <a:lnTo>
                    <a:pt x="1" y="96"/>
                  </a:lnTo>
                  <a:lnTo>
                    <a:pt x="0" y="92"/>
                  </a:lnTo>
                  <a:lnTo>
                    <a:pt x="0" y="88"/>
                  </a:lnTo>
                  <a:lnTo>
                    <a:pt x="1" y="83"/>
                  </a:lnTo>
                  <a:lnTo>
                    <a:pt x="2" y="74"/>
                  </a:lnTo>
                  <a:lnTo>
                    <a:pt x="3" y="69"/>
                  </a:lnTo>
                  <a:lnTo>
                    <a:pt x="3" y="65"/>
                  </a:lnTo>
                  <a:lnTo>
                    <a:pt x="7" y="49"/>
                  </a:lnTo>
                  <a:lnTo>
                    <a:pt x="10" y="33"/>
                  </a:lnTo>
                  <a:lnTo>
                    <a:pt x="14" y="17"/>
                  </a:lnTo>
                  <a:lnTo>
                    <a:pt x="15" y="9"/>
                  </a:lnTo>
                  <a:lnTo>
                    <a:pt x="16" y="1"/>
                  </a:lnTo>
                  <a:lnTo>
                    <a:pt x="16" y="0"/>
                  </a:lnTo>
                  <a:lnTo>
                    <a:pt x="16" y="0"/>
                  </a:lnTo>
                  <a:lnTo>
                    <a:pt x="16" y="0"/>
                  </a:lnTo>
                  <a:lnTo>
                    <a:pt x="15" y="0"/>
                  </a:lnTo>
                  <a:lnTo>
                    <a:pt x="14" y="2"/>
                  </a:lnTo>
                  <a:lnTo>
                    <a:pt x="13" y="4"/>
                  </a:lnTo>
                  <a:lnTo>
                    <a:pt x="12" y="6"/>
                  </a:lnTo>
                  <a:lnTo>
                    <a:pt x="11" y="9"/>
                  </a:lnTo>
                  <a:lnTo>
                    <a:pt x="9" y="11"/>
                  </a:lnTo>
                  <a:lnTo>
                    <a:pt x="8" y="13"/>
                  </a:lnTo>
                  <a:lnTo>
                    <a:pt x="7" y="13"/>
                  </a:lnTo>
                  <a:lnTo>
                    <a:pt x="7" y="13"/>
                  </a:lnTo>
                  <a:lnTo>
                    <a:pt x="6" y="12"/>
                  </a:lnTo>
                  <a:lnTo>
                    <a:pt x="6" y="11"/>
                  </a:lnTo>
                  <a:lnTo>
                    <a:pt x="6" y="9"/>
                  </a:lnTo>
                  <a:lnTo>
                    <a:pt x="5" y="7"/>
                  </a:lnTo>
                </a:path>
              </a:pathLst>
            </a:custGeom>
            <a:solidFill>
              <a:srgbClr val="6699FF"/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</p:grpSp>
      <p:sp>
        <p:nvSpPr>
          <p:cNvPr id="20613" name="Freeform 133"/>
          <p:cNvSpPr>
            <a:spLocks/>
          </p:cNvSpPr>
          <p:nvPr/>
        </p:nvSpPr>
        <p:spPr bwMode="auto">
          <a:xfrm>
            <a:off x="2857500" y="4967288"/>
            <a:ext cx="633413" cy="735012"/>
          </a:xfrm>
          <a:custGeom>
            <a:avLst/>
            <a:gdLst/>
            <a:ahLst/>
            <a:cxnLst>
              <a:cxn ang="0">
                <a:pos x="18" y="54"/>
              </a:cxn>
              <a:cxn ang="0">
                <a:pos x="67" y="30"/>
              </a:cxn>
              <a:cxn ang="0">
                <a:pos x="118" y="6"/>
              </a:cxn>
              <a:cxn ang="0">
                <a:pos x="148" y="4"/>
              </a:cxn>
              <a:cxn ang="0">
                <a:pos x="171" y="14"/>
              </a:cxn>
              <a:cxn ang="0">
                <a:pos x="208" y="35"/>
              </a:cxn>
              <a:cxn ang="0">
                <a:pos x="243" y="62"/>
              </a:cxn>
              <a:cxn ang="0">
                <a:pos x="264" y="82"/>
              </a:cxn>
              <a:cxn ang="0">
                <a:pos x="281" y="103"/>
              </a:cxn>
              <a:cxn ang="0">
                <a:pos x="295" y="125"/>
              </a:cxn>
              <a:cxn ang="0">
                <a:pos x="310" y="166"/>
              </a:cxn>
              <a:cxn ang="0">
                <a:pos x="327" y="223"/>
              </a:cxn>
              <a:cxn ang="0">
                <a:pos x="346" y="280"/>
              </a:cxn>
              <a:cxn ang="0">
                <a:pos x="370" y="334"/>
              </a:cxn>
              <a:cxn ang="0">
                <a:pos x="386" y="360"/>
              </a:cxn>
              <a:cxn ang="0">
                <a:pos x="393" y="383"/>
              </a:cxn>
              <a:cxn ang="0">
                <a:pos x="398" y="405"/>
              </a:cxn>
              <a:cxn ang="0">
                <a:pos x="397" y="428"/>
              </a:cxn>
              <a:cxn ang="0">
                <a:pos x="393" y="440"/>
              </a:cxn>
              <a:cxn ang="0">
                <a:pos x="386" y="454"/>
              </a:cxn>
              <a:cxn ang="0">
                <a:pos x="380" y="459"/>
              </a:cxn>
              <a:cxn ang="0">
                <a:pos x="371" y="461"/>
              </a:cxn>
              <a:cxn ang="0">
                <a:pos x="351" y="462"/>
              </a:cxn>
              <a:cxn ang="0">
                <a:pos x="312" y="459"/>
              </a:cxn>
              <a:cxn ang="0">
                <a:pos x="279" y="458"/>
              </a:cxn>
              <a:cxn ang="0">
                <a:pos x="251" y="457"/>
              </a:cxn>
              <a:cxn ang="0">
                <a:pos x="228" y="457"/>
              </a:cxn>
              <a:cxn ang="0">
                <a:pos x="209" y="457"/>
              </a:cxn>
              <a:cxn ang="0">
                <a:pos x="193" y="457"/>
              </a:cxn>
              <a:cxn ang="0">
                <a:pos x="181" y="456"/>
              </a:cxn>
              <a:cxn ang="0">
                <a:pos x="162" y="451"/>
              </a:cxn>
              <a:cxn ang="0">
                <a:pos x="150" y="440"/>
              </a:cxn>
              <a:cxn ang="0">
                <a:pos x="143" y="425"/>
              </a:cxn>
              <a:cxn ang="0">
                <a:pos x="137" y="410"/>
              </a:cxn>
              <a:cxn ang="0">
                <a:pos x="132" y="394"/>
              </a:cxn>
              <a:cxn ang="0">
                <a:pos x="124" y="372"/>
              </a:cxn>
              <a:cxn ang="0">
                <a:pos x="117" y="330"/>
              </a:cxn>
              <a:cxn ang="0">
                <a:pos x="109" y="270"/>
              </a:cxn>
              <a:cxn ang="0">
                <a:pos x="101" y="241"/>
              </a:cxn>
              <a:cxn ang="0">
                <a:pos x="90" y="213"/>
              </a:cxn>
              <a:cxn ang="0">
                <a:pos x="77" y="188"/>
              </a:cxn>
              <a:cxn ang="0">
                <a:pos x="58" y="165"/>
              </a:cxn>
              <a:cxn ang="0">
                <a:pos x="34" y="145"/>
              </a:cxn>
              <a:cxn ang="0">
                <a:pos x="22" y="124"/>
              </a:cxn>
              <a:cxn ang="0">
                <a:pos x="13" y="104"/>
              </a:cxn>
              <a:cxn ang="0">
                <a:pos x="3" y="72"/>
              </a:cxn>
            </a:cxnLst>
            <a:rect l="0" t="0" r="r" b="b"/>
            <a:pathLst>
              <a:path w="399" h="463">
                <a:moveTo>
                  <a:pt x="0" y="60"/>
                </a:moveTo>
                <a:lnTo>
                  <a:pt x="18" y="54"/>
                </a:lnTo>
                <a:lnTo>
                  <a:pt x="35" y="46"/>
                </a:lnTo>
                <a:lnTo>
                  <a:pt x="67" y="30"/>
                </a:lnTo>
                <a:lnTo>
                  <a:pt x="101" y="13"/>
                </a:lnTo>
                <a:lnTo>
                  <a:pt x="118" y="6"/>
                </a:lnTo>
                <a:lnTo>
                  <a:pt x="137" y="0"/>
                </a:lnTo>
                <a:lnTo>
                  <a:pt x="148" y="4"/>
                </a:lnTo>
                <a:lnTo>
                  <a:pt x="160" y="9"/>
                </a:lnTo>
                <a:lnTo>
                  <a:pt x="171" y="14"/>
                </a:lnTo>
                <a:lnTo>
                  <a:pt x="184" y="21"/>
                </a:lnTo>
                <a:lnTo>
                  <a:pt x="208" y="35"/>
                </a:lnTo>
                <a:lnTo>
                  <a:pt x="232" y="52"/>
                </a:lnTo>
                <a:lnTo>
                  <a:pt x="243" y="62"/>
                </a:lnTo>
                <a:lnTo>
                  <a:pt x="254" y="71"/>
                </a:lnTo>
                <a:lnTo>
                  <a:pt x="264" y="82"/>
                </a:lnTo>
                <a:lnTo>
                  <a:pt x="274" y="92"/>
                </a:lnTo>
                <a:lnTo>
                  <a:pt x="281" y="103"/>
                </a:lnTo>
                <a:lnTo>
                  <a:pt x="289" y="114"/>
                </a:lnTo>
                <a:lnTo>
                  <a:pt x="295" y="125"/>
                </a:lnTo>
                <a:lnTo>
                  <a:pt x="300" y="137"/>
                </a:lnTo>
                <a:lnTo>
                  <a:pt x="310" y="166"/>
                </a:lnTo>
                <a:lnTo>
                  <a:pt x="319" y="195"/>
                </a:lnTo>
                <a:lnTo>
                  <a:pt x="327" y="223"/>
                </a:lnTo>
                <a:lnTo>
                  <a:pt x="336" y="252"/>
                </a:lnTo>
                <a:lnTo>
                  <a:pt x="346" y="280"/>
                </a:lnTo>
                <a:lnTo>
                  <a:pt x="357" y="307"/>
                </a:lnTo>
                <a:lnTo>
                  <a:pt x="370" y="334"/>
                </a:lnTo>
                <a:lnTo>
                  <a:pt x="378" y="348"/>
                </a:lnTo>
                <a:lnTo>
                  <a:pt x="386" y="360"/>
                </a:lnTo>
                <a:lnTo>
                  <a:pt x="390" y="372"/>
                </a:lnTo>
                <a:lnTo>
                  <a:pt x="393" y="383"/>
                </a:lnTo>
                <a:lnTo>
                  <a:pt x="396" y="394"/>
                </a:lnTo>
                <a:lnTo>
                  <a:pt x="398" y="405"/>
                </a:lnTo>
                <a:lnTo>
                  <a:pt x="398" y="416"/>
                </a:lnTo>
                <a:lnTo>
                  <a:pt x="397" y="428"/>
                </a:lnTo>
                <a:lnTo>
                  <a:pt x="395" y="433"/>
                </a:lnTo>
                <a:lnTo>
                  <a:pt x="393" y="440"/>
                </a:lnTo>
                <a:lnTo>
                  <a:pt x="390" y="447"/>
                </a:lnTo>
                <a:lnTo>
                  <a:pt x="386" y="454"/>
                </a:lnTo>
                <a:lnTo>
                  <a:pt x="383" y="457"/>
                </a:lnTo>
                <a:lnTo>
                  <a:pt x="380" y="459"/>
                </a:lnTo>
                <a:lnTo>
                  <a:pt x="376" y="460"/>
                </a:lnTo>
                <a:lnTo>
                  <a:pt x="371" y="461"/>
                </a:lnTo>
                <a:lnTo>
                  <a:pt x="361" y="461"/>
                </a:lnTo>
                <a:lnTo>
                  <a:pt x="351" y="462"/>
                </a:lnTo>
                <a:lnTo>
                  <a:pt x="330" y="460"/>
                </a:lnTo>
                <a:lnTo>
                  <a:pt x="312" y="459"/>
                </a:lnTo>
                <a:lnTo>
                  <a:pt x="295" y="458"/>
                </a:lnTo>
                <a:lnTo>
                  <a:pt x="279" y="458"/>
                </a:lnTo>
                <a:lnTo>
                  <a:pt x="264" y="457"/>
                </a:lnTo>
                <a:lnTo>
                  <a:pt x="251" y="457"/>
                </a:lnTo>
                <a:lnTo>
                  <a:pt x="239" y="457"/>
                </a:lnTo>
                <a:lnTo>
                  <a:pt x="228" y="457"/>
                </a:lnTo>
                <a:lnTo>
                  <a:pt x="218" y="457"/>
                </a:lnTo>
                <a:lnTo>
                  <a:pt x="209" y="457"/>
                </a:lnTo>
                <a:lnTo>
                  <a:pt x="200" y="457"/>
                </a:lnTo>
                <a:lnTo>
                  <a:pt x="193" y="457"/>
                </a:lnTo>
                <a:lnTo>
                  <a:pt x="187" y="456"/>
                </a:lnTo>
                <a:lnTo>
                  <a:pt x="181" y="456"/>
                </a:lnTo>
                <a:lnTo>
                  <a:pt x="170" y="454"/>
                </a:lnTo>
                <a:lnTo>
                  <a:pt x="162" y="451"/>
                </a:lnTo>
                <a:lnTo>
                  <a:pt x="156" y="446"/>
                </a:lnTo>
                <a:lnTo>
                  <a:pt x="150" y="440"/>
                </a:lnTo>
                <a:lnTo>
                  <a:pt x="145" y="430"/>
                </a:lnTo>
                <a:lnTo>
                  <a:pt x="143" y="425"/>
                </a:lnTo>
                <a:lnTo>
                  <a:pt x="140" y="418"/>
                </a:lnTo>
                <a:lnTo>
                  <a:pt x="137" y="410"/>
                </a:lnTo>
                <a:lnTo>
                  <a:pt x="135" y="402"/>
                </a:lnTo>
                <a:lnTo>
                  <a:pt x="132" y="394"/>
                </a:lnTo>
                <a:lnTo>
                  <a:pt x="128" y="383"/>
                </a:lnTo>
                <a:lnTo>
                  <a:pt x="124" y="372"/>
                </a:lnTo>
                <a:lnTo>
                  <a:pt x="120" y="360"/>
                </a:lnTo>
                <a:lnTo>
                  <a:pt x="117" y="330"/>
                </a:lnTo>
                <a:lnTo>
                  <a:pt x="114" y="300"/>
                </a:lnTo>
                <a:lnTo>
                  <a:pt x="109" y="270"/>
                </a:lnTo>
                <a:lnTo>
                  <a:pt x="105" y="255"/>
                </a:lnTo>
                <a:lnTo>
                  <a:pt x="101" y="241"/>
                </a:lnTo>
                <a:lnTo>
                  <a:pt x="96" y="227"/>
                </a:lnTo>
                <a:lnTo>
                  <a:pt x="90" y="213"/>
                </a:lnTo>
                <a:lnTo>
                  <a:pt x="84" y="200"/>
                </a:lnTo>
                <a:lnTo>
                  <a:pt x="77" y="188"/>
                </a:lnTo>
                <a:lnTo>
                  <a:pt x="67" y="176"/>
                </a:lnTo>
                <a:lnTo>
                  <a:pt x="58" y="165"/>
                </a:lnTo>
                <a:lnTo>
                  <a:pt x="46" y="154"/>
                </a:lnTo>
                <a:lnTo>
                  <a:pt x="34" y="145"/>
                </a:lnTo>
                <a:lnTo>
                  <a:pt x="27" y="134"/>
                </a:lnTo>
                <a:lnTo>
                  <a:pt x="22" y="124"/>
                </a:lnTo>
                <a:lnTo>
                  <a:pt x="18" y="114"/>
                </a:lnTo>
                <a:lnTo>
                  <a:pt x="13" y="104"/>
                </a:lnTo>
                <a:lnTo>
                  <a:pt x="7" y="83"/>
                </a:lnTo>
                <a:lnTo>
                  <a:pt x="3" y="72"/>
                </a:lnTo>
                <a:lnTo>
                  <a:pt x="0" y="60"/>
                </a:lnTo>
              </a:path>
            </a:pathLst>
          </a:custGeom>
          <a:solidFill>
            <a:srgbClr val="FFCC00"/>
          </a:solidFill>
          <a:ln w="12700" cap="rnd" cmpd="sng">
            <a:solidFill>
              <a:srgbClr val="FFCC00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20614" name="Freeform 134"/>
          <p:cNvSpPr>
            <a:spLocks/>
          </p:cNvSpPr>
          <p:nvPr/>
        </p:nvSpPr>
        <p:spPr bwMode="auto">
          <a:xfrm>
            <a:off x="4557713" y="5021263"/>
            <a:ext cx="585787" cy="450850"/>
          </a:xfrm>
          <a:custGeom>
            <a:avLst/>
            <a:gdLst/>
            <a:ahLst/>
            <a:cxnLst>
              <a:cxn ang="0">
                <a:pos x="34" y="1"/>
              </a:cxn>
              <a:cxn ang="0">
                <a:pos x="134" y="3"/>
              </a:cxn>
              <a:cxn ang="0">
                <a:pos x="200" y="4"/>
              </a:cxn>
              <a:cxn ang="0">
                <a:pos x="266" y="8"/>
              </a:cxn>
              <a:cxn ang="0">
                <a:pos x="287" y="10"/>
              </a:cxn>
              <a:cxn ang="0">
                <a:pos x="301" y="15"/>
              </a:cxn>
              <a:cxn ang="0">
                <a:pos x="313" y="21"/>
              </a:cxn>
              <a:cxn ang="0">
                <a:pos x="321" y="31"/>
              </a:cxn>
              <a:cxn ang="0">
                <a:pos x="324" y="44"/>
              </a:cxn>
              <a:cxn ang="0">
                <a:pos x="323" y="57"/>
              </a:cxn>
              <a:cxn ang="0">
                <a:pos x="324" y="70"/>
              </a:cxn>
              <a:cxn ang="0">
                <a:pos x="329" y="81"/>
              </a:cxn>
              <a:cxn ang="0">
                <a:pos x="338" y="91"/>
              </a:cxn>
              <a:cxn ang="0">
                <a:pos x="352" y="103"/>
              </a:cxn>
              <a:cxn ang="0">
                <a:pos x="354" y="116"/>
              </a:cxn>
              <a:cxn ang="0">
                <a:pos x="357" y="132"/>
              </a:cxn>
              <a:cxn ang="0">
                <a:pos x="361" y="151"/>
              </a:cxn>
              <a:cxn ang="0">
                <a:pos x="367" y="191"/>
              </a:cxn>
              <a:cxn ang="0">
                <a:pos x="368" y="209"/>
              </a:cxn>
              <a:cxn ang="0">
                <a:pos x="366" y="226"/>
              </a:cxn>
              <a:cxn ang="0">
                <a:pos x="360" y="240"/>
              </a:cxn>
              <a:cxn ang="0">
                <a:pos x="352" y="249"/>
              </a:cxn>
              <a:cxn ang="0">
                <a:pos x="330" y="263"/>
              </a:cxn>
              <a:cxn ang="0">
                <a:pos x="303" y="273"/>
              </a:cxn>
              <a:cxn ang="0">
                <a:pos x="277" y="280"/>
              </a:cxn>
              <a:cxn ang="0">
                <a:pos x="249" y="282"/>
              </a:cxn>
              <a:cxn ang="0">
                <a:pos x="218" y="280"/>
              </a:cxn>
              <a:cxn ang="0">
                <a:pos x="175" y="277"/>
              </a:cxn>
              <a:cxn ang="0">
                <a:pos x="149" y="273"/>
              </a:cxn>
              <a:cxn ang="0">
                <a:pos x="123" y="267"/>
              </a:cxn>
              <a:cxn ang="0">
                <a:pos x="97" y="259"/>
              </a:cxn>
              <a:cxn ang="0">
                <a:pos x="71" y="247"/>
              </a:cxn>
              <a:cxn ang="0">
                <a:pos x="43" y="231"/>
              </a:cxn>
              <a:cxn ang="0">
                <a:pos x="37" y="213"/>
              </a:cxn>
              <a:cxn ang="0">
                <a:pos x="32" y="198"/>
              </a:cxn>
              <a:cxn ang="0">
                <a:pos x="28" y="186"/>
              </a:cxn>
              <a:cxn ang="0">
                <a:pos x="25" y="177"/>
              </a:cxn>
              <a:cxn ang="0">
                <a:pos x="21" y="162"/>
              </a:cxn>
              <a:cxn ang="0">
                <a:pos x="19" y="149"/>
              </a:cxn>
              <a:cxn ang="0">
                <a:pos x="18" y="136"/>
              </a:cxn>
              <a:cxn ang="0">
                <a:pos x="16" y="126"/>
              </a:cxn>
              <a:cxn ang="0">
                <a:pos x="15" y="112"/>
              </a:cxn>
              <a:cxn ang="0">
                <a:pos x="13" y="95"/>
              </a:cxn>
              <a:cxn ang="0">
                <a:pos x="10" y="75"/>
              </a:cxn>
              <a:cxn ang="0">
                <a:pos x="7" y="49"/>
              </a:cxn>
              <a:cxn ang="0">
                <a:pos x="2" y="18"/>
              </a:cxn>
            </a:cxnLst>
            <a:rect l="0" t="0" r="r" b="b"/>
            <a:pathLst>
              <a:path w="369" h="284">
                <a:moveTo>
                  <a:pt x="0" y="0"/>
                </a:moveTo>
                <a:lnTo>
                  <a:pt x="34" y="1"/>
                </a:lnTo>
                <a:lnTo>
                  <a:pt x="67" y="2"/>
                </a:lnTo>
                <a:lnTo>
                  <a:pt x="134" y="3"/>
                </a:lnTo>
                <a:lnTo>
                  <a:pt x="166" y="3"/>
                </a:lnTo>
                <a:lnTo>
                  <a:pt x="200" y="4"/>
                </a:lnTo>
                <a:lnTo>
                  <a:pt x="233" y="6"/>
                </a:lnTo>
                <a:lnTo>
                  <a:pt x="266" y="8"/>
                </a:lnTo>
                <a:lnTo>
                  <a:pt x="280" y="10"/>
                </a:lnTo>
                <a:lnTo>
                  <a:pt x="287" y="10"/>
                </a:lnTo>
                <a:lnTo>
                  <a:pt x="294" y="12"/>
                </a:lnTo>
                <a:lnTo>
                  <a:pt x="301" y="15"/>
                </a:lnTo>
                <a:lnTo>
                  <a:pt x="307" y="17"/>
                </a:lnTo>
                <a:lnTo>
                  <a:pt x="313" y="21"/>
                </a:lnTo>
                <a:lnTo>
                  <a:pt x="318" y="26"/>
                </a:lnTo>
                <a:lnTo>
                  <a:pt x="321" y="31"/>
                </a:lnTo>
                <a:lnTo>
                  <a:pt x="323" y="37"/>
                </a:lnTo>
                <a:lnTo>
                  <a:pt x="324" y="44"/>
                </a:lnTo>
                <a:lnTo>
                  <a:pt x="324" y="50"/>
                </a:lnTo>
                <a:lnTo>
                  <a:pt x="323" y="57"/>
                </a:lnTo>
                <a:lnTo>
                  <a:pt x="323" y="64"/>
                </a:lnTo>
                <a:lnTo>
                  <a:pt x="324" y="70"/>
                </a:lnTo>
                <a:lnTo>
                  <a:pt x="326" y="77"/>
                </a:lnTo>
                <a:lnTo>
                  <a:pt x="329" y="81"/>
                </a:lnTo>
                <a:lnTo>
                  <a:pt x="331" y="85"/>
                </a:lnTo>
                <a:lnTo>
                  <a:pt x="338" y="91"/>
                </a:lnTo>
                <a:lnTo>
                  <a:pt x="345" y="97"/>
                </a:lnTo>
                <a:lnTo>
                  <a:pt x="352" y="103"/>
                </a:lnTo>
                <a:lnTo>
                  <a:pt x="352" y="109"/>
                </a:lnTo>
                <a:lnTo>
                  <a:pt x="354" y="116"/>
                </a:lnTo>
                <a:lnTo>
                  <a:pt x="355" y="124"/>
                </a:lnTo>
                <a:lnTo>
                  <a:pt x="357" y="132"/>
                </a:lnTo>
                <a:lnTo>
                  <a:pt x="359" y="141"/>
                </a:lnTo>
                <a:lnTo>
                  <a:pt x="361" y="151"/>
                </a:lnTo>
                <a:lnTo>
                  <a:pt x="365" y="171"/>
                </a:lnTo>
                <a:lnTo>
                  <a:pt x="367" y="191"/>
                </a:lnTo>
                <a:lnTo>
                  <a:pt x="368" y="200"/>
                </a:lnTo>
                <a:lnTo>
                  <a:pt x="368" y="209"/>
                </a:lnTo>
                <a:lnTo>
                  <a:pt x="367" y="218"/>
                </a:lnTo>
                <a:lnTo>
                  <a:pt x="366" y="226"/>
                </a:lnTo>
                <a:lnTo>
                  <a:pt x="363" y="234"/>
                </a:lnTo>
                <a:lnTo>
                  <a:pt x="360" y="240"/>
                </a:lnTo>
                <a:lnTo>
                  <a:pt x="357" y="244"/>
                </a:lnTo>
                <a:lnTo>
                  <a:pt x="352" y="249"/>
                </a:lnTo>
                <a:lnTo>
                  <a:pt x="342" y="257"/>
                </a:lnTo>
                <a:lnTo>
                  <a:pt x="330" y="263"/>
                </a:lnTo>
                <a:lnTo>
                  <a:pt x="317" y="269"/>
                </a:lnTo>
                <a:lnTo>
                  <a:pt x="303" y="273"/>
                </a:lnTo>
                <a:lnTo>
                  <a:pt x="290" y="277"/>
                </a:lnTo>
                <a:lnTo>
                  <a:pt x="277" y="280"/>
                </a:lnTo>
                <a:lnTo>
                  <a:pt x="266" y="283"/>
                </a:lnTo>
                <a:lnTo>
                  <a:pt x="249" y="282"/>
                </a:lnTo>
                <a:lnTo>
                  <a:pt x="233" y="281"/>
                </a:lnTo>
                <a:lnTo>
                  <a:pt x="218" y="280"/>
                </a:lnTo>
                <a:lnTo>
                  <a:pt x="203" y="279"/>
                </a:lnTo>
                <a:lnTo>
                  <a:pt x="175" y="277"/>
                </a:lnTo>
                <a:lnTo>
                  <a:pt x="162" y="275"/>
                </a:lnTo>
                <a:lnTo>
                  <a:pt x="149" y="273"/>
                </a:lnTo>
                <a:lnTo>
                  <a:pt x="135" y="270"/>
                </a:lnTo>
                <a:lnTo>
                  <a:pt x="123" y="267"/>
                </a:lnTo>
                <a:lnTo>
                  <a:pt x="110" y="264"/>
                </a:lnTo>
                <a:lnTo>
                  <a:pt x="97" y="259"/>
                </a:lnTo>
                <a:lnTo>
                  <a:pt x="84" y="254"/>
                </a:lnTo>
                <a:lnTo>
                  <a:pt x="71" y="247"/>
                </a:lnTo>
                <a:lnTo>
                  <a:pt x="57" y="239"/>
                </a:lnTo>
                <a:lnTo>
                  <a:pt x="43" y="231"/>
                </a:lnTo>
                <a:lnTo>
                  <a:pt x="40" y="221"/>
                </a:lnTo>
                <a:lnTo>
                  <a:pt x="37" y="213"/>
                </a:lnTo>
                <a:lnTo>
                  <a:pt x="35" y="204"/>
                </a:lnTo>
                <a:lnTo>
                  <a:pt x="32" y="198"/>
                </a:lnTo>
                <a:lnTo>
                  <a:pt x="30" y="192"/>
                </a:lnTo>
                <a:lnTo>
                  <a:pt x="28" y="186"/>
                </a:lnTo>
                <a:lnTo>
                  <a:pt x="27" y="181"/>
                </a:lnTo>
                <a:lnTo>
                  <a:pt x="25" y="177"/>
                </a:lnTo>
                <a:lnTo>
                  <a:pt x="23" y="169"/>
                </a:lnTo>
                <a:lnTo>
                  <a:pt x="21" y="162"/>
                </a:lnTo>
                <a:lnTo>
                  <a:pt x="20" y="156"/>
                </a:lnTo>
                <a:lnTo>
                  <a:pt x="19" y="149"/>
                </a:lnTo>
                <a:lnTo>
                  <a:pt x="18" y="141"/>
                </a:lnTo>
                <a:lnTo>
                  <a:pt x="18" y="136"/>
                </a:lnTo>
                <a:lnTo>
                  <a:pt x="17" y="131"/>
                </a:lnTo>
                <a:lnTo>
                  <a:pt x="16" y="126"/>
                </a:lnTo>
                <a:lnTo>
                  <a:pt x="16" y="120"/>
                </a:lnTo>
                <a:lnTo>
                  <a:pt x="15" y="112"/>
                </a:lnTo>
                <a:lnTo>
                  <a:pt x="14" y="105"/>
                </a:lnTo>
                <a:lnTo>
                  <a:pt x="13" y="95"/>
                </a:lnTo>
                <a:lnTo>
                  <a:pt x="12" y="85"/>
                </a:lnTo>
                <a:lnTo>
                  <a:pt x="10" y="75"/>
                </a:lnTo>
                <a:lnTo>
                  <a:pt x="9" y="62"/>
                </a:lnTo>
                <a:lnTo>
                  <a:pt x="7" y="49"/>
                </a:lnTo>
                <a:lnTo>
                  <a:pt x="5" y="34"/>
                </a:lnTo>
                <a:lnTo>
                  <a:pt x="2" y="18"/>
                </a:lnTo>
                <a:lnTo>
                  <a:pt x="0" y="0"/>
                </a:lnTo>
              </a:path>
            </a:pathLst>
          </a:custGeom>
          <a:solidFill>
            <a:srgbClr val="FFCC00"/>
          </a:solidFill>
          <a:ln w="12700" cap="rnd" cmpd="sng">
            <a:solidFill>
              <a:srgbClr val="FFCC00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20615" name="Freeform 135"/>
          <p:cNvSpPr>
            <a:spLocks/>
          </p:cNvSpPr>
          <p:nvPr/>
        </p:nvSpPr>
        <p:spPr bwMode="auto">
          <a:xfrm>
            <a:off x="6232525" y="4886325"/>
            <a:ext cx="885825" cy="790575"/>
          </a:xfrm>
          <a:custGeom>
            <a:avLst/>
            <a:gdLst/>
            <a:ahLst/>
            <a:cxnLst>
              <a:cxn ang="0">
                <a:pos x="64" y="35"/>
              </a:cxn>
              <a:cxn ang="0">
                <a:pos x="93" y="26"/>
              </a:cxn>
              <a:cxn ang="0">
                <a:pos x="138" y="17"/>
              </a:cxn>
              <a:cxn ang="0">
                <a:pos x="199" y="13"/>
              </a:cxn>
              <a:cxn ang="0">
                <a:pos x="261" y="10"/>
              </a:cxn>
              <a:cxn ang="0">
                <a:pos x="321" y="9"/>
              </a:cxn>
              <a:cxn ang="0">
                <a:pos x="374" y="6"/>
              </a:cxn>
              <a:cxn ang="0">
                <a:pos x="419" y="2"/>
              </a:cxn>
              <a:cxn ang="0">
                <a:pos x="457" y="0"/>
              </a:cxn>
              <a:cxn ang="0">
                <a:pos x="488" y="1"/>
              </a:cxn>
              <a:cxn ang="0">
                <a:pos x="514" y="11"/>
              </a:cxn>
              <a:cxn ang="0">
                <a:pos x="534" y="30"/>
              </a:cxn>
              <a:cxn ang="0">
                <a:pos x="542" y="45"/>
              </a:cxn>
              <a:cxn ang="0">
                <a:pos x="550" y="63"/>
              </a:cxn>
              <a:cxn ang="0">
                <a:pos x="557" y="85"/>
              </a:cxn>
              <a:cxn ang="0">
                <a:pos x="555" y="145"/>
              </a:cxn>
              <a:cxn ang="0">
                <a:pos x="554" y="236"/>
              </a:cxn>
              <a:cxn ang="0">
                <a:pos x="547" y="295"/>
              </a:cxn>
              <a:cxn ang="0">
                <a:pos x="536" y="335"/>
              </a:cxn>
              <a:cxn ang="0">
                <a:pos x="518" y="357"/>
              </a:cxn>
              <a:cxn ang="0">
                <a:pos x="493" y="379"/>
              </a:cxn>
              <a:cxn ang="0">
                <a:pos x="462" y="400"/>
              </a:cxn>
              <a:cxn ang="0">
                <a:pos x="412" y="427"/>
              </a:cxn>
              <a:cxn ang="0">
                <a:pos x="363" y="450"/>
              </a:cxn>
              <a:cxn ang="0">
                <a:pos x="336" y="459"/>
              </a:cxn>
              <a:cxn ang="0">
                <a:pos x="306" y="471"/>
              </a:cxn>
              <a:cxn ang="0">
                <a:pos x="268" y="484"/>
              </a:cxn>
              <a:cxn ang="0">
                <a:pos x="228" y="493"/>
              </a:cxn>
              <a:cxn ang="0">
                <a:pos x="187" y="497"/>
              </a:cxn>
              <a:cxn ang="0">
                <a:pos x="147" y="496"/>
              </a:cxn>
              <a:cxn ang="0">
                <a:pos x="107" y="489"/>
              </a:cxn>
              <a:cxn ang="0">
                <a:pos x="69" y="476"/>
              </a:cxn>
              <a:cxn ang="0">
                <a:pos x="33" y="457"/>
              </a:cxn>
              <a:cxn ang="0">
                <a:pos x="12" y="432"/>
              </a:cxn>
              <a:cxn ang="0">
                <a:pos x="4" y="397"/>
              </a:cxn>
              <a:cxn ang="0">
                <a:pos x="0" y="355"/>
              </a:cxn>
              <a:cxn ang="0">
                <a:pos x="2" y="321"/>
              </a:cxn>
              <a:cxn ang="0">
                <a:pos x="4" y="295"/>
              </a:cxn>
              <a:cxn ang="0">
                <a:pos x="8" y="265"/>
              </a:cxn>
              <a:cxn ang="0">
                <a:pos x="11" y="217"/>
              </a:cxn>
              <a:cxn ang="0">
                <a:pos x="19" y="164"/>
              </a:cxn>
              <a:cxn ang="0">
                <a:pos x="30" y="128"/>
              </a:cxn>
              <a:cxn ang="0">
                <a:pos x="43" y="107"/>
              </a:cxn>
              <a:cxn ang="0">
                <a:pos x="60" y="87"/>
              </a:cxn>
              <a:cxn ang="0">
                <a:pos x="81" y="67"/>
              </a:cxn>
              <a:cxn ang="0">
                <a:pos x="97" y="53"/>
              </a:cxn>
              <a:cxn ang="0">
                <a:pos x="105" y="43"/>
              </a:cxn>
              <a:cxn ang="0">
                <a:pos x="110" y="36"/>
              </a:cxn>
              <a:cxn ang="0">
                <a:pos x="111" y="30"/>
              </a:cxn>
              <a:cxn ang="0">
                <a:pos x="111" y="20"/>
              </a:cxn>
            </a:cxnLst>
            <a:rect l="0" t="0" r="r" b="b"/>
            <a:pathLst>
              <a:path w="558" h="498">
                <a:moveTo>
                  <a:pt x="51" y="42"/>
                </a:moveTo>
                <a:lnTo>
                  <a:pt x="64" y="35"/>
                </a:lnTo>
                <a:lnTo>
                  <a:pt x="79" y="30"/>
                </a:lnTo>
                <a:lnTo>
                  <a:pt x="93" y="26"/>
                </a:lnTo>
                <a:lnTo>
                  <a:pt x="107" y="22"/>
                </a:lnTo>
                <a:lnTo>
                  <a:pt x="138" y="17"/>
                </a:lnTo>
                <a:lnTo>
                  <a:pt x="168" y="14"/>
                </a:lnTo>
                <a:lnTo>
                  <a:pt x="199" y="13"/>
                </a:lnTo>
                <a:lnTo>
                  <a:pt x="230" y="11"/>
                </a:lnTo>
                <a:lnTo>
                  <a:pt x="261" y="10"/>
                </a:lnTo>
                <a:lnTo>
                  <a:pt x="291" y="8"/>
                </a:lnTo>
                <a:lnTo>
                  <a:pt x="321" y="9"/>
                </a:lnTo>
                <a:lnTo>
                  <a:pt x="349" y="8"/>
                </a:lnTo>
                <a:lnTo>
                  <a:pt x="374" y="6"/>
                </a:lnTo>
                <a:lnTo>
                  <a:pt x="398" y="4"/>
                </a:lnTo>
                <a:lnTo>
                  <a:pt x="419" y="2"/>
                </a:lnTo>
                <a:lnTo>
                  <a:pt x="439" y="1"/>
                </a:lnTo>
                <a:lnTo>
                  <a:pt x="457" y="0"/>
                </a:lnTo>
                <a:lnTo>
                  <a:pt x="473" y="0"/>
                </a:lnTo>
                <a:lnTo>
                  <a:pt x="488" y="1"/>
                </a:lnTo>
                <a:lnTo>
                  <a:pt x="502" y="5"/>
                </a:lnTo>
                <a:lnTo>
                  <a:pt x="514" y="11"/>
                </a:lnTo>
                <a:lnTo>
                  <a:pt x="525" y="19"/>
                </a:lnTo>
                <a:lnTo>
                  <a:pt x="534" y="30"/>
                </a:lnTo>
                <a:lnTo>
                  <a:pt x="538" y="37"/>
                </a:lnTo>
                <a:lnTo>
                  <a:pt x="542" y="45"/>
                </a:lnTo>
                <a:lnTo>
                  <a:pt x="547" y="53"/>
                </a:lnTo>
                <a:lnTo>
                  <a:pt x="550" y="63"/>
                </a:lnTo>
                <a:lnTo>
                  <a:pt x="553" y="74"/>
                </a:lnTo>
                <a:lnTo>
                  <a:pt x="557" y="85"/>
                </a:lnTo>
                <a:lnTo>
                  <a:pt x="556" y="116"/>
                </a:lnTo>
                <a:lnTo>
                  <a:pt x="555" y="145"/>
                </a:lnTo>
                <a:lnTo>
                  <a:pt x="555" y="206"/>
                </a:lnTo>
                <a:lnTo>
                  <a:pt x="554" y="236"/>
                </a:lnTo>
                <a:lnTo>
                  <a:pt x="552" y="266"/>
                </a:lnTo>
                <a:lnTo>
                  <a:pt x="547" y="295"/>
                </a:lnTo>
                <a:lnTo>
                  <a:pt x="540" y="325"/>
                </a:lnTo>
                <a:lnTo>
                  <a:pt x="536" y="335"/>
                </a:lnTo>
                <a:lnTo>
                  <a:pt x="528" y="346"/>
                </a:lnTo>
                <a:lnTo>
                  <a:pt x="518" y="357"/>
                </a:lnTo>
                <a:lnTo>
                  <a:pt x="506" y="368"/>
                </a:lnTo>
                <a:lnTo>
                  <a:pt x="493" y="379"/>
                </a:lnTo>
                <a:lnTo>
                  <a:pt x="479" y="389"/>
                </a:lnTo>
                <a:lnTo>
                  <a:pt x="462" y="400"/>
                </a:lnTo>
                <a:lnTo>
                  <a:pt x="446" y="409"/>
                </a:lnTo>
                <a:lnTo>
                  <a:pt x="412" y="427"/>
                </a:lnTo>
                <a:lnTo>
                  <a:pt x="379" y="443"/>
                </a:lnTo>
                <a:lnTo>
                  <a:pt x="363" y="450"/>
                </a:lnTo>
                <a:lnTo>
                  <a:pt x="349" y="455"/>
                </a:lnTo>
                <a:lnTo>
                  <a:pt x="336" y="459"/>
                </a:lnTo>
                <a:lnTo>
                  <a:pt x="325" y="462"/>
                </a:lnTo>
                <a:lnTo>
                  <a:pt x="306" y="471"/>
                </a:lnTo>
                <a:lnTo>
                  <a:pt x="287" y="478"/>
                </a:lnTo>
                <a:lnTo>
                  <a:pt x="268" y="484"/>
                </a:lnTo>
                <a:lnTo>
                  <a:pt x="249" y="490"/>
                </a:lnTo>
                <a:lnTo>
                  <a:pt x="228" y="493"/>
                </a:lnTo>
                <a:lnTo>
                  <a:pt x="208" y="496"/>
                </a:lnTo>
                <a:lnTo>
                  <a:pt x="187" y="497"/>
                </a:lnTo>
                <a:lnTo>
                  <a:pt x="167" y="497"/>
                </a:lnTo>
                <a:lnTo>
                  <a:pt x="147" y="496"/>
                </a:lnTo>
                <a:lnTo>
                  <a:pt x="127" y="493"/>
                </a:lnTo>
                <a:lnTo>
                  <a:pt x="107" y="489"/>
                </a:lnTo>
                <a:lnTo>
                  <a:pt x="88" y="483"/>
                </a:lnTo>
                <a:lnTo>
                  <a:pt x="69" y="476"/>
                </a:lnTo>
                <a:lnTo>
                  <a:pt x="51" y="467"/>
                </a:lnTo>
                <a:lnTo>
                  <a:pt x="33" y="457"/>
                </a:lnTo>
                <a:lnTo>
                  <a:pt x="17" y="445"/>
                </a:lnTo>
                <a:lnTo>
                  <a:pt x="12" y="432"/>
                </a:lnTo>
                <a:lnTo>
                  <a:pt x="8" y="419"/>
                </a:lnTo>
                <a:lnTo>
                  <a:pt x="4" y="397"/>
                </a:lnTo>
                <a:lnTo>
                  <a:pt x="1" y="376"/>
                </a:lnTo>
                <a:lnTo>
                  <a:pt x="0" y="355"/>
                </a:lnTo>
                <a:lnTo>
                  <a:pt x="1" y="333"/>
                </a:lnTo>
                <a:lnTo>
                  <a:pt x="2" y="321"/>
                </a:lnTo>
                <a:lnTo>
                  <a:pt x="3" y="309"/>
                </a:lnTo>
                <a:lnTo>
                  <a:pt x="4" y="295"/>
                </a:lnTo>
                <a:lnTo>
                  <a:pt x="6" y="281"/>
                </a:lnTo>
                <a:lnTo>
                  <a:pt x="8" y="265"/>
                </a:lnTo>
                <a:lnTo>
                  <a:pt x="8" y="248"/>
                </a:lnTo>
                <a:lnTo>
                  <a:pt x="11" y="217"/>
                </a:lnTo>
                <a:lnTo>
                  <a:pt x="14" y="190"/>
                </a:lnTo>
                <a:lnTo>
                  <a:pt x="19" y="164"/>
                </a:lnTo>
                <a:lnTo>
                  <a:pt x="26" y="140"/>
                </a:lnTo>
                <a:lnTo>
                  <a:pt x="30" y="128"/>
                </a:lnTo>
                <a:lnTo>
                  <a:pt x="36" y="117"/>
                </a:lnTo>
                <a:lnTo>
                  <a:pt x="43" y="107"/>
                </a:lnTo>
                <a:lnTo>
                  <a:pt x="51" y="97"/>
                </a:lnTo>
                <a:lnTo>
                  <a:pt x="60" y="87"/>
                </a:lnTo>
                <a:lnTo>
                  <a:pt x="70" y="77"/>
                </a:lnTo>
                <a:lnTo>
                  <a:pt x="81" y="67"/>
                </a:lnTo>
                <a:lnTo>
                  <a:pt x="94" y="59"/>
                </a:lnTo>
                <a:lnTo>
                  <a:pt x="97" y="53"/>
                </a:lnTo>
                <a:lnTo>
                  <a:pt x="100" y="49"/>
                </a:lnTo>
                <a:lnTo>
                  <a:pt x="105" y="43"/>
                </a:lnTo>
                <a:lnTo>
                  <a:pt x="108" y="39"/>
                </a:lnTo>
                <a:lnTo>
                  <a:pt x="110" y="36"/>
                </a:lnTo>
                <a:lnTo>
                  <a:pt x="111" y="34"/>
                </a:lnTo>
                <a:lnTo>
                  <a:pt x="111" y="30"/>
                </a:lnTo>
                <a:lnTo>
                  <a:pt x="111" y="25"/>
                </a:lnTo>
                <a:lnTo>
                  <a:pt x="111" y="20"/>
                </a:lnTo>
                <a:lnTo>
                  <a:pt x="111" y="16"/>
                </a:lnTo>
              </a:path>
            </a:pathLst>
          </a:custGeom>
          <a:solidFill>
            <a:srgbClr val="FFCC00"/>
          </a:solidFill>
          <a:ln w="12700" cap="rnd" cmpd="sng">
            <a:solidFill>
              <a:srgbClr val="FFCC0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fa-IR"/>
          </a:p>
        </p:txBody>
      </p:sp>
      <p:grpSp>
        <p:nvGrpSpPr>
          <p:cNvPr id="20622" name="Group 142"/>
          <p:cNvGrpSpPr>
            <a:grpSpLocks/>
          </p:cNvGrpSpPr>
          <p:nvPr/>
        </p:nvGrpSpPr>
        <p:grpSpPr bwMode="auto">
          <a:xfrm>
            <a:off x="6608763" y="301625"/>
            <a:ext cx="2465387" cy="2289175"/>
            <a:chOff x="4163" y="190"/>
            <a:chExt cx="1553" cy="1442"/>
          </a:xfrm>
        </p:grpSpPr>
        <p:sp>
          <p:nvSpPr>
            <p:cNvPr id="20616" name="Freeform 136"/>
            <p:cNvSpPr>
              <a:spLocks/>
            </p:cNvSpPr>
            <p:nvPr/>
          </p:nvSpPr>
          <p:spPr bwMode="auto">
            <a:xfrm>
              <a:off x="4173" y="204"/>
              <a:ext cx="1525" cy="1413"/>
            </a:xfrm>
            <a:custGeom>
              <a:avLst/>
              <a:gdLst/>
              <a:ahLst/>
              <a:cxnLst>
                <a:cxn ang="0">
                  <a:pos x="148" y="956"/>
                </a:cxn>
                <a:cxn ang="0">
                  <a:pos x="181" y="1061"/>
                </a:cxn>
                <a:cxn ang="0">
                  <a:pos x="218" y="1126"/>
                </a:cxn>
                <a:cxn ang="0">
                  <a:pos x="257" y="1190"/>
                </a:cxn>
                <a:cxn ang="0">
                  <a:pos x="277" y="1249"/>
                </a:cxn>
                <a:cxn ang="0">
                  <a:pos x="283" y="1314"/>
                </a:cxn>
                <a:cxn ang="0">
                  <a:pos x="280" y="1318"/>
                </a:cxn>
                <a:cxn ang="0">
                  <a:pos x="281" y="1352"/>
                </a:cxn>
                <a:cxn ang="0">
                  <a:pos x="281" y="1397"/>
                </a:cxn>
                <a:cxn ang="0">
                  <a:pos x="298" y="1412"/>
                </a:cxn>
                <a:cxn ang="0">
                  <a:pos x="327" y="1407"/>
                </a:cxn>
                <a:cxn ang="0">
                  <a:pos x="445" y="1351"/>
                </a:cxn>
                <a:cxn ang="0">
                  <a:pos x="523" y="1317"/>
                </a:cxn>
                <a:cxn ang="0">
                  <a:pos x="518" y="1321"/>
                </a:cxn>
                <a:cxn ang="0">
                  <a:pos x="596" y="1300"/>
                </a:cxn>
                <a:cxn ang="0">
                  <a:pos x="692" y="1289"/>
                </a:cxn>
                <a:cxn ang="0">
                  <a:pos x="794" y="1278"/>
                </a:cxn>
                <a:cxn ang="0">
                  <a:pos x="917" y="1246"/>
                </a:cxn>
                <a:cxn ang="0">
                  <a:pos x="1008" y="1213"/>
                </a:cxn>
                <a:cxn ang="0">
                  <a:pos x="1109" y="1170"/>
                </a:cxn>
                <a:cxn ang="0">
                  <a:pos x="1199" y="1117"/>
                </a:cxn>
                <a:cxn ang="0">
                  <a:pos x="1279" y="1096"/>
                </a:cxn>
                <a:cxn ang="0">
                  <a:pos x="1360" y="1086"/>
                </a:cxn>
                <a:cxn ang="0">
                  <a:pos x="1524" y="1075"/>
                </a:cxn>
                <a:cxn ang="0">
                  <a:pos x="1499" y="1015"/>
                </a:cxn>
                <a:cxn ang="0">
                  <a:pos x="1459" y="952"/>
                </a:cxn>
                <a:cxn ang="0">
                  <a:pos x="1396" y="890"/>
                </a:cxn>
                <a:cxn ang="0">
                  <a:pos x="1371" y="851"/>
                </a:cxn>
                <a:cxn ang="0">
                  <a:pos x="1355" y="792"/>
                </a:cxn>
                <a:cxn ang="0">
                  <a:pos x="1342" y="719"/>
                </a:cxn>
                <a:cxn ang="0">
                  <a:pos x="1333" y="650"/>
                </a:cxn>
                <a:cxn ang="0">
                  <a:pos x="1291" y="566"/>
                </a:cxn>
                <a:cxn ang="0">
                  <a:pos x="1234" y="467"/>
                </a:cxn>
                <a:cxn ang="0">
                  <a:pos x="1187" y="389"/>
                </a:cxn>
                <a:cxn ang="0">
                  <a:pos x="1134" y="306"/>
                </a:cxn>
                <a:cxn ang="0">
                  <a:pos x="1074" y="226"/>
                </a:cxn>
                <a:cxn ang="0">
                  <a:pos x="1055" y="182"/>
                </a:cxn>
                <a:cxn ang="0">
                  <a:pos x="1047" y="121"/>
                </a:cxn>
                <a:cxn ang="0">
                  <a:pos x="1051" y="70"/>
                </a:cxn>
                <a:cxn ang="0">
                  <a:pos x="1070" y="11"/>
                </a:cxn>
                <a:cxn ang="0">
                  <a:pos x="1059" y="2"/>
                </a:cxn>
                <a:cxn ang="0">
                  <a:pos x="1011" y="0"/>
                </a:cxn>
                <a:cxn ang="0">
                  <a:pos x="926" y="24"/>
                </a:cxn>
                <a:cxn ang="0">
                  <a:pos x="840" y="66"/>
                </a:cxn>
                <a:cxn ang="0">
                  <a:pos x="773" y="110"/>
                </a:cxn>
                <a:cxn ang="0">
                  <a:pos x="703" y="174"/>
                </a:cxn>
                <a:cxn ang="0">
                  <a:pos x="659" y="231"/>
                </a:cxn>
                <a:cxn ang="0">
                  <a:pos x="615" y="299"/>
                </a:cxn>
                <a:cxn ang="0">
                  <a:pos x="570" y="351"/>
                </a:cxn>
                <a:cxn ang="0">
                  <a:pos x="499" y="404"/>
                </a:cxn>
                <a:cxn ang="0">
                  <a:pos x="404" y="452"/>
                </a:cxn>
                <a:cxn ang="0">
                  <a:pos x="319" y="483"/>
                </a:cxn>
                <a:cxn ang="0">
                  <a:pos x="208" y="527"/>
                </a:cxn>
                <a:cxn ang="0">
                  <a:pos x="202" y="532"/>
                </a:cxn>
                <a:cxn ang="0">
                  <a:pos x="117" y="570"/>
                </a:cxn>
                <a:cxn ang="0">
                  <a:pos x="58" y="607"/>
                </a:cxn>
                <a:cxn ang="0">
                  <a:pos x="14" y="659"/>
                </a:cxn>
                <a:cxn ang="0">
                  <a:pos x="0" y="694"/>
                </a:cxn>
                <a:cxn ang="0">
                  <a:pos x="10" y="732"/>
                </a:cxn>
                <a:cxn ang="0">
                  <a:pos x="68" y="778"/>
                </a:cxn>
                <a:cxn ang="0">
                  <a:pos x="103" y="830"/>
                </a:cxn>
                <a:cxn ang="0">
                  <a:pos x="135" y="894"/>
                </a:cxn>
                <a:cxn ang="0">
                  <a:pos x="148" y="956"/>
                </a:cxn>
              </a:cxnLst>
              <a:rect l="0" t="0" r="r" b="b"/>
              <a:pathLst>
                <a:path w="1525" h="1413">
                  <a:moveTo>
                    <a:pt x="148" y="956"/>
                  </a:moveTo>
                  <a:lnTo>
                    <a:pt x="181" y="1061"/>
                  </a:lnTo>
                  <a:lnTo>
                    <a:pt x="218" y="1126"/>
                  </a:lnTo>
                  <a:lnTo>
                    <a:pt x="257" y="1190"/>
                  </a:lnTo>
                  <a:lnTo>
                    <a:pt x="277" y="1249"/>
                  </a:lnTo>
                  <a:lnTo>
                    <a:pt x="283" y="1314"/>
                  </a:lnTo>
                  <a:lnTo>
                    <a:pt x="280" y="1318"/>
                  </a:lnTo>
                  <a:lnTo>
                    <a:pt x="281" y="1352"/>
                  </a:lnTo>
                  <a:lnTo>
                    <a:pt x="281" y="1397"/>
                  </a:lnTo>
                  <a:lnTo>
                    <a:pt x="298" y="1412"/>
                  </a:lnTo>
                  <a:lnTo>
                    <a:pt x="327" y="1407"/>
                  </a:lnTo>
                  <a:lnTo>
                    <a:pt x="445" y="1351"/>
                  </a:lnTo>
                  <a:lnTo>
                    <a:pt x="523" y="1317"/>
                  </a:lnTo>
                  <a:lnTo>
                    <a:pt x="518" y="1321"/>
                  </a:lnTo>
                  <a:lnTo>
                    <a:pt x="596" y="1300"/>
                  </a:lnTo>
                  <a:lnTo>
                    <a:pt x="692" y="1289"/>
                  </a:lnTo>
                  <a:lnTo>
                    <a:pt x="794" y="1278"/>
                  </a:lnTo>
                  <a:lnTo>
                    <a:pt x="917" y="1246"/>
                  </a:lnTo>
                  <a:lnTo>
                    <a:pt x="1008" y="1213"/>
                  </a:lnTo>
                  <a:lnTo>
                    <a:pt x="1109" y="1170"/>
                  </a:lnTo>
                  <a:lnTo>
                    <a:pt x="1199" y="1117"/>
                  </a:lnTo>
                  <a:lnTo>
                    <a:pt x="1279" y="1096"/>
                  </a:lnTo>
                  <a:lnTo>
                    <a:pt x="1360" y="1086"/>
                  </a:lnTo>
                  <a:lnTo>
                    <a:pt x="1524" y="1075"/>
                  </a:lnTo>
                  <a:lnTo>
                    <a:pt x="1499" y="1015"/>
                  </a:lnTo>
                  <a:lnTo>
                    <a:pt x="1459" y="952"/>
                  </a:lnTo>
                  <a:lnTo>
                    <a:pt x="1396" y="890"/>
                  </a:lnTo>
                  <a:lnTo>
                    <a:pt x="1371" y="851"/>
                  </a:lnTo>
                  <a:lnTo>
                    <a:pt x="1355" y="792"/>
                  </a:lnTo>
                  <a:lnTo>
                    <a:pt x="1342" y="719"/>
                  </a:lnTo>
                  <a:lnTo>
                    <a:pt x="1333" y="650"/>
                  </a:lnTo>
                  <a:lnTo>
                    <a:pt x="1291" y="566"/>
                  </a:lnTo>
                  <a:lnTo>
                    <a:pt x="1234" y="467"/>
                  </a:lnTo>
                  <a:lnTo>
                    <a:pt x="1187" y="389"/>
                  </a:lnTo>
                  <a:lnTo>
                    <a:pt x="1134" y="306"/>
                  </a:lnTo>
                  <a:lnTo>
                    <a:pt x="1074" y="226"/>
                  </a:lnTo>
                  <a:lnTo>
                    <a:pt x="1055" y="182"/>
                  </a:lnTo>
                  <a:lnTo>
                    <a:pt x="1047" y="121"/>
                  </a:lnTo>
                  <a:lnTo>
                    <a:pt x="1051" y="70"/>
                  </a:lnTo>
                  <a:lnTo>
                    <a:pt x="1070" y="11"/>
                  </a:lnTo>
                  <a:lnTo>
                    <a:pt x="1059" y="2"/>
                  </a:lnTo>
                  <a:lnTo>
                    <a:pt x="1011" y="0"/>
                  </a:lnTo>
                  <a:lnTo>
                    <a:pt x="926" y="24"/>
                  </a:lnTo>
                  <a:lnTo>
                    <a:pt x="840" y="66"/>
                  </a:lnTo>
                  <a:lnTo>
                    <a:pt x="773" y="110"/>
                  </a:lnTo>
                  <a:lnTo>
                    <a:pt x="703" y="174"/>
                  </a:lnTo>
                  <a:lnTo>
                    <a:pt x="659" y="231"/>
                  </a:lnTo>
                  <a:lnTo>
                    <a:pt x="615" y="299"/>
                  </a:lnTo>
                  <a:lnTo>
                    <a:pt x="570" y="351"/>
                  </a:lnTo>
                  <a:lnTo>
                    <a:pt x="499" y="404"/>
                  </a:lnTo>
                  <a:lnTo>
                    <a:pt x="404" y="452"/>
                  </a:lnTo>
                  <a:lnTo>
                    <a:pt x="319" y="483"/>
                  </a:lnTo>
                  <a:lnTo>
                    <a:pt x="208" y="527"/>
                  </a:lnTo>
                  <a:lnTo>
                    <a:pt x="202" y="532"/>
                  </a:lnTo>
                  <a:lnTo>
                    <a:pt x="117" y="570"/>
                  </a:lnTo>
                  <a:lnTo>
                    <a:pt x="58" y="607"/>
                  </a:lnTo>
                  <a:lnTo>
                    <a:pt x="14" y="659"/>
                  </a:lnTo>
                  <a:lnTo>
                    <a:pt x="0" y="694"/>
                  </a:lnTo>
                  <a:lnTo>
                    <a:pt x="10" y="732"/>
                  </a:lnTo>
                  <a:lnTo>
                    <a:pt x="68" y="778"/>
                  </a:lnTo>
                  <a:lnTo>
                    <a:pt x="103" y="830"/>
                  </a:lnTo>
                  <a:lnTo>
                    <a:pt x="135" y="894"/>
                  </a:lnTo>
                  <a:lnTo>
                    <a:pt x="148" y="956"/>
                  </a:lnTo>
                </a:path>
              </a:pathLst>
            </a:custGeom>
            <a:solidFill>
              <a:srgbClr val="FFFFFF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grpSp>
          <p:nvGrpSpPr>
            <p:cNvPr id="20620" name="Group 140"/>
            <p:cNvGrpSpPr>
              <a:grpSpLocks/>
            </p:cNvGrpSpPr>
            <p:nvPr/>
          </p:nvGrpSpPr>
          <p:grpSpPr bwMode="auto">
            <a:xfrm>
              <a:off x="4163" y="190"/>
              <a:ext cx="1553" cy="1442"/>
              <a:chOff x="4163" y="190"/>
              <a:chExt cx="1553" cy="1442"/>
            </a:xfrm>
          </p:grpSpPr>
          <p:sp>
            <p:nvSpPr>
              <p:cNvPr id="20617" name="Freeform 137"/>
              <p:cNvSpPr>
                <a:spLocks/>
              </p:cNvSpPr>
              <p:nvPr/>
            </p:nvSpPr>
            <p:spPr bwMode="auto">
              <a:xfrm>
                <a:off x="4430" y="1264"/>
                <a:ext cx="1286" cy="368"/>
              </a:xfrm>
              <a:custGeom>
                <a:avLst/>
                <a:gdLst/>
                <a:ahLst/>
                <a:cxnLst>
                  <a:cxn ang="0">
                    <a:pos x="0" y="159"/>
                  </a:cxn>
                  <a:cxn ang="0">
                    <a:pos x="15" y="218"/>
                  </a:cxn>
                  <a:cxn ang="0">
                    <a:pos x="14" y="225"/>
                  </a:cxn>
                  <a:cxn ang="0">
                    <a:pos x="18" y="274"/>
                  </a:cxn>
                  <a:cxn ang="0">
                    <a:pos x="10" y="317"/>
                  </a:cxn>
                  <a:cxn ang="0">
                    <a:pos x="16" y="348"/>
                  </a:cxn>
                  <a:cxn ang="0">
                    <a:pos x="32" y="362"/>
                  </a:cxn>
                  <a:cxn ang="0">
                    <a:pos x="44" y="367"/>
                  </a:cxn>
                  <a:cxn ang="0">
                    <a:pos x="61" y="363"/>
                  </a:cxn>
                  <a:cxn ang="0">
                    <a:pos x="91" y="348"/>
                  </a:cxn>
                  <a:cxn ang="0">
                    <a:pos x="86" y="351"/>
                  </a:cxn>
                  <a:cxn ang="0">
                    <a:pos x="159" y="313"/>
                  </a:cxn>
                  <a:cxn ang="0">
                    <a:pos x="223" y="283"/>
                  </a:cxn>
                  <a:cxn ang="0">
                    <a:pos x="287" y="262"/>
                  </a:cxn>
                  <a:cxn ang="0">
                    <a:pos x="335" y="254"/>
                  </a:cxn>
                  <a:cxn ang="0">
                    <a:pos x="395" y="246"/>
                  </a:cxn>
                  <a:cxn ang="0">
                    <a:pos x="455" y="237"/>
                  </a:cxn>
                  <a:cxn ang="0">
                    <a:pos x="515" y="231"/>
                  </a:cxn>
                  <a:cxn ang="0">
                    <a:pos x="575" y="222"/>
                  </a:cxn>
                  <a:cxn ang="0">
                    <a:pos x="642" y="201"/>
                  </a:cxn>
                  <a:cxn ang="0">
                    <a:pos x="713" y="180"/>
                  </a:cxn>
                  <a:cxn ang="0">
                    <a:pos x="774" y="154"/>
                  </a:cxn>
                  <a:cxn ang="0">
                    <a:pos x="844" y="119"/>
                  </a:cxn>
                  <a:cxn ang="0">
                    <a:pos x="911" y="85"/>
                  </a:cxn>
                  <a:cxn ang="0">
                    <a:pos x="990" y="50"/>
                  </a:cxn>
                  <a:cxn ang="0">
                    <a:pos x="1056" y="39"/>
                  </a:cxn>
                  <a:cxn ang="0">
                    <a:pos x="1136" y="28"/>
                  </a:cxn>
                  <a:cxn ang="0">
                    <a:pos x="1213" y="31"/>
                  </a:cxn>
                  <a:cxn ang="0">
                    <a:pos x="1270" y="33"/>
                  </a:cxn>
                  <a:cxn ang="0">
                    <a:pos x="1285" y="16"/>
                  </a:cxn>
                  <a:cxn ang="0">
                    <a:pos x="1277" y="0"/>
                  </a:cxn>
                  <a:cxn ang="0">
                    <a:pos x="1247" y="1"/>
                  </a:cxn>
                  <a:cxn ang="0">
                    <a:pos x="1169" y="11"/>
                  </a:cxn>
                  <a:cxn ang="0">
                    <a:pos x="1079" y="12"/>
                  </a:cxn>
                  <a:cxn ang="0">
                    <a:pos x="1008" y="26"/>
                  </a:cxn>
                  <a:cxn ang="0">
                    <a:pos x="953" y="44"/>
                  </a:cxn>
                  <a:cxn ang="0">
                    <a:pos x="892" y="74"/>
                  </a:cxn>
                  <a:cxn ang="0">
                    <a:pos x="823" y="112"/>
                  </a:cxn>
                  <a:cxn ang="0">
                    <a:pos x="766" y="135"/>
                  </a:cxn>
                  <a:cxn ang="0">
                    <a:pos x="699" y="165"/>
                  </a:cxn>
                  <a:cxn ang="0">
                    <a:pos x="636" y="181"/>
                  </a:cxn>
                  <a:cxn ang="0">
                    <a:pos x="578" y="198"/>
                  </a:cxn>
                  <a:cxn ang="0">
                    <a:pos x="513" y="213"/>
                  </a:cxn>
                  <a:cxn ang="0">
                    <a:pos x="443" y="220"/>
                  </a:cxn>
                  <a:cxn ang="0">
                    <a:pos x="362" y="225"/>
                  </a:cxn>
                  <a:cxn ang="0">
                    <a:pos x="301" y="238"/>
                  </a:cxn>
                  <a:cxn ang="0">
                    <a:pos x="242" y="254"/>
                  </a:cxn>
                  <a:cxn ang="0">
                    <a:pos x="238" y="258"/>
                  </a:cxn>
                  <a:cxn ang="0">
                    <a:pos x="184" y="278"/>
                  </a:cxn>
                  <a:cxn ang="0">
                    <a:pos x="115" y="308"/>
                  </a:cxn>
                  <a:cxn ang="0">
                    <a:pos x="110" y="312"/>
                  </a:cxn>
                  <a:cxn ang="0">
                    <a:pos x="57" y="336"/>
                  </a:cxn>
                  <a:cxn ang="0">
                    <a:pos x="36" y="341"/>
                  </a:cxn>
                  <a:cxn ang="0">
                    <a:pos x="42" y="340"/>
                  </a:cxn>
                  <a:cxn ang="0">
                    <a:pos x="36" y="327"/>
                  </a:cxn>
                  <a:cxn ang="0">
                    <a:pos x="31" y="307"/>
                  </a:cxn>
                  <a:cxn ang="0">
                    <a:pos x="38" y="264"/>
                  </a:cxn>
                  <a:cxn ang="0">
                    <a:pos x="36" y="223"/>
                  </a:cxn>
                  <a:cxn ang="0">
                    <a:pos x="30" y="191"/>
                  </a:cxn>
                  <a:cxn ang="0">
                    <a:pos x="24" y="194"/>
                  </a:cxn>
                  <a:cxn ang="0">
                    <a:pos x="0" y="159"/>
                  </a:cxn>
                </a:cxnLst>
                <a:rect l="0" t="0" r="r" b="b"/>
                <a:pathLst>
                  <a:path w="1286" h="368">
                    <a:moveTo>
                      <a:pt x="0" y="159"/>
                    </a:moveTo>
                    <a:lnTo>
                      <a:pt x="15" y="218"/>
                    </a:lnTo>
                    <a:lnTo>
                      <a:pt x="14" y="225"/>
                    </a:lnTo>
                    <a:lnTo>
                      <a:pt x="18" y="274"/>
                    </a:lnTo>
                    <a:lnTo>
                      <a:pt x="10" y="317"/>
                    </a:lnTo>
                    <a:lnTo>
                      <a:pt x="16" y="348"/>
                    </a:lnTo>
                    <a:lnTo>
                      <a:pt x="32" y="362"/>
                    </a:lnTo>
                    <a:lnTo>
                      <a:pt x="44" y="367"/>
                    </a:lnTo>
                    <a:lnTo>
                      <a:pt x="61" y="363"/>
                    </a:lnTo>
                    <a:lnTo>
                      <a:pt x="91" y="348"/>
                    </a:lnTo>
                    <a:lnTo>
                      <a:pt x="86" y="351"/>
                    </a:lnTo>
                    <a:lnTo>
                      <a:pt x="159" y="313"/>
                    </a:lnTo>
                    <a:lnTo>
                      <a:pt x="223" y="283"/>
                    </a:lnTo>
                    <a:lnTo>
                      <a:pt x="287" y="262"/>
                    </a:lnTo>
                    <a:lnTo>
                      <a:pt x="335" y="254"/>
                    </a:lnTo>
                    <a:lnTo>
                      <a:pt x="395" y="246"/>
                    </a:lnTo>
                    <a:lnTo>
                      <a:pt x="455" y="237"/>
                    </a:lnTo>
                    <a:lnTo>
                      <a:pt x="515" y="231"/>
                    </a:lnTo>
                    <a:lnTo>
                      <a:pt x="575" y="222"/>
                    </a:lnTo>
                    <a:lnTo>
                      <a:pt x="642" y="201"/>
                    </a:lnTo>
                    <a:lnTo>
                      <a:pt x="713" y="180"/>
                    </a:lnTo>
                    <a:lnTo>
                      <a:pt x="774" y="154"/>
                    </a:lnTo>
                    <a:lnTo>
                      <a:pt x="844" y="119"/>
                    </a:lnTo>
                    <a:lnTo>
                      <a:pt x="911" y="85"/>
                    </a:lnTo>
                    <a:lnTo>
                      <a:pt x="990" y="50"/>
                    </a:lnTo>
                    <a:lnTo>
                      <a:pt x="1056" y="39"/>
                    </a:lnTo>
                    <a:lnTo>
                      <a:pt x="1136" y="28"/>
                    </a:lnTo>
                    <a:lnTo>
                      <a:pt x="1213" y="31"/>
                    </a:lnTo>
                    <a:lnTo>
                      <a:pt x="1270" y="33"/>
                    </a:lnTo>
                    <a:lnTo>
                      <a:pt x="1285" y="16"/>
                    </a:lnTo>
                    <a:lnTo>
                      <a:pt x="1277" y="0"/>
                    </a:lnTo>
                    <a:lnTo>
                      <a:pt x="1247" y="1"/>
                    </a:lnTo>
                    <a:lnTo>
                      <a:pt x="1169" y="11"/>
                    </a:lnTo>
                    <a:lnTo>
                      <a:pt x="1079" y="12"/>
                    </a:lnTo>
                    <a:lnTo>
                      <a:pt x="1008" y="26"/>
                    </a:lnTo>
                    <a:lnTo>
                      <a:pt x="953" y="44"/>
                    </a:lnTo>
                    <a:lnTo>
                      <a:pt x="892" y="74"/>
                    </a:lnTo>
                    <a:lnTo>
                      <a:pt x="823" y="112"/>
                    </a:lnTo>
                    <a:lnTo>
                      <a:pt x="766" y="135"/>
                    </a:lnTo>
                    <a:lnTo>
                      <a:pt x="699" y="165"/>
                    </a:lnTo>
                    <a:lnTo>
                      <a:pt x="636" y="181"/>
                    </a:lnTo>
                    <a:lnTo>
                      <a:pt x="578" y="198"/>
                    </a:lnTo>
                    <a:lnTo>
                      <a:pt x="513" y="213"/>
                    </a:lnTo>
                    <a:lnTo>
                      <a:pt x="443" y="220"/>
                    </a:lnTo>
                    <a:lnTo>
                      <a:pt x="362" y="225"/>
                    </a:lnTo>
                    <a:lnTo>
                      <a:pt x="301" y="238"/>
                    </a:lnTo>
                    <a:lnTo>
                      <a:pt x="242" y="254"/>
                    </a:lnTo>
                    <a:lnTo>
                      <a:pt x="238" y="258"/>
                    </a:lnTo>
                    <a:lnTo>
                      <a:pt x="184" y="278"/>
                    </a:lnTo>
                    <a:lnTo>
                      <a:pt x="115" y="308"/>
                    </a:lnTo>
                    <a:lnTo>
                      <a:pt x="110" y="312"/>
                    </a:lnTo>
                    <a:lnTo>
                      <a:pt x="57" y="336"/>
                    </a:lnTo>
                    <a:lnTo>
                      <a:pt x="36" y="341"/>
                    </a:lnTo>
                    <a:lnTo>
                      <a:pt x="42" y="340"/>
                    </a:lnTo>
                    <a:lnTo>
                      <a:pt x="36" y="327"/>
                    </a:lnTo>
                    <a:lnTo>
                      <a:pt x="31" y="307"/>
                    </a:lnTo>
                    <a:lnTo>
                      <a:pt x="38" y="264"/>
                    </a:lnTo>
                    <a:lnTo>
                      <a:pt x="36" y="223"/>
                    </a:lnTo>
                    <a:lnTo>
                      <a:pt x="30" y="191"/>
                    </a:lnTo>
                    <a:lnTo>
                      <a:pt x="24" y="194"/>
                    </a:lnTo>
                    <a:lnTo>
                      <a:pt x="0" y="159"/>
                    </a:lnTo>
                  </a:path>
                </a:pathLst>
              </a:custGeom>
              <a:solidFill>
                <a:srgbClr val="000000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20618" name="Freeform 138"/>
              <p:cNvSpPr>
                <a:spLocks/>
              </p:cNvSpPr>
              <p:nvPr/>
            </p:nvSpPr>
            <p:spPr bwMode="auto">
              <a:xfrm>
                <a:off x="4163" y="190"/>
                <a:ext cx="1548" cy="1103"/>
              </a:xfrm>
              <a:custGeom>
                <a:avLst/>
                <a:gdLst/>
                <a:ahLst/>
                <a:cxnLst>
                  <a:cxn ang="0">
                    <a:pos x="1536" y="1054"/>
                  </a:cxn>
                  <a:cxn ang="0">
                    <a:pos x="1465" y="952"/>
                  </a:cxn>
                  <a:cxn ang="0">
                    <a:pos x="1394" y="860"/>
                  </a:cxn>
                  <a:cxn ang="0">
                    <a:pos x="1372" y="773"/>
                  </a:cxn>
                  <a:cxn ang="0">
                    <a:pos x="1353" y="671"/>
                  </a:cxn>
                  <a:cxn ang="0">
                    <a:pos x="1273" y="509"/>
                  </a:cxn>
                  <a:cxn ang="0">
                    <a:pos x="1151" y="312"/>
                  </a:cxn>
                  <a:cxn ang="0">
                    <a:pos x="1083" y="206"/>
                  </a:cxn>
                  <a:cxn ang="0">
                    <a:pos x="1071" y="145"/>
                  </a:cxn>
                  <a:cxn ang="0">
                    <a:pos x="1082" y="59"/>
                  </a:cxn>
                  <a:cxn ang="0">
                    <a:pos x="1091" y="17"/>
                  </a:cxn>
                  <a:cxn ang="0">
                    <a:pos x="1059" y="0"/>
                  </a:cxn>
                  <a:cxn ang="0">
                    <a:pos x="963" y="19"/>
                  </a:cxn>
                  <a:cxn ang="0">
                    <a:pos x="840" y="71"/>
                  </a:cxn>
                  <a:cxn ang="0">
                    <a:pos x="743" y="151"/>
                  </a:cxn>
                  <a:cxn ang="0">
                    <a:pos x="662" y="233"/>
                  </a:cxn>
                  <a:cxn ang="0">
                    <a:pos x="605" y="321"/>
                  </a:cxn>
                  <a:cxn ang="0">
                    <a:pos x="538" y="382"/>
                  </a:cxn>
                  <a:cxn ang="0">
                    <a:pos x="415" y="451"/>
                  </a:cxn>
                  <a:cxn ang="0">
                    <a:pos x="298" y="492"/>
                  </a:cxn>
                  <a:cxn ang="0">
                    <a:pos x="166" y="546"/>
                  </a:cxn>
                  <a:cxn ang="0">
                    <a:pos x="95" y="587"/>
                  </a:cxn>
                  <a:cxn ang="0">
                    <a:pos x="5" y="672"/>
                  </a:cxn>
                  <a:cxn ang="0">
                    <a:pos x="12" y="730"/>
                  </a:cxn>
                  <a:cxn ang="0">
                    <a:pos x="23" y="709"/>
                  </a:cxn>
                  <a:cxn ang="0">
                    <a:pos x="65" y="642"/>
                  </a:cxn>
                  <a:cxn ang="0">
                    <a:pos x="137" y="592"/>
                  </a:cxn>
                  <a:cxn ang="0">
                    <a:pos x="245" y="539"/>
                  </a:cxn>
                  <a:cxn ang="0">
                    <a:pos x="373" y="497"/>
                  </a:cxn>
                  <a:cxn ang="0">
                    <a:pos x="477" y="449"/>
                  </a:cxn>
                  <a:cxn ang="0">
                    <a:pos x="575" y="385"/>
                  </a:cxn>
                  <a:cxn ang="0">
                    <a:pos x="666" y="274"/>
                  </a:cxn>
                  <a:cxn ang="0">
                    <a:pos x="754" y="169"/>
                  </a:cxn>
                  <a:cxn ang="0">
                    <a:pos x="857" y="90"/>
                  </a:cxn>
                  <a:cxn ang="0">
                    <a:pos x="979" y="39"/>
                  </a:cxn>
                  <a:cxn ang="0">
                    <a:pos x="1059" y="30"/>
                  </a:cxn>
                  <a:cxn ang="0">
                    <a:pos x="1047" y="85"/>
                  </a:cxn>
                  <a:cxn ang="0">
                    <a:pos x="1049" y="172"/>
                  </a:cxn>
                  <a:cxn ang="0">
                    <a:pos x="1079" y="250"/>
                  </a:cxn>
                  <a:cxn ang="0">
                    <a:pos x="1143" y="338"/>
                  </a:cxn>
                  <a:cxn ang="0">
                    <a:pos x="1217" y="451"/>
                  </a:cxn>
                  <a:cxn ang="0">
                    <a:pos x="1301" y="604"/>
                  </a:cxn>
                  <a:cxn ang="0">
                    <a:pos x="1331" y="679"/>
                  </a:cxn>
                  <a:cxn ang="0">
                    <a:pos x="1352" y="797"/>
                  </a:cxn>
                  <a:cxn ang="0">
                    <a:pos x="1386" y="896"/>
                  </a:cxn>
                  <a:cxn ang="0">
                    <a:pos x="1447" y="963"/>
                  </a:cxn>
                  <a:cxn ang="0">
                    <a:pos x="1502" y="1045"/>
                  </a:cxn>
                  <a:cxn ang="0">
                    <a:pos x="1532" y="1102"/>
                  </a:cxn>
                </a:cxnLst>
                <a:rect l="0" t="0" r="r" b="b"/>
                <a:pathLst>
                  <a:path w="1548" h="1103">
                    <a:moveTo>
                      <a:pt x="1547" y="1095"/>
                    </a:moveTo>
                    <a:lnTo>
                      <a:pt x="1536" y="1054"/>
                    </a:lnTo>
                    <a:lnTo>
                      <a:pt x="1504" y="998"/>
                    </a:lnTo>
                    <a:lnTo>
                      <a:pt x="1465" y="952"/>
                    </a:lnTo>
                    <a:lnTo>
                      <a:pt x="1421" y="904"/>
                    </a:lnTo>
                    <a:lnTo>
                      <a:pt x="1394" y="860"/>
                    </a:lnTo>
                    <a:lnTo>
                      <a:pt x="1382" y="828"/>
                    </a:lnTo>
                    <a:lnTo>
                      <a:pt x="1372" y="773"/>
                    </a:lnTo>
                    <a:lnTo>
                      <a:pt x="1365" y="719"/>
                    </a:lnTo>
                    <a:lnTo>
                      <a:pt x="1353" y="671"/>
                    </a:lnTo>
                    <a:lnTo>
                      <a:pt x="1324" y="600"/>
                    </a:lnTo>
                    <a:lnTo>
                      <a:pt x="1273" y="509"/>
                    </a:lnTo>
                    <a:lnTo>
                      <a:pt x="1226" y="428"/>
                    </a:lnTo>
                    <a:lnTo>
                      <a:pt x="1151" y="312"/>
                    </a:lnTo>
                    <a:lnTo>
                      <a:pt x="1103" y="248"/>
                    </a:lnTo>
                    <a:lnTo>
                      <a:pt x="1083" y="206"/>
                    </a:lnTo>
                    <a:lnTo>
                      <a:pt x="1074" y="174"/>
                    </a:lnTo>
                    <a:lnTo>
                      <a:pt x="1071" y="145"/>
                    </a:lnTo>
                    <a:lnTo>
                      <a:pt x="1072" y="105"/>
                    </a:lnTo>
                    <a:lnTo>
                      <a:pt x="1082" y="59"/>
                    </a:lnTo>
                    <a:lnTo>
                      <a:pt x="1090" y="33"/>
                    </a:lnTo>
                    <a:lnTo>
                      <a:pt x="1091" y="17"/>
                    </a:lnTo>
                    <a:lnTo>
                      <a:pt x="1084" y="6"/>
                    </a:lnTo>
                    <a:lnTo>
                      <a:pt x="1059" y="0"/>
                    </a:lnTo>
                    <a:lnTo>
                      <a:pt x="1015" y="3"/>
                    </a:lnTo>
                    <a:lnTo>
                      <a:pt x="963" y="19"/>
                    </a:lnTo>
                    <a:lnTo>
                      <a:pt x="902" y="42"/>
                    </a:lnTo>
                    <a:lnTo>
                      <a:pt x="840" y="71"/>
                    </a:lnTo>
                    <a:lnTo>
                      <a:pt x="787" y="106"/>
                    </a:lnTo>
                    <a:lnTo>
                      <a:pt x="743" y="151"/>
                    </a:lnTo>
                    <a:lnTo>
                      <a:pt x="697" y="190"/>
                    </a:lnTo>
                    <a:lnTo>
                      <a:pt x="662" y="233"/>
                    </a:lnTo>
                    <a:lnTo>
                      <a:pt x="630" y="285"/>
                    </a:lnTo>
                    <a:lnTo>
                      <a:pt x="605" y="321"/>
                    </a:lnTo>
                    <a:lnTo>
                      <a:pt x="573" y="357"/>
                    </a:lnTo>
                    <a:lnTo>
                      <a:pt x="538" y="382"/>
                    </a:lnTo>
                    <a:lnTo>
                      <a:pt x="478" y="420"/>
                    </a:lnTo>
                    <a:lnTo>
                      <a:pt x="415" y="451"/>
                    </a:lnTo>
                    <a:lnTo>
                      <a:pt x="348" y="475"/>
                    </a:lnTo>
                    <a:lnTo>
                      <a:pt x="298" y="492"/>
                    </a:lnTo>
                    <a:lnTo>
                      <a:pt x="228" y="519"/>
                    </a:lnTo>
                    <a:lnTo>
                      <a:pt x="166" y="546"/>
                    </a:lnTo>
                    <a:lnTo>
                      <a:pt x="98" y="583"/>
                    </a:lnTo>
                    <a:lnTo>
                      <a:pt x="95" y="587"/>
                    </a:lnTo>
                    <a:lnTo>
                      <a:pt x="49" y="622"/>
                    </a:lnTo>
                    <a:lnTo>
                      <a:pt x="5" y="672"/>
                    </a:lnTo>
                    <a:lnTo>
                      <a:pt x="0" y="711"/>
                    </a:lnTo>
                    <a:lnTo>
                      <a:pt x="12" y="730"/>
                    </a:lnTo>
                    <a:lnTo>
                      <a:pt x="27" y="739"/>
                    </a:lnTo>
                    <a:lnTo>
                      <a:pt x="23" y="709"/>
                    </a:lnTo>
                    <a:lnTo>
                      <a:pt x="38" y="678"/>
                    </a:lnTo>
                    <a:lnTo>
                      <a:pt x="65" y="642"/>
                    </a:lnTo>
                    <a:lnTo>
                      <a:pt x="99" y="613"/>
                    </a:lnTo>
                    <a:lnTo>
                      <a:pt x="137" y="592"/>
                    </a:lnTo>
                    <a:lnTo>
                      <a:pt x="193" y="565"/>
                    </a:lnTo>
                    <a:lnTo>
                      <a:pt x="245" y="539"/>
                    </a:lnTo>
                    <a:lnTo>
                      <a:pt x="324" y="510"/>
                    </a:lnTo>
                    <a:lnTo>
                      <a:pt x="373" y="497"/>
                    </a:lnTo>
                    <a:lnTo>
                      <a:pt x="427" y="475"/>
                    </a:lnTo>
                    <a:lnTo>
                      <a:pt x="477" y="449"/>
                    </a:lnTo>
                    <a:lnTo>
                      <a:pt x="534" y="416"/>
                    </a:lnTo>
                    <a:lnTo>
                      <a:pt x="575" y="385"/>
                    </a:lnTo>
                    <a:lnTo>
                      <a:pt x="632" y="328"/>
                    </a:lnTo>
                    <a:lnTo>
                      <a:pt x="666" y="274"/>
                    </a:lnTo>
                    <a:lnTo>
                      <a:pt x="701" y="218"/>
                    </a:lnTo>
                    <a:lnTo>
                      <a:pt x="754" y="169"/>
                    </a:lnTo>
                    <a:lnTo>
                      <a:pt x="798" y="128"/>
                    </a:lnTo>
                    <a:lnTo>
                      <a:pt x="857" y="90"/>
                    </a:lnTo>
                    <a:lnTo>
                      <a:pt x="924" y="57"/>
                    </a:lnTo>
                    <a:lnTo>
                      <a:pt x="979" y="39"/>
                    </a:lnTo>
                    <a:lnTo>
                      <a:pt x="1032" y="28"/>
                    </a:lnTo>
                    <a:lnTo>
                      <a:pt x="1059" y="30"/>
                    </a:lnTo>
                    <a:lnTo>
                      <a:pt x="1063" y="43"/>
                    </a:lnTo>
                    <a:lnTo>
                      <a:pt x="1047" y="85"/>
                    </a:lnTo>
                    <a:lnTo>
                      <a:pt x="1044" y="126"/>
                    </a:lnTo>
                    <a:lnTo>
                      <a:pt x="1049" y="172"/>
                    </a:lnTo>
                    <a:lnTo>
                      <a:pt x="1059" y="209"/>
                    </a:lnTo>
                    <a:lnTo>
                      <a:pt x="1079" y="250"/>
                    </a:lnTo>
                    <a:lnTo>
                      <a:pt x="1106" y="292"/>
                    </a:lnTo>
                    <a:lnTo>
                      <a:pt x="1143" y="338"/>
                    </a:lnTo>
                    <a:lnTo>
                      <a:pt x="1181" y="392"/>
                    </a:lnTo>
                    <a:lnTo>
                      <a:pt x="1217" y="451"/>
                    </a:lnTo>
                    <a:lnTo>
                      <a:pt x="1262" y="530"/>
                    </a:lnTo>
                    <a:lnTo>
                      <a:pt x="1301" y="604"/>
                    </a:lnTo>
                    <a:lnTo>
                      <a:pt x="1328" y="674"/>
                    </a:lnTo>
                    <a:lnTo>
                      <a:pt x="1331" y="679"/>
                    </a:lnTo>
                    <a:lnTo>
                      <a:pt x="1343" y="736"/>
                    </a:lnTo>
                    <a:lnTo>
                      <a:pt x="1352" y="797"/>
                    </a:lnTo>
                    <a:lnTo>
                      <a:pt x="1369" y="854"/>
                    </a:lnTo>
                    <a:lnTo>
                      <a:pt x="1386" y="896"/>
                    </a:lnTo>
                    <a:lnTo>
                      <a:pt x="1407" y="923"/>
                    </a:lnTo>
                    <a:lnTo>
                      <a:pt x="1447" y="963"/>
                    </a:lnTo>
                    <a:lnTo>
                      <a:pt x="1478" y="1001"/>
                    </a:lnTo>
                    <a:lnTo>
                      <a:pt x="1502" y="1045"/>
                    </a:lnTo>
                    <a:lnTo>
                      <a:pt x="1514" y="1088"/>
                    </a:lnTo>
                    <a:lnTo>
                      <a:pt x="1532" y="1102"/>
                    </a:lnTo>
                    <a:lnTo>
                      <a:pt x="1547" y="1095"/>
                    </a:lnTo>
                  </a:path>
                </a:pathLst>
              </a:custGeom>
              <a:solidFill>
                <a:srgbClr val="000000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20619" name="Freeform 139"/>
              <p:cNvSpPr>
                <a:spLocks/>
              </p:cNvSpPr>
              <p:nvPr/>
            </p:nvSpPr>
            <p:spPr bwMode="auto">
              <a:xfrm>
                <a:off x="4163" y="863"/>
                <a:ext cx="301" cy="611"/>
              </a:xfrm>
              <a:custGeom>
                <a:avLst/>
                <a:gdLst/>
                <a:ahLst/>
                <a:cxnLst>
                  <a:cxn ang="0">
                    <a:pos x="10" y="0"/>
                  </a:cxn>
                  <a:cxn ang="0">
                    <a:pos x="0" y="42"/>
                  </a:cxn>
                  <a:cxn ang="0">
                    <a:pos x="6" y="73"/>
                  </a:cxn>
                  <a:cxn ang="0">
                    <a:pos x="31" y="95"/>
                  </a:cxn>
                  <a:cxn ang="0">
                    <a:pos x="69" y="130"/>
                  </a:cxn>
                  <a:cxn ang="0">
                    <a:pos x="97" y="168"/>
                  </a:cxn>
                  <a:cxn ang="0">
                    <a:pos x="120" y="210"/>
                  </a:cxn>
                  <a:cxn ang="0">
                    <a:pos x="140" y="279"/>
                  </a:cxn>
                  <a:cxn ang="0">
                    <a:pos x="159" y="339"/>
                  </a:cxn>
                  <a:cxn ang="0">
                    <a:pos x="180" y="408"/>
                  </a:cxn>
                  <a:cxn ang="0">
                    <a:pos x="209" y="467"/>
                  </a:cxn>
                  <a:cxn ang="0">
                    <a:pos x="241" y="519"/>
                  </a:cxn>
                  <a:cxn ang="0">
                    <a:pos x="278" y="589"/>
                  </a:cxn>
                  <a:cxn ang="0">
                    <a:pos x="293" y="610"/>
                  </a:cxn>
                  <a:cxn ang="0">
                    <a:pos x="300" y="590"/>
                  </a:cxn>
                  <a:cxn ang="0">
                    <a:pos x="281" y="534"/>
                  </a:cxn>
                  <a:cxn ang="0">
                    <a:pos x="252" y="476"/>
                  </a:cxn>
                  <a:cxn ang="0">
                    <a:pos x="219" y="430"/>
                  </a:cxn>
                  <a:cxn ang="0">
                    <a:pos x="202" y="395"/>
                  </a:cxn>
                  <a:cxn ang="0">
                    <a:pos x="188" y="346"/>
                  </a:cxn>
                  <a:cxn ang="0">
                    <a:pos x="171" y="277"/>
                  </a:cxn>
                  <a:cxn ang="0">
                    <a:pos x="152" y="215"/>
                  </a:cxn>
                  <a:cxn ang="0">
                    <a:pos x="123" y="166"/>
                  </a:cxn>
                  <a:cxn ang="0">
                    <a:pos x="108" y="139"/>
                  </a:cxn>
                  <a:cxn ang="0">
                    <a:pos x="75" y="97"/>
                  </a:cxn>
                  <a:cxn ang="0">
                    <a:pos x="35" y="61"/>
                  </a:cxn>
                  <a:cxn ang="0">
                    <a:pos x="12" y="29"/>
                  </a:cxn>
                  <a:cxn ang="0">
                    <a:pos x="10" y="0"/>
                  </a:cxn>
                </a:cxnLst>
                <a:rect l="0" t="0" r="r" b="b"/>
                <a:pathLst>
                  <a:path w="301" h="611">
                    <a:moveTo>
                      <a:pt x="10" y="0"/>
                    </a:moveTo>
                    <a:lnTo>
                      <a:pt x="0" y="42"/>
                    </a:lnTo>
                    <a:lnTo>
                      <a:pt x="6" y="73"/>
                    </a:lnTo>
                    <a:lnTo>
                      <a:pt x="31" y="95"/>
                    </a:lnTo>
                    <a:lnTo>
                      <a:pt x="69" y="130"/>
                    </a:lnTo>
                    <a:lnTo>
                      <a:pt x="97" y="168"/>
                    </a:lnTo>
                    <a:lnTo>
                      <a:pt x="120" y="210"/>
                    </a:lnTo>
                    <a:lnTo>
                      <a:pt x="140" y="279"/>
                    </a:lnTo>
                    <a:lnTo>
                      <a:pt x="159" y="339"/>
                    </a:lnTo>
                    <a:lnTo>
                      <a:pt x="180" y="408"/>
                    </a:lnTo>
                    <a:lnTo>
                      <a:pt x="209" y="467"/>
                    </a:lnTo>
                    <a:lnTo>
                      <a:pt x="241" y="519"/>
                    </a:lnTo>
                    <a:lnTo>
                      <a:pt x="278" y="589"/>
                    </a:lnTo>
                    <a:lnTo>
                      <a:pt x="293" y="610"/>
                    </a:lnTo>
                    <a:lnTo>
                      <a:pt x="300" y="590"/>
                    </a:lnTo>
                    <a:lnTo>
                      <a:pt x="281" y="534"/>
                    </a:lnTo>
                    <a:lnTo>
                      <a:pt x="252" y="476"/>
                    </a:lnTo>
                    <a:lnTo>
                      <a:pt x="219" y="430"/>
                    </a:lnTo>
                    <a:lnTo>
                      <a:pt x="202" y="395"/>
                    </a:lnTo>
                    <a:lnTo>
                      <a:pt x="188" y="346"/>
                    </a:lnTo>
                    <a:lnTo>
                      <a:pt x="171" y="277"/>
                    </a:lnTo>
                    <a:lnTo>
                      <a:pt x="152" y="215"/>
                    </a:lnTo>
                    <a:lnTo>
                      <a:pt x="123" y="166"/>
                    </a:lnTo>
                    <a:lnTo>
                      <a:pt x="108" y="139"/>
                    </a:lnTo>
                    <a:lnTo>
                      <a:pt x="75" y="97"/>
                    </a:lnTo>
                    <a:lnTo>
                      <a:pt x="35" y="61"/>
                    </a:lnTo>
                    <a:lnTo>
                      <a:pt x="12" y="29"/>
                    </a:lnTo>
                    <a:lnTo>
                      <a:pt x="10" y="0"/>
                    </a:lnTo>
                  </a:path>
                </a:pathLst>
              </a:custGeom>
              <a:solidFill>
                <a:srgbClr val="000000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</p:grpSp>
        <p:sp>
          <p:nvSpPr>
            <p:cNvPr id="20621" name="Oval 141"/>
            <p:cNvSpPr>
              <a:spLocks noChangeArrowheads="1"/>
            </p:cNvSpPr>
            <p:nvPr/>
          </p:nvSpPr>
          <p:spPr bwMode="auto">
            <a:xfrm rot="19980000">
              <a:off x="4625" y="773"/>
              <a:ext cx="494" cy="494"/>
            </a:xfrm>
            <a:prstGeom prst="ellipse">
              <a:avLst/>
            </a:prstGeom>
            <a:solidFill>
              <a:srgbClr val="FF0033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</p:grpSp>
      <p:sp>
        <p:nvSpPr>
          <p:cNvPr id="20623" name="Freeform 143"/>
          <p:cNvSpPr>
            <a:spLocks/>
          </p:cNvSpPr>
          <p:nvPr/>
        </p:nvSpPr>
        <p:spPr bwMode="auto">
          <a:xfrm>
            <a:off x="14288" y="5414963"/>
            <a:ext cx="9085262" cy="1050925"/>
          </a:xfrm>
          <a:custGeom>
            <a:avLst/>
            <a:gdLst/>
            <a:ahLst/>
            <a:cxnLst>
              <a:cxn ang="0">
                <a:pos x="662" y="77"/>
              </a:cxn>
              <a:cxn ang="0">
                <a:pos x="1325" y="86"/>
              </a:cxn>
              <a:cxn ang="0">
                <a:pos x="1766" y="106"/>
              </a:cxn>
              <a:cxn ang="0">
                <a:pos x="2392" y="118"/>
              </a:cxn>
              <a:cxn ang="0">
                <a:pos x="2962" y="109"/>
              </a:cxn>
              <a:cxn ang="0">
                <a:pos x="3523" y="78"/>
              </a:cxn>
              <a:cxn ang="0">
                <a:pos x="3762" y="63"/>
              </a:cxn>
              <a:cxn ang="0">
                <a:pos x="4047" y="93"/>
              </a:cxn>
              <a:cxn ang="0">
                <a:pos x="4277" y="102"/>
              </a:cxn>
              <a:cxn ang="0">
                <a:pos x="4461" y="105"/>
              </a:cxn>
              <a:cxn ang="0">
                <a:pos x="4544" y="97"/>
              </a:cxn>
              <a:cxn ang="0">
                <a:pos x="4636" y="78"/>
              </a:cxn>
              <a:cxn ang="0">
                <a:pos x="4645" y="65"/>
              </a:cxn>
              <a:cxn ang="0">
                <a:pos x="4691" y="43"/>
              </a:cxn>
              <a:cxn ang="0">
                <a:pos x="4894" y="12"/>
              </a:cxn>
              <a:cxn ang="0">
                <a:pos x="5216" y="4"/>
              </a:cxn>
              <a:cxn ang="0">
                <a:pos x="5538" y="10"/>
              </a:cxn>
              <a:cxn ang="0">
                <a:pos x="5630" y="21"/>
              </a:cxn>
              <a:cxn ang="0">
                <a:pos x="5703" y="45"/>
              </a:cxn>
              <a:cxn ang="0">
                <a:pos x="5722" y="63"/>
              </a:cxn>
              <a:cxn ang="0">
                <a:pos x="5712" y="97"/>
              </a:cxn>
              <a:cxn ang="0">
                <a:pos x="5694" y="175"/>
              </a:cxn>
              <a:cxn ang="0">
                <a:pos x="5676" y="217"/>
              </a:cxn>
              <a:cxn ang="0">
                <a:pos x="5657" y="240"/>
              </a:cxn>
              <a:cxn ang="0">
                <a:pos x="5639" y="325"/>
              </a:cxn>
              <a:cxn ang="0">
                <a:pos x="5593" y="382"/>
              </a:cxn>
              <a:cxn ang="0">
                <a:pos x="5519" y="417"/>
              </a:cxn>
              <a:cxn ang="0">
                <a:pos x="5436" y="438"/>
              </a:cxn>
              <a:cxn ang="0">
                <a:pos x="5289" y="451"/>
              </a:cxn>
              <a:cxn ang="0">
                <a:pos x="5216" y="463"/>
              </a:cxn>
              <a:cxn ang="0">
                <a:pos x="5142" y="482"/>
              </a:cxn>
              <a:cxn ang="0">
                <a:pos x="5087" y="507"/>
              </a:cxn>
              <a:cxn ang="0">
                <a:pos x="5041" y="531"/>
              </a:cxn>
              <a:cxn ang="0">
                <a:pos x="5032" y="543"/>
              </a:cxn>
              <a:cxn ang="0">
                <a:pos x="5059" y="539"/>
              </a:cxn>
              <a:cxn ang="0">
                <a:pos x="5059" y="539"/>
              </a:cxn>
              <a:cxn ang="0">
                <a:pos x="5004" y="558"/>
              </a:cxn>
              <a:cxn ang="0">
                <a:pos x="4940" y="612"/>
              </a:cxn>
              <a:cxn ang="0">
                <a:pos x="4875" y="638"/>
              </a:cxn>
              <a:cxn ang="0">
                <a:pos x="4250" y="647"/>
              </a:cxn>
              <a:cxn ang="0">
                <a:pos x="2438" y="654"/>
              </a:cxn>
              <a:cxn ang="0">
                <a:pos x="2199" y="660"/>
              </a:cxn>
              <a:cxn ang="0">
                <a:pos x="1932" y="661"/>
              </a:cxn>
              <a:cxn ang="0">
                <a:pos x="1720" y="656"/>
              </a:cxn>
              <a:cxn ang="0">
                <a:pos x="1352" y="648"/>
              </a:cxn>
              <a:cxn ang="0">
                <a:pos x="1113" y="637"/>
              </a:cxn>
              <a:cxn ang="0">
                <a:pos x="994" y="617"/>
              </a:cxn>
              <a:cxn ang="0">
                <a:pos x="883" y="600"/>
              </a:cxn>
              <a:cxn ang="0">
                <a:pos x="350" y="566"/>
              </a:cxn>
              <a:cxn ang="0">
                <a:pos x="276" y="523"/>
              </a:cxn>
              <a:cxn ang="0">
                <a:pos x="193" y="480"/>
              </a:cxn>
              <a:cxn ang="0">
                <a:pos x="129" y="408"/>
              </a:cxn>
              <a:cxn ang="0">
                <a:pos x="74" y="319"/>
              </a:cxn>
              <a:cxn ang="0">
                <a:pos x="65" y="300"/>
              </a:cxn>
              <a:cxn ang="0">
                <a:pos x="37" y="268"/>
              </a:cxn>
              <a:cxn ang="0">
                <a:pos x="19" y="235"/>
              </a:cxn>
              <a:cxn ang="0">
                <a:pos x="9" y="223"/>
              </a:cxn>
              <a:cxn ang="0">
                <a:pos x="0" y="178"/>
              </a:cxn>
              <a:cxn ang="0">
                <a:pos x="9" y="130"/>
              </a:cxn>
              <a:cxn ang="0">
                <a:pos x="37" y="78"/>
              </a:cxn>
              <a:cxn ang="0">
                <a:pos x="46" y="59"/>
              </a:cxn>
              <a:cxn ang="0">
                <a:pos x="55" y="46"/>
              </a:cxn>
              <a:cxn ang="0">
                <a:pos x="55" y="39"/>
              </a:cxn>
            </a:cxnLst>
            <a:rect l="0" t="0" r="r" b="b"/>
            <a:pathLst>
              <a:path w="5723" h="662">
                <a:moveTo>
                  <a:pt x="28" y="60"/>
                </a:moveTo>
                <a:lnTo>
                  <a:pt x="350" y="68"/>
                </a:lnTo>
                <a:lnTo>
                  <a:pt x="662" y="77"/>
                </a:lnTo>
                <a:lnTo>
                  <a:pt x="984" y="82"/>
                </a:lnTo>
                <a:lnTo>
                  <a:pt x="1150" y="84"/>
                </a:lnTo>
                <a:lnTo>
                  <a:pt x="1325" y="86"/>
                </a:lnTo>
                <a:lnTo>
                  <a:pt x="1435" y="93"/>
                </a:lnTo>
                <a:lnTo>
                  <a:pt x="1546" y="98"/>
                </a:lnTo>
                <a:lnTo>
                  <a:pt x="1766" y="106"/>
                </a:lnTo>
                <a:lnTo>
                  <a:pt x="1987" y="112"/>
                </a:lnTo>
                <a:lnTo>
                  <a:pt x="2199" y="120"/>
                </a:lnTo>
                <a:lnTo>
                  <a:pt x="2392" y="118"/>
                </a:lnTo>
                <a:lnTo>
                  <a:pt x="2585" y="116"/>
                </a:lnTo>
                <a:lnTo>
                  <a:pt x="2778" y="113"/>
                </a:lnTo>
                <a:lnTo>
                  <a:pt x="2962" y="109"/>
                </a:lnTo>
                <a:lnTo>
                  <a:pt x="3146" y="101"/>
                </a:lnTo>
                <a:lnTo>
                  <a:pt x="3330" y="91"/>
                </a:lnTo>
                <a:lnTo>
                  <a:pt x="3523" y="78"/>
                </a:lnTo>
                <a:lnTo>
                  <a:pt x="3615" y="69"/>
                </a:lnTo>
                <a:lnTo>
                  <a:pt x="3707" y="60"/>
                </a:lnTo>
                <a:lnTo>
                  <a:pt x="3762" y="63"/>
                </a:lnTo>
                <a:lnTo>
                  <a:pt x="3818" y="68"/>
                </a:lnTo>
                <a:lnTo>
                  <a:pt x="3937" y="80"/>
                </a:lnTo>
                <a:lnTo>
                  <a:pt x="4047" y="93"/>
                </a:lnTo>
                <a:lnTo>
                  <a:pt x="4158" y="104"/>
                </a:lnTo>
                <a:lnTo>
                  <a:pt x="4213" y="102"/>
                </a:lnTo>
                <a:lnTo>
                  <a:pt x="4277" y="102"/>
                </a:lnTo>
                <a:lnTo>
                  <a:pt x="4333" y="105"/>
                </a:lnTo>
                <a:lnTo>
                  <a:pt x="4397" y="106"/>
                </a:lnTo>
                <a:lnTo>
                  <a:pt x="4461" y="105"/>
                </a:lnTo>
                <a:lnTo>
                  <a:pt x="4489" y="102"/>
                </a:lnTo>
                <a:lnTo>
                  <a:pt x="4517" y="100"/>
                </a:lnTo>
                <a:lnTo>
                  <a:pt x="4544" y="97"/>
                </a:lnTo>
                <a:lnTo>
                  <a:pt x="4581" y="92"/>
                </a:lnTo>
                <a:lnTo>
                  <a:pt x="4609" y="85"/>
                </a:lnTo>
                <a:lnTo>
                  <a:pt x="4636" y="78"/>
                </a:lnTo>
                <a:lnTo>
                  <a:pt x="4645" y="75"/>
                </a:lnTo>
                <a:lnTo>
                  <a:pt x="4645" y="70"/>
                </a:lnTo>
                <a:lnTo>
                  <a:pt x="4645" y="65"/>
                </a:lnTo>
                <a:lnTo>
                  <a:pt x="4655" y="60"/>
                </a:lnTo>
                <a:lnTo>
                  <a:pt x="4673" y="50"/>
                </a:lnTo>
                <a:lnTo>
                  <a:pt x="4691" y="43"/>
                </a:lnTo>
                <a:lnTo>
                  <a:pt x="4747" y="30"/>
                </a:lnTo>
                <a:lnTo>
                  <a:pt x="4820" y="19"/>
                </a:lnTo>
                <a:lnTo>
                  <a:pt x="4894" y="12"/>
                </a:lnTo>
                <a:lnTo>
                  <a:pt x="4921" y="10"/>
                </a:lnTo>
                <a:lnTo>
                  <a:pt x="4949" y="9"/>
                </a:lnTo>
                <a:lnTo>
                  <a:pt x="5216" y="4"/>
                </a:lnTo>
                <a:lnTo>
                  <a:pt x="5473" y="0"/>
                </a:lnTo>
                <a:lnTo>
                  <a:pt x="5501" y="5"/>
                </a:lnTo>
                <a:lnTo>
                  <a:pt x="5538" y="10"/>
                </a:lnTo>
                <a:lnTo>
                  <a:pt x="5565" y="13"/>
                </a:lnTo>
                <a:lnTo>
                  <a:pt x="5602" y="16"/>
                </a:lnTo>
                <a:lnTo>
                  <a:pt x="5630" y="21"/>
                </a:lnTo>
                <a:lnTo>
                  <a:pt x="5657" y="28"/>
                </a:lnTo>
                <a:lnTo>
                  <a:pt x="5685" y="38"/>
                </a:lnTo>
                <a:lnTo>
                  <a:pt x="5703" y="45"/>
                </a:lnTo>
                <a:lnTo>
                  <a:pt x="5712" y="52"/>
                </a:lnTo>
                <a:lnTo>
                  <a:pt x="5712" y="57"/>
                </a:lnTo>
                <a:lnTo>
                  <a:pt x="5722" y="63"/>
                </a:lnTo>
                <a:lnTo>
                  <a:pt x="5722" y="73"/>
                </a:lnTo>
                <a:lnTo>
                  <a:pt x="5722" y="84"/>
                </a:lnTo>
                <a:lnTo>
                  <a:pt x="5712" y="97"/>
                </a:lnTo>
                <a:lnTo>
                  <a:pt x="5712" y="112"/>
                </a:lnTo>
                <a:lnTo>
                  <a:pt x="5703" y="143"/>
                </a:lnTo>
                <a:lnTo>
                  <a:pt x="5694" y="175"/>
                </a:lnTo>
                <a:lnTo>
                  <a:pt x="5685" y="190"/>
                </a:lnTo>
                <a:lnTo>
                  <a:pt x="5676" y="204"/>
                </a:lnTo>
                <a:lnTo>
                  <a:pt x="5676" y="217"/>
                </a:lnTo>
                <a:lnTo>
                  <a:pt x="5666" y="227"/>
                </a:lnTo>
                <a:lnTo>
                  <a:pt x="5657" y="235"/>
                </a:lnTo>
                <a:lnTo>
                  <a:pt x="5657" y="240"/>
                </a:lnTo>
                <a:lnTo>
                  <a:pt x="5648" y="284"/>
                </a:lnTo>
                <a:lnTo>
                  <a:pt x="5648" y="305"/>
                </a:lnTo>
                <a:lnTo>
                  <a:pt x="5639" y="325"/>
                </a:lnTo>
                <a:lnTo>
                  <a:pt x="5630" y="347"/>
                </a:lnTo>
                <a:lnTo>
                  <a:pt x="5611" y="366"/>
                </a:lnTo>
                <a:lnTo>
                  <a:pt x="5593" y="382"/>
                </a:lnTo>
                <a:lnTo>
                  <a:pt x="5574" y="396"/>
                </a:lnTo>
                <a:lnTo>
                  <a:pt x="5547" y="408"/>
                </a:lnTo>
                <a:lnTo>
                  <a:pt x="5519" y="417"/>
                </a:lnTo>
                <a:lnTo>
                  <a:pt x="5492" y="426"/>
                </a:lnTo>
                <a:lnTo>
                  <a:pt x="5464" y="432"/>
                </a:lnTo>
                <a:lnTo>
                  <a:pt x="5436" y="438"/>
                </a:lnTo>
                <a:lnTo>
                  <a:pt x="5409" y="442"/>
                </a:lnTo>
                <a:lnTo>
                  <a:pt x="5344" y="447"/>
                </a:lnTo>
                <a:lnTo>
                  <a:pt x="5289" y="451"/>
                </a:lnTo>
                <a:lnTo>
                  <a:pt x="5243" y="455"/>
                </a:lnTo>
                <a:lnTo>
                  <a:pt x="5225" y="459"/>
                </a:lnTo>
                <a:lnTo>
                  <a:pt x="5216" y="463"/>
                </a:lnTo>
                <a:lnTo>
                  <a:pt x="5188" y="471"/>
                </a:lnTo>
                <a:lnTo>
                  <a:pt x="5151" y="478"/>
                </a:lnTo>
                <a:lnTo>
                  <a:pt x="5142" y="482"/>
                </a:lnTo>
                <a:lnTo>
                  <a:pt x="5124" y="489"/>
                </a:lnTo>
                <a:lnTo>
                  <a:pt x="5105" y="498"/>
                </a:lnTo>
                <a:lnTo>
                  <a:pt x="5087" y="507"/>
                </a:lnTo>
                <a:lnTo>
                  <a:pt x="5078" y="514"/>
                </a:lnTo>
                <a:lnTo>
                  <a:pt x="5059" y="521"/>
                </a:lnTo>
                <a:lnTo>
                  <a:pt x="5041" y="531"/>
                </a:lnTo>
                <a:lnTo>
                  <a:pt x="5032" y="538"/>
                </a:lnTo>
                <a:lnTo>
                  <a:pt x="5032" y="542"/>
                </a:lnTo>
                <a:lnTo>
                  <a:pt x="5032" y="543"/>
                </a:lnTo>
                <a:lnTo>
                  <a:pt x="5041" y="543"/>
                </a:lnTo>
                <a:lnTo>
                  <a:pt x="5041" y="543"/>
                </a:lnTo>
                <a:lnTo>
                  <a:pt x="5059" y="539"/>
                </a:lnTo>
                <a:lnTo>
                  <a:pt x="5059" y="538"/>
                </a:lnTo>
                <a:lnTo>
                  <a:pt x="5059" y="538"/>
                </a:lnTo>
                <a:lnTo>
                  <a:pt x="5059" y="539"/>
                </a:lnTo>
                <a:lnTo>
                  <a:pt x="5050" y="543"/>
                </a:lnTo>
                <a:lnTo>
                  <a:pt x="5032" y="549"/>
                </a:lnTo>
                <a:lnTo>
                  <a:pt x="5004" y="558"/>
                </a:lnTo>
                <a:lnTo>
                  <a:pt x="4986" y="579"/>
                </a:lnTo>
                <a:lnTo>
                  <a:pt x="4958" y="597"/>
                </a:lnTo>
                <a:lnTo>
                  <a:pt x="4940" y="612"/>
                </a:lnTo>
                <a:lnTo>
                  <a:pt x="4921" y="623"/>
                </a:lnTo>
                <a:lnTo>
                  <a:pt x="4894" y="632"/>
                </a:lnTo>
                <a:lnTo>
                  <a:pt x="4875" y="638"/>
                </a:lnTo>
                <a:lnTo>
                  <a:pt x="4848" y="642"/>
                </a:lnTo>
                <a:lnTo>
                  <a:pt x="4811" y="644"/>
                </a:lnTo>
                <a:lnTo>
                  <a:pt x="4250" y="647"/>
                </a:lnTo>
                <a:lnTo>
                  <a:pt x="3680" y="648"/>
                </a:lnTo>
                <a:lnTo>
                  <a:pt x="2548" y="652"/>
                </a:lnTo>
                <a:lnTo>
                  <a:pt x="2438" y="654"/>
                </a:lnTo>
                <a:lnTo>
                  <a:pt x="2346" y="656"/>
                </a:lnTo>
                <a:lnTo>
                  <a:pt x="2263" y="658"/>
                </a:lnTo>
                <a:lnTo>
                  <a:pt x="2199" y="660"/>
                </a:lnTo>
                <a:lnTo>
                  <a:pt x="2088" y="661"/>
                </a:lnTo>
                <a:lnTo>
                  <a:pt x="1987" y="661"/>
                </a:lnTo>
                <a:lnTo>
                  <a:pt x="1932" y="661"/>
                </a:lnTo>
                <a:lnTo>
                  <a:pt x="1877" y="660"/>
                </a:lnTo>
                <a:lnTo>
                  <a:pt x="1803" y="657"/>
                </a:lnTo>
                <a:lnTo>
                  <a:pt x="1720" y="656"/>
                </a:lnTo>
                <a:lnTo>
                  <a:pt x="1619" y="653"/>
                </a:lnTo>
                <a:lnTo>
                  <a:pt x="1500" y="651"/>
                </a:lnTo>
                <a:lnTo>
                  <a:pt x="1352" y="648"/>
                </a:lnTo>
                <a:lnTo>
                  <a:pt x="1187" y="644"/>
                </a:lnTo>
                <a:lnTo>
                  <a:pt x="1150" y="641"/>
                </a:lnTo>
                <a:lnTo>
                  <a:pt x="1113" y="637"/>
                </a:lnTo>
                <a:lnTo>
                  <a:pt x="1076" y="631"/>
                </a:lnTo>
                <a:lnTo>
                  <a:pt x="1040" y="623"/>
                </a:lnTo>
                <a:lnTo>
                  <a:pt x="994" y="617"/>
                </a:lnTo>
                <a:lnTo>
                  <a:pt x="957" y="609"/>
                </a:lnTo>
                <a:lnTo>
                  <a:pt x="920" y="604"/>
                </a:lnTo>
                <a:lnTo>
                  <a:pt x="883" y="600"/>
                </a:lnTo>
                <a:lnTo>
                  <a:pt x="616" y="582"/>
                </a:lnTo>
                <a:lnTo>
                  <a:pt x="479" y="573"/>
                </a:lnTo>
                <a:lnTo>
                  <a:pt x="350" y="566"/>
                </a:lnTo>
                <a:lnTo>
                  <a:pt x="331" y="556"/>
                </a:lnTo>
                <a:lnTo>
                  <a:pt x="313" y="546"/>
                </a:lnTo>
                <a:lnTo>
                  <a:pt x="276" y="523"/>
                </a:lnTo>
                <a:lnTo>
                  <a:pt x="239" y="501"/>
                </a:lnTo>
                <a:lnTo>
                  <a:pt x="221" y="490"/>
                </a:lnTo>
                <a:lnTo>
                  <a:pt x="193" y="480"/>
                </a:lnTo>
                <a:lnTo>
                  <a:pt x="175" y="463"/>
                </a:lnTo>
                <a:lnTo>
                  <a:pt x="157" y="446"/>
                </a:lnTo>
                <a:lnTo>
                  <a:pt x="129" y="408"/>
                </a:lnTo>
                <a:lnTo>
                  <a:pt x="111" y="367"/>
                </a:lnTo>
                <a:lnTo>
                  <a:pt x="83" y="325"/>
                </a:lnTo>
                <a:lnTo>
                  <a:pt x="74" y="319"/>
                </a:lnTo>
                <a:lnTo>
                  <a:pt x="74" y="313"/>
                </a:lnTo>
                <a:lnTo>
                  <a:pt x="65" y="306"/>
                </a:lnTo>
                <a:lnTo>
                  <a:pt x="65" y="300"/>
                </a:lnTo>
                <a:lnTo>
                  <a:pt x="55" y="288"/>
                </a:lnTo>
                <a:lnTo>
                  <a:pt x="46" y="275"/>
                </a:lnTo>
                <a:lnTo>
                  <a:pt x="37" y="268"/>
                </a:lnTo>
                <a:lnTo>
                  <a:pt x="37" y="260"/>
                </a:lnTo>
                <a:lnTo>
                  <a:pt x="19" y="243"/>
                </a:lnTo>
                <a:lnTo>
                  <a:pt x="19" y="235"/>
                </a:lnTo>
                <a:lnTo>
                  <a:pt x="9" y="228"/>
                </a:lnTo>
                <a:lnTo>
                  <a:pt x="9" y="224"/>
                </a:lnTo>
                <a:lnTo>
                  <a:pt x="9" y="223"/>
                </a:lnTo>
                <a:lnTo>
                  <a:pt x="9" y="210"/>
                </a:lnTo>
                <a:lnTo>
                  <a:pt x="0" y="198"/>
                </a:lnTo>
                <a:lnTo>
                  <a:pt x="0" y="178"/>
                </a:lnTo>
                <a:lnTo>
                  <a:pt x="0" y="161"/>
                </a:lnTo>
                <a:lnTo>
                  <a:pt x="0" y="145"/>
                </a:lnTo>
                <a:lnTo>
                  <a:pt x="9" y="130"/>
                </a:lnTo>
                <a:lnTo>
                  <a:pt x="19" y="114"/>
                </a:lnTo>
                <a:lnTo>
                  <a:pt x="28" y="97"/>
                </a:lnTo>
                <a:lnTo>
                  <a:pt x="37" y="78"/>
                </a:lnTo>
                <a:lnTo>
                  <a:pt x="46" y="70"/>
                </a:lnTo>
                <a:lnTo>
                  <a:pt x="46" y="64"/>
                </a:lnTo>
                <a:lnTo>
                  <a:pt x="46" y="59"/>
                </a:lnTo>
                <a:lnTo>
                  <a:pt x="46" y="54"/>
                </a:lnTo>
                <a:lnTo>
                  <a:pt x="55" y="49"/>
                </a:lnTo>
                <a:lnTo>
                  <a:pt x="55" y="46"/>
                </a:lnTo>
                <a:lnTo>
                  <a:pt x="55" y="44"/>
                </a:lnTo>
                <a:lnTo>
                  <a:pt x="55" y="42"/>
                </a:lnTo>
                <a:lnTo>
                  <a:pt x="55" y="39"/>
                </a:lnTo>
                <a:lnTo>
                  <a:pt x="65" y="35"/>
                </a:lnTo>
              </a:path>
            </a:pathLst>
          </a:custGeom>
          <a:solidFill>
            <a:srgbClr val="6699FF"/>
          </a:solidFill>
          <a:ln w="12700" cap="rnd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20624" name="Text Box 144"/>
          <p:cNvSpPr txBox="1">
            <a:spLocks noChangeArrowheads="1"/>
          </p:cNvSpPr>
          <p:nvPr/>
        </p:nvSpPr>
        <p:spPr bwMode="auto">
          <a:xfrm>
            <a:off x="468313" y="1341438"/>
            <a:ext cx="5545137" cy="22828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r>
              <a:rPr lang="it-IT" b="1">
                <a:latin typeface="Arial Unicode MS" pitchFamily="34" charset="-128"/>
                <a:cs typeface="Homa" pitchFamily="2" charset="-78"/>
              </a:rPr>
              <a:t>After several detailed analysis the team found out that Japanese had 7 rowers and only one captain.  </a:t>
            </a:r>
            <a:endParaRPr lang="fa-IR" b="1">
              <a:latin typeface="Arial Unicode MS" pitchFamily="34" charset="-128"/>
              <a:cs typeface="Homa" pitchFamily="2" charset="-78"/>
            </a:endParaRPr>
          </a:p>
          <a:p>
            <a:endParaRPr lang="fa-IR" b="1">
              <a:latin typeface="Arial Unicode MS" pitchFamily="34" charset="-128"/>
              <a:cs typeface="Homa" pitchFamily="2" charset="-78"/>
            </a:endParaRPr>
          </a:p>
          <a:p>
            <a:pPr algn="r" rtl="1"/>
            <a:r>
              <a:rPr lang="fa-IR">
                <a:latin typeface="Arial Unicode MS" pitchFamily="34" charset="-128"/>
                <a:cs typeface="Homa" pitchFamily="2" charset="-78"/>
              </a:rPr>
              <a:t>بعد از تحليل هاي مختلف تيم تحليل گر كشف كرد كه ژاپني ها هفت پاروزن و يك كاپتان داشته اند.</a:t>
            </a:r>
            <a:endParaRPr lang="en-US">
              <a:latin typeface="Arial Unicode MS" pitchFamily="34" charset="-128"/>
              <a:cs typeface="Homa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587" name="Group 11"/>
          <p:cNvGrpSpPr>
            <a:grpSpLocks/>
          </p:cNvGrpSpPr>
          <p:nvPr/>
        </p:nvGrpSpPr>
        <p:grpSpPr bwMode="auto">
          <a:xfrm>
            <a:off x="152400" y="2895600"/>
            <a:ext cx="1573213" cy="2209800"/>
            <a:chOff x="96" y="1824"/>
            <a:chExt cx="991" cy="1392"/>
          </a:xfrm>
        </p:grpSpPr>
        <p:sp>
          <p:nvSpPr>
            <p:cNvPr id="24578" name="Freeform 2"/>
            <p:cNvSpPr>
              <a:spLocks/>
            </p:cNvSpPr>
            <p:nvPr/>
          </p:nvSpPr>
          <p:spPr bwMode="auto">
            <a:xfrm>
              <a:off x="224" y="2137"/>
              <a:ext cx="244" cy="579"/>
            </a:xfrm>
            <a:custGeom>
              <a:avLst/>
              <a:gdLst/>
              <a:ahLst/>
              <a:cxnLst>
                <a:cxn ang="0">
                  <a:pos x="83" y="56"/>
                </a:cxn>
                <a:cxn ang="0">
                  <a:pos x="127" y="14"/>
                </a:cxn>
                <a:cxn ang="0">
                  <a:pos x="180" y="0"/>
                </a:cxn>
                <a:cxn ang="0">
                  <a:pos x="218" y="2"/>
                </a:cxn>
                <a:cxn ang="0">
                  <a:pos x="224" y="37"/>
                </a:cxn>
                <a:cxn ang="0">
                  <a:pos x="222" y="82"/>
                </a:cxn>
                <a:cxn ang="0">
                  <a:pos x="180" y="136"/>
                </a:cxn>
                <a:cxn ang="0">
                  <a:pos x="154" y="217"/>
                </a:cxn>
                <a:cxn ang="0">
                  <a:pos x="153" y="297"/>
                </a:cxn>
                <a:cxn ang="0">
                  <a:pos x="171" y="371"/>
                </a:cxn>
                <a:cxn ang="0">
                  <a:pos x="197" y="440"/>
                </a:cxn>
                <a:cxn ang="0">
                  <a:pos x="243" y="498"/>
                </a:cxn>
                <a:cxn ang="0">
                  <a:pos x="243" y="516"/>
                </a:cxn>
                <a:cxn ang="0">
                  <a:pos x="237" y="558"/>
                </a:cxn>
                <a:cxn ang="0">
                  <a:pos x="203" y="576"/>
                </a:cxn>
                <a:cxn ang="0">
                  <a:pos x="165" y="578"/>
                </a:cxn>
                <a:cxn ang="0">
                  <a:pos x="102" y="564"/>
                </a:cxn>
                <a:cxn ang="0">
                  <a:pos x="53" y="516"/>
                </a:cxn>
                <a:cxn ang="0">
                  <a:pos x="27" y="434"/>
                </a:cxn>
                <a:cxn ang="0">
                  <a:pos x="9" y="379"/>
                </a:cxn>
                <a:cxn ang="0">
                  <a:pos x="0" y="309"/>
                </a:cxn>
                <a:cxn ang="0">
                  <a:pos x="6" y="217"/>
                </a:cxn>
                <a:cxn ang="0">
                  <a:pos x="27" y="138"/>
                </a:cxn>
                <a:cxn ang="0">
                  <a:pos x="53" y="87"/>
                </a:cxn>
                <a:cxn ang="0">
                  <a:pos x="83" y="56"/>
                </a:cxn>
              </a:cxnLst>
              <a:rect l="0" t="0" r="r" b="b"/>
              <a:pathLst>
                <a:path w="244" h="579">
                  <a:moveTo>
                    <a:pt x="83" y="56"/>
                  </a:moveTo>
                  <a:lnTo>
                    <a:pt x="127" y="14"/>
                  </a:lnTo>
                  <a:lnTo>
                    <a:pt x="180" y="0"/>
                  </a:lnTo>
                  <a:lnTo>
                    <a:pt x="218" y="2"/>
                  </a:lnTo>
                  <a:lnTo>
                    <a:pt x="224" y="37"/>
                  </a:lnTo>
                  <a:lnTo>
                    <a:pt x="222" y="82"/>
                  </a:lnTo>
                  <a:lnTo>
                    <a:pt x="180" y="136"/>
                  </a:lnTo>
                  <a:lnTo>
                    <a:pt x="154" y="217"/>
                  </a:lnTo>
                  <a:lnTo>
                    <a:pt x="153" y="297"/>
                  </a:lnTo>
                  <a:lnTo>
                    <a:pt x="171" y="371"/>
                  </a:lnTo>
                  <a:lnTo>
                    <a:pt x="197" y="440"/>
                  </a:lnTo>
                  <a:lnTo>
                    <a:pt x="243" y="498"/>
                  </a:lnTo>
                  <a:lnTo>
                    <a:pt x="243" y="516"/>
                  </a:lnTo>
                  <a:lnTo>
                    <a:pt x="237" y="558"/>
                  </a:lnTo>
                  <a:lnTo>
                    <a:pt x="203" y="576"/>
                  </a:lnTo>
                  <a:lnTo>
                    <a:pt x="165" y="578"/>
                  </a:lnTo>
                  <a:lnTo>
                    <a:pt x="102" y="564"/>
                  </a:lnTo>
                  <a:lnTo>
                    <a:pt x="53" y="516"/>
                  </a:lnTo>
                  <a:lnTo>
                    <a:pt x="27" y="434"/>
                  </a:lnTo>
                  <a:lnTo>
                    <a:pt x="9" y="379"/>
                  </a:lnTo>
                  <a:lnTo>
                    <a:pt x="0" y="309"/>
                  </a:lnTo>
                  <a:lnTo>
                    <a:pt x="6" y="217"/>
                  </a:lnTo>
                  <a:lnTo>
                    <a:pt x="27" y="138"/>
                  </a:lnTo>
                  <a:lnTo>
                    <a:pt x="53" y="87"/>
                  </a:lnTo>
                  <a:lnTo>
                    <a:pt x="83" y="56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4579" name="Freeform 3"/>
            <p:cNvSpPr>
              <a:spLocks/>
            </p:cNvSpPr>
            <p:nvPr/>
          </p:nvSpPr>
          <p:spPr bwMode="auto">
            <a:xfrm>
              <a:off x="393" y="2131"/>
              <a:ext cx="386" cy="39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3" y="0"/>
                </a:cxn>
                <a:cxn ang="0">
                  <a:pos x="38" y="0"/>
                </a:cxn>
                <a:cxn ang="0">
                  <a:pos x="70" y="31"/>
                </a:cxn>
                <a:cxn ang="0">
                  <a:pos x="91" y="106"/>
                </a:cxn>
                <a:cxn ang="0">
                  <a:pos x="107" y="193"/>
                </a:cxn>
                <a:cxn ang="0">
                  <a:pos x="120" y="283"/>
                </a:cxn>
                <a:cxn ang="0">
                  <a:pos x="160" y="352"/>
                </a:cxn>
                <a:cxn ang="0">
                  <a:pos x="160" y="353"/>
                </a:cxn>
                <a:cxn ang="0">
                  <a:pos x="160" y="366"/>
                </a:cxn>
                <a:cxn ang="0">
                  <a:pos x="214" y="358"/>
                </a:cxn>
                <a:cxn ang="0">
                  <a:pos x="271" y="322"/>
                </a:cxn>
                <a:cxn ang="0">
                  <a:pos x="296" y="290"/>
                </a:cxn>
                <a:cxn ang="0">
                  <a:pos x="341" y="199"/>
                </a:cxn>
                <a:cxn ang="0">
                  <a:pos x="341" y="165"/>
                </a:cxn>
                <a:cxn ang="0">
                  <a:pos x="323" y="134"/>
                </a:cxn>
                <a:cxn ang="0">
                  <a:pos x="305" y="91"/>
                </a:cxn>
                <a:cxn ang="0">
                  <a:pos x="298" y="75"/>
                </a:cxn>
                <a:cxn ang="0">
                  <a:pos x="322" y="66"/>
                </a:cxn>
                <a:cxn ang="0">
                  <a:pos x="350" y="68"/>
                </a:cxn>
                <a:cxn ang="0">
                  <a:pos x="367" y="85"/>
                </a:cxn>
                <a:cxn ang="0">
                  <a:pos x="385" y="122"/>
                </a:cxn>
                <a:cxn ang="0">
                  <a:pos x="375" y="190"/>
                </a:cxn>
                <a:cxn ang="0">
                  <a:pos x="367" y="227"/>
                </a:cxn>
                <a:cxn ang="0">
                  <a:pos x="323" y="304"/>
                </a:cxn>
                <a:cxn ang="0">
                  <a:pos x="286" y="360"/>
                </a:cxn>
                <a:cxn ang="0">
                  <a:pos x="217" y="385"/>
                </a:cxn>
                <a:cxn ang="0">
                  <a:pos x="160" y="398"/>
                </a:cxn>
                <a:cxn ang="0">
                  <a:pos x="115" y="377"/>
                </a:cxn>
                <a:cxn ang="0">
                  <a:pos x="95" y="304"/>
                </a:cxn>
                <a:cxn ang="0">
                  <a:pos x="71" y="215"/>
                </a:cxn>
                <a:cxn ang="0">
                  <a:pos x="53" y="149"/>
                </a:cxn>
                <a:cxn ang="0">
                  <a:pos x="27" y="112"/>
                </a:cxn>
                <a:cxn ang="0">
                  <a:pos x="2" y="75"/>
                </a:cxn>
                <a:cxn ang="0">
                  <a:pos x="0" y="29"/>
                </a:cxn>
              </a:cxnLst>
              <a:rect l="0" t="0" r="r" b="b"/>
              <a:pathLst>
                <a:path w="386" h="399">
                  <a:moveTo>
                    <a:pt x="0" y="29"/>
                  </a:moveTo>
                  <a:lnTo>
                    <a:pt x="13" y="0"/>
                  </a:lnTo>
                  <a:lnTo>
                    <a:pt x="38" y="0"/>
                  </a:lnTo>
                  <a:lnTo>
                    <a:pt x="70" y="31"/>
                  </a:lnTo>
                  <a:lnTo>
                    <a:pt x="91" y="106"/>
                  </a:lnTo>
                  <a:lnTo>
                    <a:pt x="107" y="193"/>
                  </a:lnTo>
                  <a:lnTo>
                    <a:pt x="120" y="283"/>
                  </a:lnTo>
                  <a:lnTo>
                    <a:pt x="160" y="352"/>
                  </a:lnTo>
                  <a:lnTo>
                    <a:pt x="160" y="353"/>
                  </a:lnTo>
                  <a:lnTo>
                    <a:pt x="160" y="366"/>
                  </a:lnTo>
                  <a:lnTo>
                    <a:pt x="214" y="358"/>
                  </a:lnTo>
                  <a:lnTo>
                    <a:pt x="271" y="322"/>
                  </a:lnTo>
                  <a:lnTo>
                    <a:pt x="296" y="290"/>
                  </a:lnTo>
                  <a:lnTo>
                    <a:pt x="341" y="199"/>
                  </a:lnTo>
                  <a:lnTo>
                    <a:pt x="341" y="165"/>
                  </a:lnTo>
                  <a:lnTo>
                    <a:pt x="323" y="134"/>
                  </a:lnTo>
                  <a:lnTo>
                    <a:pt x="305" y="91"/>
                  </a:lnTo>
                  <a:lnTo>
                    <a:pt x="298" y="75"/>
                  </a:lnTo>
                  <a:lnTo>
                    <a:pt x="322" y="66"/>
                  </a:lnTo>
                  <a:lnTo>
                    <a:pt x="350" y="68"/>
                  </a:lnTo>
                  <a:lnTo>
                    <a:pt x="367" y="85"/>
                  </a:lnTo>
                  <a:lnTo>
                    <a:pt x="385" y="122"/>
                  </a:lnTo>
                  <a:lnTo>
                    <a:pt x="375" y="190"/>
                  </a:lnTo>
                  <a:lnTo>
                    <a:pt x="367" y="227"/>
                  </a:lnTo>
                  <a:lnTo>
                    <a:pt x="323" y="304"/>
                  </a:lnTo>
                  <a:lnTo>
                    <a:pt x="286" y="360"/>
                  </a:lnTo>
                  <a:lnTo>
                    <a:pt x="217" y="385"/>
                  </a:lnTo>
                  <a:lnTo>
                    <a:pt x="160" y="398"/>
                  </a:lnTo>
                  <a:lnTo>
                    <a:pt x="115" y="377"/>
                  </a:lnTo>
                  <a:lnTo>
                    <a:pt x="95" y="304"/>
                  </a:lnTo>
                  <a:lnTo>
                    <a:pt x="71" y="215"/>
                  </a:lnTo>
                  <a:lnTo>
                    <a:pt x="53" y="149"/>
                  </a:lnTo>
                  <a:lnTo>
                    <a:pt x="27" y="112"/>
                  </a:lnTo>
                  <a:lnTo>
                    <a:pt x="2" y="75"/>
                  </a:lnTo>
                  <a:lnTo>
                    <a:pt x="0" y="29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4580" name="Freeform 4"/>
            <p:cNvSpPr>
              <a:spLocks/>
            </p:cNvSpPr>
            <p:nvPr/>
          </p:nvSpPr>
          <p:spPr bwMode="auto">
            <a:xfrm>
              <a:off x="96" y="2123"/>
              <a:ext cx="557" cy="410"/>
            </a:xfrm>
            <a:custGeom>
              <a:avLst/>
              <a:gdLst/>
              <a:ahLst/>
              <a:cxnLst>
                <a:cxn ang="0">
                  <a:pos x="196" y="17"/>
                </a:cxn>
                <a:cxn ang="0">
                  <a:pos x="245" y="0"/>
                </a:cxn>
                <a:cxn ang="0">
                  <a:pos x="271" y="19"/>
                </a:cxn>
                <a:cxn ang="0">
                  <a:pos x="271" y="63"/>
                </a:cxn>
                <a:cxn ang="0">
                  <a:pos x="228" y="110"/>
                </a:cxn>
                <a:cxn ang="0">
                  <a:pos x="156" y="135"/>
                </a:cxn>
                <a:cxn ang="0">
                  <a:pos x="100" y="181"/>
                </a:cxn>
                <a:cxn ang="0">
                  <a:pos x="63" y="234"/>
                </a:cxn>
                <a:cxn ang="0">
                  <a:pos x="44" y="278"/>
                </a:cxn>
                <a:cxn ang="0">
                  <a:pos x="44" y="315"/>
                </a:cxn>
                <a:cxn ang="0">
                  <a:pos x="67" y="355"/>
                </a:cxn>
                <a:cxn ang="0">
                  <a:pos x="125" y="373"/>
                </a:cxn>
                <a:cxn ang="0">
                  <a:pos x="171" y="377"/>
                </a:cxn>
                <a:cxn ang="0">
                  <a:pos x="241" y="373"/>
                </a:cxn>
                <a:cxn ang="0">
                  <a:pos x="329" y="349"/>
                </a:cxn>
                <a:cxn ang="0">
                  <a:pos x="386" y="296"/>
                </a:cxn>
                <a:cxn ang="0">
                  <a:pos x="422" y="256"/>
                </a:cxn>
                <a:cxn ang="0">
                  <a:pos x="411" y="215"/>
                </a:cxn>
                <a:cxn ang="0">
                  <a:pos x="415" y="191"/>
                </a:cxn>
                <a:cxn ang="0">
                  <a:pos x="453" y="206"/>
                </a:cxn>
                <a:cxn ang="0">
                  <a:pos x="493" y="206"/>
                </a:cxn>
                <a:cxn ang="0">
                  <a:pos x="523" y="181"/>
                </a:cxn>
                <a:cxn ang="0">
                  <a:pos x="542" y="162"/>
                </a:cxn>
                <a:cxn ang="0">
                  <a:pos x="554" y="166"/>
                </a:cxn>
                <a:cxn ang="0">
                  <a:pos x="556" y="178"/>
                </a:cxn>
                <a:cxn ang="0">
                  <a:pos x="544" y="215"/>
                </a:cxn>
                <a:cxn ang="0">
                  <a:pos x="544" y="249"/>
                </a:cxn>
                <a:cxn ang="0">
                  <a:pos x="529" y="274"/>
                </a:cxn>
                <a:cxn ang="0">
                  <a:pos x="493" y="293"/>
                </a:cxn>
                <a:cxn ang="0">
                  <a:pos x="462" y="293"/>
                </a:cxn>
                <a:cxn ang="0">
                  <a:pos x="428" y="296"/>
                </a:cxn>
                <a:cxn ang="0">
                  <a:pos x="361" y="352"/>
                </a:cxn>
                <a:cxn ang="0">
                  <a:pos x="310" y="383"/>
                </a:cxn>
                <a:cxn ang="0">
                  <a:pos x="232" y="405"/>
                </a:cxn>
                <a:cxn ang="0">
                  <a:pos x="149" y="409"/>
                </a:cxn>
                <a:cxn ang="0">
                  <a:pos x="88" y="397"/>
                </a:cxn>
                <a:cxn ang="0">
                  <a:pos x="43" y="380"/>
                </a:cxn>
                <a:cxn ang="0">
                  <a:pos x="11" y="346"/>
                </a:cxn>
                <a:cxn ang="0">
                  <a:pos x="0" y="309"/>
                </a:cxn>
                <a:cxn ang="0">
                  <a:pos x="0" y="253"/>
                </a:cxn>
                <a:cxn ang="0">
                  <a:pos x="19" y="215"/>
                </a:cxn>
                <a:cxn ang="0">
                  <a:pos x="43" y="178"/>
                </a:cxn>
                <a:cxn ang="0">
                  <a:pos x="74" y="137"/>
                </a:cxn>
                <a:cxn ang="0">
                  <a:pos x="121" y="104"/>
                </a:cxn>
                <a:cxn ang="0">
                  <a:pos x="149" y="69"/>
                </a:cxn>
                <a:cxn ang="0">
                  <a:pos x="171" y="38"/>
                </a:cxn>
                <a:cxn ang="0">
                  <a:pos x="196" y="17"/>
                </a:cxn>
              </a:cxnLst>
              <a:rect l="0" t="0" r="r" b="b"/>
              <a:pathLst>
                <a:path w="557" h="410">
                  <a:moveTo>
                    <a:pt x="196" y="17"/>
                  </a:moveTo>
                  <a:lnTo>
                    <a:pt x="245" y="0"/>
                  </a:lnTo>
                  <a:lnTo>
                    <a:pt x="271" y="19"/>
                  </a:lnTo>
                  <a:lnTo>
                    <a:pt x="271" y="63"/>
                  </a:lnTo>
                  <a:lnTo>
                    <a:pt x="228" y="110"/>
                  </a:lnTo>
                  <a:lnTo>
                    <a:pt x="156" y="135"/>
                  </a:lnTo>
                  <a:lnTo>
                    <a:pt x="100" y="181"/>
                  </a:lnTo>
                  <a:lnTo>
                    <a:pt x="63" y="234"/>
                  </a:lnTo>
                  <a:lnTo>
                    <a:pt x="44" y="278"/>
                  </a:lnTo>
                  <a:lnTo>
                    <a:pt x="44" y="315"/>
                  </a:lnTo>
                  <a:lnTo>
                    <a:pt x="67" y="355"/>
                  </a:lnTo>
                  <a:lnTo>
                    <a:pt x="125" y="373"/>
                  </a:lnTo>
                  <a:lnTo>
                    <a:pt x="171" y="377"/>
                  </a:lnTo>
                  <a:lnTo>
                    <a:pt x="241" y="373"/>
                  </a:lnTo>
                  <a:lnTo>
                    <a:pt x="329" y="349"/>
                  </a:lnTo>
                  <a:lnTo>
                    <a:pt x="386" y="296"/>
                  </a:lnTo>
                  <a:lnTo>
                    <a:pt x="422" y="256"/>
                  </a:lnTo>
                  <a:lnTo>
                    <a:pt x="411" y="215"/>
                  </a:lnTo>
                  <a:lnTo>
                    <a:pt x="415" y="191"/>
                  </a:lnTo>
                  <a:lnTo>
                    <a:pt x="453" y="206"/>
                  </a:lnTo>
                  <a:lnTo>
                    <a:pt x="493" y="206"/>
                  </a:lnTo>
                  <a:lnTo>
                    <a:pt x="523" y="181"/>
                  </a:lnTo>
                  <a:lnTo>
                    <a:pt x="542" y="162"/>
                  </a:lnTo>
                  <a:lnTo>
                    <a:pt x="554" y="166"/>
                  </a:lnTo>
                  <a:lnTo>
                    <a:pt x="556" y="178"/>
                  </a:lnTo>
                  <a:lnTo>
                    <a:pt x="544" y="215"/>
                  </a:lnTo>
                  <a:lnTo>
                    <a:pt x="544" y="249"/>
                  </a:lnTo>
                  <a:lnTo>
                    <a:pt x="529" y="274"/>
                  </a:lnTo>
                  <a:lnTo>
                    <a:pt x="493" y="293"/>
                  </a:lnTo>
                  <a:lnTo>
                    <a:pt x="462" y="293"/>
                  </a:lnTo>
                  <a:lnTo>
                    <a:pt x="428" y="296"/>
                  </a:lnTo>
                  <a:lnTo>
                    <a:pt x="361" y="352"/>
                  </a:lnTo>
                  <a:lnTo>
                    <a:pt x="310" y="383"/>
                  </a:lnTo>
                  <a:lnTo>
                    <a:pt x="232" y="405"/>
                  </a:lnTo>
                  <a:lnTo>
                    <a:pt x="149" y="409"/>
                  </a:lnTo>
                  <a:lnTo>
                    <a:pt x="88" y="397"/>
                  </a:lnTo>
                  <a:lnTo>
                    <a:pt x="43" y="380"/>
                  </a:lnTo>
                  <a:lnTo>
                    <a:pt x="11" y="346"/>
                  </a:lnTo>
                  <a:lnTo>
                    <a:pt x="0" y="309"/>
                  </a:lnTo>
                  <a:lnTo>
                    <a:pt x="0" y="253"/>
                  </a:lnTo>
                  <a:lnTo>
                    <a:pt x="19" y="215"/>
                  </a:lnTo>
                  <a:lnTo>
                    <a:pt x="43" y="178"/>
                  </a:lnTo>
                  <a:lnTo>
                    <a:pt x="74" y="137"/>
                  </a:lnTo>
                  <a:lnTo>
                    <a:pt x="121" y="104"/>
                  </a:lnTo>
                  <a:lnTo>
                    <a:pt x="149" y="69"/>
                  </a:lnTo>
                  <a:lnTo>
                    <a:pt x="171" y="38"/>
                  </a:lnTo>
                  <a:lnTo>
                    <a:pt x="196" y="17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4581" name="Freeform 5"/>
            <p:cNvSpPr>
              <a:spLocks/>
            </p:cNvSpPr>
            <p:nvPr/>
          </p:nvSpPr>
          <p:spPr bwMode="auto">
            <a:xfrm>
              <a:off x="397" y="2635"/>
              <a:ext cx="251" cy="581"/>
            </a:xfrm>
            <a:custGeom>
              <a:avLst/>
              <a:gdLst/>
              <a:ahLst/>
              <a:cxnLst>
                <a:cxn ang="0">
                  <a:pos x="19" y="0"/>
                </a:cxn>
                <a:cxn ang="0">
                  <a:pos x="64" y="25"/>
                </a:cxn>
                <a:cxn ang="0">
                  <a:pos x="107" y="97"/>
                </a:cxn>
                <a:cxn ang="0">
                  <a:pos x="137" y="147"/>
                </a:cxn>
                <a:cxn ang="0">
                  <a:pos x="158" y="204"/>
                </a:cxn>
                <a:cxn ang="0">
                  <a:pos x="181" y="260"/>
                </a:cxn>
                <a:cxn ang="0">
                  <a:pos x="199" y="325"/>
                </a:cxn>
                <a:cxn ang="0">
                  <a:pos x="199" y="372"/>
                </a:cxn>
                <a:cxn ang="0">
                  <a:pos x="170" y="409"/>
                </a:cxn>
                <a:cxn ang="0">
                  <a:pos x="151" y="446"/>
                </a:cxn>
                <a:cxn ang="0">
                  <a:pos x="118" y="475"/>
                </a:cxn>
                <a:cxn ang="0">
                  <a:pos x="105" y="501"/>
                </a:cxn>
                <a:cxn ang="0">
                  <a:pos x="120" y="518"/>
                </a:cxn>
                <a:cxn ang="0">
                  <a:pos x="143" y="520"/>
                </a:cxn>
                <a:cxn ang="0">
                  <a:pos x="195" y="526"/>
                </a:cxn>
                <a:cxn ang="0">
                  <a:pos x="232" y="543"/>
                </a:cxn>
                <a:cxn ang="0">
                  <a:pos x="250" y="557"/>
                </a:cxn>
                <a:cxn ang="0">
                  <a:pos x="238" y="575"/>
                </a:cxn>
                <a:cxn ang="0">
                  <a:pos x="206" y="580"/>
                </a:cxn>
                <a:cxn ang="0">
                  <a:pos x="164" y="563"/>
                </a:cxn>
                <a:cxn ang="0">
                  <a:pos x="139" y="549"/>
                </a:cxn>
                <a:cxn ang="0">
                  <a:pos x="86" y="537"/>
                </a:cxn>
                <a:cxn ang="0">
                  <a:pos x="74" y="532"/>
                </a:cxn>
                <a:cxn ang="0">
                  <a:pos x="68" y="514"/>
                </a:cxn>
                <a:cxn ang="0">
                  <a:pos x="76" y="487"/>
                </a:cxn>
                <a:cxn ang="0">
                  <a:pos x="118" y="440"/>
                </a:cxn>
                <a:cxn ang="0">
                  <a:pos x="139" y="409"/>
                </a:cxn>
                <a:cxn ang="0">
                  <a:pos x="164" y="351"/>
                </a:cxn>
                <a:cxn ang="0">
                  <a:pos x="170" y="322"/>
                </a:cxn>
                <a:cxn ang="0">
                  <a:pos x="145" y="247"/>
                </a:cxn>
                <a:cxn ang="0">
                  <a:pos x="99" y="171"/>
                </a:cxn>
                <a:cxn ang="0">
                  <a:pos x="55" y="122"/>
                </a:cxn>
                <a:cxn ang="0">
                  <a:pos x="31" y="85"/>
                </a:cxn>
                <a:cxn ang="0">
                  <a:pos x="6" y="62"/>
                </a:cxn>
                <a:cxn ang="0">
                  <a:pos x="0" y="29"/>
                </a:cxn>
                <a:cxn ang="0">
                  <a:pos x="19" y="0"/>
                </a:cxn>
              </a:cxnLst>
              <a:rect l="0" t="0" r="r" b="b"/>
              <a:pathLst>
                <a:path w="251" h="581">
                  <a:moveTo>
                    <a:pt x="19" y="0"/>
                  </a:moveTo>
                  <a:lnTo>
                    <a:pt x="64" y="25"/>
                  </a:lnTo>
                  <a:lnTo>
                    <a:pt x="107" y="97"/>
                  </a:lnTo>
                  <a:lnTo>
                    <a:pt x="137" y="147"/>
                  </a:lnTo>
                  <a:lnTo>
                    <a:pt x="158" y="204"/>
                  </a:lnTo>
                  <a:lnTo>
                    <a:pt x="181" y="260"/>
                  </a:lnTo>
                  <a:lnTo>
                    <a:pt x="199" y="325"/>
                  </a:lnTo>
                  <a:lnTo>
                    <a:pt x="199" y="372"/>
                  </a:lnTo>
                  <a:lnTo>
                    <a:pt x="170" y="409"/>
                  </a:lnTo>
                  <a:lnTo>
                    <a:pt x="151" y="446"/>
                  </a:lnTo>
                  <a:lnTo>
                    <a:pt x="118" y="475"/>
                  </a:lnTo>
                  <a:lnTo>
                    <a:pt x="105" y="501"/>
                  </a:lnTo>
                  <a:lnTo>
                    <a:pt x="120" y="518"/>
                  </a:lnTo>
                  <a:lnTo>
                    <a:pt x="143" y="520"/>
                  </a:lnTo>
                  <a:lnTo>
                    <a:pt x="195" y="526"/>
                  </a:lnTo>
                  <a:lnTo>
                    <a:pt x="232" y="543"/>
                  </a:lnTo>
                  <a:lnTo>
                    <a:pt x="250" y="557"/>
                  </a:lnTo>
                  <a:lnTo>
                    <a:pt x="238" y="575"/>
                  </a:lnTo>
                  <a:lnTo>
                    <a:pt x="206" y="580"/>
                  </a:lnTo>
                  <a:lnTo>
                    <a:pt x="164" y="563"/>
                  </a:lnTo>
                  <a:lnTo>
                    <a:pt x="139" y="549"/>
                  </a:lnTo>
                  <a:lnTo>
                    <a:pt x="86" y="537"/>
                  </a:lnTo>
                  <a:lnTo>
                    <a:pt x="74" y="532"/>
                  </a:lnTo>
                  <a:lnTo>
                    <a:pt x="68" y="514"/>
                  </a:lnTo>
                  <a:lnTo>
                    <a:pt x="76" y="487"/>
                  </a:lnTo>
                  <a:lnTo>
                    <a:pt x="118" y="440"/>
                  </a:lnTo>
                  <a:lnTo>
                    <a:pt x="139" y="409"/>
                  </a:lnTo>
                  <a:lnTo>
                    <a:pt x="164" y="351"/>
                  </a:lnTo>
                  <a:lnTo>
                    <a:pt x="170" y="322"/>
                  </a:lnTo>
                  <a:lnTo>
                    <a:pt x="145" y="247"/>
                  </a:lnTo>
                  <a:lnTo>
                    <a:pt x="99" y="171"/>
                  </a:lnTo>
                  <a:lnTo>
                    <a:pt x="55" y="122"/>
                  </a:lnTo>
                  <a:lnTo>
                    <a:pt x="31" y="85"/>
                  </a:lnTo>
                  <a:lnTo>
                    <a:pt x="6" y="62"/>
                  </a:lnTo>
                  <a:lnTo>
                    <a:pt x="0" y="29"/>
                  </a:lnTo>
                  <a:lnTo>
                    <a:pt x="19" y="0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4582" name="Freeform 6"/>
            <p:cNvSpPr>
              <a:spLocks/>
            </p:cNvSpPr>
            <p:nvPr/>
          </p:nvSpPr>
          <p:spPr bwMode="auto">
            <a:xfrm>
              <a:off x="136" y="2631"/>
              <a:ext cx="229" cy="543"/>
            </a:xfrm>
            <a:custGeom>
              <a:avLst/>
              <a:gdLst/>
              <a:ahLst/>
              <a:cxnLst>
                <a:cxn ang="0">
                  <a:pos x="127" y="52"/>
                </a:cxn>
                <a:cxn ang="0">
                  <a:pos x="173" y="7"/>
                </a:cxn>
                <a:cxn ang="0">
                  <a:pos x="224" y="0"/>
                </a:cxn>
                <a:cxn ang="0">
                  <a:pos x="228" y="39"/>
                </a:cxn>
                <a:cxn ang="0">
                  <a:pos x="199" y="69"/>
                </a:cxn>
                <a:cxn ang="0">
                  <a:pos x="154" y="89"/>
                </a:cxn>
                <a:cxn ang="0">
                  <a:pos x="120" y="126"/>
                </a:cxn>
                <a:cxn ang="0">
                  <a:pos x="114" y="175"/>
                </a:cxn>
                <a:cxn ang="0">
                  <a:pos x="120" y="248"/>
                </a:cxn>
                <a:cxn ang="0">
                  <a:pos x="139" y="374"/>
                </a:cxn>
                <a:cxn ang="0">
                  <a:pos x="161" y="453"/>
                </a:cxn>
                <a:cxn ang="0">
                  <a:pos x="184" y="509"/>
                </a:cxn>
                <a:cxn ang="0">
                  <a:pos x="180" y="535"/>
                </a:cxn>
                <a:cxn ang="0">
                  <a:pos x="154" y="540"/>
                </a:cxn>
                <a:cxn ang="0">
                  <a:pos x="110" y="527"/>
                </a:cxn>
                <a:cxn ang="0">
                  <a:pos x="59" y="527"/>
                </a:cxn>
                <a:cxn ang="0">
                  <a:pos x="32" y="542"/>
                </a:cxn>
                <a:cxn ang="0">
                  <a:pos x="6" y="535"/>
                </a:cxn>
                <a:cxn ang="0">
                  <a:pos x="0" y="504"/>
                </a:cxn>
                <a:cxn ang="0">
                  <a:pos x="26" y="498"/>
                </a:cxn>
                <a:cxn ang="0">
                  <a:pos x="76" y="498"/>
                </a:cxn>
                <a:cxn ang="0">
                  <a:pos x="152" y="515"/>
                </a:cxn>
                <a:cxn ang="0">
                  <a:pos x="154" y="509"/>
                </a:cxn>
                <a:cxn ang="0">
                  <a:pos x="148" y="484"/>
                </a:cxn>
                <a:cxn ang="0">
                  <a:pos x="120" y="391"/>
                </a:cxn>
                <a:cxn ang="0">
                  <a:pos x="108" y="316"/>
                </a:cxn>
                <a:cxn ang="0">
                  <a:pos x="89" y="225"/>
                </a:cxn>
                <a:cxn ang="0">
                  <a:pos x="89" y="161"/>
                </a:cxn>
                <a:cxn ang="0">
                  <a:pos x="91" y="112"/>
                </a:cxn>
                <a:cxn ang="0">
                  <a:pos x="101" y="76"/>
                </a:cxn>
                <a:cxn ang="0">
                  <a:pos x="127" y="52"/>
                </a:cxn>
              </a:cxnLst>
              <a:rect l="0" t="0" r="r" b="b"/>
              <a:pathLst>
                <a:path w="229" h="543">
                  <a:moveTo>
                    <a:pt x="127" y="52"/>
                  </a:moveTo>
                  <a:lnTo>
                    <a:pt x="173" y="7"/>
                  </a:lnTo>
                  <a:lnTo>
                    <a:pt x="224" y="0"/>
                  </a:lnTo>
                  <a:lnTo>
                    <a:pt x="228" y="39"/>
                  </a:lnTo>
                  <a:lnTo>
                    <a:pt x="199" y="69"/>
                  </a:lnTo>
                  <a:lnTo>
                    <a:pt x="154" y="89"/>
                  </a:lnTo>
                  <a:lnTo>
                    <a:pt x="120" y="126"/>
                  </a:lnTo>
                  <a:lnTo>
                    <a:pt x="114" y="175"/>
                  </a:lnTo>
                  <a:lnTo>
                    <a:pt x="120" y="248"/>
                  </a:lnTo>
                  <a:lnTo>
                    <a:pt x="139" y="374"/>
                  </a:lnTo>
                  <a:lnTo>
                    <a:pt x="161" y="453"/>
                  </a:lnTo>
                  <a:lnTo>
                    <a:pt x="184" y="509"/>
                  </a:lnTo>
                  <a:lnTo>
                    <a:pt x="180" y="535"/>
                  </a:lnTo>
                  <a:lnTo>
                    <a:pt x="154" y="540"/>
                  </a:lnTo>
                  <a:lnTo>
                    <a:pt x="110" y="527"/>
                  </a:lnTo>
                  <a:lnTo>
                    <a:pt x="59" y="527"/>
                  </a:lnTo>
                  <a:lnTo>
                    <a:pt x="32" y="542"/>
                  </a:lnTo>
                  <a:lnTo>
                    <a:pt x="6" y="535"/>
                  </a:lnTo>
                  <a:lnTo>
                    <a:pt x="0" y="504"/>
                  </a:lnTo>
                  <a:lnTo>
                    <a:pt x="26" y="498"/>
                  </a:lnTo>
                  <a:lnTo>
                    <a:pt x="76" y="498"/>
                  </a:lnTo>
                  <a:lnTo>
                    <a:pt x="152" y="515"/>
                  </a:lnTo>
                  <a:lnTo>
                    <a:pt x="154" y="509"/>
                  </a:lnTo>
                  <a:lnTo>
                    <a:pt x="148" y="484"/>
                  </a:lnTo>
                  <a:lnTo>
                    <a:pt x="120" y="391"/>
                  </a:lnTo>
                  <a:lnTo>
                    <a:pt x="108" y="316"/>
                  </a:lnTo>
                  <a:lnTo>
                    <a:pt x="89" y="225"/>
                  </a:lnTo>
                  <a:lnTo>
                    <a:pt x="89" y="161"/>
                  </a:lnTo>
                  <a:lnTo>
                    <a:pt x="91" y="112"/>
                  </a:lnTo>
                  <a:lnTo>
                    <a:pt x="101" y="76"/>
                  </a:lnTo>
                  <a:lnTo>
                    <a:pt x="127" y="52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4583" name="Freeform 7"/>
            <p:cNvSpPr>
              <a:spLocks/>
            </p:cNvSpPr>
            <p:nvPr/>
          </p:nvSpPr>
          <p:spPr bwMode="auto">
            <a:xfrm>
              <a:off x="359" y="1824"/>
              <a:ext cx="269" cy="293"/>
            </a:xfrm>
            <a:custGeom>
              <a:avLst/>
              <a:gdLst/>
              <a:ahLst/>
              <a:cxnLst>
                <a:cxn ang="0">
                  <a:pos x="0" y="261"/>
                </a:cxn>
                <a:cxn ang="0">
                  <a:pos x="0" y="196"/>
                </a:cxn>
                <a:cxn ang="0">
                  <a:pos x="13" y="124"/>
                </a:cxn>
                <a:cxn ang="0">
                  <a:pos x="44" y="66"/>
                </a:cxn>
                <a:cxn ang="0">
                  <a:pos x="85" y="31"/>
                </a:cxn>
                <a:cxn ang="0">
                  <a:pos x="129" y="4"/>
                </a:cxn>
                <a:cxn ang="0">
                  <a:pos x="167" y="0"/>
                </a:cxn>
                <a:cxn ang="0">
                  <a:pos x="209" y="11"/>
                </a:cxn>
                <a:cxn ang="0">
                  <a:pos x="228" y="35"/>
                </a:cxn>
                <a:cxn ang="0">
                  <a:pos x="241" y="66"/>
                </a:cxn>
                <a:cxn ang="0">
                  <a:pos x="237" y="99"/>
                </a:cxn>
                <a:cxn ang="0">
                  <a:pos x="230" y="136"/>
                </a:cxn>
                <a:cxn ang="0">
                  <a:pos x="209" y="167"/>
                </a:cxn>
                <a:cxn ang="0">
                  <a:pos x="268" y="241"/>
                </a:cxn>
                <a:cxn ang="0">
                  <a:pos x="260" y="259"/>
                </a:cxn>
                <a:cxn ang="0">
                  <a:pos x="192" y="202"/>
                </a:cxn>
                <a:cxn ang="0">
                  <a:pos x="155" y="247"/>
                </a:cxn>
                <a:cxn ang="0">
                  <a:pos x="114" y="278"/>
                </a:cxn>
                <a:cxn ang="0">
                  <a:pos x="72" y="292"/>
                </a:cxn>
                <a:cxn ang="0">
                  <a:pos x="38" y="292"/>
                </a:cxn>
                <a:cxn ang="0">
                  <a:pos x="13" y="279"/>
                </a:cxn>
                <a:cxn ang="0">
                  <a:pos x="0" y="261"/>
                </a:cxn>
              </a:cxnLst>
              <a:rect l="0" t="0" r="r" b="b"/>
              <a:pathLst>
                <a:path w="269" h="293">
                  <a:moveTo>
                    <a:pt x="0" y="261"/>
                  </a:moveTo>
                  <a:lnTo>
                    <a:pt x="0" y="196"/>
                  </a:lnTo>
                  <a:lnTo>
                    <a:pt x="13" y="124"/>
                  </a:lnTo>
                  <a:lnTo>
                    <a:pt x="44" y="66"/>
                  </a:lnTo>
                  <a:lnTo>
                    <a:pt x="85" y="31"/>
                  </a:lnTo>
                  <a:lnTo>
                    <a:pt x="129" y="4"/>
                  </a:lnTo>
                  <a:lnTo>
                    <a:pt x="167" y="0"/>
                  </a:lnTo>
                  <a:lnTo>
                    <a:pt x="209" y="11"/>
                  </a:lnTo>
                  <a:lnTo>
                    <a:pt x="228" y="35"/>
                  </a:lnTo>
                  <a:lnTo>
                    <a:pt x="241" y="66"/>
                  </a:lnTo>
                  <a:lnTo>
                    <a:pt x="237" y="99"/>
                  </a:lnTo>
                  <a:lnTo>
                    <a:pt x="230" y="136"/>
                  </a:lnTo>
                  <a:lnTo>
                    <a:pt x="209" y="167"/>
                  </a:lnTo>
                  <a:lnTo>
                    <a:pt x="268" y="241"/>
                  </a:lnTo>
                  <a:lnTo>
                    <a:pt x="260" y="259"/>
                  </a:lnTo>
                  <a:lnTo>
                    <a:pt x="192" y="202"/>
                  </a:lnTo>
                  <a:lnTo>
                    <a:pt x="155" y="247"/>
                  </a:lnTo>
                  <a:lnTo>
                    <a:pt x="114" y="278"/>
                  </a:lnTo>
                  <a:lnTo>
                    <a:pt x="72" y="292"/>
                  </a:lnTo>
                  <a:lnTo>
                    <a:pt x="38" y="292"/>
                  </a:lnTo>
                  <a:lnTo>
                    <a:pt x="13" y="279"/>
                  </a:lnTo>
                  <a:lnTo>
                    <a:pt x="0" y="261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grpSp>
          <p:nvGrpSpPr>
            <p:cNvPr id="24586" name="Group 10"/>
            <p:cNvGrpSpPr>
              <a:grpSpLocks/>
            </p:cNvGrpSpPr>
            <p:nvPr/>
          </p:nvGrpSpPr>
          <p:grpSpPr bwMode="auto">
            <a:xfrm>
              <a:off x="459" y="2041"/>
              <a:ext cx="628" cy="376"/>
              <a:chOff x="459" y="2041"/>
              <a:chExt cx="628" cy="376"/>
            </a:xfrm>
          </p:grpSpPr>
          <p:sp>
            <p:nvSpPr>
              <p:cNvPr id="24584" name="Freeform 8"/>
              <p:cNvSpPr>
                <a:spLocks/>
              </p:cNvSpPr>
              <p:nvPr/>
            </p:nvSpPr>
            <p:spPr bwMode="auto">
              <a:xfrm>
                <a:off x="459" y="2041"/>
                <a:ext cx="601" cy="350"/>
              </a:xfrm>
              <a:custGeom>
                <a:avLst/>
                <a:gdLst/>
                <a:ahLst/>
                <a:cxnLst>
                  <a:cxn ang="0">
                    <a:pos x="579" y="97"/>
                  </a:cxn>
                  <a:cxn ang="0">
                    <a:pos x="512" y="100"/>
                  </a:cxn>
                  <a:cxn ang="0">
                    <a:pos x="414" y="103"/>
                  </a:cxn>
                  <a:cxn ang="0">
                    <a:pos x="315" y="103"/>
                  </a:cxn>
                  <a:cxn ang="0">
                    <a:pos x="221" y="97"/>
                  </a:cxn>
                  <a:cxn ang="0">
                    <a:pos x="202" y="93"/>
                  </a:cxn>
                  <a:cxn ang="0">
                    <a:pos x="183" y="86"/>
                  </a:cxn>
                  <a:cxn ang="0">
                    <a:pos x="167" y="76"/>
                  </a:cxn>
                  <a:cxn ang="0">
                    <a:pos x="136" y="53"/>
                  </a:cxn>
                  <a:cxn ang="0">
                    <a:pos x="105" y="30"/>
                  </a:cxn>
                  <a:cxn ang="0">
                    <a:pos x="90" y="16"/>
                  </a:cxn>
                  <a:cxn ang="0">
                    <a:pos x="88" y="7"/>
                  </a:cxn>
                  <a:cxn ang="0">
                    <a:pos x="86" y="2"/>
                  </a:cxn>
                  <a:cxn ang="0">
                    <a:pos x="83" y="0"/>
                  </a:cxn>
                  <a:cxn ang="0">
                    <a:pos x="78" y="2"/>
                  </a:cxn>
                  <a:cxn ang="0">
                    <a:pos x="74" y="7"/>
                  </a:cxn>
                  <a:cxn ang="0">
                    <a:pos x="69" y="19"/>
                  </a:cxn>
                  <a:cxn ang="0">
                    <a:pos x="64" y="34"/>
                  </a:cxn>
                  <a:cxn ang="0">
                    <a:pos x="62" y="43"/>
                  </a:cxn>
                  <a:cxn ang="0">
                    <a:pos x="62" y="48"/>
                  </a:cxn>
                  <a:cxn ang="0">
                    <a:pos x="63" y="50"/>
                  </a:cxn>
                  <a:cxn ang="0">
                    <a:pos x="62" y="53"/>
                  </a:cxn>
                  <a:cxn ang="0">
                    <a:pos x="57" y="57"/>
                  </a:cxn>
                  <a:cxn ang="0">
                    <a:pos x="49" y="64"/>
                  </a:cxn>
                  <a:cxn ang="0">
                    <a:pos x="46" y="75"/>
                  </a:cxn>
                  <a:cxn ang="0">
                    <a:pos x="42" y="84"/>
                  </a:cxn>
                  <a:cxn ang="0">
                    <a:pos x="30" y="93"/>
                  </a:cxn>
                  <a:cxn ang="0">
                    <a:pos x="10" y="105"/>
                  </a:cxn>
                  <a:cxn ang="0">
                    <a:pos x="1" y="109"/>
                  </a:cxn>
                  <a:cxn ang="0">
                    <a:pos x="9" y="112"/>
                  </a:cxn>
                  <a:cxn ang="0">
                    <a:pos x="21" y="115"/>
                  </a:cxn>
                  <a:cxn ang="0">
                    <a:pos x="30" y="117"/>
                  </a:cxn>
                  <a:cxn ang="0">
                    <a:pos x="34" y="118"/>
                  </a:cxn>
                  <a:cxn ang="0">
                    <a:pos x="32" y="115"/>
                  </a:cxn>
                  <a:cxn ang="0">
                    <a:pos x="35" y="113"/>
                  </a:cxn>
                  <a:cxn ang="0">
                    <a:pos x="43" y="112"/>
                  </a:cxn>
                  <a:cxn ang="0">
                    <a:pos x="55" y="111"/>
                  </a:cxn>
                  <a:cxn ang="0">
                    <a:pos x="71" y="112"/>
                  </a:cxn>
                  <a:cxn ang="0">
                    <a:pos x="95" y="113"/>
                  </a:cxn>
                  <a:cxn ang="0">
                    <a:pos x="125" y="116"/>
                  </a:cxn>
                  <a:cxn ang="0">
                    <a:pos x="165" y="120"/>
                  </a:cxn>
                  <a:cxn ang="0">
                    <a:pos x="193" y="123"/>
                  </a:cxn>
                  <a:cxn ang="0">
                    <a:pos x="203" y="128"/>
                  </a:cxn>
                  <a:cxn ang="0">
                    <a:pos x="218" y="137"/>
                  </a:cxn>
                  <a:cxn ang="0">
                    <a:pos x="228" y="142"/>
                  </a:cxn>
                  <a:cxn ang="0">
                    <a:pos x="283" y="181"/>
                  </a:cxn>
                  <a:cxn ang="0">
                    <a:pos x="287" y="185"/>
                  </a:cxn>
                  <a:cxn ang="0">
                    <a:pos x="288" y="195"/>
                  </a:cxn>
                  <a:cxn ang="0">
                    <a:pos x="296" y="208"/>
                  </a:cxn>
                  <a:cxn ang="0">
                    <a:pos x="311" y="221"/>
                  </a:cxn>
                  <a:cxn ang="0">
                    <a:pos x="321" y="236"/>
                  </a:cxn>
                  <a:cxn ang="0">
                    <a:pos x="327" y="250"/>
                  </a:cxn>
                  <a:cxn ang="0">
                    <a:pos x="336" y="260"/>
                  </a:cxn>
                  <a:cxn ang="0">
                    <a:pos x="341" y="274"/>
                  </a:cxn>
                  <a:cxn ang="0">
                    <a:pos x="345" y="297"/>
                  </a:cxn>
                  <a:cxn ang="0">
                    <a:pos x="350" y="320"/>
                  </a:cxn>
                  <a:cxn ang="0">
                    <a:pos x="359" y="341"/>
                  </a:cxn>
                </a:cxnLst>
                <a:rect l="0" t="0" r="r" b="b"/>
                <a:pathLst>
                  <a:path w="601" h="350">
                    <a:moveTo>
                      <a:pt x="600" y="97"/>
                    </a:moveTo>
                    <a:lnTo>
                      <a:pt x="579" y="97"/>
                    </a:lnTo>
                    <a:lnTo>
                      <a:pt x="558" y="99"/>
                    </a:lnTo>
                    <a:lnTo>
                      <a:pt x="512" y="100"/>
                    </a:lnTo>
                    <a:lnTo>
                      <a:pt x="464" y="102"/>
                    </a:lnTo>
                    <a:lnTo>
                      <a:pt x="414" y="103"/>
                    </a:lnTo>
                    <a:lnTo>
                      <a:pt x="364" y="104"/>
                    </a:lnTo>
                    <a:lnTo>
                      <a:pt x="315" y="103"/>
                    </a:lnTo>
                    <a:lnTo>
                      <a:pt x="266" y="101"/>
                    </a:lnTo>
                    <a:lnTo>
                      <a:pt x="221" y="97"/>
                    </a:lnTo>
                    <a:lnTo>
                      <a:pt x="211" y="95"/>
                    </a:lnTo>
                    <a:lnTo>
                      <a:pt x="202" y="93"/>
                    </a:lnTo>
                    <a:lnTo>
                      <a:pt x="193" y="90"/>
                    </a:lnTo>
                    <a:lnTo>
                      <a:pt x="183" y="86"/>
                    </a:lnTo>
                    <a:lnTo>
                      <a:pt x="175" y="81"/>
                    </a:lnTo>
                    <a:lnTo>
                      <a:pt x="167" y="76"/>
                    </a:lnTo>
                    <a:lnTo>
                      <a:pt x="151" y="65"/>
                    </a:lnTo>
                    <a:lnTo>
                      <a:pt x="136" y="53"/>
                    </a:lnTo>
                    <a:lnTo>
                      <a:pt x="121" y="41"/>
                    </a:lnTo>
                    <a:lnTo>
                      <a:pt x="105" y="30"/>
                    </a:lnTo>
                    <a:lnTo>
                      <a:pt x="90" y="19"/>
                    </a:lnTo>
                    <a:lnTo>
                      <a:pt x="90" y="16"/>
                    </a:lnTo>
                    <a:lnTo>
                      <a:pt x="90" y="13"/>
                    </a:lnTo>
                    <a:lnTo>
                      <a:pt x="88" y="7"/>
                    </a:lnTo>
                    <a:lnTo>
                      <a:pt x="87" y="4"/>
                    </a:lnTo>
                    <a:lnTo>
                      <a:pt x="86" y="2"/>
                    </a:lnTo>
                    <a:lnTo>
                      <a:pt x="85" y="1"/>
                    </a:lnTo>
                    <a:lnTo>
                      <a:pt x="83" y="0"/>
                    </a:lnTo>
                    <a:lnTo>
                      <a:pt x="81" y="1"/>
                    </a:lnTo>
                    <a:lnTo>
                      <a:pt x="78" y="2"/>
                    </a:lnTo>
                    <a:lnTo>
                      <a:pt x="77" y="4"/>
                    </a:lnTo>
                    <a:lnTo>
                      <a:pt x="74" y="7"/>
                    </a:lnTo>
                    <a:lnTo>
                      <a:pt x="71" y="13"/>
                    </a:lnTo>
                    <a:lnTo>
                      <a:pt x="69" y="19"/>
                    </a:lnTo>
                    <a:lnTo>
                      <a:pt x="66" y="27"/>
                    </a:lnTo>
                    <a:lnTo>
                      <a:pt x="64" y="34"/>
                    </a:lnTo>
                    <a:lnTo>
                      <a:pt x="63" y="39"/>
                    </a:lnTo>
                    <a:lnTo>
                      <a:pt x="62" y="43"/>
                    </a:lnTo>
                    <a:lnTo>
                      <a:pt x="62" y="46"/>
                    </a:lnTo>
                    <a:lnTo>
                      <a:pt x="62" y="48"/>
                    </a:lnTo>
                    <a:lnTo>
                      <a:pt x="63" y="49"/>
                    </a:lnTo>
                    <a:lnTo>
                      <a:pt x="63" y="50"/>
                    </a:lnTo>
                    <a:lnTo>
                      <a:pt x="63" y="51"/>
                    </a:lnTo>
                    <a:lnTo>
                      <a:pt x="62" y="53"/>
                    </a:lnTo>
                    <a:lnTo>
                      <a:pt x="59" y="54"/>
                    </a:lnTo>
                    <a:lnTo>
                      <a:pt x="57" y="57"/>
                    </a:lnTo>
                    <a:lnTo>
                      <a:pt x="53" y="60"/>
                    </a:lnTo>
                    <a:lnTo>
                      <a:pt x="49" y="64"/>
                    </a:lnTo>
                    <a:lnTo>
                      <a:pt x="48" y="69"/>
                    </a:lnTo>
                    <a:lnTo>
                      <a:pt x="46" y="75"/>
                    </a:lnTo>
                    <a:lnTo>
                      <a:pt x="45" y="80"/>
                    </a:lnTo>
                    <a:lnTo>
                      <a:pt x="42" y="84"/>
                    </a:lnTo>
                    <a:lnTo>
                      <a:pt x="37" y="88"/>
                    </a:lnTo>
                    <a:lnTo>
                      <a:pt x="30" y="93"/>
                    </a:lnTo>
                    <a:lnTo>
                      <a:pt x="16" y="101"/>
                    </a:lnTo>
                    <a:lnTo>
                      <a:pt x="10" y="105"/>
                    </a:lnTo>
                    <a:lnTo>
                      <a:pt x="6" y="108"/>
                    </a:lnTo>
                    <a:lnTo>
                      <a:pt x="1" y="109"/>
                    </a:lnTo>
                    <a:lnTo>
                      <a:pt x="0" y="110"/>
                    </a:lnTo>
                    <a:lnTo>
                      <a:pt x="9" y="112"/>
                    </a:lnTo>
                    <a:lnTo>
                      <a:pt x="15" y="114"/>
                    </a:lnTo>
                    <a:lnTo>
                      <a:pt x="21" y="115"/>
                    </a:lnTo>
                    <a:lnTo>
                      <a:pt x="25" y="116"/>
                    </a:lnTo>
                    <a:lnTo>
                      <a:pt x="30" y="117"/>
                    </a:lnTo>
                    <a:lnTo>
                      <a:pt x="34" y="118"/>
                    </a:lnTo>
                    <a:lnTo>
                      <a:pt x="34" y="118"/>
                    </a:lnTo>
                    <a:lnTo>
                      <a:pt x="34" y="116"/>
                    </a:lnTo>
                    <a:lnTo>
                      <a:pt x="32" y="115"/>
                    </a:lnTo>
                    <a:lnTo>
                      <a:pt x="32" y="114"/>
                    </a:lnTo>
                    <a:lnTo>
                      <a:pt x="35" y="113"/>
                    </a:lnTo>
                    <a:lnTo>
                      <a:pt x="40" y="112"/>
                    </a:lnTo>
                    <a:lnTo>
                      <a:pt x="43" y="112"/>
                    </a:lnTo>
                    <a:lnTo>
                      <a:pt x="49" y="111"/>
                    </a:lnTo>
                    <a:lnTo>
                      <a:pt x="55" y="111"/>
                    </a:lnTo>
                    <a:lnTo>
                      <a:pt x="63" y="111"/>
                    </a:lnTo>
                    <a:lnTo>
                      <a:pt x="71" y="112"/>
                    </a:lnTo>
                    <a:lnTo>
                      <a:pt x="82" y="113"/>
                    </a:lnTo>
                    <a:lnTo>
                      <a:pt x="95" y="113"/>
                    </a:lnTo>
                    <a:lnTo>
                      <a:pt x="109" y="114"/>
                    </a:lnTo>
                    <a:lnTo>
                      <a:pt x="125" y="116"/>
                    </a:lnTo>
                    <a:lnTo>
                      <a:pt x="143" y="118"/>
                    </a:lnTo>
                    <a:lnTo>
                      <a:pt x="165" y="120"/>
                    </a:lnTo>
                    <a:lnTo>
                      <a:pt x="188" y="122"/>
                    </a:lnTo>
                    <a:lnTo>
                      <a:pt x="193" y="123"/>
                    </a:lnTo>
                    <a:lnTo>
                      <a:pt x="197" y="125"/>
                    </a:lnTo>
                    <a:lnTo>
                      <a:pt x="203" y="128"/>
                    </a:lnTo>
                    <a:lnTo>
                      <a:pt x="208" y="131"/>
                    </a:lnTo>
                    <a:lnTo>
                      <a:pt x="218" y="137"/>
                    </a:lnTo>
                    <a:lnTo>
                      <a:pt x="223" y="140"/>
                    </a:lnTo>
                    <a:lnTo>
                      <a:pt x="228" y="142"/>
                    </a:lnTo>
                    <a:lnTo>
                      <a:pt x="255" y="162"/>
                    </a:lnTo>
                    <a:lnTo>
                      <a:pt x="283" y="181"/>
                    </a:lnTo>
                    <a:lnTo>
                      <a:pt x="285" y="183"/>
                    </a:lnTo>
                    <a:lnTo>
                      <a:pt x="287" y="185"/>
                    </a:lnTo>
                    <a:lnTo>
                      <a:pt x="287" y="190"/>
                    </a:lnTo>
                    <a:lnTo>
                      <a:pt x="288" y="195"/>
                    </a:lnTo>
                    <a:lnTo>
                      <a:pt x="290" y="200"/>
                    </a:lnTo>
                    <a:lnTo>
                      <a:pt x="296" y="208"/>
                    </a:lnTo>
                    <a:lnTo>
                      <a:pt x="304" y="214"/>
                    </a:lnTo>
                    <a:lnTo>
                      <a:pt x="311" y="221"/>
                    </a:lnTo>
                    <a:lnTo>
                      <a:pt x="318" y="227"/>
                    </a:lnTo>
                    <a:lnTo>
                      <a:pt x="321" y="236"/>
                    </a:lnTo>
                    <a:lnTo>
                      <a:pt x="324" y="246"/>
                    </a:lnTo>
                    <a:lnTo>
                      <a:pt x="327" y="250"/>
                    </a:lnTo>
                    <a:lnTo>
                      <a:pt x="332" y="255"/>
                    </a:lnTo>
                    <a:lnTo>
                      <a:pt x="336" y="260"/>
                    </a:lnTo>
                    <a:lnTo>
                      <a:pt x="338" y="265"/>
                    </a:lnTo>
                    <a:lnTo>
                      <a:pt x="341" y="274"/>
                    </a:lnTo>
                    <a:lnTo>
                      <a:pt x="344" y="286"/>
                    </a:lnTo>
                    <a:lnTo>
                      <a:pt x="345" y="297"/>
                    </a:lnTo>
                    <a:lnTo>
                      <a:pt x="347" y="309"/>
                    </a:lnTo>
                    <a:lnTo>
                      <a:pt x="350" y="320"/>
                    </a:lnTo>
                    <a:lnTo>
                      <a:pt x="353" y="331"/>
                    </a:lnTo>
                    <a:lnTo>
                      <a:pt x="359" y="341"/>
                    </a:lnTo>
                    <a:lnTo>
                      <a:pt x="366" y="349"/>
                    </a:lnTo>
                  </a:path>
                </a:pathLst>
              </a:custGeom>
              <a:solidFill>
                <a:srgbClr val="FF00FF"/>
              </a:solidFill>
              <a:ln w="127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24585" name="Freeform 9"/>
              <p:cNvSpPr>
                <a:spLocks/>
              </p:cNvSpPr>
              <p:nvPr/>
            </p:nvSpPr>
            <p:spPr bwMode="auto">
              <a:xfrm>
                <a:off x="811" y="2138"/>
                <a:ext cx="276" cy="279"/>
              </a:xfrm>
              <a:custGeom>
                <a:avLst/>
                <a:gdLst/>
                <a:ahLst/>
                <a:cxnLst>
                  <a:cxn ang="0">
                    <a:pos x="167" y="61"/>
                  </a:cxn>
                  <a:cxn ang="0">
                    <a:pos x="172" y="45"/>
                  </a:cxn>
                  <a:cxn ang="0">
                    <a:pos x="183" y="32"/>
                  </a:cxn>
                  <a:cxn ang="0">
                    <a:pos x="209" y="18"/>
                  </a:cxn>
                  <a:cxn ang="0">
                    <a:pos x="245" y="5"/>
                  </a:cxn>
                  <a:cxn ang="0">
                    <a:pos x="266" y="21"/>
                  </a:cxn>
                  <a:cxn ang="0">
                    <a:pos x="275" y="54"/>
                  </a:cxn>
                  <a:cxn ang="0">
                    <a:pos x="274" y="89"/>
                  </a:cxn>
                  <a:cxn ang="0">
                    <a:pos x="267" y="125"/>
                  </a:cxn>
                  <a:cxn ang="0">
                    <a:pos x="248" y="181"/>
                  </a:cxn>
                  <a:cxn ang="0">
                    <a:pos x="244" y="185"/>
                  </a:cxn>
                  <a:cxn ang="0">
                    <a:pos x="227" y="197"/>
                  </a:cxn>
                  <a:cxn ang="0">
                    <a:pos x="203" y="212"/>
                  </a:cxn>
                  <a:cxn ang="0">
                    <a:pos x="170" y="229"/>
                  </a:cxn>
                  <a:cxn ang="0">
                    <a:pos x="154" y="238"/>
                  </a:cxn>
                  <a:cxn ang="0">
                    <a:pos x="140" y="248"/>
                  </a:cxn>
                  <a:cxn ang="0">
                    <a:pos x="118" y="261"/>
                  </a:cxn>
                  <a:cxn ang="0">
                    <a:pos x="82" y="271"/>
                  </a:cxn>
                  <a:cxn ang="0">
                    <a:pos x="44" y="275"/>
                  </a:cxn>
                  <a:cxn ang="0">
                    <a:pos x="20" y="267"/>
                  </a:cxn>
                  <a:cxn ang="0">
                    <a:pos x="6" y="253"/>
                  </a:cxn>
                  <a:cxn ang="0">
                    <a:pos x="0" y="239"/>
                  </a:cxn>
                  <a:cxn ang="0">
                    <a:pos x="8" y="203"/>
                  </a:cxn>
                  <a:cxn ang="0">
                    <a:pos x="16" y="176"/>
                  </a:cxn>
                  <a:cxn ang="0">
                    <a:pos x="28" y="156"/>
                  </a:cxn>
                  <a:cxn ang="0">
                    <a:pos x="41" y="138"/>
                  </a:cxn>
                  <a:cxn ang="0">
                    <a:pos x="47" y="131"/>
                  </a:cxn>
                  <a:cxn ang="0">
                    <a:pos x="49" y="128"/>
                  </a:cxn>
                  <a:cxn ang="0">
                    <a:pos x="53" y="118"/>
                  </a:cxn>
                  <a:cxn ang="0">
                    <a:pos x="66" y="89"/>
                  </a:cxn>
                  <a:cxn ang="0">
                    <a:pos x="72" y="78"/>
                  </a:cxn>
                  <a:cxn ang="0">
                    <a:pos x="76" y="71"/>
                  </a:cxn>
                  <a:cxn ang="0">
                    <a:pos x="85" y="67"/>
                  </a:cxn>
                  <a:cxn ang="0">
                    <a:pos x="102" y="61"/>
                  </a:cxn>
                  <a:cxn ang="0">
                    <a:pos x="117" y="52"/>
                  </a:cxn>
                  <a:cxn ang="0">
                    <a:pos x="133" y="47"/>
                  </a:cxn>
                  <a:cxn ang="0">
                    <a:pos x="159" y="42"/>
                  </a:cxn>
                  <a:cxn ang="0">
                    <a:pos x="168" y="40"/>
                  </a:cxn>
                  <a:cxn ang="0">
                    <a:pos x="172" y="39"/>
                  </a:cxn>
                  <a:cxn ang="0">
                    <a:pos x="183" y="32"/>
                  </a:cxn>
                  <a:cxn ang="0">
                    <a:pos x="191" y="26"/>
                  </a:cxn>
                  <a:cxn ang="0">
                    <a:pos x="198" y="26"/>
                  </a:cxn>
                  <a:cxn ang="0">
                    <a:pos x="207" y="26"/>
                  </a:cxn>
                </a:cxnLst>
                <a:rect l="0" t="0" r="r" b="b"/>
                <a:pathLst>
                  <a:path w="276" h="279">
                    <a:moveTo>
                      <a:pt x="165" y="78"/>
                    </a:moveTo>
                    <a:lnTo>
                      <a:pt x="167" y="70"/>
                    </a:lnTo>
                    <a:lnTo>
                      <a:pt x="167" y="61"/>
                    </a:lnTo>
                    <a:lnTo>
                      <a:pt x="169" y="53"/>
                    </a:lnTo>
                    <a:lnTo>
                      <a:pt x="170" y="49"/>
                    </a:lnTo>
                    <a:lnTo>
                      <a:pt x="172" y="45"/>
                    </a:lnTo>
                    <a:lnTo>
                      <a:pt x="175" y="40"/>
                    </a:lnTo>
                    <a:lnTo>
                      <a:pt x="179" y="36"/>
                    </a:lnTo>
                    <a:lnTo>
                      <a:pt x="183" y="32"/>
                    </a:lnTo>
                    <a:lnTo>
                      <a:pt x="188" y="29"/>
                    </a:lnTo>
                    <a:lnTo>
                      <a:pt x="198" y="23"/>
                    </a:lnTo>
                    <a:lnTo>
                      <a:pt x="209" y="18"/>
                    </a:lnTo>
                    <a:lnTo>
                      <a:pt x="222" y="14"/>
                    </a:lnTo>
                    <a:lnTo>
                      <a:pt x="233" y="10"/>
                    </a:lnTo>
                    <a:lnTo>
                      <a:pt x="245" y="5"/>
                    </a:lnTo>
                    <a:lnTo>
                      <a:pt x="255" y="0"/>
                    </a:lnTo>
                    <a:lnTo>
                      <a:pt x="262" y="10"/>
                    </a:lnTo>
                    <a:lnTo>
                      <a:pt x="266" y="21"/>
                    </a:lnTo>
                    <a:lnTo>
                      <a:pt x="270" y="32"/>
                    </a:lnTo>
                    <a:lnTo>
                      <a:pt x="273" y="43"/>
                    </a:lnTo>
                    <a:lnTo>
                      <a:pt x="275" y="54"/>
                    </a:lnTo>
                    <a:lnTo>
                      <a:pt x="275" y="66"/>
                    </a:lnTo>
                    <a:lnTo>
                      <a:pt x="275" y="78"/>
                    </a:lnTo>
                    <a:lnTo>
                      <a:pt x="274" y="89"/>
                    </a:lnTo>
                    <a:lnTo>
                      <a:pt x="272" y="101"/>
                    </a:lnTo>
                    <a:lnTo>
                      <a:pt x="270" y="113"/>
                    </a:lnTo>
                    <a:lnTo>
                      <a:pt x="267" y="125"/>
                    </a:lnTo>
                    <a:lnTo>
                      <a:pt x="263" y="136"/>
                    </a:lnTo>
                    <a:lnTo>
                      <a:pt x="256" y="159"/>
                    </a:lnTo>
                    <a:lnTo>
                      <a:pt x="248" y="181"/>
                    </a:lnTo>
                    <a:lnTo>
                      <a:pt x="247" y="182"/>
                    </a:lnTo>
                    <a:lnTo>
                      <a:pt x="246" y="183"/>
                    </a:lnTo>
                    <a:lnTo>
                      <a:pt x="244" y="185"/>
                    </a:lnTo>
                    <a:lnTo>
                      <a:pt x="239" y="188"/>
                    </a:lnTo>
                    <a:lnTo>
                      <a:pt x="233" y="192"/>
                    </a:lnTo>
                    <a:lnTo>
                      <a:pt x="227" y="197"/>
                    </a:lnTo>
                    <a:lnTo>
                      <a:pt x="219" y="202"/>
                    </a:lnTo>
                    <a:lnTo>
                      <a:pt x="211" y="207"/>
                    </a:lnTo>
                    <a:lnTo>
                      <a:pt x="203" y="212"/>
                    </a:lnTo>
                    <a:lnTo>
                      <a:pt x="186" y="221"/>
                    </a:lnTo>
                    <a:lnTo>
                      <a:pt x="178" y="225"/>
                    </a:lnTo>
                    <a:lnTo>
                      <a:pt x="170" y="229"/>
                    </a:lnTo>
                    <a:lnTo>
                      <a:pt x="164" y="233"/>
                    </a:lnTo>
                    <a:lnTo>
                      <a:pt x="158" y="236"/>
                    </a:lnTo>
                    <a:lnTo>
                      <a:pt x="154" y="238"/>
                    </a:lnTo>
                    <a:lnTo>
                      <a:pt x="151" y="239"/>
                    </a:lnTo>
                    <a:lnTo>
                      <a:pt x="145" y="244"/>
                    </a:lnTo>
                    <a:lnTo>
                      <a:pt x="140" y="248"/>
                    </a:lnTo>
                    <a:lnTo>
                      <a:pt x="135" y="252"/>
                    </a:lnTo>
                    <a:lnTo>
                      <a:pt x="129" y="255"/>
                    </a:lnTo>
                    <a:lnTo>
                      <a:pt x="118" y="261"/>
                    </a:lnTo>
                    <a:lnTo>
                      <a:pt x="107" y="265"/>
                    </a:lnTo>
                    <a:lnTo>
                      <a:pt x="95" y="268"/>
                    </a:lnTo>
                    <a:lnTo>
                      <a:pt x="82" y="271"/>
                    </a:lnTo>
                    <a:lnTo>
                      <a:pt x="69" y="275"/>
                    </a:lnTo>
                    <a:lnTo>
                      <a:pt x="55" y="278"/>
                    </a:lnTo>
                    <a:lnTo>
                      <a:pt x="44" y="275"/>
                    </a:lnTo>
                    <a:lnTo>
                      <a:pt x="35" y="273"/>
                    </a:lnTo>
                    <a:lnTo>
                      <a:pt x="27" y="270"/>
                    </a:lnTo>
                    <a:lnTo>
                      <a:pt x="20" y="267"/>
                    </a:lnTo>
                    <a:lnTo>
                      <a:pt x="14" y="262"/>
                    </a:lnTo>
                    <a:lnTo>
                      <a:pt x="8" y="256"/>
                    </a:lnTo>
                    <a:lnTo>
                      <a:pt x="6" y="253"/>
                    </a:lnTo>
                    <a:lnTo>
                      <a:pt x="4" y="249"/>
                    </a:lnTo>
                    <a:lnTo>
                      <a:pt x="2" y="244"/>
                    </a:lnTo>
                    <a:lnTo>
                      <a:pt x="0" y="239"/>
                    </a:lnTo>
                    <a:lnTo>
                      <a:pt x="1" y="231"/>
                    </a:lnTo>
                    <a:lnTo>
                      <a:pt x="3" y="222"/>
                    </a:lnTo>
                    <a:lnTo>
                      <a:pt x="8" y="203"/>
                    </a:lnTo>
                    <a:lnTo>
                      <a:pt x="10" y="194"/>
                    </a:lnTo>
                    <a:lnTo>
                      <a:pt x="13" y="184"/>
                    </a:lnTo>
                    <a:lnTo>
                      <a:pt x="16" y="176"/>
                    </a:lnTo>
                    <a:lnTo>
                      <a:pt x="20" y="168"/>
                    </a:lnTo>
                    <a:lnTo>
                      <a:pt x="24" y="162"/>
                    </a:lnTo>
                    <a:lnTo>
                      <a:pt x="28" y="156"/>
                    </a:lnTo>
                    <a:lnTo>
                      <a:pt x="32" y="150"/>
                    </a:lnTo>
                    <a:lnTo>
                      <a:pt x="37" y="144"/>
                    </a:lnTo>
                    <a:lnTo>
                      <a:pt x="41" y="138"/>
                    </a:lnTo>
                    <a:lnTo>
                      <a:pt x="45" y="134"/>
                    </a:lnTo>
                    <a:lnTo>
                      <a:pt x="46" y="132"/>
                    </a:lnTo>
                    <a:lnTo>
                      <a:pt x="47" y="131"/>
                    </a:lnTo>
                    <a:lnTo>
                      <a:pt x="48" y="130"/>
                    </a:lnTo>
                    <a:lnTo>
                      <a:pt x="48" y="130"/>
                    </a:lnTo>
                    <a:lnTo>
                      <a:pt x="49" y="128"/>
                    </a:lnTo>
                    <a:lnTo>
                      <a:pt x="50" y="125"/>
                    </a:lnTo>
                    <a:lnTo>
                      <a:pt x="52" y="121"/>
                    </a:lnTo>
                    <a:lnTo>
                      <a:pt x="53" y="118"/>
                    </a:lnTo>
                    <a:lnTo>
                      <a:pt x="57" y="108"/>
                    </a:lnTo>
                    <a:lnTo>
                      <a:pt x="62" y="99"/>
                    </a:lnTo>
                    <a:lnTo>
                      <a:pt x="66" y="89"/>
                    </a:lnTo>
                    <a:lnTo>
                      <a:pt x="68" y="85"/>
                    </a:lnTo>
                    <a:lnTo>
                      <a:pt x="70" y="81"/>
                    </a:lnTo>
                    <a:lnTo>
                      <a:pt x="72" y="78"/>
                    </a:lnTo>
                    <a:lnTo>
                      <a:pt x="73" y="75"/>
                    </a:lnTo>
                    <a:lnTo>
                      <a:pt x="75" y="72"/>
                    </a:lnTo>
                    <a:lnTo>
                      <a:pt x="76" y="71"/>
                    </a:lnTo>
                    <a:lnTo>
                      <a:pt x="78" y="69"/>
                    </a:lnTo>
                    <a:lnTo>
                      <a:pt x="80" y="68"/>
                    </a:lnTo>
                    <a:lnTo>
                      <a:pt x="85" y="67"/>
                    </a:lnTo>
                    <a:lnTo>
                      <a:pt x="91" y="66"/>
                    </a:lnTo>
                    <a:lnTo>
                      <a:pt x="97" y="65"/>
                    </a:lnTo>
                    <a:lnTo>
                      <a:pt x="102" y="61"/>
                    </a:lnTo>
                    <a:lnTo>
                      <a:pt x="106" y="57"/>
                    </a:lnTo>
                    <a:lnTo>
                      <a:pt x="111" y="54"/>
                    </a:lnTo>
                    <a:lnTo>
                      <a:pt x="117" y="52"/>
                    </a:lnTo>
                    <a:lnTo>
                      <a:pt x="120" y="51"/>
                    </a:lnTo>
                    <a:lnTo>
                      <a:pt x="124" y="50"/>
                    </a:lnTo>
                    <a:lnTo>
                      <a:pt x="133" y="47"/>
                    </a:lnTo>
                    <a:lnTo>
                      <a:pt x="142" y="45"/>
                    </a:lnTo>
                    <a:lnTo>
                      <a:pt x="151" y="43"/>
                    </a:lnTo>
                    <a:lnTo>
                      <a:pt x="159" y="42"/>
                    </a:lnTo>
                    <a:lnTo>
                      <a:pt x="163" y="41"/>
                    </a:lnTo>
                    <a:lnTo>
                      <a:pt x="166" y="40"/>
                    </a:lnTo>
                    <a:lnTo>
                      <a:pt x="168" y="40"/>
                    </a:lnTo>
                    <a:lnTo>
                      <a:pt x="170" y="39"/>
                    </a:lnTo>
                    <a:lnTo>
                      <a:pt x="172" y="39"/>
                    </a:lnTo>
                    <a:lnTo>
                      <a:pt x="172" y="39"/>
                    </a:lnTo>
                    <a:lnTo>
                      <a:pt x="176" y="36"/>
                    </a:lnTo>
                    <a:lnTo>
                      <a:pt x="180" y="34"/>
                    </a:lnTo>
                    <a:lnTo>
                      <a:pt x="183" y="32"/>
                    </a:lnTo>
                    <a:lnTo>
                      <a:pt x="185" y="30"/>
                    </a:lnTo>
                    <a:lnTo>
                      <a:pt x="188" y="28"/>
                    </a:lnTo>
                    <a:lnTo>
                      <a:pt x="191" y="26"/>
                    </a:lnTo>
                    <a:lnTo>
                      <a:pt x="192" y="26"/>
                    </a:lnTo>
                    <a:lnTo>
                      <a:pt x="195" y="26"/>
                    </a:lnTo>
                    <a:lnTo>
                      <a:pt x="198" y="26"/>
                    </a:lnTo>
                    <a:lnTo>
                      <a:pt x="200" y="26"/>
                    </a:lnTo>
                    <a:lnTo>
                      <a:pt x="203" y="26"/>
                    </a:lnTo>
                    <a:lnTo>
                      <a:pt x="207" y="26"/>
                    </a:lnTo>
                  </a:path>
                </a:pathLst>
              </a:custGeom>
              <a:solidFill>
                <a:srgbClr val="FF7C80"/>
              </a:solidFill>
              <a:ln w="127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</p:grpSp>
      </p:grpSp>
      <p:grpSp>
        <p:nvGrpSpPr>
          <p:cNvPr id="24597" name="Group 21"/>
          <p:cNvGrpSpPr>
            <a:grpSpLocks/>
          </p:cNvGrpSpPr>
          <p:nvPr/>
        </p:nvGrpSpPr>
        <p:grpSpPr bwMode="auto">
          <a:xfrm>
            <a:off x="3076575" y="3581400"/>
            <a:ext cx="1573213" cy="2209800"/>
            <a:chOff x="1938" y="2256"/>
            <a:chExt cx="991" cy="1392"/>
          </a:xfrm>
        </p:grpSpPr>
        <p:sp>
          <p:nvSpPr>
            <p:cNvPr id="24588" name="Freeform 12"/>
            <p:cNvSpPr>
              <a:spLocks/>
            </p:cNvSpPr>
            <p:nvPr/>
          </p:nvSpPr>
          <p:spPr bwMode="auto">
            <a:xfrm>
              <a:off x="2557" y="2569"/>
              <a:ext cx="244" cy="579"/>
            </a:xfrm>
            <a:custGeom>
              <a:avLst/>
              <a:gdLst/>
              <a:ahLst/>
              <a:cxnLst>
                <a:cxn ang="0">
                  <a:pos x="160" y="56"/>
                </a:cxn>
                <a:cxn ang="0">
                  <a:pos x="116" y="14"/>
                </a:cxn>
                <a:cxn ang="0">
                  <a:pos x="63" y="0"/>
                </a:cxn>
                <a:cxn ang="0">
                  <a:pos x="25" y="2"/>
                </a:cxn>
                <a:cxn ang="0">
                  <a:pos x="19" y="37"/>
                </a:cxn>
                <a:cxn ang="0">
                  <a:pos x="21" y="82"/>
                </a:cxn>
                <a:cxn ang="0">
                  <a:pos x="63" y="136"/>
                </a:cxn>
                <a:cxn ang="0">
                  <a:pos x="89" y="217"/>
                </a:cxn>
                <a:cxn ang="0">
                  <a:pos x="90" y="297"/>
                </a:cxn>
                <a:cxn ang="0">
                  <a:pos x="72" y="371"/>
                </a:cxn>
                <a:cxn ang="0">
                  <a:pos x="46" y="440"/>
                </a:cxn>
                <a:cxn ang="0">
                  <a:pos x="0" y="498"/>
                </a:cxn>
                <a:cxn ang="0">
                  <a:pos x="0" y="516"/>
                </a:cxn>
                <a:cxn ang="0">
                  <a:pos x="6" y="558"/>
                </a:cxn>
                <a:cxn ang="0">
                  <a:pos x="40" y="576"/>
                </a:cxn>
                <a:cxn ang="0">
                  <a:pos x="78" y="578"/>
                </a:cxn>
                <a:cxn ang="0">
                  <a:pos x="141" y="564"/>
                </a:cxn>
                <a:cxn ang="0">
                  <a:pos x="190" y="516"/>
                </a:cxn>
                <a:cxn ang="0">
                  <a:pos x="216" y="434"/>
                </a:cxn>
                <a:cxn ang="0">
                  <a:pos x="234" y="379"/>
                </a:cxn>
                <a:cxn ang="0">
                  <a:pos x="243" y="309"/>
                </a:cxn>
                <a:cxn ang="0">
                  <a:pos x="237" y="217"/>
                </a:cxn>
                <a:cxn ang="0">
                  <a:pos x="216" y="138"/>
                </a:cxn>
                <a:cxn ang="0">
                  <a:pos x="190" y="87"/>
                </a:cxn>
                <a:cxn ang="0">
                  <a:pos x="160" y="56"/>
                </a:cxn>
              </a:cxnLst>
              <a:rect l="0" t="0" r="r" b="b"/>
              <a:pathLst>
                <a:path w="244" h="579">
                  <a:moveTo>
                    <a:pt x="160" y="56"/>
                  </a:moveTo>
                  <a:lnTo>
                    <a:pt x="116" y="14"/>
                  </a:lnTo>
                  <a:lnTo>
                    <a:pt x="63" y="0"/>
                  </a:lnTo>
                  <a:lnTo>
                    <a:pt x="25" y="2"/>
                  </a:lnTo>
                  <a:lnTo>
                    <a:pt x="19" y="37"/>
                  </a:lnTo>
                  <a:lnTo>
                    <a:pt x="21" y="82"/>
                  </a:lnTo>
                  <a:lnTo>
                    <a:pt x="63" y="136"/>
                  </a:lnTo>
                  <a:lnTo>
                    <a:pt x="89" y="217"/>
                  </a:lnTo>
                  <a:lnTo>
                    <a:pt x="90" y="297"/>
                  </a:lnTo>
                  <a:lnTo>
                    <a:pt x="72" y="371"/>
                  </a:lnTo>
                  <a:lnTo>
                    <a:pt x="46" y="440"/>
                  </a:lnTo>
                  <a:lnTo>
                    <a:pt x="0" y="498"/>
                  </a:lnTo>
                  <a:lnTo>
                    <a:pt x="0" y="516"/>
                  </a:lnTo>
                  <a:lnTo>
                    <a:pt x="6" y="558"/>
                  </a:lnTo>
                  <a:lnTo>
                    <a:pt x="40" y="576"/>
                  </a:lnTo>
                  <a:lnTo>
                    <a:pt x="78" y="578"/>
                  </a:lnTo>
                  <a:lnTo>
                    <a:pt x="141" y="564"/>
                  </a:lnTo>
                  <a:lnTo>
                    <a:pt x="190" y="516"/>
                  </a:lnTo>
                  <a:lnTo>
                    <a:pt x="216" y="434"/>
                  </a:lnTo>
                  <a:lnTo>
                    <a:pt x="234" y="379"/>
                  </a:lnTo>
                  <a:lnTo>
                    <a:pt x="243" y="309"/>
                  </a:lnTo>
                  <a:lnTo>
                    <a:pt x="237" y="217"/>
                  </a:lnTo>
                  <a:lnTo>
                    <a:pt x="216" y="138"/>
                  </a:lnTo>
                  <a:lnTo>
                    <a:pt x="190" y="87"/>
                  </a:lnTo>
                  <a:lnTo>
                    <a:pt x="160" y="56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4589" name="Freeform 13"/>
            <p:cNvSpPr>
              <a:spLocks/>
            </p:cNvSpPr>
            <p:nvPr/>
          </p:nvSpPr>
          <p:spPr bwMode="auto">
            <a:xfrm>
              <a:off x="2246" y="2563"/>
              <a:ext cx="386" cy="399"/>
            </a:xfrm>
            <a:custGeom>
              <a:avLst/>
              <a:gdLst/>
              <a:ahLst/>
              <a:cxnLst>
                <a:cxn ang="0">
                  <a:pos x="385" y="29"/>
                </a:cxn>
                <a:cxn ang="0">
                  <a:pos x="372" y="0"/>
                </a:cxn>
                <a:cxn ang="0">
                  <a:pos x="347" y="0"/>
                </a:cxn>
                <a:cxn ang="0">
                  <a:pos x="315" y="31"/>
                </a:cxn>
                <a:cxn ang="0">
                  <a:pos x="294" y="106"/>
                </a:cxn>
                <a:cxn ang="0">
                  <a:pos x="278" y="193"/>
                </a:cxn>
                <a:cxn ang="0">
                  <a:pos x="265" y="283"/>
                </a:cxn>
                <a:cxn ang="0">
                  <a:pos x="225" y="352"/>
                </a:cxn>
                <a:cxn ang="0">
                  <a:pos x="225" y="353"/>
                </a:cxn>
                <a:cxn ang="0">
                  <a:pos x="225" y="366"/>
                </a:cxn>
                <a:cxn ang="0">
                  <a:pos x="171" y="358"/>
                </a:cxn>
                <a:cxn ang="0">
                  <a:pos x="114" y="322"/>
                </a:cxn>
                <a:cxn ang="0">
                  <a:pos x="89" y="290"/>
                </a:cxn>
                <a:cxn ang="0">
                  <a:pos x="44" y="199"/>
                </a:cxn>
                <a:cxn ang="0">
                  <a:pos x="44" y="165"/>
                </a:cxn>
                <a:cxn ang="0">
                  <a:pos x="62" y="134"/>
                </a:cxn>
                <a:cxn ang="0">
                  <a:pos x="80" y="91"/>
                </a:cxn>
                <a:cxn ang="0">
                  <a:pos x="87" y="75"/>
                </a:cxn>
                <a:cxn ang="0">
                  <a:pos x="63" y="66"/>
                </a:cxn>
                <a:cxn ang="0">
                  <a:pos x="35" y="68"/>
                </a:cxn>
                <a:cxn ang="0">
                  <a:pos x="18" y="85"/>
                </a:cxn>
                <a:cxn ang="0">
                  <a:pos x="0" y="122"/>
                </a:cxn>
                <a:cxn ang="0">
                  <a:pos x="10" y="190"/>
                </a:cxn>
                <a:cxn ang="0">
                  <a:pos x="18" y="227"/>
                </a:cxn>
                <a:cxn ang="0">
                  <a:pos x="62" y="304"/>
                </a:cxn>
                <a:cxn ang="0">
                  <a:pos x="99" y="360"/>
                </a:cxn>
                <a:cxn ang="0">
                  <a:pos x="168" y="385"/>
                </a:cxn>
                <a:cxn ang="0">
                  <a:pos x="225" y="398"/>
                </a:cxn>
                <a:cxn ang="0">
                  <a:pos x="269" y="377"/>
                </a:cxn>
                <a:cxn ang="0">
                  <a:pos x="290" y="304"/>
                </a:cxn>
                <a:cxn ang="0">
                  <a:pos x="314" y="215"/>
                </a:cxn>
                <a:cxn ang="0">
                  <a:pos x="332" y="149"/>
                </a:cxn>
                <a:cxn ang="0">
                  <a:pos x="358" y="112"/>
                </a:cxn>
                <a:cxn ang="0">
                  <a:pos x="383" y="75"/>
                </a:cxn>
                <a:cxn ang="0">
                  <a:pos x="385" y="29"/>
                </a:cxn>
              </a:cxnLst>
              <a:rect l="0" t="0" r="r" b="b"/>
              <a:pathLst>
                <a:path w="386" h="399">
                  <a:moveTo>
                    <a:pt x="385" y="29"/>
                  </a:moveTo>
                  <a:lnTo>
                    <a:pt x="372" y="0"/>
                  </a:lnTo>
                  <a:lnTo>
                    <a:pt x="347" y="0"/>
                  </a:lnTo>
                  <a:lnTo>
                    <a:pt x="315" y="31"/>
                  </a:lnTo>
                  <a:lnTo>
                    <a:pt x="294" y="106"/>
                  </a:lnTo>
                  <a:lnTo>
                    <a:pt x="278" y="193"/>
                  </a:lnTo>
                  <a:lnTo>
                    <a:pt x="265" y="283"/>
                  </a:lnTo>
                  <a:lnTo>
                    <a:pt x="225" y="352"/>
                  </a:lnTo>
                  <a:lnTo>
                    <a:pt x="225" y="353"/>
                  </a:lnTo>
                  <a:lnTo>
                    <a:pt x="225" y="366"/>
                  </a:lnTo>
                  <a:lnTo>
                    <a:pt x="171" y="358"/>
                  </a:lnTo>
                  <a:lnTo>
                    <a:pt x="114" y="322"/>
                  </a:lnTo>
                  <a:lnTo>
                    <a:pt x="89" y="290"/>
                  </a:lnTo>
                  <a:lnTo>
                    <a:pt x="44" y="199"/>
                  </a:lnTo>
                  <a:lnTo>
                    <a:pt x="44" y="165"/>
                  </a:lnTo>
                  <a:lnTo>
                    <a:pt x="62" y="134"/>
                  </a:lnTo>
                  <a:lnTo>
                    <a:pt x="80" y="91"/>
                  </a:lnTo>
                  <a:lnTo>
                    <a:pt x="87" y="75"/>
                  </a:lnTo>
                  <a:lnTo>
                    <a:pt x="63" y="66"/>
                  </a:lnTo>
                  <a:lnTo>
                    <a:pt x="35" y="68"/>
                  </a:lnTo>
                  <a:lnTo>
                    <a:pt x="18" y="85"/>
                  </a:lnTo>
                  <a:lnTo>
                    <a:pt x="0" y="122"/>
                  </a:lnTo>
                  <a:lnTo>
                    <a:pt x="10" y="190"/>
                  </a:lnTo>
                  <a:lnTo>
                    <a:pt x="18" y="227"/>
                  </a:lnTo>
                  <a:lnTo>
                    <a:pt x="62" y="304"/>
                  </a:lnTo>
                  <a:lnTo>
                    <a:pt x="99" y="360"/>
                  </a:lnTo>
                  <a:lnTo>
                    <a:pt x="168" y="385"/>
                  </a:lnTo>
                  <a:lnTo>
                    <a:pt x="225" y="398"/>
                  </a:lnTo>
                  <a:lnTo>
                    <a:pt x="269" y="377"/>
                  </a:lnTo>
                  <a:lnTo>
                    <a:pt x="290" y="304"/>
                  </a:lnTo>
                  <a:lnTo>
                    <a:pt x="314" y="215"/>
                  </a:lnTo>
                  <a:lnTo>
                    <a:pt x="332" y="149"/>
                  </a:lnTo>
                  <a:lnTo>
                    <a:pt x="358" y="112"/>
                  </a:lnTo>
                  <a:lnTo>
                    <a:pt x="383" y="75"/>
                  </a:lnTo>
                  <a:lnTo>
                    <a:pt x="385" y="29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4590" name="Freeform 14"/>
            <p:cNvSpPr>
              <a:spLocks/>
            </p:cNvSpPr>
            <p:nvPr/>
          </p:nvSpPr>
          <p:spPr bwMode="auto">
            <a:xfrm>
              <a:off x="2372" y="2555"/>
              <a:ext cx="557" cy="410"/>
            </a:xfrm>
            <a:custGeom>
              <a:avLst/>
              <a:gdLst/>
              <a:ahLst/>
              <a:cxnLst>
                <a:cxn ang="0">
                  <a:pos x="360" y="17"/>
                </a:cxn>
                <a:cxn ang="0">
                  <a:pos x="311" y="0"/>
                </a:cxn>
                <a:cxn ang="0">
                  <a:pos x="285" y="19"/>
                </a:cxn>
                <a:cxn ang="0">
                  <a:pos x="285" y="63"/>
                </a:cxn>
                <a:cxn ang="0">
                  <a:pos x="328" y="110"/>
                </a:cxn>
                <a:cxn ang="0">
                  <a:pos x="400" y="135"/>
                </a:cxn>
                <a:cxn ang="0">
                  <a:pos x="456" y="181"/>
                </a:cxn>
                <a:cxn ang="0">
                  <a:pos x="493" y="234"/>
                </a:cxn>
                <a:cxn ang="0">
                  <a:pos x="512" y="278"/>
                </a:cxn>
                <a:cxn ang="0">
                  <a:pos x="512" y="315"/>
                </a:cxn>
                <a:cxn ang="0">
                  <a:pos x="489" y="355"/>
                </a:cxn>
                <a:cxn ang="0">
                  <a:pos x="431" y="373"/>
                </a:cxn>
                <a:cxn ang="0">
                  <a:pos x="385" y="377"/>
                </a:cxn>
                <a:cxn ang="0">
                  <a:pos x="315" y="373"/>
                </a:cxn>
                <a:cxn ang="0">
                  <a:pos x="227" y="349"/>
                </a:cxn>
                <a:cxn ang="0">
                  <a:pos x="170" y="296"/>
                </a:cxn>
                <a:cxn ang="0">
                  <a:pos x="134" y="256"/>
                </a:cxn>
                <a:cxn ang="0">
                  <a:pos x="145" y="215"/>
                </a:cxn>
                <a:cxn ang="0">
                  <a:pos x="141" y="191"/>
                </a:cxn>
                <a:cxn ang="0">
                  <a:pos x="103" y="206"/>
                </a:cxn>
                <a:cxn ang="0">
                  <a:pos x="63" y="206"/>
                </a:cxn>
                <a:cxn ang="0">
                  <a:pos x="33" y="181"/>
                </a:cxn>
                <a:cxn ang="0">
                  <a:pos x="14" y="162"/>
                </a:cxn>
                <a:cxn ang="0">
                  <a:pos x="2" y="166"/>
                </a:cxn>
                <a:cxn ang="0">
                  <a:pos x="0" y="178"/>
                </a:cxn>
                <a:cxn ang="0">
                  <a:pos x="12" y="215"/>
                </a:cxn>
                <a:cxn ang="0">
                  <a:pos x="12" y="249"/>
                </a:cxn>
                <a:cxn ang="0">
                  <a:pos x="27" y="274"/>
                </a:cxn>
                <a:cxn ang="0">
                  <a:pos x="63" y="293"/>
                </a:cxn>
                <a:cxn ang="0">
                  <a:pos x="94" y="293"/>
                </a:cxn>
                <a:cxn ang="0">
                  <a:pos x="128" y="296"/>
                </a:cxn>
                <a:cxn ang="0">
                  <a:pos x="195" y="352"/>
                </a:cxn>
                <a:cxn ang="0">
                  <a:pos x="246" y="383"/>
                </a:cxn>
                <a:cxn ang="0">
                  <a:pos x="324" y="405"/>
                </a:cxn>
                <a:cxn ang="0">
                  <a:pos x="407" y="409"/>
                </a:cxn>
                <a:cxn ang="0">
                  <a:pos x="468" y="397"/>
                </a:cxn>
                <a:cxn ang="0">
                  <a:pos x="513" y="380"/>
                </a:cxn>
                <a:cxn ang="0">
                  <a:pos x="545" y="346"/>
                </a:cxn>
                <a:cxn ang="0">
                  <a:pos x="556" y="309"/>
                </a:cxn>
                <a:cxn ang="0">
                  <a:pos x="556" y="253"/>
                </a:cxn>
                <a:cxn ang="0">
                  <a:pos x="537" y="215"/>
                </a:cxn>
                <a:cxn ang="0">
                  <a:pos x="513" y="178"/>
                </a:cxn>
                <a:cxn ang="0">
                  <a:pos x="482" y="137"/>
                </a:cxn>
                <a:cxn ang="0">
                  <a:pos x="435" y="104"/>
                </a:cxn>
                <a:cxn ang="0">
                  <a:pos x="407" y="69"/>
                </a:cxn>
                <a:cxn ang="0">
                  <a:pos x="385" y="38"/>
                </a:cxn>
                <a:cxn ang="0">
                  <a:pos x="360" y="17"/>
                </a:cxn>
              </a:cxnLst>
              <a:rect l="0" t="0" r="r" b="b"/>
              <a:pathLst>
                <a:path w="557" h="410">
                  <a:moveTo>
                    <a:pt x="360" y="17"/>
                  </a:moveTo>
                  <a:lnTo>
                    <a:pt x="311" y="0"/>
                  </a:lnTo>
                  <a:lnTo>
                    <a:pt x="285" y="19"/>
                  </a:lnTo>
                  <a:lnTo>
                    <a:pt x="285" y="63"/>
                  </a:lnTo>
                  <a:lnTo>
                    <a:pt x="328" y="110"/>
                  </a:lnTo>
                  <a:lnTo>
                    <a:pt x="400" y="135"/>
                  </a:lnTo>
                  <a:lnTo>
                    <a:pt x="456" y="181"/>
                  </a:lnTo>
                  <a:lnTo>
                    <a:pt x="493" y="234"/>
                  </a:lnTo>
                  <a:lnTo>
                    <a:pt x="512" y="278"/>
                  </a:lnTo>
                  <a:lnTo>
                    <a:pt x="512" y="315"/>
                  </a:lnTo>
                  <a:lnTo>
                    <a:pt x="489" y="355"/>
                  </a:lnTo>
                  <a:lnTo>
                    <a:pt x="431" y="373"/>
                  </a:lnTo>
                  <a:lnTo>
                    <a:pt x="385" y="377"/>
                  </a:lnTo>
                  <a:lnTo>
                    <a:pt x="315" y="373"/>
                  </a:lnTo>
                  <a:lnTo>
                    <a:pt x="227" y="349"/>
                  </a:lnTo>
                  <a:lnTo>
                    <a:pt x="170" y="296"/>
                  </a:lnTo>
                  <a:lnTo>
                    <a:pt x="134" y="256"/>
                  </a:lnTo>
                  <a:lnTo>
                    <a:pt x="145" y="215"/>
                  </a:lnTo>
                  <a:lnTo>
                    <a:pt x="141" y="191"/>
                  </a:lnTo>
                  <a:lnTo>
                    <a:pt x="103" y="206"/>
                  </a:lnTo>
                  <a:lnTo>
                    <a:pt x="63" y="206"/>
                  </a:lnTo>
                  <a:lnTo>
                    <a:pt x="33" y="181"/>
                  </a:lnTo>
                  <a:lnTo>
                    <a:pt x="14" y="162"/>
                  </a:lnTo>
                  <a:lnTo>
                    <a:pt x="2" y="166"/>
                  </a:lnTo>
                  <a:lnTo>
                    <a:pt x="0" y="178"/>
                  </a:lnTo>
                  <a:lnTo>
                    <a:pt x="12" y="215"/>
                  </a:lnTo>
                  <a:lnTo>
                    <a:pt x="12" y="249"/>
                  </a:lnTo>
                  <a:lnTo>
                    <a:pt x="27" y="274"/>
                  </a:lnTo>
                  <a:lnTo>
                    <a:pt x="63" y="293"/>
                  </a:lnTo>
                  <a:lnTo>
                    <a:pt x="94" y="293"/>
                  </a:lnTo>
                  <a:lnTo>
                    <a:pt x="128" y="296"/>
                  </a:lnTo>
                  <a:lnTo>
                    <a:pt x="195" y="352"/>
                  </a:lnTo>
                  <a:lnTo>
                    <a:pt x="246" y="383"/>
                  </a:lnTo>
                  <a:lnTo>
                    <a:pt x="324" y="405"/>
                  </a:lnTo>
                  <a:lnTo>
                    <a:pt x="407" y="409"/>
                  </a:lnTo>
                  <a:lnTo>
                    <a:pt x="468" y="397"/>
                  </a:lnTo>
                  <a:lnTo>
                    <a:pt x="513" y="380"/>
                  </a:lnTo>
                  <a:lnTo>
                    <a:pt x="545" y="346"/>
                  </a:lnTo>
                  <a:lnTo>
                    <a:pt x="556" y="309"/>
                  </a:lnTo>
                  <a:lnTo>
                    <a:pt x="556" y="253"/>
                  </a:lnTo>
                  <a:lnTo>
                    <a:pt x="537" y="215"/>
                  </a:lnTo>
                  <a:lnTo>
                    <a:pt x="513" y="178"/>
                  </a:lnTo>
                  <a:lnTo>
                    <a:pt x="482" y="137"/>
                  </a:lnTo>
                  <a:lnTo>
                    <a:pt x="435" y="104"/>
                  </a:lnTo>
                  <a:lnTo>
                    <a:pt x="407" y="69"/>
                  </a:lnTo>
                  <a:lnTo>
                    <a:pt x="385" y="38"/>
                  </a:lnTo>
                  <a:lnTo>
                    <a:pt x="360" y="17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4591" name="Freeform 15"/>
            <p:cNvSpPr>
              <a:spLocks/>
            </p:cNvSpPr>
            <p:nvPr/>
          </p:nvSpPr>
          <p:spPr bwMode="auto">
            <a:xfrm>
              <a:off x="2377" y="3067"/>
              <a:ext cx="251" cy="581"/>
            </a:xfrm>
            <a:custGeom>
              <a:avLst/>
              <a:gdLst/>
              <a:ahLst/>
              <a:cxnLst>
                <a:cxn ang="0">
                  <a:pos x="231" y="0"/>
                </a:cxn>
                <a:cxn ang="0">
                  <a:pos x="186" y="25"/>
                </a:cxn>
                <a:cxn ang="0">
                  <a:pos x="143" y="97"/>
                </a:cxn>
                <a:cxn ang="0">
                  <a:pos x="113" y="147"/>
                </a:cxn>
                <a:cxn ang="0">
                  <a:pos x="92" y="204"/>
                </a:cxn>
                <a:cxn ang="0">
                  <a:pos x="69" y="260"/>
                </a:cxn>
                <a:cxn ang="0">
                  <a:pos x="51" y="325"/>
                </a:cxn>
                <a:cxn ang="0">
                  <a:pos x="51" y="372"/>
                </a:cxn>
                <a:cxn ang="0">
                  <a:pos x="80" y="409"/>
                </a:cxn>
                <a:cxn ang="0">
                  <a:pos x="99" y="446"/>
                </a:cxn>
                <a:cxn ang="0">
                  <a:pos x="132" y="475"/>
                </a:cxn>
                <a:cxn ang="0">
                  <a:pos x="145" y="501"/>
                </a:cxn>
                <a:cxn ang="0">
                  <a:pos x="130" y="518"/>
                </a:cxn>
                <a:cxn ang="0">
                  <a:pos x="107" y="520"/>
                </a:cxn>
                <a:cxn ang="0">
                  <a:pos x="55" y="526"/>
                </a:cxn>
                <a:cxn ang="0">
                  <a:pos x="18" y="543"/>
                </a:cxn>
                <a:cxn ang="0">
                  <a:pos x="0" y="557"/>
                </a:cxn>
                <a:cxn ang="0">
                  <a:pos x="12" y="575"/>
                </a:cxn>
                <a:cxn ang="0">
                  <a:pos x="44" y="580"/>
                </a:cxn>
                <a:cxn ang="0">
                  <a:pos x="86" y="563"/>
                </a:cxn>
                <a:cxn ang="0">
                  <a:pos x="111" y="549"/>
                </a:cxn>
                <a:cxn ang="0">
                  <a:pos x="164" y="537"/>
                </a:cxn>
                <a:cxn ang="0">
                  <a:pos x="176" y="532"/>
                </a:cxn>
                <a:cxn ang="0">
                  <a:pos x="182" y="514"/>
                </a:cxn>
                <a:cxn ang="0">
                  <a:pos x="174" y="487"/>
                </a:cxn>
                <a:cxn ang="0">
                  <a:pos x="132" y="440"/>
                </a:cxn>
                <a:cxn ang="0">
                  <a:pos x="111" y="409"/>
                </a:cxn>
                <a:cxn ang="0">
                  <a:pos x="86" y="351"/>
                </a:cxn>
                <a:cxn ang="0">
                  <a:pos x="80" y="322"/>
                </a:cxn>
                <a:cxn ang="0">
                  <a:pos x="105" y="247"/>
                </a:cxn>
                <a:cxn ang="0">
                  <a:pos x="151" y="171"/>
                </a:cxn>
                <a:cxn ang="0">
                  <a:pos x="195" y="122"/>
                </a:cxn>
                <a:cxn ang="0">
                  <a:pos x="219" y="85"/>
                </a:cxn>
                <a:cxn ang="0">
                  <a:pos x="244" y="62"/>
                </a:cxn>
                <a:cxn ang="0">
                  <a:pos x="250" y="29"/>
                </a:cxn>
                <a:cxn ang="0">
                  <a:pos x="231" y="0"/>
                </a:cxn>
              </a:cxnLst>
              <a:rect l="0" t="0" r="r" b="b"/>
              <a:pathLst>
                <a:path w="251" h="581">
                  <a:moveTo>
                    <a:pt x="231" y="0"/>
                  </a:moveTo>
                  <a:lnTo>
                    <a:pt x="186" y="25"/>
                  </a:lnTo>
                  <a:lnTo>
                    <a:pt x="143" y="97"/>
                  </a:lnTo>
                  <a:lnTo>
                    <a:pt x="113" y="147"/>
                  </a:lnTo>
                  <a:lnTo>
                    <a:pt x="92" y="204"/>
                  </a:lnTo>
                  <a:lnTo>
                    <a:pt x="69" y="260"/>
                  </a:lnTo>
                  <a:lnTo>
                    <a:pt x="51" y="325"/>
                  </a:lnTo>
                  <a:lnTo>
                    <a:pt x="51" y="372"/>
                  </a:lnTo>
                  <a:lnTo>
                    <a:pt x="80" y="409"/>
                  </a:lnTo>
                  <a:lnTo>
                    <a:pt x="99" y="446"/>
                  </a:lnTo>
                  <a:lnTo>
                    <a:pt x="132" y="475"/>
                  </a:lnTo>
                  <a:lnTo>
                    <a:pt x="145" y="501"/>
                  </a:lnTo>
                  <a:lnTo>
                    <a:pt x="130" y="518"/>
                  </a:lnTo>
                  <a:lnTo>
                    <a:pt x="107" y="520"/>
                  </a:lnTo>
                  <a:lnTo>
                    <a:pt x="55" y="526"/>
                  </a:lnTo>
                  <a:lnTo>
                    <a:pt x="18" y="543"/>
                  </a:lnTo>
                  <a:lnTo>
                    <a:pt x="0" y="557"/>
                  </a:lnTo>
                  <a:lnTo>
                    <a:pt x="12" y="575"/>
                  </a:lnTo>
                  <a:lnTo>
                    <a:pt x="44" y="580"/>
                  </a:lnTo>
                  <a:lnTo>
                    <a:pt x="86" y="563"/>
                  </a:lnTo>
                  <a:lnTo>
                    <a:pt x="111" y="549"/>
                  </a:lnTo>
                  <a:lnTo>
                    <a:pt x="164" y="537"/>
                  </a:lnTo>
                  <a:lnTo>
                    <a:pt x="176" y="532"/>
                  </a:lnTo>
                  <a:lnTo>
                    <a:pt x="182" y="514"/>
                  </a:lnTo>
                  <a:lnTo>
                    <a:pt x="174" y="487"/>
                  </a:lnTo>
                  <a:lnTo>
                    <a:pt x="132" y="440"/>
                  </a:lnTo>
                  <a:lnTo>
                    <a:pt x="111" y="409"/>
                  </a:lnTo>
                  <a:lnTo>
                    <a:pt x="86" y="351"/>
                  </a:lnTo>
                  <a:lnTo>
                    <a:pt x="80" y="322"/>
                  </a:lnTo>
                  <a:lnTo>
                    <a:pt x="105" y="247"/>
                  </a:lnTo>
                  <a:lnTo>
                    <a:pt x="151" y="171"/>
                  </a:lnTo>
                  <a:lnTo>
                    <a:pt x="195" y="122"/>
                  </a:lnTo>
                  <a:lnTo>
                    <a:pt x="219" y="85"/>
                  </a:lnTo>
                  <a:lnTo>
                    <a:pt x="244" y="62"/>
                  </a:lnTo>
                  <a:lnTo>
                    <a:pt x="250" y="29"/>
                  </a:lnTo>
                  <a:lnTo>
                    <a:pt x="231" y="0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4592" name="Freeform 16"/>
            <p:cNvSpPr>
              <a:spLocks/>
            </p:cNvSpPr>
            <p:nvPr/>
          </p:nvSpPr>
          <p:spPr bwMode="auto">
            <a:xfrm>
              <a:off x="2660" y="3063"/>
              <a:ext cx="229" cy="543"/>
            </a:xfrm>
            <a:custGeom>
              <a:avLst/>
              <a:gdLst/>
              <a:ahLst/>
              <a:cxnLst>
                <a:cxn ang="0">
                  <a:pos x="101" y="52"/>
                </a:cxn>
                <a:cxn ang="0">
                  <a:pos x="55" y="7"/>
                </a:cxn>
                <a:cxn ang="0">
                  <a:pos x="4" y="0"/>
                </a:cxn>
                <a:cxn ang="0">
                  <a:pos x="0" y="39"/>
                </a:cxn>
                <a:cxn ang="0">
                  <a:pos x="29" y="69"/>
                </a:cxn>
                <a:cxn ang="0">
                  <a:pos x="74" y="89"/>
                </a:cxn>
                <a:cxn ang="0">
                  <a:pos x="108" y="126"/>
                </a:cxn>
                <a:cxn ang="0">
                  <a:pos x="114" y="175"/>
                </a:cxn>
                <a:cxn ang="0">
                  <a:pos x="108" y="248"/>
                </a:cxn>
                <a:cxn ang="0">
                  <a:pos x="89" y="374"/>
                </a:cxn>
                <a:cxn ang="0">
                  <a:pos x="67" y="453"/>
                </a:cxn>
                <a:cxn ang="0">
                  <a:pos x="44" y="509"/>
                </a:cxn>
                <a:cxn ang="0">
                  <a:pos x="48" y="535"/>
                </a:cxn>
                <a:cxn ang="0">
                  <a:pos x="74" y="540"/>
                </a:cxn>
                <a:cxn ang="0">
                  <a:pos x="118" y="527"/>
                </a:cxn>
                <a:cxn ang="0">
                  <a:pos x="169" y="527"/>
                </a:cxn>
                <a:cxn ang="0">
                  <a:pos x="196" y="542"/>
                </a:cxn>
                <a:cxn ang="0">
                  <a:pos x="222" y="535"/>
                </a:cxn>
                <a:cxn ang="0">
                  <a:pos x="228" y="504"/>
                </a:cxn>
                <a:cxn ang="0">
                  <a:pos x="202" y="498"/>
                </a:cxn>
                <a:cxn ang="0">
                  <a:pos x="152" y="498"/>
                </a:cxn>
                <a:cxn ang="0">
                  <a:pos x="76" y="515"/>
                </a:cxn>
                <a:cxn ang="0">
                  <a:pos x="74" y="509"/>
                </a:cxn>
                <a:cxn ang="0">
                  <a:pos x="80" y="484"/>
                </a:cxn>
                <a:cxn ang="0">
                  <a:pos x="108" y="391"/>
                </a:cxn>
                <a:cxn ang="0">
                  <a:pos x="120" y="316"/>
                </a:cxn>
                <a:cxn ang="0">
                  <a:pos x="139" y="225"/>
                </a:cxn>
                <a:cxn ang="0">
                  <a:pos x="139" y="161"/>
                </a:cxn>
                <a:cxn ang="0">
                  <a:pos x="137" y="112"/>
                </a:cxn>
                <a:cxn ang="0">
                  <a:pos x="127" y="76"/>
                </a:cxn>
                <a:cxn ang="0">
                  <a:pos x="101" y="52"/>
                </a:cxn>
              </a:cxnLst>
              <a:rect l="0" t="0" r="r" b="b"/>
              <a:pathLst>
                <a:path w="229" h="543">
                  <a:moveTo>
                    <a:pt x="101" y="52"/>
                  </a:moveTo>
                  <a:lnTo>
                    <a:pt x="55" y="7"/>
                  </a:lnTo>
                  <a:lnTo>
                    <a:pt x="4" y="0"/>
                  </a:lnTo>
                  <a:lnTo>
                    <a:pt x="0" y="39"/>
                  </a:lnTo>
                  <a:lnTo>
                    <a:pt x="29" y="69"/>
                  </a:lnTo>
                  <a:lnTo>
                    <a:pt x="74" y="89"/>
                  </a:lnTo>
                  <a:lnTo>
                    <a:pt x="108" y="126"/>
                  </a:lnTo>
                  <a:lnTo>
                    <a:pt x="114" y="175"/>
                  </a:lnTo>
                  <a:lnTo>
                    <a:pt x="108" y="248"/>
                  </a:lnTo>
                  <a:lnTo>
                    <a:pt x="89" y="374"/>
                  </a:lnTo>
                  <a:lnTo>
                    <a:pt x="67" y="453"/>
                  </a:lnTo>
                  <a:lnTo>
                    <a:pt x="44" y="509"/>
                  </a:lnTo>
                  <a:lnTo>
                    <a:pt x="48" y="535"/>
                  </a:lnTo>
                  <a:lnTo>
                    <a:pt x="74" y="540"/>
                  </a:lnTo>
                  <a:lnTo>
                    <a:pt x="118" y="527"/>
                  </a:lnTo>
                  <a:lnTo>
                    <a:pt x="169" y="527"/>
                  </a:lnTo>
                  <a:lnTo>
                    <a:pt x="196" y="542"/>
                  </a:lnTo>
                  <a:lnTo>
                    <a:pt x="222" y="535"/>
                  </a:lnTo>
                  <a:lnTo>
                    <a:pt x="228" y="504"/>
                  </a:lnTo>
                  <a:lnTo>
                    <a:pt x="202" y="498"/>
                  </a:lnTo>
                  <a:lnTo>
                    <a:pt x="152" y="498"/>
                  </a:lnTo>
                  <a:lnTo>
                    <a:pt x="76" y="515"/>
                  </a:lnTo>
                  <a:lnTo>
                    <a:pt x="74" y="509"/>
                  </a:lnTo>
                  <a:lnTo>
                    <a:pt x="80" y="484"/>
                  </a:lnTo>
                  <a:lnTo>
                    <a:pt x="108" y="391"/>
                  </a:lnTo>
                  <a:lnTo>
                    <a:pt x="120" y="316"/>
                  </a:lnTo>
                  <a:lnTo>
                    <a:pt x="139" y="225"/>
                  </a:lnTo>
                  <a:lnTo>
                    <a:pt x="139" y="161"/>
                  </a:lnTo>
                  <a:lnTo>
                    <a:pt x="137" y="112"/>
                  </a:lnTo>
                  <a:lnTo>
                    <a:pt x="127" y="76"/>
                  </a:lnTo>
                  <a:lnTo>
                    <a:pt x="101" y="52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4593" name="Freeform 17"/>
            <p:cNvSpPr>
              <a:spLocks/>
            </p:cNvSpPr>
            <p:nvPr/>
          </p:nvSpPr>
          <p:spPr bwMode="auto">
            <a:xfrm>
              <a:off x="2397" y="2256"/>
              <a:ext cx="269" cy="293"/>
            </a:xfrm>
            <a:custGeom>
              <a:avLst/>
              <a:gdLst/>
              <a:ahLst/>
              <a:cxnLst>
                <a:cxn ang="0">
                  <a:pos x="268" y="261"/>
                </a:cxn>
                <a:cxn ang="0">
                  <a:pos x="268" y="196"/>
                </a:cxn>
                <a:cxn ang="0">
                  <a:pos x="255" y="124"/>
                </a:cxn>
                <a:cxn ang="0">
                  <a:pos x="224" y="66"/>
                </a:cxn>
                <a:cxn ang="0">
                  <a:pos x="183" y="31"/>
                </a:cxn>
                <a:cxn ang="0">
                  <a:pos x="139" y="4"/>
                </a:cxn>
                <a:cxn ang="0">
                  <a:pos x="101" y="0"/>
                </a:cxn>
                <a:cxn ang="0">
                  <a:pos x="59" y="11"/>
                </a:cxn>
                <a:cxn ang="0">
                  <a:pos x="40" y="35"/>
                </a:cxn>
                <a:cxn ang="0">
                  <a:pos x="27" y="66"/>
                </a:cxn>
                <a:cxn ang="0">
                  <a:pos x="31" y="99"/>
                </a:cxn>
                <a:cxn ang="0">
                  <a:pos x="38" y="136"/>
                </a:cxn>
                <a:cxn ang="0">
                  <a:pos x="59" y="167"/>
                </a:cxn>
                <a:cxn ang="0">
                  <a:pos x="0" y="241"/>
                </a:cxn>
                <a:cxn ang="0">
                  <a:pos x="8" y="259"/>
                </a:cxn>
                <a:cxn ang="0">
                  <a:pos x="76" y="202"/>
                </a:cxn>
                <a:cxn ang="0">
                  <a:pos x="113" y="247"/>
                </a:cxn>
                <a:cxn ang="0">
                  <a:pos x="154" y="278"/>
                </a:cxn>
                <a:cxn ang="0">
                  <a:pos x="196" y="292"/>
                </a:cxn>
                <a:cxn ang="0">
                  <a:pos x="230" y="292"/>
                </a:cxn>
                <a:cxn ang="0">
                  <a:pos x="255" y="279"/>
                </a:cxn>
                <a:cxn ang="0">
                  <a:pos x="268" y="261"/>
                </a:cxn>
              </a:cxnLst>
              <a:rect l="0" t="0" r="r" b="b"/>
              <a:pathLst>
                <a:path w="269" h="293">
                  <a:moveTo>
                    <a:pt x="268" y="261"/>
                  </a:moveTo>
                  <a:lnTo>
                    <a:pt x="268" y="196"/>
                  </a:lnTo>
                  <a:lnTo>
                    <a:pt x="255" y="124"/>
                  </a:lnTo>
                  <a:lnTo>
                    <a:pt x="224" y="66"/>
                  </a:lnTo>
                  <a:lnTo>
                    <a:pt x="183" y="31"/>
                  </a:lnTo>
                  <a:lnTo>
                    <a:pt x="139" y="4"/>
                  </a:lnTo>
                  <a:lnTo>
                    <a:pt x="101" y="0"/>
                  </a:lnTo>
                  <a:lnTo>
                    <a:pt x="59" y="11"/>
                  </a:lnTo>
                  <a:lnTo>
                    <a:pt x="40" y="35"/>
                  </a:lnTo>
                  <a:lnTo>
                    <a:pt x="27" y="66"/>
                  </a:lnTo>
                  <a:lnTo>
                    <a:pt x="31" y="99"/>
                  </a:lnTo>
                  <a:lnTo>
                    <a:pt x="38" y="136"/>
                  </a:lnTo>
                  <a:lnTo>
                    <a:pt x="59" y="167"/>
                  </a:lnTo>
                  <a:lnTo>
                    <a:pt x="0" y="241"/>
                  </a:lnTo>
                  <a:lnTo>
                    <a:pt x="8" y="259"/>
                  </a:lnTo>
                  <a:lnTo>
                    <a:pt x="76" y="202"/>
                  </a:lnTo>
                  <a:lnTo>
                    <a:pt x="113" y="247"/>
                  </a:lnTo>
                  <a:lnTo>
                    <a:pt x="154" y="278"/>
                  </a:lnTo>
                  <a:lnTo>
                    <a:pt x="196" y="292"/>
                  </a:lnTo>
                  <a:lnTo>
                    <a:pt x="230" y="292"/>
                  </a:lnTo>
                  <a:lnTo>
                    <a:pt x="255" y="279"/>
                  </a:lnTo>
                  <a:lnTo>
                    <a:pt x="268" y="261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grpSp>
          <p:nvGrpSpPr>
            <p:cNvPr id="24596" name="Group 20"/>
            <p:cNvGrpSpPr>
              <a:grpSpLocks/>
            </p:cNvGrpSpPr>
            <p:nvPr/>
          </p:nvGrpSpPr>
          <p:grpSpPr bwMode="auto">
            <a:xfrm>
              <a:off x="1938" y="2473"/>
              <a:ext cx="628" cy="376"/>
              <a:chOff x="1938" y="2473"/>
              <a:chExt cx="628" cy="376"/>
            </a:xfrm>
          </p:grpSpPr>
          <p:sp>
            <p:nvSpPr>
              <p:cNvPr id="24594" name="Freeform 18"/>
              <p:cNvSpPr>
                <a:spLocks/>
              </p:cNvSpPr>
              <p:nvPr/>
            </p:nvSpPr>
            <p:spPr bwMode="auto">
              <a:xfrm>
                <a:off x="1965" y="2473"/>
                <a:ext cx="601" cy="350"/>
              </a:xfrm>
              <a:custGeom>
                <a:avLst/>
                <a:gdLst/>
                <a:ahLst/>
                <a:cxnLst>
                  <a:cxn ang="0">
                    <a:pos x="20" y="97"/>
                  </a:cxn>
                  <a:cxn ang="0">
                    <a:pos x="88" y="100"/>
                  </a:cxn>
                  <a:cxn ang="0">
                    <a:pos x="186" y="103"/>
                  </a:cxn>
                  <a:cxn ang="0">
                    <a:pos x="285" y="103"/>
                  </a:cxn>
                  <a:cxn ang="0">
                    <a:pos x="379" y="97"/>
                  </a:cxn>
                  <a:cxn ang="0">
                    <a:pos x="398" y="93"/>
                  </a:cxn>
                  <a:cxn ang="0">
                    <a:pos x="417" y="86"/>
                  </a:cxn>
                  <a:cxn ang="0">
                    <a:pos x="433" y="76"/>
                  </a:cxn>
                  <a:cxn ang="0">
                    <a:pos x="464" y="53"/>
                  </a:cxn>
                  <a:cxn ang="0">
                    <a:pos x="495" y="30"/>
                  </a:cxn>
                  <a:cxn ang="0">
                    <a:pos x="510" y="16"/>
                  </a:cxn>
                  <a:cxn ang="0">
                    <a:pos x="511" y="7"/>
                  </a:cxn>
                  <a:cxn ang="0">
                    <a:pos x="514" y="2"/>
                  </a:cxn>
                  <a:cxn ang="0">
                    <a:pos x="517" y="0"/>
                  </a:cxn>
                  <a:cxn ang="0">
                    <a:pos x="522" y="2"/>
                  </a:cxn>
                  <a:cxn ang="0">
                    <a:pos x="525" y="7"/>
                  </a:cxn>
                  <a:cxn ang="0">
                    <a:pos x="531" y="19"/>
                  </a:cxn>
                  <a:cxn ang="0">
                    <a:pos x="536" y="34"/>
                  </a:cxn>
                  <a:cxn ang="0">
                    <a:pos x="538" y="43"/>
                  </a:cxn>
                  <a:cxn ang="0">
                    <a:pos x="538" y="48"/>
                  </a:cxn>
                  <a:cxn ang="0">
                    <a:pos x="537" y="50"/>
                  </a:cxn>
                  <a:cxn ang="0">
                    <a:pos x="538" y="53"/>
                  </a:cxn>
                  <a:cxn ang="0">
                    <a:pos x="543" y="57"/>
                  </a:cxn>
                  <a:cxn ang="0">
                    <a:pos x="551" y="64"/>
                  </a:cxn>
                  <a:cxn ang="0">
                    <a:pos x="556" y="80"/>
                  </a:cxn>
                  <a:cxn ang="0">
                    <a:pos x="563" y="88"/>
                  </a:cxn>
                  <a:cxn ang="0">
                    <a:pos x="584" y="101"/>
                  </a:cxn>
                  <a:cxn ang="0">
                    <a:pos x="594" y="108"/>
                  </a:cxn>
                  <a:cxn ang="0">
                    <a:pos x="600" y="110"/>
                  </a:cxn>
                  <a:cxn ang="0">
                    <a:pos x="585" y="114"/>
                  </a:cxn>
                  <a:cxn ang="0">
                    <a:pos x="575" y="116"/>
                  </a:cxn>
                  <a:cxn ang="0">
                    <a:pos x="566" y="118"/>
                  </a:cxn>
                  <a:cxn ang="0">
                    <a:pos x="566" y="116"/>
                  </a:cxn>
                  <a:cxn ang="0">
                    <a:pos x="567" y="114"/>
                  </a:cxn>
                  <a:cxn ang="0">
                    <a:pos x="561" y="112"/>
                  </a:cxn>
                  <a:cxn ang="0">
                    <a:pos x="552" y="111"/>
                  </a:cxn>
                  <a:cxn ang="0">
                    <a:pos x="538" y="111"/>
                  </a:cxn>
                  <a:cxn ang="0">
                    <a:pos x="518" y="113"/>
                  </a:cxn>
                  <a:cxn ang="0">
                    <a:pos x="492" y="114"/>
                  </a:cxn>
                  <a:cxn ang="0">
                    <a:pos x="458" y="118"/>
                  </a:cxn>
                  <a:cxn ang="0">
                    <a:pos x="413" y="122"/>
                  </a:cxn>
                  <a:cxn ang="0">
                    <a:pos x="403" y="125"/>
                  </a:cxn>
                  <a:cxn ang="0">
                    <a:pos x="393" y="131"/>
                  </a:cxn>
                  <a:cxn ang="0">
                    <a:pos x="377" y="140"/>
                  </a:cxn>
                  <a:cxn ang="0">
                    <a:pos x="345" y="162"/>
                  </a:cxn>
                  <a:cxn ang="0">
                    <a:pos x="316" y="183"/>
                  </a:cxn>
                  <a:cxn ang="0">
                    <a:pos x="313" y="190"/>
                  </a:cxn>
                  <a:cxn ang="0">
                    <a:pos x="310" y="200"/>
                  </a:cxn>
                  <a:cxn ang="0">
                    <a:pos x="296" y="214"/>
                  </a:cxn>
                  <a:cxn ang="0">
                    <a:pos x="282" y="227"/>
                  </a:cxn>
                  <a:cxn ang="0">
                    <a:pos x="276" y="246"/>
                  </a:cxn>
                  <a:cxn ang="0">
                    <a:pos x="268" y="255"/>
                  </a:cxn>
                  <a:cxn ang="0">
                    <a:pos x="262" y="265"/>
                  </a:cxn>
                  <a:cxn ang="0">
                    <a:pos x="257" y="286"/>
                  </a:cxn>
                  <a:cxn ang="0">
                    <a:pos x="253" y="309"/>
                  </a:cxn>
                  <a:cxn ang="0">
                    <a:pos x="247" y="331"/>
                  </a:cxn>
                  <a:cxn ang="0">
                    <a:pos x="234" y="349"/>
                  </a:cxn>
                </a:cxnLst>
                <a:rect l="0" t="0" r="r" b="b"/>
                <a:pathLst>
                  <a:path w="601" h="350">
                    <a:moveTo>
                      <a:pt x="0" y="97"/>
                    </a:moveTo>
                    <a:lnTo>
                      <a:pt x="20" y="97"/>
                    </a:lnTo>
                    <a:lnTo>
                      <a:pt x="42" y="99"/>
                    </a:lnTo>
                    <a:lnTo>
                      <a:pt x="88" y="100"/>
                    </a:lnTo>
                    <a:lnTo>
                      <a:pt x="136" y="102"/>
                    </a:lnTo>
                    <a:lnTo>
                      <a:pt x="186" y="103"/>
                    </a:lnTo>
                    <a:lnTo>
                      <a:pt x="236" y="104"/>
                    </a:lnTo>
                    <a:lnTo>
                      <a:pt x="285" y="103"/>
                    </a:lnTo>
                    <a:lnTo>
                      <a:pt x="334" y="101"/>
                    </a:lnTo>
                    <a:lnTo>
                      <a:pt x="379" y="97"/>
                    </a:lnTo>
                    <a:lnTo>
                      <a:pt x="389" y="95"/>
                    </a:lnTo>
                    <a:lnTo>
                      <a:pt x="398" y="93"/>
                    </a:lnTo>
                    <a:lnTo>
                      <a:pt x="408" y="90"/>
                    </a:lnTo>
                    <a:lnTo>
                      <a:pt x="417" y="86"/>
                    </a:lnTo>
                    <a:lnTo>
                      <a:pt x="425" y="81"/>
                    </a:lnTo>
                    <a:lnTo>
                      <a:pt x="433" y="76"/>
                    </a:lnTo>
                    <a:lnTo>
                      <a:pt x="449" y="65"/>
                    </a:lnTo>
                    <a:lnTo>
                      <a:pt x="464" y="53"/>
                    </a:lnTo>
                    <a:lnTo>
                      <a:pt x="480" y="41"/>
                    </a:lnTo>
                    <a:lnTo>
                      <a:pt x="495" y="30"/>
                    </a:lnTo>
                    <a:lnTo>
                      <a:pt x="510" y="19"/>
                    </a:lnTo>
                    <a:lnTo>
                      <a:pt x="510" y="16"/>
                    </a:lnTo>
                    <a:lnTo>
                      <a:pt x="511" y="13"/>
                    </a:lnTo>
                    <a:lnTo>
                      <a:pt x="511" y="7"/>
                    </a:lnTo>
                    <a:lnTo>
                      <a:pt x="513" y="4"/>
                    </a:lnTo>
                    <a:lnTo>
                      <a:pt x="514" y="2"/>
                    </a:lnTo>
                    <a:lnTo>
                      <a:pt x="515" y="1"/>
                    </a:lnTo>
                    <a:lnTo>
                      <a:pt x="517" y="0"/>
                    </a:lnTo>
                    <a:lnTo>
                      <a:pt x="520" y="1"/>
                    </a:lnTo>
                    <a:lnTo>
                      <a:pt x="522" y="2"/>
                    </a:lnTo>
                    <a:lnTo>
                      <a:pt x="524" y="4"/>
                    </a:lnTo>
                    <a:lnTo>
                      <a:pt x="525" y="7"/>
                    </a:lnTo>
                    <a:lnTo>
                      <a:pt x="529" y="13"/>
                    </a:lnTo>
                    <a:lnTo>
                      <a:pt x="531" y="19"/>
                    </a:lnTo>
                    <a:lnTo>
                      <a:pt x="534" y="27"/>
                    </a:lnTo>
                    <a:lnTo>
                      <a:pt x="536" y="34"/>
                    </a:lnTo>
                    <a:lnTo>
                      <a:pt x="537" y="39"/>
                    </a:lnTo>
                    <a:lnTo>
                      <a:pt x="538" y="43"/>
                    </a:lnTo>
                    <a:lnTo>
                      <a:pt x="538" y="46"/>
                    </a:lnTo>
                    <a:lnTo>
                      <a:pt x="538" y="48"/>
                    </a:lnTo>
                    <a:lnTo>
                      <a:pt x="538" y="49"/>
                    </a:lnTo>
                    <a:lnTo>
                      <a:pt x="537" y="50"/>
                    </a:lnTo>
                    <a:lnTo>
                      <a:pt x="537" y="51"/>
                    </a:lnTo>
                    <a:lnTo>
                      <a:pt x="538" y="53"/>
                    </a:lnTo>
                    <a:lnTo>
                      <a:pt x="541" y="54"/>
                    </a:lnTo>
                    <a:lnTo>
                      <a:pt x="543" y="57"/>
                    </a:lnTo>
                    <a:lnTo>
                      <a:pt x="547" y="60"/>
                    </a:lnTo>
                    <a:lnTo>
                      <a:pt x="551" y="64"/>
                    </a:lnTo>
                    <a:lnTo>
                      <a:pt x="553" y="75"/>
                    </a:lnTo>
                    <a:lnTo>
                      <a:pt x="556" y="80"/>
                    </a:lnTo>
                    <a:lnTo>
                      <a:pt x="558" y="84"/>
                    </a:lnTo>
                    <a:lnTo>
                      <a:pt x="563" y="88"/>
                    </a:lnTo>
                    <a:lnTo>
                      <a:pt x="570" y="93"/>
                    </a:lnTo>
                    <a:lnTo>
                      <a:pt x="584" y="101"/>
                    </a:lnTo>
                    <a:lnTo>
                      <a:pt x="590" y="105"/>
                    </a:lnTo>
                    <a:lnTo>
                      <a:pt x="594" y="108"/>
                    </a:lnTo>
                    <a:lnTo>
                      <a:pt x="599" y="109"/>
                    </a:lnTo>
                    <a:lnTo>
                      <a:pt x="600" y="110"/>
                    </a:lnTo>
                    <a:lnTo>
                      <a:pt x="591" y="112"/>
                    </a:lnTo>
                    <a:lnTo>
                      <a:pt x="585" y="114"/>
                    </a:lnTo>
                    <a:lnTo>
                      <a:pt x="579" y="115"/>
                    </a:lnTo>
                    <a:lnTo>
                      <a:pt x="575" y="116"/>
                    </a:lnTo>
                    <a:lnTo>
                      <a:pt x="570" y="117"/>
                    </a:lnTo>
                    <a:lnTo>
                      <a:pt x="566" y="118"/>
                    </a:lnTo>
                    <a:lnTo>
                      <a:pt x="566" y="118"/>
                    </a:lnTo>
                    <a:lnTo>
                      <a:pt x="566" y="116"/>
                    </a:lnTo>
                    <a:lnTo>
                      <a:pt x="567" y="115"/>
                    </a:lnTo>
                    <a:lnTo>
                      <a:pt x="567" y="114"/>
                    </a:lnTo>
                    <a:lnTo>
                      <a:pt x="565" y="113"/>
                    </a:lnTo>
                    <a:lnTo>
                      <a:pt x="561" y="112"/>
                    </a:lnTo>
                    <a:lnTo>
                      <a:pt x="557" y="112"/>
                    </a:lnTo>
                    <a:lnTo>
                      <a:pt x="552" y="111"/>
                    </a:lnTo>
                    <a:lnTo>
                      <a:pt x="546" y="111"/>
                    </a:lnTo>
                    <a:lnTo>
                      <a:pt x="538" y="111"/>
                    </a:lnTo>
                    <a:lnTo>
                      <a:pt x="529" y="112"/>
                    </a:lnTo>
                    <a:lnTo>
                      <a:pt x="518" y="113"/>
                    </a:lnTo>
                    <a:lnTo>
                      <a:pt x="506" y="113"/>
                    </a:lnTo>
                    <a:lnTo>
                      <a:pt x="492" y="114"/>
                    </a:lnTo>
                    <a:lnTo>
                      <a:pt x="476" y="116"/>
                    </a:lnTo>
                    <a:lnTo>
                      <a:pt x="458" y="118"/>
                    </a:lnTo>
                    <a:lnTo>
                      <a:pt x="436" y="120"/>
                    </a:lnTo>
                    <a:lnTo>
                      <a:pt x="413" y="122"/>
                    </a:lnTo>
                    <a:lnTo>
                      <a:pt x="408" y="123"/>
                    </a:lnTo>
                    <a:lnTo>
                      <a:pt x="403" y="125"/>
                    </a:lnTo>
                    <a:lnTo>
                      <a:pt x="397" y="128"/>
                    </a:lnTo>
                    <a:lnTo>
                      <a:pt x="393" y="131"/>
                    </a:lnTo>
                    <a:lnTo>
                      <a:pt x="382" y="137"/>
                    </a:lnTo>
                    <a:lnTo>
                      <a:pt x="377" y="140"/>
                    </a:lnTo>
                    <a:lnTo>
                      <a:pt x="371" y="142"/>
                    </a:lnTo>
                    <a:lnTo>
                      <a:pt x="345" y="162"/>
                    </a:lnTo>
                    <a:lnTo>
                      <a:pt x="317" y="181"/>
                    </a:lnTo>
                    <a:lnTo>
                      <a:pt x="316" y="183"/>
                    </a:lnTo>
                    <a:lnTo>
                      <a:pt x="314" y="185"/>
                    </a:lnTo>
                    <a:lnTo>
                      <a:pt x="313" y="190"/>
                    </a:lnTo>
                    <a:lnTo>
                      <a:pt x="312" y="195"/>
                    </a:lnTo>
                    <a:lnTo>
                      <a:pt x="310" y="200"/>
                    </a:lnTo>
                    <a:lnTo>
                      <a:pt x="304" y="208"/>
                    </a:lnTo>
                    <a:lnTo>
                      <a:pt x="296" y="214"/>
                    </a:lnTo>
                    <a:lnTo>
                      <a:pt x="289" y="221"/>
                    </a:lnTo>
                    <a:lnTo>
                      <a:pt x="282" y="227"/>
                    </a:lnTo>
                    <a:lnTo>
                      <a:pt x="279" y="236"/>
                    </a:lnTo>
                    <a:lnTo>
                      <a:pt x="276" y="246"/>
                    </a:lnTo>
                    <a:lnTo>
                      <a:pt x="272" y="250"/>
                    </a:lnTo>
                    <a:lnTo>
                      <a:pt x="268" y="255"/>
                    </a:lnTo>
                    <a:lnTo>
                      <a:pt x="264" y="260"/>
                    </a:lnTo>
                    <a:lnTo>
                      <a:pt x="262" y="265"/>
                    </a:lnTo>
                    <a:lnTo>
                      <a:pt x="258" y="274"/>
                    </a:lnTo>
                    <a:lnTo>
                      <a:pt x="257" y="286"/>
                    </a:lnTo>
                    <a:lnTo>
                      <a:pt x="255" y="297"/>
                    </a:lnTo>
                    <a:lnTo>
                      <a:pt x="253" y="309"/>
                    </a:lnTo>
                    <a:lnTo>
                      <a:pt x="250" y="320"/>
                    </a:lnTo>
                    <a:lnTo>
                      <a:pt x="247" y="331"/>
                    </a:lnTo>
                    <a:lnTo>
                      <a:pt x="241" y="341"/>
                    </a:lnTo>
                    <a:lnTo>
                      <a:pt x="234" y="349"/>
                    </a:lnTo>
                  </a:path>
                </a:pathLst>
              </a:custGeom>
              <a:solidFill>
                <a:srgbClr val="FF00FF"/>
              </a:solidFill>
              <a:ln w="127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24595" name="Freeform 19"/>
              <p:cNvSpPr>
                <a:spLocks/>
              </p:cNvSpPr>
              <p:nvPr/>
            </p:nvSpPr>
            <p:spPr bwMode="auto">
              <a:xfrm>
                <a:off x="1938" y="2570"/>
                <a:ext cx="276" cy="279"/>
              </a:xfrm>
              <a:custGeom>
                <a:avLst/>
                <a:gdLst/>
                <a:ahLst/>
                <a:cxnLst>
                  <a:cxn ang="0">
                    <a:pos x="108" y="61"/>
                  </a:cxn>
                  <a:cxn ang="0">
                    <a:pos x="103" y="45"/>
                  </a:cxn>
                  <a:cxn ang="0">
                    <a:pos x="92" y="32"/>
                  </a:cxn>
                  <a:cxn ang="0">
                    <a:pos x="66" y="18"/>
                  </a:cxn>
                  <a:cxn ang="0">
                    <a:pos x="30" y="5"/>
                  </a:cxn>
                  <a:cxn ang="0">
                    <a:pos x="9" y="21"/>
                  </a:cxn>
                  <a:cxn ang="0">
                    <a:pos x="1" y="54"/>
                  </a:cxn>
                  <a:cxn ang="0">
                    <a:pos x="1" y="89"/>
                  </a:cxn>
                  <a:cxn ang="0">
                    <a:pos x="8" y="125"/>
                  </a:cxn>
                  <a:cxn ang="0">
                    <a:pos x="27" y="181"/>
                  </a:cxn>
                  <a:cxn ang="0">
                    <a:pos x="31" y="185"/>
                  </a:cxn>
                  <a:cxn ang="0">
                    <a:pos x="48" y="197"/>
                  </a:cxn>
                  <a:cxn ang="0">
                    <a:pos x="72" y="212"/>
                  </a:cxn>
                  <a:cxn ang="0">
                    <a:pos x="104" y="229"/>
                  </a:cxn>
                  <a:cxn ang="0">
                    <a:pos x="121" y="238"/>
                  </a:cxn>
                  <a:cxn ang="0">
                    <a:pos x="135" y="248"/>
                  </a:cxn>
                  <a:cxn ang="0">
                    <a:pos x="157" y="261"/>
                  </a:cxn>
                  <a:cxn ang="0">
                    <a:pos x="193" y="271"/>
                  </a:cxn>
                  <a:cxn ang="0">
                    <a:pos x="231" y="275"/>
                  </a:cxn>
                  <a:cxn ang="0">
                    <a:pos x="255" y="267"/>
                  </a:cxn>
                  <a:cxn ang="0">
                    <a:pos x="269" y="253"/>
                  </a:cxn>
                  <a:cxn ang="0">
                    <a:pos x="275" y="239"/>
                  </a:cxn>
                  <a:cxn ang="0">
                    <a:pos x="268" y="203"/>
                  </a:cxn>
                  <a:cxn ang="0">
                    <a:pos x="259" y="176"/>
                  </a:cxn>
                  <a:cxn ang="0">
                    <a:pos x="247" y="156"/>
                  </a:cxn>
                  <a:cxn ang="0">
                    <a:pos x="234" y="138"/>
                  </a:cxn>
                  <a:cxn ang="0">
                    <a:pos x="228" y="131"/>
                  </a:cxn>
                  <a:cxn ang="0">
                    <a:pos x="226" y="128"/>
                  </a:cxn>
                  <a:cxn ang="0">
                    <a:pos x="222" y="118"/>
                  </a:cxn>
                  <a:cxn ang="0">
                    <a:pos x="209" y="89"/>
                  </a:cxn>
                  <a:cxn ang="0">
                    <a:pos x="204" y="78"/>
                  </a:cxn>
                  <a:cxn ang="0">
                    <a:pos x="199" y="71"/>
                  </a:cxn>
                  <a:cxn ang="0">
                    <a:pos x="190" y="67"/>
                  </a:cxn>
                  <a:cxn ang="0">
                    <a:pos x="173" y="61"/>
                  </a:cxn>
                  <a:cxn ang="0">
                    <a:pos x="158" y="52"/>
                  </a:cxn>
                  <a:cxn ang="0">
                    <a:pos x="142" y="47"/>
                  </a:cxn>
                  <a:cxn ang="0">
                    <a:pos x="116" y="42"/>
                  </a:cxn>
                  <a:cxn ang="0">
                    <a:pos x="107" y="40"/>
                  </a:cxn>
                  <a:cxn ang="0">
                    <a:pos x="103" y="39"/>
                  </a:cxn>
                  <a:cxn ang="0">
                    <a:pos x="93" y="32"/>
                  </a:cxn>
                  <a:cxn ang="0">
                    <a:pos x="85" y="26"/>
                  </a:cxn>
                  <a:cxn ang="0">
                    <a:pos x="78" y="26"/>
                  </a:cxn>
                  <a:cxn ang="0">
                    <a:pos x="68" y="26"/>
                  </a:cxn>
                </a:cxnLst>
                <a:rect l="0" t="0" r="r" b="b"/>
                <a:pathLst>
                  <a:path w="276" h="279">
                    <a:moveTo>
                      <a:pt x="110" y="78"/>
                    </a:moveTo>
                    <a:lnTo>
                      <a:pt x="109" y="70"/>
                    </a:lnTo>
                    <a:lnTo>
                      <a:pt x="108" y="61"/>
                    </a:lnTo>
                    <a:lnTo>
                      <a:pt x="106" y="53"/>
                    </a:lnTo>
                    <a:lnTo>
                      <a:pt x="105" y="49"/>
                    </a:lnTo>
                    <a:lnTo>
                      <a:pt x="103" y="45"/>
                    </a:lnTo>
                    <a:lnTo>
                      <a:pt x="100" y="40"/>
                    </a:lnTo>
                    <a:lnTo>
                      <a:pt x="96" y="36"/>
                    </a:lnTo>
                    <a:lnTo>
                      <a:pt x="92" y="32"/>
                    </a:lnTo>
                    <a:lnTo>
                      <a:pt x="87" y="29"/>
                    </a:lnTo>
                    <a:lnTo>
                      <a:pt x="77" y="23"/>
                    </a:lnTo>
                    <a:lnTo>
                      <a:pt x="66" y="18"/>
                    </a:lnTo>
                    <a:lnTo>
                      <a:pt x="54" y="14"/>
                    </a:lnTo>
                    <a:lnTo>
                      <a:pt x="42" y="10"/>
                    </a:lnTo>
                    <a:lnTo>
                      <a:pt x="30" y="5"/>
                    </a:lnTo>
                    <a:lnTo>
                      <a:pt x="20" y="0"/>
                    </a:lnTo>
                    <a:lnTo>
                      <a:pt x="14" y="10"/>
                    </a:lnTo>
                    <a:lnTo>
                      <a:pt x="9" y="21"/>
                    </a:lnTo>
                    <a:lnTo>
                      <a:pt x="5" y="32"/>
                    </a:lnTo>
                    <a:lnTo>
                      <a:pt x="2" y="43"/>
                    </a:lnTo>
                    <a:lnTo>
                      <a:pt x="1" y="54"/>
                    </a:lnTo>
                    <a:lnTo>
                      <a:pt x="0" y="66"/>
                    </a:lnTo>
                    <a:lnTo>
                      <a:pt x="0" y="78"/>
                    </a:lnTo>
                    <a:lnTo>
                      <a:pt x="1" y="89"/>
                    </a:lnTo>
                    <a:lnTo>
                      <a:pt x="3" y="101"/>
                    </a:lnTo>
                    <a:lnTo>
                      <a:pt x="6" y="113"/>
                    </a:lnTo>
                    <a:lnTo>
                      <a:pt x="8" y="125"/>
                    </a:lnTo>
                    <a:lnTo>
                      <a:pt x="12" y="136"/>
                    </a:lnTo>
                    <a:lnTo>
                      <a:pt x="19" y="159"/>
                    </a:lnTo>
                    <a:lnTo>
                      <a:pt x="27" y="181"/>
                    </a:lnTo>
                    <a:lnTo>
                      <a:pt x="28" y="182"/>
                    </a:lnTo>
                    <a:lnTo>
                      <a:pt x="29" y="183"/>
                    </a:lnTo>
                    <a:lnTo>
                      <a:pt x="31" y="185"/>
                    </a:lnTo>
                    <a:lnTo>
                      <a:pt x="36" y="188"/>
                    </a:lnTo>
                    <a:lnTo>
                      <a:pt x="42" y="192"/>
                    </a:lnTo>
                    <a:lnTo>
                      <a:pt x="48" y="197"/>
                    </a:lnTo>
                    <a:lnTo>
                      <a:pt x="56" y="202"/>
                    </a:lnTo>
                    <a:lnTo>
                      <a:pt x="64" y="207"/>
                    </a:lnTo>
                    <a:lnTo>
                      <a:pt x="72" y="212"/>
                    </a:lnTo>
                    <a:lnTo>
                      <a:pt x="89" y="221"/>
                    </a:lnTo>
                    <a:lnTo>
                      <a:pt x="97" y="225"/>
                    </a:lnTo>
                    <a:lnTo>
                      <a:pt x="104" y="229"/>
                    </a:lnTo>
                    <a:lnTo>
                      <a:pt x="111" y="233"/>
                    </a:lnTo>
                    <a:lnTo>
                      <a:pt x="117" y="236"/>
                    </a:lnTo>
                    <a:lnTo>
                      <a:pt x="121" y="238"/>
                    </a:lnTo>
                    <a:lnTo>
                      <a:pt x="124" y="239"/>
                    </a:lnTo>
                    <a:lnTo>
                      <a:pt x="130" y="244"/>
                    </a:lnTo>
                    <a:lnTo>
                      <a:pt x="135" y="248"/>
                    </a:lnTo>
                    <a:lnTo>
                      <a:pt x="141" y="252"/>
                    </a:lnTo>
                    <a:lnTo>
                      <a:pt x="146" y="255"/>
                    </a:lnTo>
                    <a:lnTo>
                      <a:pt x="157" y="261"/>
                    </a:lnTo>
                    <a:lnTo>
                      <a:pt x="168" y="265"/>
                    </a:lnTo>
                    <a:lnTo>
                      <a:pt x="180" y="268"/>
                    </a:lnTo>
                    <a:lnTo>
                      <a:pt x="193" y="271"/>
                    </a:lnTo>
                    <a:lnTo>
                      <a:pt x="206" y="275"/>
                    </a:lnTo>
                    <a:lnTo>
                      <a:pt x="220" y="278"/>
                    </a:lnTo>
                    <a:lnTo>
                      <a:pt x="231" y="275"/>
                    </a:lnTo>
                    <a:lnTo>
                      <a:pt x="240" y="273"/>
                    </a:lnTo>
                    <a:lnTo>
                      <a:pt x="249" y="270"/>
                    </a:lnTo>
                    <a:lnTo>
                      <a:pt x="255" y="267"/>
                    </a:lnTo>
                    <a:lnTo>
                      <a:pt x="261" y="262"/>
                    </a:lnTo>
                    <a:lnTo>
                      <a:pt x="267" y="256"/>
                    </a:lnTo>
                    <a:lnTo>
                      <a:pt x="269" y="253"/>
                    </a:lnTo>
                    <a:lnTo>
                      <a:pt x="271" y="249"/>
                    </a:lnTo>
                    <a:lnTo>
                      <a:pt x="273" y="244"/>
                    </a:lnTo>
                    <a:lnTo>
                      <a:pt x="275" y="239"/>
                    </a:lnTo>
                    <a:lnTo>
                      <a:pt x="274" y="231"/>
                    </a:lnTo>
                    <a:lnTo>
                      <a:pt x="272" y="222"/>
                    </a:lnTo>
                    <a:lnTo>
                      <a:pt x="268" y="203"/>
                    </a:lnTo>
                    <a:lnTo>
                      <a:pt x="265" y="194"/>
                    </a:lnTo>
                    <a:lnTo>
                      <a:pt x="262" y="184"/>
                    </a:lnTo>
                    <a:lnTo>
                      <a:pt x="259" y="176"/>
                    </a:lnTo>
                    <a:lnTo>
                      <a:pt x="255" y="168"/>
                    </a:lnTo>
                    <a:lnTo>
                      <a:pt x="252" y="162"/>
                    </a:lnTo>
                    <a:lnTo>
                      <a:pt x="247" y="156"/>
                    </a:lnTo>
                    <a:lnTo>
                      <a:pt x="243" y="150"/>
                    </a:lnTo>
                    <a:lnTo>
                      <a:pt x="238" y="144"/>
                    </a:lnTo>
                    <a:lnTo>
                      <a:pt x="234" y="138"/>
                    </a:lnTo>
                    <a:lnTo>
                      <a:pt x="230" y="134"/>
                    </a:lnTo>
                    <a:lnTo>
                      <a:pt x="229" y="132"/>
                    </a:lnTo>
                    <a:lnTo>
                      <a:pt x="228" y="131"/>
                    </a:lnTo>
                    <a:lnTo>
                      <a:pt x="228" y="130"/>
                    </a:lnTo>
                    <a:lnTo>
                      <a:pt x="227" y="130"/>
                    </a:lnTo>
                    <a:lnTo>
                      <a:pt x="226" y="128"/>
                    </a:lnTo>
                    <a:lnTo>
                      <a:pt x="225" y="125"/>
                    </a:lnTo>
                    <a:lnTo>
                      <a:pt x="223" y="121"/>
                    </a:lnTo>
                    <a:lnTo>
                      <a:pt x="222" y="118"/>
                    </a:lnTo>
                    <a:lnTo>
                      <a:pt x="218" y="108"/>
                    </a:lnTo>
                    <a:lnTo>
                      <a:pt x="214" y="99"/>
                    </a:lnTo>
                    <a:lnTo>
                      <a:pt x="209" y="89"/>
                    </a:lnTo>
                    <a:lnTo>
                      <a:pt x="207" y="85"/>
                    </a:lnTo>
                    <a:lnTo>
                      <a:pt x="205" y="81"/>
                    </a:lnTo>
                    <a:lnTo>
                      <a:pt x="204" y="78"/>
                    </a:lnTo>
                    <a:lnTo>
                      <a:pt x="202" y="75"/>
                    </a:lnTo>
                    <a:lnTo>
                      <a:pt x="200" y="72"/>
                    </a:lnTo>
                    <a:lnTo>
                      <a:pt x="199" y="71"/>
                    </a:lnTo>
                    <a:lnTo>
                      <a:pt x="197" y="69"/>
                    </a:lnTo>
                    <a:lnTo>
                      <a:pt x="195" y="68"/>
                    </a:lnTo>
                    <a:lnTo>
                      <a:pt x="190" y="67"/>
                    </a:lnTo>
                    <a:lnTo>
                      <a:pt x="184" y="66"/>
                    </a:lnTo>
                    <a:lnTo>
                      <a:pt x="178" y="65"/>
                    </a:lnTo>
                    <a:lnTo>
                      <a:pt x="173" y="61"/>
                    </a:lnTo>
                    <a:lnTo>
                      <a:pt x="169" y="57"/>
                    </a:lnTo>
                    <a:lnTo>
                      <a:pt x="164" y="54"/>
                    </a:lnTo>
                    <a:lnTo>
                      <a:pt x="158" y="52"/>
                    </a:lnTo>
                    <a:lnTo>
                      <a:pt x="155" y="51"/>
                    </a:lnTo>
                    <a:lnTo>
                      <a:pt x="151" y="50"/>
                    </a:lnTo>
                    <a:lnTo>
                      <a:pt x="142" y="47"/>
                    </a:lnTo>
                    <a:lnTo>
                      <a:pt x="133" y="45"/>
                    </a:lnTo>
                    <a:lnTo>
                      <a:pt x="124" y="43"/>
                    </a:lnTo>
                    <a:lnTo>
                      <a:pt x="116" y="42"/>
                    </a:lnTo>
                    <a:lnTo>
                      <a:pt x="112" y="41"/>
                    </a:lnTo>
                    <a:lnTo>
                      <a:pt x="109" y="40"/>
                    </a:lnTo>
                    <a:lnTo>
                      <a:pt x="107" y="40"/>
                    </a:lnTo>
                    <a:lnTo>
                      <a:pt x="105" y="39"/>
                    </a:lnTo>
                    <a:lnTo>
                      <a:pt x="103" y="39"/>
                    </a:lnTo>
                    <a:lnTo>
                      <a:pt x="103" y="39"/>
                    </a:lnTo>
                    <a:lnTo>
                      <a:pt x="99" y="36"/>
                    </a:lnTo>
                    <a:lnTo>
                      <a:pt x="95" y="34"/>
                    </a:lnTo>
                    <a:lnTo>
                      <a:pt x="93" y="32"/>
                    </a:lnTo>
                    <a:lnTo>
                      <a:pt x="90" y="30"/>
                    </a:lnTo>
                    <a:lnTo>
                      <a:pt x="87" y="28"/>
                    </a:lnTo>
                    <a:lnTo>
                      <a:pt x="85" y="26"/>
                    </a:lnTo>
                    <a:lnTo>
                      <a:pt x="83" y="26"/>
                    </a:lnTo>
                    <a:lnTo>
                      <a:pt x="80" y="26"/>
                    </a:lnTo>
                    <a:lnTo>
                      <a:pt x="78" y="26"/>
                    </a:lnTo>
                    <a:lnTo>
                      <a:pt x="75" y="26"/>
                    </a:lnTo>
                    <a:lnTo>
                      <a:pt x="72" y="26"/>
                    </a:lnTo>
                    <a:lnTo>
                      <a:pt x="68" y="26"/>
                    </a:lnTo>
                  </a:path>
                </a:pathLst>
              </a:custGeom>
              <a:solidFill>
                <a:srgbClr val="FF7C80"/>
              </a:solidFill>
              <a:ln w="127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</p:grpSp>
      </p:grpSp>
      <p:grpSp>
        <p:nvGrpSpPr>
          <p:cNvPr id="24607" name="Group 31"/>
          <p:cNvGrpSpPr>
            <a:grpSpLocks/>
          </p:cNvGrpSpPr>
          <p:nvPr/>
        </p:nvGrpSpPr>
        <p:grpSpPr bwMode="auto">
          <a:xfrm>
            <a:off x="2238375" y="3276600"/>
            <a:ext cx="1573213" cy="2209800"/>
            <a:chOff x="1410" y="2064"/>
            <a:chExt cx="991" cy="1392"/>
          </a:xfrm>
        </p:grpSpPr>
        <p:sp>
          <p:nvSpPr>
            <p:cNvPr id="24598" name="Freeform 22"/>
            <p:cNvSpPr>
              <a:spLocks/>
            </p:cNvSpPr>
            <p:nvPr/>
          </p:nvSpPr>
          <p:spPr bwMode="auto">
            <a:xfrm>
              <a:off x="2029" y="2377"/>
              <a:ext cx="244" cy="579"/>
            </a:xfrm>
            <a:custGeom>
              <a:avLst/>
              <a:gdLst/>
              <a:ahLst/>
              <a:cxnLst>
                <a:cxn ang="0">
                  <a:pos x="160" y="56"/>
                </a:cxn>
                <a:cxn ang="0">
                  <a:pos x="116" y="14"/>
                </a:cxn>
                <a:cxn ang="0">
                  <a:pos x="63" y="0"/>
                </a:cxn>
                <a:cxn ang="0">
                  <a:pos x="25" y="2"/>
                </a:cxn>
                <a:cxn ang="0">
                  <a:pos x="19" y="37"/>
                </a:cxn>
                <a:cxn ang="0">
                  <a:pos x="21" y="82"/>
                </a:cxn>
                <a:cxn ang="0">
                  <a:pos x="63" y="136"/>
                </a:cxn>
                <a:cxn ang="0">
                  <a:pos x="89" y="217"/>
                </a:cxn>
                <a:cxn ang="0">
                  <a:pos x="90" y="297"/>
                </a:cxn>
                <a:cxn ang="0">
                  <a:pos x="72" y="371"/>
                </a:cxn>
                <a:cxn ang="0">
                  <a:pos x="46" y="440"/>
                </a:cxn>
                <a:cxn ang="0">
                  <a:pos x="0" y="498"/>
                </a:cxn>
                <a:cxn ang="0">
                  <a:pos x="0" y="516"/>
                </a:cxn>
                <a:cxn ang="0">
                  <a:pos x="6" y="558"/>
                </a:cxn>
                <a:cxn ang="0">
                  <a:pos x="40" y="576"/>
                </a:cxn>
                <a:cxn ang="0">
                  <a:pos x="78" y="578"/>
                </a:cxn>
                <a:cxn ang="0">
                  <a:pos x="141" y="564"/>
                </a:cxn>
                <a:cxn ang="0">
                  <a:pos x="190" y="516"/>
                </a:cxn>
                <a:cxn ang="0">
                  <a:pos x="216" y="434"/>
                </a:cxn>
                <a:cxn ang="0">
                  <a:pos x="234" y="379"/>
                </a:cxn>
                <a:cxn ang="0">
                  <a:pos x="243" y="309"/>
                </a:cxn>
                <a:cxn ang="0">
                  <a:pos x="237" y="217"/>
                </a:cxn>
                <a:cxn ang="0">
                  <a:pos x="216" y="138"/>
                </a:cxn>
                <a:cxn ang="0">
                  <a:pos x="190" y="87"/>
                </a:cxn>
                <a:cxn ang="0">
                  <a:pos x="160" y="56"/>
                </a:cxn>
              </a:cxnLst>
              <a:rect l="0" t="0" r="r" b="b"/>
              <a:pathLst>
                <a:path w="244" h="579">
                  <a:moveTo>
                    <a:pt x="160" y="56"/>
                  </a:moveTo>
                  <a:lnTo>
                    <a:pt x="116" y="14"/>
                  </a:lnTo>
                  <a:lnTo>
                    <a:pt x="63" y="0"/>
                  </a:lnTo>
                  <a:lnTo>
                    <a:pt x="25" y="2"/>
                  </a:lnTo>
                  <a:lnTo>
                    <a:pt x="19" y="37"/>
                  </a:lnTo>
                  <a:lnTo>
                    <a:pt x="21" y="82"/>
                  </a:lnTo>
                  <a:lnTo>
                    <a:pt x="63" y="136"/>
                  </a:lnTo>
                  <a:lnTo>
                    <a:pt x="89" y="217"/>
                  </a:lnTo>
                  <a:lnTo>
                    <a:pt x="90" y="297"/>
                  </a:lnTo>
                  <a:lnTo>
                    <a:pt x="72" y="371"/>
                  </a:lnTo>
                  <a:lnTo>
                    <a:pt x="46" y="440"/>
                  </a:lnTo>
                  <a:lnTo>
                    <a:pt x="0" y="498"/>
                  </a:lnTo>
                  <a:lnTo>
                    <a:pt x="0" y="516"/>
                  </a:lnTo>
                  <a:lnTo>
                    <a:pt x="6" y="558"/>
                  </a:lnTo>
                  <a:lnTo>
                    <a:pt x="40" y="576"/>
                  </a:lnTo>
                  <a:lnTo>
                    <a:pt x="78" y="578"/>
                  </a:lnTo>
                  <a:lnTo>
                    <a:pt x="141" y="564"/>
                  </a:lnTo>
                  <a:lnTo>
                    <a:pt x="190" y="516"/>
                  </a:lnTo>
                  <a:lnTo>
                    <a:pt x="216" y="434"/>
                  </a:lnTo>
                  <a:lnTo>
                    <a:pt x="234" y="379"/>
                  </a:lnTo>
                  <a:lnTo>
                    <a:pt x="243" y="309"/>
                  </a:lnTo>
                  <a:lnTo>
                    <a:pt x="237" y="217"/>
                  </a:lnTo>
                  <a:lnTo>
                    <a:pt x="216" y="138"/>
                  </a:lnTo>
                  <a:lnTo>
                    <a:pt x="190" y="87"/>
                  </a:lnTo>
                  <a:lnTo>
                    <a:pt x="160" y="56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4599" name="Freeform 23"/>
            <p:cNvSpPr>
              <a:spLocks/>
            </p:cNvSpPr>
            <p:nvPr/>
          </p:nvSpPr>
          <p:spPr bwMode="auto">
            <a:xfrm>
              <a:off x="1718" y="2371"/>
              <a:ext cx="386" cy="399"/>
            </a:xfrm>
            <a:custGeom>
              <a:avLst/>
              <a:gdLst/>
              <a:ahLst/>
              <a:cxnLst>
                <a:cxn ang="0">
                  <a:pos x="385" y="29"/>
                </a:cxn>
                <a:cxn ang="0">
                  <a:pos x="372" y="0"/>
                </a:cxn>
                <a:cxn ang="0">
                  <a:pos x="347" y="0"/>
                </a:cxn>
                <a:cxn ang="0">
                  <a:pos x="315" y="31"/>
                </a:cxn>
                <a:cxn ang="0">
                  <a:pos x="294" y="106"/>
                </a:cxn>
                <a:cxn ang="0">
                  <a:pos x="278" y="193"/>
                </a:cxn>
                <a:cxn ang="0">
                  <a:pos x="265" y="283"/>
                </a:cxn>
                <a:cxn ang="0">
                  <a:pos x="225" y="352"/>
                </a:cxn>
                <a:cxn ang="0">
                  <a:pos x="225" y="353"/>
                </a:cxn>
                <a:cxn ang="0">
                  <a:pos x="225" y="366"/>
                </a:cxn>
                <a:cxn ang="0">
                  <a:pos x="171" y="358"/>
                </a:cxn>
                <a:cxn ang="0">
                  <a:pos x="114" y="322"/>
                </a:cxn>
                <a:cxn ang="0">
                  <a:pos x="89" y="290"/>
                </a:cxn>
                <a:cxn ang="0">
                  <a:pos x="44" y="199"/>
                </a:cxn>
                <a:cxn ang="0">
                  <a:pos x="44" y="165"/>
                </a:cxn>
                <a:cxn ang="0">
                  <a:pos x="62" y="134"/>
                </a:cxn>
                <a:cxn ang="0">
                  <a:pos x="80" y="91"/>
                </a:cxn>
                <a:cxn ang="0">
                  <a:pos x="87" y="75"/>
                </a:cxn>
                <a:cxn ang="0">
                  <a:pos x="63" y="66"/>
                </a:cxn>
                <a:cxn ang="0">
                  <a:pos x="35" y="68"/>
                </a:cxn>
                <a:cxn ang="0">
                  <a:pos x="18" y="85"/>
                </a:cxn>
                <a:cxn ang="0">
                  <a:pos x="0" y="122"/>
                </a:cxn>
                <a:cxn ang="0">
                  <a:pos x="10" y="190"/>
                </a:cxn>
                <a:cxn ang="0">
                  <a:pos x="18" y="227"/>
                </a:cxn>
                <a:cxn ang="0">
                  <a:pos x="62" y="304"/>
                </a:cxn>
                <a:cxn ang="0">
                  <a:pos x="99" y="360"/>
                </a:cxn>
                <a:cxn ang="0">
                  <a:pos x="168" y="385"/>
                </a:cxn>
                <a:cxn ang="0">
                  <a:pos x="225" y="398"/>
                </a:cxn>
                <a:cxn ang="0">
                  <a:pos x="269" y="377"/>
                </a:cxn>
                <a:cxn ang="0">
                  <a:pos x="290" y="304"/>
                </a:cxn>
                <a:cxn ang="0">
                  <a:pos x="314" y="215"/>
                </a:cxn>
                <a:cxn ang="0">
                  <a:pos x="332" y="149"/>
                </a:cxn>
                <a:cxn ang="0">
                  <a:pos x="358" y="112"/>
                </a:cxn>
                <a:cxn ang="0">
                  <a:pos x="383" y="75"/>
                </a:cxn>
                <a:cxn ang="0">
                  <a:pos x="385" y="29"/>
                </a:cxn>
              </a:cxnLst>
              <a:rect l="0" t="0" r="r" b="b"/>
              <a:pathLst>
                <a:path w="386" h="399">
                  <a:moveTo>
                    <a:pt x="385" y="29"/>
                  </a:moveTo>
                  <a:lnTo>
                    <a:pt x="372" y="0"/>
                  </a:lnTo>
                  <a:lnTo>
                    <a:pt x="347" y="0"/>
                  </a:lnTo>
                  <a:lnTo>
                    <a:pt x="315" y="31"/>
                  </a:lnTo>
                  <a:lnTo>
                    <a:pt x="294" y="106"/>
                  </a:lnTo>
                  <a:lnTo>
                    <a:pt x="278" y="193"/>
                  </a:lnTo>
                  <a:lnTo>
                    <a:pt x="265" y="283"/>
                  </a:lnTo>
                  <a:lnTo>
                    <a:pt x="225" y="352"/>
                  </a:lnTo>
                  <a:lnTo>
                    <a:pt x="225" y="353"/>
                  </a:lnTo>
                  <a:lnTo>
                    <a:pt x="225" y="366"/>
                  </a:lnTo>
                  <a:lnTo>
                    <a:pt x="171" y="358"/>
                  </a:lnTo>
                  <a:lnTo>
                    <a:pt x="114" y="322"/>
                  </a:lnTo>
                  <a:lnTo>
                    <a:pt x="89" y="290"/>
                  </a:lnTo>
                  <a:lnTo>
                    <a:pt x="44" y="199"/>
                  </a:lnTo>
                  <a:lnTo>
                    <a:pt x="44" y="165"/>
                  </a:lnTo>
                  <a:lnTo>
                    <a:pt x="62" y="134"/>
                  </a:lnTo>
                  <a:lnTo>
                    <a:pt x="80" y="91"/>
                  </a:lnTo>
                  <a:lnTo>
                    <a:pt x="87" y="75"/>
                  </a:lnTo>
                  <a:lnTo>
                    <a:pt x="63" y="66"/>
                  </a:lnTo>
                  <a:lnTo>
                    <a:pt x="35" y="68"/>
                  </a:lnTo>
                  <a:lnTo>
                    <a:pt x="18" y="85"/>
                  </a:lnTo>
                  <a:lnTo>
                    <a:pt x="0" y="122"/>
                  </a:lnTo>
                  <a:lnTo>
                    <a:pt x="10" y="190"/>
                  </a:lnTo>
                  <a:lnTo>
                    <a:pt x="18" y="227"/>
                  </a:lnTo>
                  <a:lnTo>
                    <a:pt x="62" y="304"/>
                  </a:lnTo>
                  <a:lnTo>
                    <a:pt x="99" y="360"/>
                  </a:lnTo>
                  <a:lnTo>
                    <a:pt x="168" y="385"/>
                  </a:lnTo>
                  <a:lnTo>
                    <a:pt x="225" y="398"/>
                  </a:lnTo>
                  <a:lnTo>
                    <a:pt x="269" y="377"/>
                  </a:lnTo>
                  <a:lnTo>
                    <a:pt x="290" y="304"/>
                  </a:lnTo>
                  <a:lnTo>
                    <a:pt x="314" y="215"/>
                  </a:lnTo>
                  <a:lnTo>
                    <a:pt x="332" y="149"/>
                  </a:lnTo>
                  <a:lnTo>
                    <a:pt x="358" y="112"/>
                  </a:lnTo>
                  <a:lnTo>
                    <a:pt x="383" y="75"/>
                  </a:lnTo>
                  <a:lnTo>
                    <a:pt x="385" y="29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4600" name="Freeform 24"/>
            <p:cNvSpPr>
              <a:spLocks/>
            </p:cNvSpPr>
            <p:nvPr/>
          </p:nvSpPr>
          <p:spPr bwMode="auto">
            <a:xfrm>
              <a:off x="1844" y="2363"/>
              <a:ext cx="557" cy="410"/>
            </a:xfrm>
            <a:custGeom>
              <a:avLst/>
              <a:gdLst/>
              <a:ahLst/>
              <a:cxnLst>
                <a:cxn ang="0">
                  <a:pos x="360" y="17"/>
                </a:cxn>
                <a:cxn ang="0">
                  <a:pos x="311" y="0"/>
                </a:cxn>
                <a:cxn ang="0">
                  <a:pos x="285" y="19"/>
                </a:cxn>
                <a:cxn ang="0">
                  <a:pos x="285" y="63"/>
                </a:cxn>
                <a:cxn ang="0">
                  <a:pos x="328" y="110"/>
                </a:cxn>
                <a:cxn ang="0">
                  <a:pos x="400" y="135"/>
                </a:cxn>
                <a:cxn ang="0">
                  <a:pos x="456" y="181"/>
                </a:cxn>
                <a:cxn ang="0">
                  <a:pos x="493" y="234"/>
                </a:cxn>
                <a:cxn ang="0">
                  <a:pos x="512" y="278"/>
                </a:cxn>
                <a:cxn ang="0">
                  <a:pos x="512" y="315"/>
                </a:cxn>
                <a:cxn ang="0">
                  <a:pos x="489" y="355"/>
                </a:cxn>
                <a:cxn ang="0">
                  <a:pos x="431" y="373"/>
                </a:cxn>
                <a:cxn ang="0">
                  <a:pos x="385" y="377"/>
                </a:cxn>
                <a:cxn ang="0">
                  <a:pos x="315" y="373"/>
                </a:cxn>
                <a:cxn ang="0">
                  <a:pos x="227" y="349"/>
                </a:cxn>
                <a:cxn ang="0">
                  <a:pos x="170" y="296"/>
                </a:cxn>
                <a:cxn ang="0">
                  <a:pos x="134" y="256"/>
                </a:cxn>
                <a:cxn ang="0">
                  <a:pos x="145" y="215"/>
                </a:cxn>
                <a:cxn ang="0">
                  <a:pos x="141" y="191"/>
                </a:cxn>
                <a:cxn ang="0">
                  <a:pos x="103" y="206"/>
                </a:cxn>
                <a:cxn ang="0">
                  <a:pos x="63" y="206"/>
                </a:cxn>
                <a:cxn ang="0">
                  <a:pos x="33" y="181"/>
                </a:cxn>
                <a:cxn ang="0">
                  <a:pos x="14" y="162"/>
                </a:cxn>
                <a:cxn ang="0">
                  <a:pos x="2" y="166"/>
                </a:cxn>
                <a:cxn ang="0">
                  <a:pos x="0" y="178"/>
                </a:cxn>
                <a:cxn ang="0">
                  <a:pos x="12" y="215"/>
                </a:cxn>
                <a:cxn ang="0">
                  <a:pos x="12" y="249"/>
                </a:cxn>
                <a:cxn ang="0">
                  <a:pos x="27" y="274"/>
                </a:cxn>
                <a:cxn ang="0">
                  <a:pos x="63" y="293"/>
                </a:cxn>
                <a:cxn ang="0">
                  <a:pos x="94" y="293"/>
                </a:cxn>
                <a:cxn ang="0">
                  <a:pos x="128" y="296"/>
                </a:cxn>
                <a:cxn ang="0">
                  <a:pos x="195" y="352"/>
                </a:cxn>
                <a:cxn ang="0">
                  <a:pos x="246" y="383"/>
                </a:cxn>
                <a:cxn ang="0">
                  <a:pos x="324" y="405"/>
                </a:cxn>
                <a:cxn ang="0">
                  <a:pos x="407" y="409"/>
                </a:cxn>
                <a:cxn ang="0">
                  <a:pos x="468" y="397"/>
                </a:cxn>
                <a:cxn ang="0">
                  <a:pos x="513" y="380"/>
                </a:cxn>
                <a:cxn ang="0">
                  <a:pos x="545" y="346"/>
                </a:cxn>
                <a:cxn ang="0">
                  <a:pos x="556" y="309"/>
                </a:cxn>
                <a:cxn ang="0">
                  <a:pos x="556" y="253"/>
                </a:cxn>
                <a:cxn ang="0">
                  <a:pos x="537" y="215"/>
                </a:cxn>
                <a:cxn ang="0">
                  <a:pos x="513" y="178"/>
                </a:cxn>
                <a:cxn ang="0">
                  <a:pos x="482" y="137"/>
                </a:cxn>
                <a:cxn ang="0">
                  <a:pos x="435" y="104"/>
                </a:cxn>
                <a:cxn ang="0">
                  <a:pos x="407" y="69"/>
                </a:cxn>
                <a:cxn ang="0">
                  <a:pos x="385" y="38"/>
                </a:cxn>
                <a:cxn ang="0">
                  <a:pos x="360" y="17"/>
                </a:cxn>
              </a:cxnLst>
              <a:rect l="0" t="0" r="r" b="b"/>
              <a:pathLst>
                <a:path w="557" h="410">
                  <a:moveTo>
                    <a:pt x="360" y="17"/>
                  </a:moveTo>
                  <a:lnTo>
                    <a:pt x="311" y="0"/>
                  </a:lnTo>
                  <a:lnTo>
                    <a:pt x="285" y="19"/>
                  </a:lnTo>
                  <a:lnTo>
                    <a:pt x="285" y="63"/>
                  </a:lnTo>
                  <a:lnTo>
                    <a:pt x="328" y="110"/>
                  </a:lnTo>
                  <a:lnTo>
                    <a:pt x="400" y="135"/>
                  </a:lnTo>
                  <a:lnTo>
                    <a:pt x="456" y="181"/>
                  </a:lnTo>
                  <a:lnTo>
                    <a:pt x="493" y="234"/>
                  </a:lnTo>
                  <a:lnTo>
                    <a:pt x="512" y="278"/>
                  </a:lnTo>
                  <a:lnTo>
                    <a:pt x="512" y="315"/>
                  </a:lnTo>
                  <a:lnTo>
                    <a:pt x="489" y="355"/>
                  </a:lnTo>
                  <a:lnTo>
                    <a:pt x="431" y="373"/>
                  </a:lnTo>
                  <a:lnTo>
                    <a:pt x="385" y="377"/>
                  </a:lnTo>
                  <a:lnTo>
                    <a:pt x="315" y="373"/>
                  </a:lnTo>
                  <a:lnTo>
                    <a:pt x="227" y="349"/>
                  </a:lnTo>
                  <a:lnTo>
                    <a:pt x="170" y="296"/>
                  </a:lnTo>
                  <a:lnTo>
                    <a:pt x="134" y="256"/>
                  </a:lnTo>
                  <a:lnTo>
                    <a:pt x="145" y="215"/>
                  </a:lnTo>
                  <a:lnTo>
                    <a:pt x="141" y="191"/>
                  </a:lnTo>
                  <a:lnTo>
                    <a:pt x="103" y="206"/>
                  </a:lnTo>
                  <a:lnTo>
                    <a:pt x="63" y="206"/>
                  </a:lnTo>
                  <a:lnTo>
                    <a:pt x="33" y="181"/>
                  </a:lnTo>
                  <a:lnTo>
                    <a:pt x="14" y="162"/>
                  </a:lnTo>
                  <a:lnTo>
                    <a:pt x="2" y="166"/>
                  </a:lnTo>
                  <a:lnTo>
                    <a:pt x="0" y="178"/>
                  </a:lnTo>
                  <a:lnTo>
                    <a:pt x="12" y="215"/>
                  </a:lnTo>
                  <a:lnTo>
                    <a:pt x="12" y="249"/>
                  </a:lnTo>
                  <a:lnTo>
                    <a:pt x="27" y="274"/>
                  </a:lnTo>
                  <a:lnTo>
                    <a:pt x="63" y="293"/>
                  </a:lnTo>
                  <a:lnTo>
                    <a:pt x="94" y="293"/>
                  </a:lnTo>
                  <a:lnTo>
                    <a:pt x="128" y="296"/>
                  </a:lnTo>
                  <a:lnTo>
                    <a:pt x="195" y="352"/>
                  </a:lnTo>
                  <a:lnTo>
                    <a:pt x="246" y="383"/>
                  </a:lnTo>
                  <a:lnTo>
                    <a:pt x="324" y="405"/>
                  </a:lnTo>
                  <a:lnTo>
                    <a:pt x="407" y="409"/>
                  </a:lnTo>
                  <a:lnTo>
                    <a:pt x="468" y="397"/>
                  </a:lnTo>
                  <a:lnTo>
                    <a:pt x="513" y="380"/>
                  </a:lnTo>
                  <a:lnTo>
                    <a:pt x="545" y="346"/>
                  </a:lnTo>
                  <a:lnTo>
                    <a:pt x="556" y="309"/>
                  </a:lnTo>
                  <a:lnTo>
                    <a:pt x="556" y="253"/>
                  </a:lnTo>
                  <a:lnTo>
                    <a:pt x="537" y="215"/>
                  </a:lnTo>
                  <a:lnTo>
                    <a:pt x="513" y="178"/>
                  </a:lnTo>
                  <a:lnTo>
                    <a:pt x="482" y="137"/>
                  </a:lnTo>
                  <a:lnTo>
                    <a:pt x="435" y="104"/>
                  </a:lnTo>
                  <a:lnTo>
                    <a:pt x="407" y="69"/>
                  </a:lnTo>
                  <a:lnTo>
                    <a:pt x="385" y="38"/>
                  </a:lnTo>
                  <a:lnTo>
                    <a:pt x="360" y="17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4601" name="Freeform 25"/>
            <p:cNvSpPr>
              <a:spLocks/>
            </p:cNvSpPr>
            <p:nvPr/>
          </p:nvSpPr>
          <p:spPr bwMode="auto">
            <a:xfrm>
              <a:off x="1849" y="2875"/>
              <a:ext cx="251" cy="581"/>
            </a:xfrm>
            <a:custGeom>
              <a:avLst/>
              <a:gdLst/>
              <a:ahLst/>
              <a:cxnLst>
                <a:cxn ang="0">
                  <a:pos x="231" y="0"/>
                </a:cxn>
                <a:cxn ang="0">
                  <a:pos x="186" y="25"/>
                </a:cxn>
                <a:cxn ang="0">
                  <a:pos x="143" y="97"/>
                </a:cxn>
                <a:cxn ang="0">
                  <a:pos x="113" y="147"/>
                </a:cxn>
                <a:cxn ang="0">
                  <a:pos x="92" y="204"/>
                </a:cxn>
                <a:cxn ang="0">
                  <a:pos x="69" y="260"/>
                </a:cxn>
                <a:cxn ang="0">
                  <a:pos x="51" y="325"/>
                </a:cxn>
                <a:cxn ang="0">
                  <a:pos x="51" y="372"/>
                </a:cxn>
                <a:cxn ang="0">
                  <a:pos x="80" y="409"/>
                </a:cxn>
                <a:cxn ang="0">
                  <a:pos x="99" y="446"/>
                </a:cxn>
                <a:cxn ang="0">
                  <a:pos x="132" y="475"/>
                </a:cxn>
                <a:cxn ang="0">
                  <a:pos x="145" y="501"/>
                </a:cxn>
                <a:cxn ang="0">
                  <a:pos x="130" y="518"/>
                </a:cxn>
                <a:cxn ang="0">
                  <a:pos x="107" y="520"/>
                </a:cxn>
                <a:cxn ang="0">
                  <a:pos x="55" y="526"/>
                </a:cxn>
                <a:cxn ang="0">
                  <a:pos x="18" y="543"/>
                </a:cxn>
                <a:cxn ang="0">
                  <a:pos x="0" y="557"/>
                </a:cxn>
                <a:cxn ang="0">
                  <a:pos x="12" y="575"/>
                </a:cxn>
                <a:cxn ang="0">
                  <a:pos x="44" y="580"/>
                </a:cxn>
                <a:cxn ang="0">
                  <a:pos x="86" y="563"/>
                </a:cxn>
                <a:cxn ang="0">
                  <a:pos x="111" y="549"/>
                </a:cxn>
                <a:cxn ang="0">
                  <a:pos x="164" y="537"/>
                </a:cxn>
                <a:cxn ang="0">
                  <a:pos x="176" y="532"/>
                </a:cxn>
                <a:cxn ang="0">
                  <a:pos x="182" y="514"/>
                </a:cxn>
                <a:cxn ang="0">
                  <a:pos x="174" y="487"/>
                </a:cxn>
                <a:cxn ang="0">
                  <a:pos x="132" y="440"/>
                </a:cxn>
                <a:cxn ang="0">
                  <a:pos x="111" y="409"/>
                </a:cxn>
                <a:cxn ang="0">
                  <a:pos x="86" y="351"/>
                </a:cxn>
                <a:cxn ang="0">
                  <a:pos x="80" y="322"/>
                </a:cxn>
                <a:cxn ang="0">
                  <a:pos x="105" y="247"/>
                </a:cxn>
                <a:cxn ang="0">
                  <a:pos x="151" y="171"/>
                </a:cxn>
                <a:cxn ang="0">
                  <a:pos x="195" y="122"/>
                </a:cxn>
                <a:cxn ang="0">
                  <a:pos x="219" y="85"/>
                </a:cxn>
                <a:cxn ang="0">
                  <a:pos x="244" y="62"/>
                </a:cxn>
                <a:cxn ang="0">
                  <a:pos x="250" y="29"/>
                </a:cxn>
                <a:cxn ang="0">
                  <a:pos x="231" y="0"/>
                </a:cxn>
              </a:cxnLst>
              <a:rect l="0" t="0" r="r" b="b"/>
              <a:pathLst>
                <a:path w="251" h="581">
                  <a:moveTo>
                    <a:pt x="231" y="0"/>
                  </a:moveTo>
                  <a:lnTo>
                    <a:pt x="186" y="25"/>
                  </a:lnTo>
                  <a:lnTo>
                    <a:pt x="143" y="97"/>
                  </a:lnTo>
                  <a:lnTo>
                    <a:pt x="113" y="147"/>
                  </a:lnTo>
                  <a:lnTo>
                    <a:pt x="92" y="204"/>
                  </a:lnTo>
                  <a:lnTo>
                    <a:pt x="69" y="260"/>
                  </a:lnTo>
                  <a:lnTo>
                    <a:pt x="51" y="325"/>
                  </a:lnTo>
                  <a:lnTo>
                    <a:pt x="51" y="372"/>
                  </a:lnTo>
                  <a:lnTo>
                    <a:pt x="80" y="409"/>
                  </a:lnTo>
                  <a:lnTo>
                    <a:pt x="99" y="446"/>
                  </a:lnTo>
                  <a:lnTo>
                    <a:pt x="132" y="475"/>
                  </a:lnTo>
                  <a:lnTo>
                    <a:pt x="145" y="501"/>
                  </a:lnTo>
                  <a:lnTo>
                    <a:pt x="130" y="518"/>
                  </a:lnTo>
                  <a:lnTo>
                    <a:pt x="107" y="520"/>
                  </a:lnTo>
                  <a:lnTo>
                    <a:pt x="55" y="526"/>
                  </a:lnTo>
                  <a:lnTo>
                    <a:pt x="18" y="543"/>
                  </a:lnTo>
                  <a:lnTo>
                    <a:pt x="0" y="557"/>
                  </a:lnTo>
                  <a:lnTo>
                    <a:pt x="12" y="575"/>
                  </a:lnTo>
                  <a:lnTo>
                    <a:pt x="44" y="580"/>
                  </a:lnTo>
                  <a:lnTo>
                    <a:pt x="86" y="563"/>
                  </a:lnTo>
                  <a:lnTo>
                    <a:pt x="111" y="549"/>
                  </a:lnTo>
                  <a:lnTo>
                    <a:pt x="164" y="537"/>
                  </a:lnTo>
                  <a:lnTo>
                    <a:pt x="176" y="532"/>
                  </a:lnTo>
                  <a:lnTo>
                    <a:pt x="182" y="514"/>
                  </a:lnTo>
                  <a:lnTo>
                    <a:pt x="174" y="487"/>
                  </a:lnTo>
                  <a:lnTo>
                    <a:pt x="132" y="440"/>
                  </a:lnTo>
                  <a:lnTo>
                    <a:pt x="111" y="409"/>
                  </a:lnTo>
                  <a:lnTo>
                    <a:pt x="86" y="351"/>
                  </a:lnTo>
                  <a:lnTo>
                    <a:pt x="80" y="322"/>
                  </a:lnTo>
                  <a:lnTo>
                    <a:pt x="105" y="247"/>
                  </a:lnTo>
                  <a:lnTo>
                    <a:pt x="151" y="171"/>
                  </a:lnTo>
                  <a:lnTo>
                    <a:pt x="195" y="122"/>
                  </a:lnTo>
                  <a:lnTo>
                    <a:pt x="219" y="85"/>
                  </a:lnTo>
                  <a:lnTo>
                    <a:pt x="244" y="62"/>
                  </a:lnTo>
                  <a:lnTo>
                    <a:pt x="250" y="29"/>
                  </a:lnTo>
                  <a:lnTo>
                    <a:pt x="231" y="0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4602" name="Freeform 26"/>
            <p:cNvSpPr>
              <a:spLocks/>
            </p:cNvSpPr>
            <p:nvPr/>
          </p:nvSpPr>
          <p:spPr bwMode="auto">
            <a:xfrm>
              <a:off x="2132" y="2871"/>
              <a:ext cx="229" cy="543"/>
            </a:xfrm>
            <a:custGeom>
              <a:avLst/>
              <a:gdLst/>
              <a:ahLst/>
              <a:cxnLst>
                <a:cxn ang="0">
                  <a:pos x="101" y="52"/>
                </a:cxn>
                <a:cxn ang="0">
                  <a:pos x="55" y="7"/>
                </a:cxn>
                <a:cxn ang="0">
                  <a:pos x="4" y="0"/>
                </a:cxn>
                <a:cxn ang="0">
                  <a:pos x="0" y="39"/>
                </a:cxn>
                <a:cxn ang="0">
                  <a:pos x="29" y="69"/>
                </a:cxn>
                <a:cxn ang="0">
                  <a:pos x="74" y="89"/>
                </a:cxn>
                <a:cxn ang="0">
                  <a:pos x="108" y="126"/>
                </a:cxn>
                <a:cxn ang="0">
                  <a:pos x="114" y="175"/>
                </a:cxn>
                <a:cxn ang="0">
                  <a:pos x="108" y="248"/>
                </a:cxn>
                <a:cxn ang="0">
                  <a:pos x="89" y="374"/>
                </a:cxn>
                <a:cxn ang="0">
                  <a:pos x="67" y="453"/>
                </a:cxn>
                <a:cxn ang="0">
                  <a:pos x="44" y="509"/>
                </a:cxn>
                <a:cxn ang="0">
                  <a:pos x="48" y="535"/>
                </a:cxn>
                <a:cxn ang="0">
                  <a:pos x="74" y="540"/>
                </a:cxn>
                <a:cxn ang="0">
                  <a:pos x="118" y="527"/>
                </a:cxn>
                <a:cxn ang="0">
                  <a:pos x="169" y="527"/>
                </a:cxn>
                <a:cxn ang="0">
                  <a:pos x="196" y="542"/>
                </a:cxn>
                <a:cxn ang="0">
                  <a:pos x="222" y="535"/>
                </a:cxn>
                <a:cxn ang="0">
                  <a:pos x="228" y="504"/>
                </a:cxn>
                <a:cxn ang="0">
                  <a:pos x="202" y="498"/>
                </a:cxn>
                <a:cxn ang="0">
                  <a:pos x="152" y="498"/>
                </a:cxn>
                <a:cxn ang="0">
                  <a:pos x="76" y="515"/>
                </a:cxn>
                <a:cxn ang="0">
                  <a:pos x="74" y="509"/>
                </a:cxn>
                <a:cxn ang="0">
                  <a:pos x="80" y="484"/>
                </a:cxn>
                <a:cxn ang="0">
                  <a:pos x="108" y="391"/>
                </a:cxn>
                <a:cxn ang="0">
                  <a:pos x="120" y="316"/>
                </a:cxn>
                <a:cxn ang="0">
                  <a:pos x="139" y="225"/>
                </a:cxn>
                <a:cxn ang="0">
                  <a:pos x="139" y="161"/>
                </a:cxn>
                <a:cxn ang="0">
                  <a:pos x="137" y="112"/>
                </a:cxn>
                <a:cxn ang="0">
                  <a:pos x="127" y="76"/>
                </a:cxn>
                <a:cxn ang="0">
                  <a:pos x="101" y="52"/>
                </a:cxn>
              </a:cxnLst>
              <a:rect l="0" t="0" r="r" b="b"/>
              <a:pathLst>
                <a:path w="229" h="543">
                  <a:moveTo>
                    <a:pt x="101" y="52"/>
                  </a:moveTo>
                  <a:lnTo>
                    <a:pt x="55" y="7"/>
                  </a:lnTo>
                  <a:lnTo>
                    <a:pt x="4" y="0"/>
                  </a:lnTo>
                  <a:lnTo>
                    <a:pt x="0" y="39"/>
                  </a:lnTo>
                  <a:lnTo>
                    <a:pt x="29" y="69"/>
                  </a:lnTo>
                  <a:lnTo>
                    <a:pt x="74" y="89"/>
                  </a:lnTo>
                  <a:lnTo>
                    <a:pt x="108" y="126"/>
                  </a:lnTo>
                  <a:lnTo>
                    <a:pt x="114" y="175"/>
                  </a:lnTo>
                  <a:lnTo>
                    <a:pt x="108" y="248"/>
                  </a:lnTo>
                  <a:lnTo>
                    <a:pt x="89" y="374"/>
                  </a:lnTo>
                  <a:lnTo>
                    <a:pt x="67" y="453"/>
                  </a:lnTo>
                  <a:lnTo>
                    <a:pt x="44" y="509"/>
                  </a:lnTo>
                  <a:lnTo>
                    <a:pt x="48" y="535"/>
                  </a:lnTo>
                  <a:lnTo>
                    <a:pt x="74" y="540"/>
                  </a:lnTo>
                  <a:lnTo>
                    <a:pt x="118" y="527"/>
                  </a:lnTo>
                  <a:lnTo>
                    <a:pt x="169" y="527"/>
                  </a:lnTo>
                  <a:lnTo>
                    <a:pt x="196" y="542"/>
                  </a:lnTo>
                  <a:lnTo>
                    <a:pt x="222" y="535"/>
                  </a:lnTo>
                  <a:lnTo>
                    <a:pt x="228" y="504"/>
                  </a:lnTo>
                  <a:lnTo>
                    <a:pt x="202" y="498"/>
                  </a:lnTo>
                  <a:lnTo>
                    <a:pt x="152" y="498"/>
                  </a:lnTo>
                  <a:lnTo>
                    <a:pt x="76" y="515"/>
                  </a:lnTo>
                  <a:lnTo>
                    <a:pt x="74" y="509"/>
                  </a:lnTo>
                  <a:lnTo>
                    <a:pt x="80" y="484"/>
                  </a:lnTo>
                  <a:lnTo>
                    <a:pt x="108" y="391"/>
                  </a:lnTo>
                  <a:lnTo>
                    <a:pt x="120" y="316"/>
                  </a:lnTo>
                  <a:lnTo>
                    <a:pt x="139" y="225"/>
                  </a:lnTo>
                  <a:lnTo>
                    <a:pt x="139" y="161"/>
                  </a:lnTo>
                  <a:lnTo>
                    <a:pt x="137" y="112"/>
                  </a:lnTo>
                  <a:lnTo>
                    <a:pt x="127" y="76"/>
                  </a:lnTo>
                  <a:lnTo>
                    <a:pt x="101" y="52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4603" name="Freeform 27"/>
            <p:cNvSpPr>
              <a:spLocks/>
            </p:cNvSpPr>
            <p:nvPr/>
          </p:nvSpPr>
          <p:spPr bwMode="auto">
            <a:xfrm>
              <a:off x="1869" y="2064"/>
              <a:ext cx="269" cy="293"/>
            </a:xfrm>
            <a:custGeom>
              <a:avLst/>
              <a:gdLst/>
              <a:ahLst/>
              <a:cxnLst>
                <a:cxn ang="0">
                  <a:pos x="268" y="261"/>
                </a:cxn>
                <a:cxn ang="0">
                  <a:pos x="268" y="196"/>
                </a:cxn>
                <a:cxn ang="0">
                  <a:pos x="255" y="124"/>
                </a:cxn>
                <a:cxn ang="0">
                  <a:pos x="224" y="66"/>
                </a:cxn>
                <a:cxn ang="0">
                  <a:pos x="183" y="31"/>
                </a:cxn>
                <a:cxn ang="0">
                  <a:pos x="139" y="4"/>
                </a:cxn>
                <a:cxn ang="0">
                  <a:pos x="101" y="0"/>
                </a:cxn>
                <a:cxn ang="0">
                  <a:pos x="59" y="11"/>
                </a:cxn>
                <a:cxn ang="0">
                  <a:pos x="40" y="35"/>
                </a:cxn>
                <a:cxn ang="0">
                  <a:pos x="27" y="66"/>
                </a:cxn>
                <a:cxn ang="0">
                  <a:pos x="31" y="99"/>
                </a:cxn>
                <a:cxn ang="0">
                  <a:pos x="38" y="136"/>
                </a:cxn>
                <a:cxn ang="0">
                  <a:pos x="59" y="167"/>
                </a:cxn>
                <a:cxn ang="0">
                  <a:pos x="0" y="241"/>
                </a:cxn>
                <a:cxn ang="0">
                  <a:pos x="8" y="259"/>
                </a:cxn>
                <a:cxn ang="0">
                  <a:pos x="76" y="202"/>
                </a:cxn>
                <a:cxn ang="0">
                  <a:pos x="113" y="247"/>
                </a:cxn>
                <a:cxn ang="0">
                  <a:pos x="154" y="278"/>
                </a:cxn>
                <a:cxn ang="0">
                  <a:pos x="196" y="292"/>
                </a:cxn>
                <a:cxn ang="0">
                  <a:pos x="230" y="292"/>
                </a:cxn>
                <a:cxn ang="0">
                  <a:pos x="255" y="279"/>
                </a:cxn>
                <a:cxn ang="0">
                  <a:pos x="268" y="261"/>
                </a:cxn>
              </a:cxnLst>
              <a:rect l="0" t="0" r="r" b="b"/>
              <a:pathLst>
                <a:path w="269" h="293">
                  <a:moveTo>
                    <a:pt x="268" y="261"/>
                  </a:moveTo>
                  <a:lnTo>
                    <a:pt x="268" y="196"/>
                  </a:lnTo>
                  <a:lnTo>
                    <a:pt x="255" y="124"/>
                  </a:lnTo>
                  <a:lnTo>
                    <a:pt x="224" y="66"/>
                  </a:lnTo>
                  <a:lnTo>
                    <a:pt x="183" y="31"/>
                  </a:lnTo>
                  <a:lnTo>
                    <a:pt x="139" y="4"/>
                  </a:lnTo>
                  <a:lnTo>
                    <a:pt x="101" y="0"/>
                  </a:lnTo>
                  <a:lnTo>
                    <a:pt x="59" y="11"/>
                  </a:lnTo>
                  <a:lnTo>
                    <a:pt x="40" y="35"/>
                  </a:lnTo>
                  <a:lnTo>
                    <a:pt x="27" y="66"/>
                  </a:lnTo>
                  <a:lnTo>
                    <a:pt x="31" y="99"/>
                  </a:lnTo>
                  <a:lnTo>
                    <a:pt x="38" y="136"/>
                  </a:lnTo>
                  <a:lnTo>
                    <a:pt x="59" y="167"/>
                  </a:lnTo>
                  <a:lnTo>
                    <a:pt x="0" y="241"/>
                  </a:lnTo>
                  <a:lnTo>
                    <a:pt x="8" y="259"/>
                  </a:lnTo>
                  <a:lnTo>
                    <a:pt x="76" y="202"/>
                  </a:lnTo>
                  <a:lnTo>
                    <a:pt x="113" y="247"/>
                  </a:lnTo>
                  <a:lnTo>
                    <a:pt x="154" y="278"/>
                  </a:lnTo>
                  <a:lnTo>
                    <a:pt x="196" y="292"/>
                  </a:lnTo>
                  <a:lnTo>
                    <a:pt x="230" y="292"/>
                  </a:lnTo>
                  <a:lnTo>
                    <a:pt x="255" y="279"/>
                  </a:lnTo>
                  <a:lnTo>
                    <a:pt x="268" y="261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grpSp>
          <p:nvGrpSpPr>
            <p:cNvPr id="24606" name="Group 30"/>
            <p:cNvGrpSpPr>
              <a:grpSpLocks/>
            </p:cNvGrpSpPr>
            <p:nvPr/>
          </p:nvGrpSpPr>
          <p:grpSpPr bwMode="auto">
            <a:xfrm>
              <a:off x="1410" y="2281"/>
              <a:ext cx="628" cy="376"/>
              <a:chOff x="1410" y="2281"/>
              <a:chExt cx="628" cy="376"/>
            </a:xfrm>
          </p:grpSpPr>
          <p:sp>
            <p:nvSpPr>
              <p:cNvPr id="24604" name="Freeform 28"/>
              <p:cNvSpPr>
                <a:spLocks/>
              </p:cNvSpPr>
              <p:nvPr/>
            </p:nvSpPr>
            <p:spPr bwMode="auto">
              <a:xfrm>
                <a:off x="1437" y="2281"/>
                <a:ext cx="601" cy="350"/>
              </a:xfrm>
              <a:custGeom>
                <a:avLst/>
                <a:gdLst/>
                <a:ahLst/>
                <a:cxnLst>
                  <a:cxn ang="0">
                    <a:pos x="20" y="97"/>
                  </a:cxn>
                  <a:cxn ang="0">
                    <a:pos x="88" y="100"/>
                  </a:cxn>
                  <a:cxn ang="0">
                    <a:pos x="186" y="103"/>
                  </a:cxn>
                  <a:cxn ang="0">
                    <a:pos x="285" y="103"/>
                  </a:cxn>
                  <a:cxn ang="0">
                    <a:pos x="379" y="97"/>
                  </a:cxn>
                  <a:cxn ang="0">
                    <a:pos x="398" y="93"/>
                  </a:cxn>
                  <a:cxn ang="0">
                    <a:pos x="417" y="86"/>
                  </a:cxn>
                  <a:cxn ang="0">
                    <a:pos x="433" y="76"/>
                  </a:cxn>
                  <a:cxn ang="0">
                    <a:pos x="464" y="53"/>
                  </a:cxn>
                  <a:cxn ang="0">
                    <a:pos x="495" y="30"/>
                  </a:cxn>
                  <a:cxn ang="0">
                    <a:pos x="510" y="16"/>
                  </a:cxn>
                  <a:cxn ang="0">
                    <a:pos x="511" y="7"/>
                  </a:cxn>
                  <a:cxn ang="0">
                    <a:pos x="514" y="2"/>
                  </a:cxn>
                  <a:cxn ang="0">
                    <a:pos x="517" y="0"/>
                  </a:cxn>
                  <a:cxn ang="0">
                    <a:pos x="522" y="2"/>
                  </a:cxn>
                  <a:cxn ang="0">
                    <a:pos x="525" y="7"/>
                  </a:cxn>
                  <a:cxn ang="0">
                    <a:pos x="531" y="19"/>
                  </a:cxn>
                  <a:cxn ang="0">
                    <a:pos x="536" y="34"/>
                  </a:cxn>
                  <a:cxn ang="0">
                    <a:pos x="538" y="43"/>
                  </a:cxn>
                  <a:cxn ang="0">
                    <a:pos x="538" y="48"/>
                  </a:cxn>
                  <a:cxn ang="0">
                    <a:pos x="537" y="50"/>
                  </a:cxn>
                  <a:cxn ang="0">
                    <a:pos x="538" y="53"/>
                  </a:cxn>
                  <a:cxn ang="0">
                    <a:pos x="543" y="57"/>
                  </a:cxn>
                  <a:cxn ang="0">
                    <a:pos x="551" y="64"/>
                  </a:cxn>
                  <a:cxn ang="0">
                    <a:pos x="556" y="80"/>
                  </a:cxn>
                  <a:cxn ang="0">
                    <a:pos x="563" y="88"/>
                  </a:cxn>
                  <a:cxn ang="0">
                    <a:pos x="584" y="101"/>
                  </a:cxn>
                  <a:cxn ang="0">
                    <a:pos x="594" y="108"/>
                  </a:cxn>
                  <a:cxn ang="0">
                    <a:pos x="600" y="110"/>
                  </a:cxn>
                  <a:cxn ang="0">
                    <a:pos x="585" y="114"/>
                  </a:cxn>
                  <a:cxn ang="0">
                    <a:pos x="575" y="116"/>
                  </a:cxn>
                  <a:cxn ang="0">
                    <a:pos x="566" y="118"/>
                  </a:cxn>
                  <a:cxn ang="0">
                    <a:pos x="566" y="116"/>
                  </a:cxn>
                  <a:cxn ang="0">
                    <a:pos x="567" y="114"/>
                  </a:cxn>
                  <a:cxn ang="0">
                    <a:pos x="561" y="112"/>
                  </a:cxn>
                  <a:cxn ang="0">
                    <a:pos x="552" y="111"/>
                  </a:cxn>
                  <a:cxn ang="0">
                    <a:pos x="538" y="111"/>
                  </a:cxn>
                  <a:cxn ang="0">
                    <a:pos x="518" y="113"/>
                  </a:cxn>
                  <a:cxn ang="0">
                    <a:pos x="492" y="114"/>
                  </a:cxn>
                  <a:cxn ang="0">
                    <a:pos x="458" y="118"/>
                  </a:cxn>
                  <a:cxn ang="0">
                    <a:pos x="413" y="122"/>
                  </a:cxn>
                  <a:cxn ang="0">
                    <a:pos x="403" y="125"/>
                  </a:cxn>
                  <a:cxn ang="0">
                    <a:pos x="393" y="131"/>
                  </a:cxn>
                  <a:cxn ang="0">
                    <a:pos x="377" y="140"/>
                  </a:cxn>
                  <a:cxn ang="0">
                    <a:pos x="345" y="162"/>
                  </a:cxn>
                  <a:cxn ang="0">
                    <a:pos x="316" y="183"/>
                  </a:cxn>
                  <a:cxn ang="0">
                    <a:pos x="313" y="190"/>
                  </a:cxn>
                  <a:cxn ang="0">
                    <a:pos x="310" y="200"/>
                  </a:cxn>
                  <a:cxn ang="0">
                    <a:pos x="296" y="214"/>
                  </a:cxn>
                  <a:cxn ang="0">
                    <a:pos x="282" y="227"/>
                  </a:cxn>
                  <a:cxn ang="0">
                    <a:pos x="276" y="246"/>
                  </a:cxn>
                  <a:cxn ang="0">
                    <a:pos x="268" y="255"/>
                  </a:cxn>
                  <a:cxn ang="0">
                    <a:pos x="262" y="265"/>
                  </a:cxn>
                  <a:cxn ang="0">
                    <a:pos x="257" y="286"/>
                  </a:cxn>
                  <a:cxn ang="0">
                    <a:pos x="253" y="309"/>
                  </a:cxn>
                  <a:cxn ang="0">
                    <a:pos x="247" y="331"/>
                  </a:cxn>
                  <a:cxn ang="0">
                    <a:pos x="234" y="349"/>
                  </a:cxn>
                </a:cxnLst>
                <a:rect l="0" t="0" r="r" b="b"/>
                <a:pathLst>
                  <a:path w="601" h="350">
                    <a:moveTo>
                      <a:pt x="0" y="97"/>
                    </a:moveTo>
                    <a:lnTo>
                      <a:pt x="20" y="97"/>
                    </a:lnTo>
                    <a:lnTo>
                      <a:pt x="42" y="99"/>
                    </a:lnTo>
                    <a:lnTo>
                      <a:pt x="88" y="100"/>
                    </a:lnTo>
                    <a:lnTo>
                      <a:pt x="136" y="102"/>
                    </a:lnTo>
                    <a:lnTo>
                      <a:pt x="186" y="103"/>
                    </a:lnTo>
                    <a:lnTo>
                      <a:pt x="236" y="104"/>
                    </a:lnTo>
                    <a:lnTo>
                      <a:pt x="285" y="103"/>
                    </a:lnTo>
                    <a:lnTo>
                      <a:pt x="334" y="101"/>
                    </a:lnTo>
                    <a:lnTo>
                      <a:pt x="379" y="97"/>
                    </a:lnTo>
                    <a:lnTo>
                      <a:pt x="389" y="95"/>
                    </a:lnTo>
                    <a:lnTo>
                      <a:pt x="398" y="93"/>
                    </a:lnTo>
                    <a:lnTo>
                      <a:pt x="408" y="90"/>
                    </a:lnTo>
                    <a:lnTo>
                      <a:pt x="417" y="86"/>
                    </a:lnTo>
                    <a:lnTo>
                      <a:pt x="425" y="81"/>
                    </a:lnTo>
                    <a:lnTo>
                      <a:pt x="433" y="76"/>
                    </a:lnTo>
                    <a:lnTo>
                      <a:pt x="449" y="65"/>
                    </a:lnTo>
                    <a:lnTo>
                      <a:pt x="464" y="53"/>
                    </a:lnTo>
                    <a:lnTo>
                      <a:pt x="480" y="41"/>
                    </a:lnTo>
                    <a:lnTo>
                      <a:pt x="495" y="30"/>
                    </a:lnTo>
                    <a:lnTo>
                      <a:pt x="510" y="19"/>
                    </a:lnTo>
                    <a:lnTo>
                      <a:pt x="510" y="16"/>
                    </a:lnTo>
                    <a:lnTo>
                      <a:pt x="511" y="13"/>
                    </a:lnTo>
                    <a:lnTo>
                      <a:pt x="511" y="7"/>
                    </a:lnTo>
                    <a:lnTo>
                      <a:pt x="513" y="4"/>
                    </a:lnTo>
                    <a:lnTo>
                      <a:pt x="514" y="2"/>
                    </a:lnTo>
                    <a:lnTo>
                      <a:pt x="515" y="1"/>
                    </a:lnTo>
                    <a:lnTo>
                      <a:pt x="517" y="0"/>
                    </a:lnTo>
                    <a:lnTo>
                      <a:pt x="520" y="1"/>
                    </a:lnTo>
                    <a:lnTo>
                      <a:pt x="522" y="2"/>
                    </a:lnTo>
                    <a:lnTo>
                      <a:pt x="524" y="4"/>
                    </a:lnTo>
                    <a:lnTo>
                      <a:pt x="525" y="7"/>
                    </a:lnTo>
                    <a:lnTo>
                      <a:pt x="529" y="13"/>
                    </a:lnTo>
                    <a:lnTo>
                      <a:pt x="531" y="19"/>
                    </a:lnTo>
                    <a:lnTo>
                      <a:pt x="534" y="27"/>
                    </a:lnTo>
                    <a:lnTo>
                      <a:pt x="536" y="34"/>
                    </a:lnTo>
                    <a:lnTo>
                      <a:pt x="537" y="39"/>
                    </a:lnTo>
                    <a:lnTo>
                      <a:pt x="538" y="43"/>
                    </a:lnTo>
                    <a:lnTo>
                      <a:pt x="538" y="46"/>
                    </a:lnTo>
                    <a:lnTo>
                      <a:pt x="538" y="48"/>
                    </a:lnTo>
                    <a:lnTo>
                      <a:pt x="538" y="49"/>
                    </a:lnTo>
                    <a:lnTo>
                      <a:pt x="537" y="50"/>
                    </a:lnTo>
                    <a:lnTo>
                      <a:pt x="537" y="51"/>
                    </a:lnTo>
                    <a:lnTo>
                      <a:pt x="538" y="53"/>
                    </a:lnTo>
                    <a:lnTo>
                      <a:pt x="541" y="54"/>
                    </a:lnTo>
                    <a:lnTo>
                      <a:pt x="543" y="57"/>
                    </a:lnTo>
                    <a:lnTo>
                      <a:pt x="547" y="60"/>
                    </a:lnTo>
                    <a:lnTo>
                      <a:pt x="551" y="64"/>
                    </a:lnTo>
                    <a:lnTo>
                      <a:pt x="553" y="75"/>
                    </a:lnTo>
                    <a:lnTo>
                      <a:pt x="556" y="80"/>
                    </a:lnTo>
                    <a:lnTo>
                      <a:pt x="558" y="84"/>
                    </a:lnTo>
                    <a:lnTo>
                      <a:pt x="563" y="88"/>
                    </a:lnTo>
                    <a:lnTo>
                      <a:pt x="570" y="93"/>
                    </a:lnTo>
                    <a:lnTo>
                      <a:pt x="584" y="101"/>
                    </a:lnTo>
                    <a:lnTo>
                      <a:pt x="590" y="105"/>
                    </a:lnTo>
                    <a:lnTo>
                      <a:pt x="594" y="108"/>
                    </a:lnTo>
                    <a:lnTo>
                      <a:pt x="599" y="109"/>
                    </a:lnTo>
                    <a:lnTo>
                      <a:pt x="600" y="110"/>
                    </a:lnTo>
                    <a:lnTo>
                      <a:pt x="591" y="112"/>
                    </a:lnTo>
                    <a:lnTo>
                      <a:pt x="585" y="114"/>
                    </a:lnTo>
                    <a:lnTo>
                      <a:pt x="579" y="115"/>
                    </a:lnTo>
                    <a:lnTo>
                      <a:pt x="575" y="116"/>
                    </a:lnTo>
                    <a:lnTo>
                      <a:pt x="570" y="117"/>
                    </a:lnTo>
                    <a:lnTo>
                      <a:pt x="566" y="118"/>
                    </a:lnTo>
                    <a:lnTo>
                      <a:pt x="566" y="118"/>
                    </a:lnTo>
                    <a:lnTo>
                      <a:pt x="566" y="116"/>
                    </a:lnTo>
                    <a:lnTo>
                      <a:pt x="567" y="115"/>
                    </a:lnTo>
                    <a:lnTo>
                      <a:pt x="567" y="114"/>
                    </a:lnTo>
                    <a:lnTo>
                      <a:pt x="565" y="113"/>
                    </a:lnTo>
                    <a:lnTo>
                      <a:pt x="561" y="112"/>
                    </a:lnTo>
                    <a:lnTo>
                      <a:pt x="557" y="112"/>
                    </a:lnTo>
                    <a:lnTo>
                      <a:pt x="552" y="111"/>
                    </a:lnTo>
                    <a:lnTo>
                      <a:pt x="546" y="111"/>
                    </a:lnTo>
                    <a:lnTo>
                      <a:pt x="538" y="111"/>
                    </a:lnTo>
                    <a:lnTo>
                      <a:pt x="529" y="112"/>
                    </a:lnTo>
                    <a:lnTo>
                      <a:pt x="518" y="113"/>
                    </a:lnTo>
                    <a:lnTo>
                      <a:pt x="506" y="113"/>
                    </a:lnTo>
                    <a:lnTo>
                      <a:pt x="492" y="114"/>
                    </a:lnTo>
                    <a:lnTo>
                      <a:pt x="476" y="116"/>
                    </a:lnTo>
                    <a:lnTo>
                      <a:pt x="458" y="118"/>
                    </a:lnTo>
                    <a:lnTo>
                      <a:pt x="436" y="120"/>
                    </a:lnTo>
                    <a:lnTo>
                      <a:pt x="413" y="122"/>
                    </a:lnTo>
                    <a:lnTo>
                      <a:pt x="408" y="123"/>
                    </a:lnTo>
                    <a:lnTo>
                      <a:pt x="403" y="125"/>
                    </a:lnTo>
                    <a:lnTo>
                      <a:pt x="397" y="128"/>
                    </a:lnTo>
                    <a:lnTo>
                      <a:pt x="393" y="131"/>
                    </a:lnTo>
                    <a:lnTo>
                      <a:pt x="382" y="137"/>
                    </a:lnTo>
                    <a:lnTo>
                      <a:pt x="377" y="140"/>
                    </a:lnTo>
                    <a:lnTo>
                      <a:pt x="371" y="142"/>
                    </a:lnTo>
                    <a:lnTo>
                      <a:pt x="345" y="162"/>
                    </a:lnTo>
                    <a:lnTo>
                      <a:pt x="317" y="181"/>
                    </a:lnTo>
                    <a:lnTo>
                      <a:pt x="316" y="183"/>
                    </a:lnTo>
                    <a:lnTo>
                      <a:pt x="314" y="185"/>
                    </a:lnTo>
                    <a:lnTo>
                      <a:pt x="313" y="190"/>
                    </a:lnTo>
                    <a:lnTo>
                      <a:pt x="312" y="195"/>
                    </a:lnTo>
                    <a:lnTo>
                      <a:pt x="310" y="200"/>
                    </a:lnTo>
                    <a:lnTo>
                      <a:pt x="304" y="208"/>
                    </a:lnTo>
                    <a:lnTo>
                      <a:pt x="296" y="214"/>
                    </a:lnTo>
                    <a:lnTo>
                      <a:pt x="289" y="221"/>
                    </a:lnTo>
                    <a:lnTo>
                      <a:pt x="282" y="227"/>
                    </a:lnTo>
                    <a:lnTo>
                      <a:pt x="279" y="236"/>
                    </a:lnTo>
                    <a:lnTo>
                      <a:pt x="276" y="246"/>
                    </a:lnTo>
                    <a:lnTo>
                      <a:pt x="272" y="250"/>
                    </a:lnTo>
                    <a:lnTo>
                      <a:pt x="268" y="255"/>
                    </a:lnTo>
                    <a:lnTo>
                      <a:pt x="264" y="260"/>
                    </a:lnTo>
                    <a:lnTo>
                      <a:pt x="262" y="265"/>
                    </a:lnTo>
                    <a:lnTo>
                      <a:pt x="258" y="274"/>
                    </a:lnTo>
                    <a:lnTo>
                      <a:pt x="257" y="286"/>
                    </a:lnTo>
                    <a:lnTo>
                      <a:pt x="255" y="297"/>
                    </a:lnTo>
                    <a:lnTo>
                      <a:pt x="253" y="309"/>
                    </a:lnTo>
                    <a:lnTo>
                      <a:pt x="250" y="320"/>
                    </a:lnTo>
                    <a:lnTo>
                      <a:pt x="247" y="331"/>
                    </a:lnTo>
                    <a:lnTo>
                      <a:pt x="241" y="341"/>
                    </a:lnTo>
                    <a:lnTo>
                      <a:pt x="234" y="349"/>
                    </a:lnTo>
                  </a:path>
                </a:pathLst>
              </a:custGeom>
              <a:solidFill>
                <a:srgbClr val="FF00FF"/>
              </a:solidFill>
              <a:ln w="127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24605" name="Freeform 29"/>
              <p:cNvSpPr>
                <a:spLocks/>
              </p:cNvSpPr>
              <p:nvPr/>
            </p:nvSpPr>
            <p:spPr bwMode="auto">
              <a:xfrm>
                <a:off x="1410" y="2378"/>
                <a:ext cx="276" cy="279"/>
              </a:xfrm>
              <a:custGeom>
                <a:avLst/>
                <a:gdLst/>
                <a:ahLst/>
                <a:cxnLst>
                  <a:cxn ang="0">
                    <a:pos x="108" y="61"/>
                  </a:cxn>
                  <a:cxn ang="0">
                    <a:pos x="103" y="45"/>
                  </a:cxn>
                  <a:cxn ang="0">
                    <a:pos x="92" y="32"/>
                  </a:cxn>
                  <a:cxn ang="0">
                    <a:pos x="66" y="18"/>
                  </a:cxn>
                  <a:cxn ang="0">
                    <a:pos x="30" y="5"/>
                  </a:cxn>
                  <a:cxn ang="0">
                    <a:pos x="9" y="21"/>
                  </a:cxn>
                  <a:cxn ang="0">
                    <a:pos x="1" y="54"/>
                  </a:cxn>
                  <a:cxn ang="0">
                    <a:pos x="1" y="89"/>
                  </a:cxn>
                  <a:cxn ang="0">
                    <a:pos x="8" y="125"/>
                  </a:cxn>
                  <a:cxn ang="0">
                    <a:pos x="27" y="181"/>
                  </a:cxn>
                  <a:cxn ang="0">
                    <a:pos x="31" y="185"/>
                  </a:cxn>
                  <a:cxn ang="0">
                    <a:pos x="48" y="197"/>
                  </a:cxn>
                  <a:cxn ang="0">
                    <a:pos x="72" y="212"/>
                  </a:cxn>
                  <a:cxn ang="0">
                    <a:pos x="104" y="229"/>
                  </a:cxn>
                  <a:cxn ang="0">
                    <a:pos x="121" y="238"/>
                  </a:cxn>
                  <a:cxn ang="0">
                    <a:pos x="135" y="248"/>
                  </a:cxn>
                  <a:cxn ang="0">
                    <a:pos x="157" y="261"/>
                  </a:cxn>
                  <a:cxn ang="0">
                    <a:pos x="193" y="271"/>
                  </a:cxn>
                  <a:cxn ang="0">
                    <a:pos x="231" y="275"/>
                  </a:cxn>
                  <a:cxn ang="0">
                    <a:pos x="255" y="267"/>
                  </a:cxn>
                  <a:cxn ang="0">
                    <a:pos x="269" y="253"/>
                  </a:cxn>
                  <a:cxn ang="0">
                    <a:pos x="275" y="239"/>
                  </a:cxn>
                  <a:cxn ang="0">
                    <a:pos x="268" y="203"/>
                  </a:cxn>
                  <a:cxn ang="0">
                    <a:pos x="259" y="176"/>
                  </a:cxn>
                  <a:cxn ang="0">
                    <a:pos x="247" y="156"/>
                  </a:cxn>
                  <a:cxn ang="0">
                    <a:pos x="234" y="138"/>
                  </a:cxn>
                  <a:cxn ang="0">
                    <a:pos x="228" y="131"/>
                  </a:cxn>
                  <a:cxn ang="0">
                    <a:pos x="226" y="128"/>
                  </a:cxn>
                  <a:cxn ang="0">
                    <a:pos x="222" y="118"/>
                  </a:cxn>
                  <a:cxn ang="0">
                    <a:pos x="209" y="89"/>
                  </a:cxn>
                  <a:cxn ang="0">
                    <a:pos x="204" y="78"/>
                  </a:cxn>
                  <a:cxn ang="0">
                    <a:pos x="199" y="71"/>
                  </a:cxn>
                  <a:cxn ang="0">
                    <a:pos x="190" y="67"/>
                  </a:cxn>
                  <a:cxn ang="0">
                    <a:pos x="173" y="61"/>
                  </a:cxn>
                  <a:cxn ang="0">
                    <a:pos x="158" y="52"/>
                  </a:cxn>
                  <a:cxn ang="0">
                    <a:pos x="142" y="47"/>
                  </a:cxn>
                  <a:cxn ang="0">
                    <a:pos x="116" y="42"/>
                  </a:cxn>
                  <a:cxn ang="0">
                    <a:pos x="107" y="40"/>
                  </a:cxn>
                  <a:cxn ang="0">
                    <a:pos x="103" y="39"/>
                  </a:cxn>
                  <a:cxn ang="0">
                    <a:pos x="93" y="32"/>
                  </a:cxn>
                  <a:cxn ang="0">
                    <a:pos x="85" y="26"/>
                  </a:cxn>
                  <a:cxn ang="0">
                    <a:pos x="78" y="26"/>
                  </a:cxn>
                  <a:cxn ang="0">
                    <a:pos x="68" y="26"/>
                  </a:cxn>
                </a:cxnLst>
                <a:rect l="0" t="0" r="r" b="b"/>
                <a:pathLst>
                  <a:path w="276" h="279">
                    <a:moveTo>
                      <a:pt x="110" y="78"/>
                    </a:moveTo>
                    <a:lnTo>
                      <a:pt x="109" y="70"/>
                    </a:lnTo>
                    <a:lnTo>
                      <a:pt x="108" y="61"/>
                    </a:lnTo>
                    <a:lnTo>
                      <a:pt x="106" y="53"/>
                    </a:lnTo>
                    <a:lnTo>
                      <a:pt x="105" y="49"/>
                    </a:lnTo>
                    <a:lnTo>
                      <a:pt x="103" y="45"/>
                    </a:lnTo>
                    <a:lnTo>
                      <a:pt x="100" y="40"/>
                    </a:lnTo>
                    <a:lnTo>
                      <a:pt x="96" y="36"/>
                    </a:lnTo>
                    <a:lnTo>
                      <a:pt x="92" y="32"/>
                    </a:lnTo>
                    <a:lnTo>
                      <a:pt x="87" y="29"/>
                    </a:lnTo>
                    <a:lnTo>
                      <a:pt x="77" y="23"/>
                    </a:lnTo>
                    <a:lnTo>
                      <a:pt x="66" y="18"/>
                    </a:lnTo>
                    <a:lnTo>
                      <a:pt x="54" y="14"/>
                    </a:lnTo>
                    <a:lnTo>
                      <a:pt x="42" y="10"/>
                    </a:lnTo>
                    <a:lnTo>
                      <a:pt x="30" y="5"/>
                    </a:lnTo>
                    <a:lnTo>
                      <a:pt x="20" y="0"/>
                    </a:lnTo>
                    <a:lnTo>
                      <a:pt x="14" y="10"/>
                    </a:lnTo>
                    <a:lnTo>
                      <a:pt x="9" y="21"/>
                    </a:lnTo>
                    <a:lnTo>
                      <a:pt x="5" y="32"/>
                    </a:lnTo>
                    <a:lnTo>
                      <a:pt x="2" y="43"/>
                    </a:lnTo>
                    <a:lnTo>
                      <a:pt x="1" y="54"/>
                    </a:lnTo>
                    <a:lnTo>
                      <a:pt x="0" y="66"/>
                    </a:lnTo>
                    <a:lnTo>
                      <a:pt x="0" y="78"/>
                    </a:lnTo>
                    <a:lnTo>
                      <a:pt x="1" y="89"/>
                    </a:lnTo>
                    <a:lnTo>
                      <a:pt x="3" y="101"/>
                    </a:lnTo>
                    <a:lnTo>
                      <a:pt x="6" y="113"/>
                    </a:lnTo>
                    <a:lnTo>
                      <a:pt x="8" y="125"/>
                    </a:lnTo>
                    <a:lnTo>
                      <a:pt x="12" y="136"/>
                    </a:lnTo>
                    <a:lnTo>
                      <a:pt x="19" y="159"/>
                    </a:lnTo>
                    <a:lnTo>
                      <a:pt x="27" y="181"/>
                    </a:lnTo>
                    <a:lnTo>
                      <a:pt x="28" y="182"/>
                    </a:lnTo>
                    <a:lnTo>
                      <a:pt x="29" y="183"/>
                    </a:lnTo>
                    <a:lnTo>
                      <a:pt x="31" y="185"/>
                    </a:lnTo>
                    <a:lnTo>
                      <a:pt x="36" y="188"/>
                    </a:lnTo>
                    <a:lnTo>
                      <a:pt x="42" y="192"/>
                    </a:lnTo>
                    <a:lnTo>
                      <a:pt x="48" y="197"/>
                    </a:lnTo>
                    <a:lnTo>
                      <a:pt x="56" y="202"/>
                    </a:lnTo>
                    <a:lnTo>
                      <a:pt x="64" y="207"/>
                    </a:lnTo>
                    <a:lnTo>
                      <a:pt x="72" y="212"/>
                    </a:lnTo>
                    <a:lnTo>
                      <a:pt x="89" y="221"/>
                    </a:lnTo>
                    <a:lnTo>
                      <a:pt x="97" y="225"/>
                    </a:lnTo>
                    <a:lnTo>
                      <a:pt x="104" y="229"/>
                    </a:lnTo>
                    <a:lnTo>
                      <a:pt x="111" y="233"/>
                    </a:lnTo>
                    <a:lnTo>
                      <a:pt x="117" y="236"/>
                    </a:lnTo>
                    <a:lnTo>
                      <a:pt x="121" y="238"/>
                    </a:lnTo>
                    <a:lnTo>
                      <a:pt x="124" y="239"/>
                    </a:lnTo>
                    <a:lnTo>
                      <a:pt x="130" y="244"/>
                    </a:lnTo>
                    <a:lnTo>
                      <a:pt x="135" y="248"/>
                    </a:lnTo>
                    <a:lnTo>
                      <a:pt x="141" y="252"/>
                    </a:lnTo>
                    <a:lnTo>
                      <a:pt x="146" y="255"/>
                    </a:lnTo>
                    <a:lnTo>
                      <a:pt x="157" y="261"/>
                    </a:lnTo>
                    <a:lnTo>
                      <a:pt x="168" y="265"/>
                    </a:lnTo>
                    <a:lnTo>
                      <a:pt x="180" y="268"/>
                    </a:lnTo>
                    <a:lnTo>
                      <a:pt x="193" y="271"/>
                    </a:lnTo>
                    <a:lnTo>
                      <a:pt x="206" y="275"/>
                    </a:lnTo>
                    <a:lnTo>
                      <a:pt x="220" y="278"/>
                    </a:lnTo>
                    <a:lnTo>
                      <a:pt x="231" y="275"/>
                    </a:lnTo>
                    <a:lnTo>
                      <a:pt x="240" y="273"/>
                    </a:lnTo>
                    <a:lnTo>
                      <a:pt x="249" y="270"/>
                    </a:lnTo>
                    <a:lnTo>
                      <a:pt x="255" y="267"/>
                    </a:lnTo>
                    <a:lnTo>
                      <a:pt x="261" y="262"/>
                    </a:lnTo>
                    <a:lnTo>
                      <a:pt x="267" y="256"/>
                    </a:lnTo>
                    <a:lnTo>
                      <a:pt x="269" y="253"/>
                    </a:lnTo>
                    <a:lnTo>
                      <a:pt x="271" y="249"/>
                    </a:lnTo>
                    <a:lnTo>
                      <a:pt x="273" y="244"/>
                    </a:lnTo>
                    <a:lnTo>
                      <a:pt x="275" y="239"/>
                    </a:lnTo>
                    <a:lnTo>
                      <a:pt x="274" y="231"/>
                    </a:lnTo>
                    <a:lnTo>
                      <a:pt x="272" y="222"/>
                    </a:lnTo>
                    <a:lnTo>
                      <a:pt x="268" y="203"/>
                    </a:lnTo>
                    <a:lnTo>
                      <a:pt x="265" y="194"/>
                    </a:lnTo>
                    <a:lnTo>
                      <a:pt x="262" y="184"/>
                    </a:lnTo>
                    <a:lnTo>
                      <a:pt x="259" y="176"/>
                    </a:lnTo>
                    <a:lnTo>
                      <a:pt x="255" y="168"/>
                    </a:lnTo>
                    <a:lnTo>
                      <a:pt x="252" y="162"/>
                    </a:lnTo>
                    <a:lnTo>
                      <a:pt x="247" y="156"/>
                    </a:lnTo>
                    <a:lnTo>
                      <a:pt x="243" y="150"/>
                    </a:lnTo>
                    <a:lnTo>
                      <a:pt x="238" y="144"/>
                    </a:lnTo>
                    <a:lnTo>
                      <a:pt x="234" y="138"/>
                    </a:lnTo>
                    <a:lnTo>
                      <a:pt x="230" y="134"/>
                    </a:lnTo>
                    <a:lnTo>
                      <a:pt x="229" y="132"/>
                    </a:lnTo>
                    <a:lnTo>
                      <a:pt x="228" y="131"/>
                    </a:lnTo>
                    <a:lnTo>
                      <a:pt x="228" y="130"/>
                    </a:lnTo>
                    <a:lnTo>
                      <a:pt x="227" y="130"/>
                    </a:lnTo>
                    <a:lnTo>
                      <a:pt x="226" y="128"/>
                    </a:lnTo>
                    <a:lnTo>
                      <a:pt x="225" y="125"/>
                    </a:lnTo>
                    <a:lnTo>
                      <a:pt x="223" y="121"/>
                    </a:lnTo>
                    <a:lnTo>
                      <a:pt x="222" y="118"/>
                    </a:lnTo>
                    <a:lnTo>
                      <a:pt x="218" y="108"/>
                    </a:lnTo>
                    <a:lnTo>
                      <a:pt x="214" y="99"/>
                    </a:lnTo>
                    <a:lnTo>
                      <a:pt x="209" y="89"/>
                    </a:lnTo>
                    <a:lnTo>
                      <a:pt x="207" y="85"/>
                    </a:lnTo>
                    <a:lnTo>
                      <a:pt x="205" y="81"/>
                    </a:lnTo>
                    <a:lnTo>
                      <a:pt x="204" y="78"/>
                    </a:lnTo>
                    <a:lnTo>
                      <a:pt x="202" y="75"/>
                    </a:lnTo>
                    <a:lnTo>
                      <a:pt x="200" y="72"/>
                    </a:lnTo>
                    <a:lnTo>
                      <a:pt x="199" y="71"/>
                    </a:lnTo>
                    <a:lnTo>
                      <a:pt x="197" y="69"/>
                    </a:lnTo>
                    <a:lnTo>
                      <a:pt x="195" y="68"/>
                    </a:lnTo>
                    <a:lnTo>
                      <a:pt x="190" y="67"/>
                    </a:lnTo>
                    <a:lnTo>
                      <a:pt x="184" y="66"/>
                    </a:lnTo>
                    <a:lnTo>
                      <a:pt x="178" y="65"/>
                    </a:lnTo>
                    <a:lnTo>
                      <a:pt x="173" y="61"/>
                    </a:lnTo>
                    <a:lnTo>
                      <a:pt x="169" y="57"/>
                    </a:lnTo>
                    <a:lnTo>
                      <a:pt x="164" y="54"/>
                    </a:lnTo>
                    <a:lnTo>
                      <a:pt x="158" y="52"/>
                    </a:lnTo>
                    <a:lnTo>
                      <a:pt x="155" y="51"/>
                    </a:lnTo>
                    <a:lnTo>
                      <a:pt x="151" y="50"/>
                    </a:lnTo>
                    <a:lnTo>
                      <a:pt x="142" y="47"/>
                    </a:lnTo>
                    <a:lnTo>
                      <a:pt x="133" y="45"/>
                    </a:lnTo>
                    <a:lnTo>
                      <a:pt x="124" y="43"/>
                    </a:lnTo>
                    <a:lnTo>
                      <a:pt x="116" y="42"/>
                    </a:lnTo>
                    <a:lnTo>
                      <a:pt x="112" y="41"/>
                    </a:lnTo>
                    <a:lnTo>
                      <a:pt x="109" y="40"/>
                    </a:lnTo>
                    <a:lnTo>
                      <a:pt x="107" y="40"/>
                    </a:lnTo>
                    <a:lnTo>
                      <a:pt x="105" y="39"/>
                    </a:lnTo>
                    <a:lnTo>
                      <a:pt x="103" y="39"/>
                    </a:lnTo>
                    <a:lnTo>
                      <a:pt x="103" y="39"/>
                    </a:lnTo>
                    <a:lnTo>
                      <a:pt x="99" y="36"/>
                    </a:lnTo>
                    <a:lnTo>
                      <a:pt x="95" y="34"/>
                    </a:lnTo>
                    <a:lnTo>
                      <a:pt x="93" y="32"/>
                    </a:lnTo>
                    <a:lnTo>
                      <a:pt x="90" y="30"/>
                    </a:lnTo>
                    <a:lnTo>
                      <a:pt x="87" y="28"/>
                    </a:lnTo>
                    <a:lnTo>
                      <a:pt x="85" y="26"/>
                    </a:lnTo>
                    <a:lnTo>
                      <a:pt x="83" y="26"/>
                    </a:lnTo>
                    <a:lnTo>
                      <a:pt x="80" y="26"/>
                    </a:lnTo>
                    <a:lnTo>
                      <a:pt x="78" y="26"/>
                    </a:lnTo>
                    <a:lnTo>
                      <a:pt x="75" y="26"/>
                    </a:lnTo>
                    <a:lnTo>
                      <a:pt x="72" y="26"/>
                    </a:lnTo>
                    <a:lnTo>
                      <a:pt x="68" y="26"/>
                    </a:lnTo>
                  </a:path>
                </a:pathLst>
              </a:custGeom>
              <a:solidFill>
                <a:srgbClr val="FF7C80"/>
              </a:solidFill>
              <a:ln w="127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</p:grpSp>
      </p:grpSp>
      <p:sp>
        <p:nvSpPr>
          <p:cNvPr id="24608" name="Freeform 32"/>
          <p:cNvSpPr>
            <a:spLocks/>
          </p:cNvSpPr>
          <p:nvPr/>
        </p:nvSpPr>
        <p:spPr bwMode="auto">
          <a:xfrm>
            <a:off x="6403975" y="1081088"/>
            <a:ext cx="1665288" cy="3779837"/>
          </a:xfrm>
          <a:custGeom>
            <a:avLst/>
            <a:gdLst/>
            <a:ahLst/>
            <a:cxnLst>
              <a:cxn ang="0">
                <a:pos x="986" y="2191"/>
              </a:cxn>
              <a:cxn ang="0">
                <a:pos x="958" y="2002"/>
              </a:cxn>
              <a:cxn ang="0">
                <a:pos x="914" y="1794"/>
              </a:cxn>
              <a:cxn ang="0">
                <a:pos x="855" y="1659"/>
              </a:cxn>
              <a:cxn ang="0">
                <a:pos x="782" y="1485"/>
              </a:cxn>
              <a:cxn ang="0">
                <a:pos x="724" y="1338"/>
              </a:cxn>
              <a:cxn ang="0">
                <a:pos x="704" y="1277"/>
              </a:cxn>
              <a:cxn ang="0">
                <a:pos x="681" y="1246"/>
              </a:cxn>
              <a:cxn ang="0">
                <a:pos x="620" y="1153"/>
              </a:cxn>
              <a:cxn ang="0">
                <a:pos x="547" y="987"/>
              </a:cxn>
              <a:cxn ang="0">
                <a:pos x="435" y="818"/>
              </a:cxn>
              <a:cxn ang="0">
                <a:pos x="362" y="702"/>
              </a:cxn>
              <a:cxn ang="0">
                <a:pos x="331" y="629"/>
              </a:cxn>
              <a:cxn ang="0">
                <a:pos x="288" y="413"/>
              </a:cxn>
              <a:cxn ang="0">
                <a:pos x="267" y="308"/>
              </a:cxn>
              <a:cxn ang="0">
                <a:pos x="246" y="262"/>
              </a:cxn>
              <a:cxn ang="0">
                <a:pos x="153" y="185"/>
              </a:cxn>
              <a:cxn ang="0">
                <a:pos x="56" y="108"/>
              </a:cxn>
              <a:cxn ang="0">
                <a:pos x="37" y="46"/>
              </a:cxn>
              <a:cxn ang="0">
                <a:pos x="6" y="11"/>
              </a:cxn>
              <a:cxn ang="0">
                <a:pos x="4" y="0"/>
              </a:cxn>
              <a:cxn ang="0">
                <a:pos x="40" y="46"/>
              </a:cxn>
              <a:cxn ang="0">
                <a:pos x="101" y="108"/>
              </a:cxn>
              <a:cxn ang="0">
                <a:pos x="159" y="119"/>
              </a:cxn>
              <a:cxn ang="0">
                <a:pos x="221" y="139"/>
              </a:cxn>
              <a:cxn ang="0">
                <a:pos x="251" y="158"/>
              </a:cxn>
              <a:cxn ang="0">
                <a:pos x="286" y="208"/>
              </a:cxn>
              <a:cxn ang="0">
                <a:pos x="321" y="262"/>
              </a:cxn>
              <a:cxn ang="0">
                <a:pos x="335" y="308"/>
              </a:cxn>
              <a:cxn ang="0">
                <a:pos x="352" y="355"/>
              </a:cxn>
              <a:cxn ang="0">
                <a:pos x="366" y="413"/>
              </a:cxn>
              <a:cxn ang="0">
                <a:pos x="390" y="486"/>
              </a:cxn>
              <a:cxn ang="0">
                <a:pos x="409" y="540"/>
              </a:cxn>
              <a:cxn ang="0">
                <a:pos x="441" y="598"/>
              </a:cxn>
              <a:cxn ang="0">
                <a:pos x="493" y="744"/>
              </a:cxn>
              <a:cxn ang="0">
                <a:pos x="552" y="872"/>
              </a:cxn>
              <a:cxn ang="0">
                <a:pos x="599" y="1022"/>
              </a:cxn>
              <a:cxn ang="0">
                <a:pos x="624" y="1084"/>
              </a:cxn>
              <a:cxn ang="0">
                <a:pos x="655" y="1126"/>
              </a:cxn>
              <a:cxn ang="0">
                <a:pos x="681" y="1180"/>
              </a:cxn>
              <a:cxn ang="0">
                <a:pos x="766" y="1358"/>
              </a:cxn>
              <a:cxn ang="0">
                <a:pos x="775" y="1392"/>
              </a:cxn>
              <a:cxn ang="0">
                <a:pos x="808" y="1446"/>
              </a:cxn>
              <a:cxn ang="0">
                <a:pos x="822" y="1485"/>
              </a:cxn>
              <a:cxn ang="0">
                <a:pos x="834" y="1512"/>
              </a:cxn>
              <a:cxn ang="0">
                <a:pos x="895" y="1666"/>
              </a:cxn>
              <a:cxn ang="0">
                <a:pos x="944" y="1794"/>
              </a:cxn>
              <a:cxn ang="0">
                <a:pos x="989" y="1944"/>
              </a:cxn>
              <a:cxn ang="0">
                <a:pos x="1013" y="2025"/>
              </a:cxn>
              <a:cxn ang="0">
                <a:pos x="1045" y="2291"/>
              </a:cxn>
            </a:cxnLst>
            <a:rect l="0" t="0" r="r" b="b"/>
            <a:pathLst>
              <a:path w="1049" h="2381">
                <a:moveTo>
                  <a:pt x="980" y="2241"/>
                </a:moveTo>
                <a:lnTo>
                  <a:pt x="986" y="2226"/>
                </a:lnTo>
                <a:lnTo>
                  <a:pt x="987" y="2206"/>
                </a:lnTo>
                <a:lnTo>
                  <a:pt x="986" y="2191"/>
                </a:lnTo>
                <a:lnTo>
                  <a:pt x="984" y="2176"/>
                </a:lnTo>
                <a:lnTo>
                  <a:pt x="979" y="2141"/>
                </a:lnTo>
                <a:lnTo>
                  <a:pt x="972" y="2106"/>
                </a:lnTo>
                <a:lnTo>
                  <a:pt x="958" y="2002"/>
                </a:lnTo>
                <a:lnTo>
                  <a:pt x="951" y="1948"/>
                </a:lnTo>
                <a:lnTo>
                  <a:pt x="942" y="1898"/>
                </a:lnTo>
                <a:lnTo>
                  <a:pt x="930" y="1844"/>
                </a:lnTo>
                <a:lnTo>
                  <a:pt x="914" y="1794"/>
                </a:lnTo>
                <a:lnTo>
                  <a:pt x="895" y="1747"/>
                </a:lnTo>
                <a:lnTo>
                  <a:pt x="869" y="1701"/>
                </a:lnTo>
                <a:lnTo>
                  <a:pt x="864" y="1682"/>
                </a:lnTo>
                <a:lnTo>
                  <a:pt x="855" y="1659"/>
                </a:lnTo>
                <a:lnTo>
                  <a:pt x="836" y="1612"/>
                </a:lnTo>
                <a:lnTo>
                  <a:pt x="815" y="1570"/>
                </a:lnTo>
                <a:lnTo>
                  <a:pt x="792" y="1531"/>
                </a:lnTo>
                <a:lnTo>
                  <a:pt x="782" y="1485"/>
                </a:lnTo>
                <a:lnTo>
                  <a:pt x="766" y="1443"/>
                </a:lnTo>
                <a:lnTo>
                  <a:pt x="749" y="1400"/>
                </a:lnTo>
                <a:lnTo>
                  <a:pt x="731" y="1358"/>
                </a:lnTo>
                <a:lnTo>
                  <a:pt x="724" y="1338"/>
                </a:lnTo>
                <a:lnTo>
                  <a:pt x="718" y="1323"/>
                </a:lnTo>
                <a:lnTo>
                  <a:pt x="711" y="1300"/>
                </a:lnTo>
                <a:lnTo>
                  <a:pt x="705" y="1284"/>
                </a:lnTo>
                <a:lnTo>
                  <a:pt x="704" y="1277"/>
                </a:lnTo>
                <a:lnTo>
                  <a:pt x="702" y="1269"/>
                </a:lnTo>
                <a:lnTo>
                  <a:pt x="697" y="1265"/>
                </a:lnTo>
                <a:lnTo>
                  <a:pt x="688" y="1254"/>
                </a:lnTo>
                <a:lnTo>
                  <a:pt x="681" y="1246"/>
                </a:lnTo>
                <a:lnTo>
                  <a:pt x="672" y="1238"/>
                </a:lnTo>
                <a:lnTo>
                  <a:pt x="662" y="1215"/>
                </a:lnTo>
                <a:lnTo>
                  <a:pt x="650" y="1196"/>
                </a:lnTo>
                <a:lnTo>
                  <a:pt x="620" y="1153"/>
                </a:lnTo>
                <a:lnTo>
                  <a:pt x="606" y="1115"/>
                </a:lnTo>
                <a:lnTo>
                  <a:pt x="589" y="1072"/>
                </a:lnTo>
                <a:lnTo>
                  <a:pt x="570" y="1030"/>
                </a:lnTo>
                <a:lnTo>
                  <a:pt x="547" y="987"/>
                </a:lnTo>
                <a:lnTo>
                  <a:pt x="500" y="906"/>
                </a:lnTo>
                <a:lnTo>
                  <a:pt x="476" y="872"/>
                </a:lnTo>
                <a:lnTo>
                  <a:pt x="449" y="837"/>
                </a:lnTo>
                <a:lnTo>
                  <a:pt x="435" y="818"/>
                </a:lnTo>
                <a:lnTo>
                  <a:pt x="423" y="798"/>
                </a:lnTo>
                <a:lnTo>
                  <a:pt x="401" y="760"/>
                </a:lnTo>
                <a:lnTo>
                  <a:pt x="376" y="721"/>
                </a:lnTo>
                <a:lnTo>
                  <a:pt x="362" y="702"/>
                </a:lnTo>
                <a:lnTo>
                  <a:pt x="347" y="683"/>
                </a:lnTo>
                <a:lnTo>
                  <a:pt x="343" y="667"/>
                </a:lnTo>
                <a:lnTo>
                  <a:pt x="340" y="652"/>
                </a:lnTo>
                <a:lnTo>
                  <a:pt x="331" y="629"/>
                </a:lnTo>
                <a:lnTo>
                  <a:pt x="322" y="606"/>
                </a:lnTo>
                <a:lnTo>
                  <a:pt x="312" y="579"/>
                </a:lnTo>
                <a:lnTo>
                  <a:pt x="298" y="467"/>
                </a:lnTo>
                <a:lnTo>
                  <a:pt x="288" y="413"/>
                </a:lnTo>
                <a:lnTo>
                  <a:pt x="277" y="355"/>
                </a:lnTo>
                <a:lnTo>
                  <a:pt x="275" y="347"/>
                </a:lnTo>
                <a:lnTo>
                  <a:pt x="274" y="335"/>
                </a:lnTo>
                <a:lnTo>
                  <a:pt x="267" y="308"/>
                </a:lnTo>
                <a:lnTo>
                  <a:pt x="260" y="285"/>
                </a:lnTo>
                <a:lnTo>
                  <a:pt x="256" y="274"/>
                </a:lnTo>
                <a:lnTo>
                  <a:pt x="253" y="270"/>
                </a:lnTo>
                <a:lnTo>
                  <a:pt x="246" y="262"/>
                </a:lnTo>
                <a:lnTo>
                  <a:pt x="235" y="254"/>
                </a:lnTo>
                <a:lnTo>
                  <a:pt x="213" y="231"/>
                </a:lnTo>
                <a:lnTo>
                  <a:pt x="185" y="208"/>
                </a:lnTo>
                <a:lnTo>
                  <a:pt x="153" y="185"/>
                </a:lnTo>
                <a:lnTo>
                  <a:pt x="122" y="158"/>
                </a:lnTo>
                <a:lnTo>
                  <a:pt x="93" y="135"/>
                </a:lnTo>
                <a:lnTo>
                  <a:pt x="66" y="116"/>
                </a:lnTo>
                <a:lnTo>
                  <a:pt x="56" y="108"/>
                </a:lnTo>
                <a:lnTo>
                  <a:pt x="46" y="100"/>
                </a:lnTo>
                <a:lnTo>
                  <a:pt x="44" y="73"/>
                </a:lnTo>
                <a:lnTo>
                  <a:pt x="40" y="62"/>
                </a:lnTo>
                <a:lnTo>
                  <a:pt x="37" y="46"/>
                </a:lnTo>
                <a:lnTo>
                  <a:pt x="32" y="42"/>
                </a:lnTo>
                <a:lnTo>
                  <a:pt x="25" y="31"/>
                </a:lnTo>
                <a:lnTo>
                  <a:pt x="14" y="19"/>
                </a:lnTo>
                <a:lnTo>
                  <a:pt x="6" y="11"/>
                </a:lnTo>
                <a:lnTo>
                  <a:pt x="0" y="4"/>
                </a:lnTo>
                <a:lnTo>
                  <a:pt x="0" y="0"/>
                </a:lnTo>
                <a:lnTo>
                  <a:pt x="0" y="0"/>
                </a:lnTo>
                <a:lnTo>
                  <a:pt x="4" y="0"/>
                </a:lnTo>
                <a:lnTo>
                  <a:pt x="9" y="0"/>
                </a:lnTo>
                <a:lnTo>
                  <a:pt x="18" y="4"/>
                </a:lnTo>
                <a:lnTo>
                  <a:pt x="28" y="11"/>
                </a:lnTo>
                <a:lnTo>
                  <a:pt x="40" y="46"/>
                </a:lnTo>
                <a:lnTo>
                  <a:pt x="53" y="73"/>
                </a:lnTo>
                <a:lnTo>
                  <a:pt x="65" y="89"/>
                </a:lnTo>
                <a:lnTo>
                  <a:pt x="80" y="104"/>
                </a:lnTo>
                <a:lnTo>
                  <a:pt x="101" y="108"/>
                </a:lnTo>
                <a:lnTo>
                  <a:pt x="113" y="112"/>
                </a:lnTo>
                <a:lnTo>
                  <a:pt x="127" y="116"/>
                </a:lnTo>
                <a:lnTo>
                  <a:pt x="143" y="116"/>
                </a:lnTo>
                <a:lnTo>
                  <a:pt x="159" y="119"/>
                </a:lnTo>
                <a:lnTo>
                  <a:pt x="180" y="119"/>
                </a:lnTo>
                <a:lnTo>
                  <a:pt x="200" y="123"/>
                </a:lnTo>
                <a:lnTo>
                  <a:pt x="213" y="131"/>
                </a:lnTo>
                <a:lnTo>
                  <a:pt x="221" y="139"/>
                </a:lnTo>
                <a:lnTo>
                  <a:pt x="230" y="143"/>
                </a:lnTo>
                <a:lnTo>
                  <a:pt x="235" y="146"/>
                </a:lnTo>
                <a:lnTo>
                  <a:pt x="246" y="154"/>
                </a:lnTo>
                <a:lnTo>
                  <a:pt x="251" y="158"/>
                </a:lnTo>
                <a:lnTo>
                  <a:pt x="256" y="166"/>
                </a:lnTo>
                <a:lnTo>
                  <a:pt x="263" y="173"/>
                </a:lnTo>
                <a:lnTo>
                  <a:pt x="272" y="189"/>
                </a:lnTo>
                <a:lnTo>
                  <a:pt x="286" y="208"/>
                </a:lnTo>
                <a:lnTo>
                  <a:pt x="294" y="224"/>
                </a:lnTo>
                <a:lnTo>
                  <a:pt x="305" y="235"/>
                </a:lnTo>
                <a:lnTo>
                  <a:pt x="314" y="247"/>
                </a:lnTo>
                <a:lnTo>
                  <a:pt x="321" y="262"/>
                </a:lnTo>
                <a:lnTo>
                  <a:pt x="326" y="281"/>
                </a:lnTo>
                <a:lnTo>
                  <a:pt x="331" y="293"/>
                </a:lnTo>
                <a:lnTo>
                  <a:pt x="333" y="301"/>
                </a:lnTo>
                <a:lnTo>
                  <a:pt x="335" y="308"/>
                </a:lnTo>
                <a:lnTo>
                  <a:pt x="338" y="320"/>
                </a:lnTo>
                <a:lnTo>
                  <a:pt x="341" y="328"/>
                </a:lnTo>
                <a:lnTo>
                  <a:pt x="347" y="339"/>
                </a:lnTo>
                <a:lnTo>
                  <a:pt x="352" y="355"/>
                </a:lnTo>
                <a:lnTo>
                  <a:pt x="357" y="370"/>
                </a:lnTo>
                <a:lnTo>
                  <a:pt x="361" y="386"/>
                </a:lnTo>
                <a:lnTo>
                  <a:pt x="362" y="389"/>
                </a:lnTo>
                <a:lnTo>
                  <a:pt x="366" y="413"/>
                </a:lnTo>
                <a:lnTo>
                  <a:pt x="369" y="428"/>
                </a:lnTo>
                <a:lnTo>
                  <a:pt x="375" y="451"/>
                </a:lnTo>
                <a:lnTo>
                  <a:pt x="383" y="470"/>
                </a:lnTo>
                <a:lnTo>
                  <a:pt x="390" y="486"/>
                </a:lnTo>
                <a:lnTo>
                  <a:pt x="397" y="501"/>
                </a:lnTo>
                <a:lnTo>
                  <a:pt x="401" y="513"/>
                </a:lnTo>
                <a:lnTo>
                  <a:pt x="404" y="528"/>
                </a:lnTo>
                <a:lnTo>
                  <a:pt x="409" y="540"/>
                </a:lnTo>
                <a:lnTo>
                  <a:pt x="415" y="551"/>
                </a:lnTo>
                <a:lnTo>
                  <a:pt x="425" y="571"/>
                </a:lnTo>
                <a:lnTo>
                  <a:pt x="434" y="582"/>
                </a:lnTo>
                <a:lnTo>
                  <a:pt x="441" y="598"/>
                </a:lnTo>
                <a:lnTo>
                  <a:pt x="449" y="613"/>
                </a:lnTo>
                <a:lnTo>
                  <a:pt x="462" y="644"/>
                </a:lnTo>
                <a:lnTo>
                  <a:pt x="472" y="679"/>
                </a:lnTo>
                <a:lnTo>
                  <a:pt x="493" y="744"/>
                </a:lnTo>
                <a:lnTo>
                  <a:pt x="505" y="775"/>
                </a:lnTo>
                <a:lnTo>
                  <a:pt x="519" y="810"/>
                </a:lnTo>
                <a:lnTo>
                  <a:pt x="533" y="841"/>
                </a:lnTo>
                <a:lnTo>
                  <a:pt x="552" y="872"/>
                </a:lnTo>
                <a:lnTo>
                  <a:pt x="561" y="918"/>
                </a:lnTo>
                <a:lnTo>
                  <a:pt x="573" y="960"/>
                </a:lnTo>
                <a:lnTo>
                  <a:pt x="589" y="1003"/>
                </a:lnTo>
                <a:lnTo>
                  <a:pt x="599" y="1022"/>
                </a:lnTo>
                <a:lnTo>
                  <a:pt x="611" y="1041"/>
                </a:lnTo>
                <a:lnTo>
                  <a:pt x="615" y="1057"/>
                </a:lnTo>
                <a:lnTo>
                  <a:pt x="618" y="1068"/>
                </a:lnTo>
                <a:lnTo>
                  <a:pt x="624" y="1084"/>
                </a:lnTo>
                <a:lnTo>
                  <a:pt x="627" y="1088"/>
                </a:lnTo>
                <a:lnTo>
                  <a:pt x="634" y="1095"/>
                </a:lnTo>
                <a:lnTo>
                  <a:pt x="643" y="1107"/>
                </a:lnTo>
                <a:lnTo>
                  <a:pt x="655" y="1126"/>
                </a:lnTo>
                <a:lnTo>
                  <a:pt x="667" y="1146"/>
                </a:lnTo>
                <a:lnTo>
                  <a:pt x="671" y="1149"/>
                </a:lnTo>
                <a:lnTo>
                  <a:pt x="672" y="1153"/>
                </a:lnTo>
                <a:lnTo>
                  <a:pt x="681" y="1180"/>
                </a:lnTo>
                <a:lnTo>
                  <a:pt x="691" y="1207"/>
                </a:lnTo>
                <a:lnTo>
                  <a:pt x="714" y="1257"/>
                </a:lnTo>
                <a:lnTo>
                  <a:pt x="740" y="1308"/>
                </a:lnTo>
                <a:lnTo>
                  <a:pt x="766" y="1358"/>
                </a:lnTo>
                <a:lnTo>
                  <a:pt x="770" y="1365"/>
                </a:lnTo>
                <a:lnTo>
                  <a:pt x="771" y="1377"/>
                </a:lnTo>
                <a:lnTo>
                  <a:pt x="771" y="1385"/>
                </a:lnTo>
                <a:lnTo>
                  <a:pt x="775" y="1392"/>
                </a:lnTo>
                <a:lnTo>
                  <a:pt x="784" y="1408"/>
                </a:lnTo>
                <a:lnTo>
                  <a:pt x="796" y="1427"/>
                </a:lnTo>
                <a:lnTo>
                  <a:pt x="806" y="1443"/>
                </a:lnTo>
                <a:lnTo>
                  <a:pt x="808" y="1446"/>
                </a:lnTo>
                <a:lnTo>
                  <a:pt x="810" y="1446"/>
                </a:lnTo>
                <a:lnTo>
                  <a:pt x="815" y="1466"/>
                </a:lnTo>
                <a:lnTo>
                  <a:pt x="820" y="1477"/>
                </a:lnTo>
                <a:lnTo>
                  <a:pt x="822" y="1485"/>
                </a:lnTo>
                <a:lnTo>
                  <a:pt x="824" y="1493"/>
                </a:lnTo>
                <a:lnTo>
                  <a:pt x="825" y="1497"/>
                </a:lnTo>
                <a:lnTo>
                  <a:pt x="829" y="1500"/>
                </a:lnTo>
                <a:lnTo>
                  <a:pt x="834" y="1512"/>
                </a:lnTo>
                <a:lnTo>
                  <a:pt x="843" y="1524"/>
                </a:lnTo>
                <a:lnTo>
                  <a:pt x="855" y="1562"/>
                </a:lnTo>
                <a:lnTo>
                  <a:pt x="867" y="1597"/>
                </a:lnTo>
                <a:lnTo>
                  <a:pt x="895" y="1666"/>
                </a:lnTo>
                <a:lnTo>
                  <a:pt x="907" y="1705"/>
                </a:lnTo>
                <a:lnTo>
                  <a:pt x="912" y="1724"/>
                </a:lnTo>
                <a:lnTo>
                  <a:pt x="919" y="1743"/>
                </a:lnTo>
                <a:lnTo>
                  <a:pt x="944" y="1794"/>
                </a:lnTo>
                <a:lnTo>
                  <a:pt x="954" y="1821"/>
                </a:lnTo>
                <a:lnTo>
                  <a:pt x="963" y="1848"/>
                </a:lnTo>
                <a:lnTo>
                  <a:pt x="980" y="1913"/>
                </a:lnTo>
                <a:lnTo>
                  <a:pt x="989" y="1944"/>
                </a:lnTo>
                <a:lnTo>
                  <a:pt x="998" y="1975"/>
                </a:lnTo>
                <a:lnTo>
                  <a:pt x="1003" y="1990"/>
                </a:lnTo>
                <a:lnTo>
                  <a:pt x="1008" y="2010"/>
                </a:lnTo>
                <a:lnTo>
                  <a:pt x="1013" y="2025"/>
                </a:lnTo>
                <a:lnTo>
                  <a:pt x="1015" y="2029"/>
                </a:lnTo>
                <a:lnTo>
                  <a:pt x="1026" y="2118"/>
                </a:lnTo>
                <a:lnTo>
                  <a:pt x="1036" y="2203"/>
                </a:lnTo>
                <a:lnTo>
                  <a:pt x="1045" y="2291"/>
                </a:lnTo>
                <a:lnTo>
                  <a:pt x="1048" y="2334"/>
                </a:lnTo>
                <a:lnTo>
                  <a:pt x="1048" y="2380"/>
                </a:lnTo>
              </a:path>
            </a:pathLst>
          </a:custGeom>
          <a:solidFill>
            <a:srgbClr val="996633"/>
          </a:solidFill>
          <a:ln w="12700" cap="rnd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fa-IR"/>
          </a:p>
        </p:txBody>
      </p:sp>
      <p:grpSp>
        <p:nvGrpSpPr>
          <p:cNvPr id="24618" name="Group 42"/>
          <p:cNvGrpSpPr>
            <a:grpSpLocks/>
          </p:cNvGrpSpPr>
          <p:nvPr/>
        </p:nvGrpSpPr>
        <p:grpSpPr bwMode="auto">
          <a:xfrm>
            <a:off x="4829175" y="2971800"/>
            <a:ext cx="1573213" cy="2209800"/>
            <a:chOff x="3042" y="1872"/>
            <a:chExt cx="991" cy="1392"/>
          </a:xfrm>
        </p:grpSpPr>
        <p:sp>
          <p:nvSpPr>
            <p:cNvPr id="24609" name="Freeform 33"/>
            <p:cNvSpPr>
              <a:spLocks/>
            </p:cNvSpPr>
            <p:nvPr/>
          </p:nvSpPr>
          <p:spPr bwMode="auto">
            <a:xfrm>
              <a:off x="3661" y="2185"/>
              <a:ext cx="244" cy="579"/>
            </a:xfrm>
            <a:custGeom>
              <a:avLst/>
              <a:gdLst/>
              <a:ahLst/>
              <a:cxnLst>
                <a:cxn ang="0">
                  <a:pos x="160" y="56"/>
                </a:cxn>
                <a:cxn ang="0">
                  <a:pos x="116" y="14"/>
                </a:cxn>
                <a:cxn ang="0">
                  <a:pos x="63" y="0"/>
                </a:cxn>
                <a:cxn ang="0">
                  <a:pos x="25" y="2"/>
                </a:cxn>
                <a:cxn ang="0">
                  <a:pos x="19" y="37"/>
                </a:cxn>
                <a:cxn ang="0">
                  <a:pos x="21" y="82"/>
                </a:cxn>
                <a:cxn ang="0">
                  <a:pos x="63" y="136"/>
                </a:cxn>
                <a:cxn ang="0">
                  <a:pos x="89" y="217"/>
                </a:cxn>
                <a:cxn ang="0">
                  <a:pos x="90" y="297"/>
                </a:cxn>
                <a:cxn ang="0">
                  <a:pos x="72" y="371"/>
                </a:cxn>
                <a:cxn ang="0">
                  <a:pos x="46" y="440"/>
                </a:cxn>
                <a:cxn ang="0">
                  <a:pos x="0" y="498"/>
                </a:cxn>
                <a:cxn ang="0">
                  <a:pos x="0" y="516"/>
                </a:cxn>
                <a:cxn ang="0">
                  <a:pos x="6" y="558"/>
                </a:cxn>
                <a:cxn ang="0">
                  <a:pos x="40" y="576"/>
                </a:cxn>
                <a:cxn ang="0">
                  <a:pos x="78" y="578"/>
                </a:cxn>
                <a:cxn ang="0">
                  <a:pos x="141" y="564"/>
                </a:cxn>
                <a:cxn ang="0">
                  <a:pos x="190" y="516"/>
                </a:cxn>
                <a:cxn ang="0">
                  <a:pos x="216" y="434"/>
                </a:cxn>
                <a:cxn ang="0">
                  <a:pos x="234" y="379"/>
                </a:cxn>
                <a:cxn ang="0">
                  <a:pos x="243" y="309"/>
                </a:cxn>
                <a:cxn ang="0">
                  <a:pos x="237" y="217"/>
                </a:cxn>
                <a:cxn ang="0">
                  <a:pos x="216" y="138"/>
                </a:cxn>
                <a:cxn ang="0">
                  <a:pos x="190" y="87"/>
                </a:cxn>
                <a:cxn ang="0">
                  <a:pos x="160" y="56"/>
                </a:cxn>
              </a:cxnLst>
              <a:rect l="0" t="0" r="r" b="b"/>
              <a:pathLst>
                <a:path w="244" h="579">
                  <a:moveTo>
                    <a:pt x="160" y="56"/>
                  </a:moveTo>
                  <a:lnTo>
                    <a:pt x="116" y="14"/>
                  </a:lnTo>
                  <a:lnTo>
                    <a:pt x="63" y="0"/>
                  </a:lnTo>
                  <a:lnTo>
                    <a:pt x="25" y="2"/>
                  </a:lnTo>
                  <a:lnTo>
                    <a:pt x="19" y="37"/>
                  </a:lnTo>
                  <a:lnTo>
                    <a:pt x="21" y="82"/>
                  </a:lnTo>
                  <a:lnTo>
                    <a:pt x="63" y="136"/>
                  </a:lnTo>
                  <a:lnTo>
                    <a:pt x="89" y="217"/>
                  </a:lnTo>
                  <a:lnTo>
                    <a:pt x="90" y="297"/>
                  </a:lnTo>
                  <a:lnTo>
                    <a:pt x="72" y="371"/>
                  </a:lnTo>
                  <a:lnTo>
                    <a:pt x="46" y="440"/>
                  </a:lnTo>
                  <a:lnTo>
                    <a:pt x="0" y="498"/>
                  </a:lnTo>
                  <a:lnTo>
                    <a:pt x="0" y="516"/>
                  </a:lnTo>
                  <a:lnTo>
                    <a:pt x="6" y="558"/>
                  </a:lnTo>
                  <a:lnTo>
                    <a:pt x="40" y="576"/>
                  </a:lnTo>
                  <a:lnTo>
                    <a:pt x="78" y="578"/>
                  </a:lnTo>
                  <a:lnTo>
                    <a:pt x="141" y="564"/>
                  </a:lnTo>
                  <a:lnTo>
                    <a:pt x="190" y="516"/>
                  </a:lnTo>
                  <a:lnTo>
                    <a:pt x="216" y="434"/>
                  </a:lnTo>
                  <a:lnTo>
                    <a:pt x="234" y="379"/>
                  </a:lnTo>
                  <a:lnTo>
                    <a:pt x="243" y="309"/>
                  </a:lnTo>
                  <a:lnTo>
                    <a:pt x="237" y="217"/>
                  </a:lnTo>
                  <a:lnTo>
                    <a:pt x="216" y="138"/>
                  </a:lnTo>
                  <a:lnTo>
                    <a:pt x="190" y="87"/>
                  </a:lnTo>
                  <a:lnTo>
                    <a:pt x="160" y="56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4610" name="Freeform 34"/>
            <p:cNvSpPr>
              <a:spLocks/>
            </p:cNvSpPr>
            <p:nvPr/>
          </p:nvSpPr>
          <p:spPr bwMode="auto">
            <a:xfrm>
              <a:off x="3350" y="2179"/>
              <a:ext cx="386" cy="399"/>
            </a:xfrm>
            <a:custGeom>
              <a:avLst/>
              <a:gdLst/>
              <a:ahLst/>
              <a:cxnLst>
                <a:cxn ang="0">
                  <a:pos x="385" y="29"/>
                </a:cxn>
                <a:cxn ang="0">
                  <a:pos x="372" y="0"/>
                </a:cxn>
                <a:cxn ang="0">
                  <a:pos x="347" y="0"/>
                </a:cxn>
                <a:cxn ang="0">
                  <a:pos x="315" y="31"/>
                </a:cxn>
                <a:cxn ang="0">
                  <a:pos x="294" y="106"/>
                </a:cxn>
                <a:cxn ang="0">
                  <a:pos x="278" y="193"/>
                </a:cxn>
                <a:cxn ang="0">
                  <a:pos x="265" y="283"/>
                </a:cxn>
                <a:cxn ang="0">
                  <a:pos x="225" y="352"/>
                </a:cxn>
                <a:cxn ang="0">
                  <a:pos x="225" y="353"/>
                </a:cxn>
                <a:cxn ang="0">
                  <a:pos x="225" y="366"/>
                </a:cxn>
                <a:cxn ang="0">
                  <a:pos x="171" y="358"/>
                </a:cxn>
                <a:cxn ang="0">
                  <a:pos x="114" y="322"/>
                </a:cxn>
                <a:cxn ang="0">
                  <a:pos x="89" y="290"/>
                </a:cxn>
                <a:cxn ang="0">
                  <a:pos x="44" y="199"/>
                </a:cxn>
                <a:cxn ang="0">
                  <a:pos x="44" y="165"/>
                </a:cxn>
                <a:cxn ang="0">
                  <a:pos x="62" y="134"/>
                </a:cxn>
                <a:cxn ang="0">
                  <a:pos x="80" y="91"/>
                </a:cxn>
                <a:cxn ang="0">
                  <a:pos x="87" y="75"/>
                </a:cxn>
                <a:cxn ang="0">
                  <a:pos x="63" y="66"/>
                </a:cxn>
                <a:cxn ang="0">
                  <a:pos x="35" y="68"/>
                </a:cxn>
                <a:cxn ang="0">
                  <a:pos x="18" y="85"/>
                </a:cxn>
                <a:cxn ang="0">
                  <a:pos x="0" y="122"/>
                </a:cxn>
                <a:cxn ang="0">
                  <a:pos x="10" y="190"/>
                </a:cxn>
                <a:cxn ang="0">
                  <a:pos x="18" y="227"/>
                </a:cxn>
                <a:cxn ang="0">
                  <a:pos x="62" y="304"/>
                </a:cxn>
                <a:cxn ang="0">
                  <a:pos x="99" y="360"/>
                </a:cxn>
                <a:cxn ang="0">
                  <a:pos x="168" y="385"/>
                </a:cxn>
                <a:cxn ang="0">
                  <a:pos x="225" y="398"/>
                </a:cxn>
                <a:cxn ang="0">
                  <a:pos x="269" y="377"/>
                </a:cxn>
                <a:cxn ang="0">
                  <a:pos x="290" y="304"/>
                </a:cxn>
                <a:cxn ang="0">
                  <a:pos x="314" y="215"/>
                </a:cxn>
                <a:cxn ang="0">
                  <a:pos x="332" y="149"/>
                </a:cxn>
                <a:cxn ang="0">
                  <a:pos x="358" y="112"/>
                </a:cxn>
                <a:cxn ang="0">
                  <a:pos x="383" y="75"/>
                </a:cxn>
                <a:cxn ang="0">
                  <a:pos x="385" y="29"/>
                </a:cxn>
              </a:cxnLst>
              <a:rect l="0" t="0" r="r" b="b"/>
              <a:pathLst>
                <a:path w="386" h="399">
                  <a:moveTo>
                    <a:pt x="385" y="29"/>
                  </a:moveTo>
                  <a:lnTo>
                    <a:pt x="372" y="0"/>
                  </a:lnTo>
                  <a:lnTo>
                    <a:pt x="347" y="0"/>
                  </a:lnTo>
                  <a:lnTo>
                    <a:pt x="315" y="31"/>
                  </a:lnTo>
                  <a:lnTo>
                    <a:pt x="294" y="106"/>
                  </a:lnTo>
                  <a:lnTo>
                    <a:pt x="278" y="193"/>
                  </a:lnTo>
                  <a:lnTo>
                    <a:pt x="265" y="283"/>
                  </a:lnTo>
                  <a:lnTo>
                    <a:pt x="225" y="352"/>
                  </a:lnTo>
                  <a:lnTo>
                    <a:pt x="225" y="353"/>
                  </a:lnTo>
                  <a:lnTo>
                    <a:pt x="225" y="366"/>
                  </a:lnTo>
                  <a:lnTo>
                    <a:pt x="171" y="358"/>
                  </a:lnTo>
                  <a:lnTo>
                    <a:pt x="114" y="322"/>
                  </a:lnTo>
                  <a:lnTo>
                    <a:pt x="89" y="290"/>
                  </a:lnTo>
                  <a:lnTo>
                    <a:pt x="44" y="199"/>
                  </a:lnTo>
                  <a:lnTo>
                    <a:pt x="44" y="165"/>
                  </a:lnTo>
                  <a:lnTo>
                    <a:pt x="62" y="134"/>
                  </a:lnTo>
                  <a:lnTo>
                    <a:pt x="80" y="91"/>
                  </a:lnTo>
                  <a:lnTo>
                    <a:pt x="87" y="75"/>
                  </a:lnTo>
                  <a:lnTo>
                    <a:pt x="63" y="66"/>
                  </a:lnTo>
                  <a:lnTo>
                    <a:pt x="35" y="68"/>
                  </a:lnTo>
                  <a:lnTo>
                    <a:pt x="18" y="85"/>
                  </a:lnTo>
                  <a:lnTo>
                    <a:pt x="0" y="122"/>
                  </a:lnTo>
                  <a:lnTo>
                    <a:pt x="10" y="190"/>
                  </a:lnTo>
                  <a:lnTo>
                    <a:pt x="18" y="227"/>
                  </a:lnTo>
                  <a:lnTo>
                    <a:pt x="62" y="304"/>
                  </a:lnTo>
                  <a:lnTo>
                    <a:pt x="99" y="360"/>
                  </a:lnTo>
                  <a:lnTo>
                    <a:pt x="168" y="385"/>
                  </a:lnTo>
                  <a:lnTo>
                    <a:pt x="225" y="398"/>
                  </a:lnTo>
                  <a:lnTo>
                    <a:pt x="269" y="377"/>
                  </a:lnTo>
                  <a:lnTo>
                    <a:pt x="290" y="304"/>
                  </a:lnTo>
                  <a:lnTo>
                    <a:pt x="314" y="215"/>
                  </a:lnTo>
                  <a:lnTo>
                    <a:pt x="332" y="149"/>
                  </a:lnTo>
                  <a:lnTo>
                    <a:pt x="358" y="112"/>
                  </a:lnTo>
                  <a:lnTo>
                    <a:pt x="383" y="75"/>
                  </a:lnTo>
                  <a:lnTo>
                    <a:pt x="385" y="29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4611" name="Freeform 35"/>
            <p:cNvSpPr>
              <a:spLocks/>
            </p:cNvSpPr>
            <p:nvPr/>
          </p:nvSpPr>
          <p:spPr bwMode="auto">
            <a:xfrm>
              <a:off x="3476" y="2171"/>
              <a:ext cx="557" cy="410"/>
            </a:xfrm>
            <a:custGeom>
              <a:avLst/>
              <a:gdLst/>
              <a:ahLst/>
              <a:cxnLst>
                <a:cxn ang="0">
                  <a:pos x="360" y="17"/>
                </a:cxn>
                <a:cxn ang="0">
                  <a:pos x="311" y="0"/>
                </a:cxn>
                <a:cxn ang="0">
                  <a:pos x="285" y="19"/>
                </a:cxn>
                <a:cxn ang="0">
                  <a:pos x="285" y="63"/>
                </a:cxn>
                <a:cxn ang="0">
                  <a:pos x="328" y="110"/>
                </a:cxn>
                <a:cxn ang="0">
                  <a:pos x="400" y="135"/>
                </a:cxn>
                <a:cxn ang="0">
                  <a:pos x="456" y="181"/>
                </a:cxn>
                <a:cxn ang="0">
                  <a:pos x="493" y="234"/>
                </a:cxn>
                <a:cxn ang="0">
                  <a:pos x="512" y="278"/>
                </a:cxn>
                <a:cxn ang="0">
                  <a:pos x="512" y="315"/>
                </a:cxn>
                <a:cxn ang="0">
                  <a:pos x="489" y="355"/>
                </a:cxn>
                <a:cxn ang="0">
                  <a:pos x="431" y="373"/>
                </a:cxn>
                <a:cxn ang="0">
                  <a:pos x="385" y="377"/>
                </a:cxn>
                <a:cxn ang="0">
                  <a:pos x="315" y="373"/>
                </a:cxn>
                <a:cxn ang="0">
                  <a:pos x="227" y="349"/>
                </a:cxn>
                <a:cxn ang="0">
                  <a:pos x="170" y="296"/>
                </a:cxn>
                <a:cxn ang="0">
                  <a:pos x="134" y="256"/>
                </a:cxn>
                <a:cxn ang="0">
                  <a:pos x="145" y="215"/>
                </a:cxn>
                <a:cxn ang="0">
                  <a:pos x="141" y="191"/>
                </a:cxn>
                <a:cxn ang="0">
                  <a:pos x="103" y="206"/>
                </a:cxn>
                <a:cxn ang="0">
                  <a:pos x="63" y="206"/>
                </a:cxn>
                <a:cxn ang="0">
                  <a:pos x="33" y="181"/>
                </a:cxn>
                <a:cxn ang="0">
                  <a:pos x="14" y="162"/>
                </a:cxn>
                <a:cxn ang="0">
                  <a:pos x="2" y="166"/>
                </a:cxn>
                <a:cxn ang="0">
                  <a:pos x="0" y="178"/>
                </a:cxn>
                <a:cxn ang="0">
                  <a:pos x="12" y="215"/>
                </a:cxn>
                <a:cxn ang="0">
                  <a:pos x="12" y="249"/>
                </a:cxn>
                <a:cxn ang="0">
                  <a:pos x="27" y="274"/>
                </a:cxn>
                <a:cxn ang="0">
                  <a:pos x="63" y="293"/>
                </a:cxn>
                <a:cxn ang="0">
                  <a:pos x="94" y="293"/>
                </a:cxn>
                <a:cxn ang="0">
                  <a:pos x="128" y="296"/>
                </a:cxn>
                <a:cxn ang="0">
                  <a:pos x="195" y="352"/>
                </a:cxn>
                <a:cxn ang="0">
                  <a:pos x="246" y="383"/>
                </a:cxn>
                <a:cxn ang="0">
                  <a:pos x="324" y="405"/>
                </a:cxn>
                <a:cxn ang="0">
                  <a:pos x="407" y="409"/>
                </a:cxn>
                <a:cxn ang="0">
                  <a:pos x="468" y="397"/>
                </a:cxn>
                <a:cxn ang="0">
                  <a:pos x="513" y="380"/>
                </a:cxn>
                <a:cxn ang="0">
                  <a:pos x="545" y="346"/>
                </a:cxn>
                <a:cxn ang="0">
                  <a:pos x="556" y="309"/>
                </a:cxn>
                <a:cxn ang="0">
                  <a:pos x="556" y="253"/>
                </a:cxn>
                <a:cxn ang="0">
                  <a:pos x="537" y="215"/>
                </a:cxn>
                <a:cxn ang="0">
                  <a:pos x="513" y="178"/>
                </a:cxn>
                <a:cxn ang="0">
                  <a:pos x="482" y="137"/>
                </a:cxn>
                <a:cxn ang="0">
                  <a:pos x="435" y="104"/>
                </a:cxn>
                <a:cxn ang="0">
                  <a:pos x="407" y="69"/>
                </a:cxn>
                <a:cxn ang="0">
                  <a:pos x="385" y="38"/>
                </a:cxn>
                <a:cxn ang="0">
                  <a:pos x="360" y="17"/>
                </a:cxn>
              </a:cxnLst>
              <a:rect l="0" t="0" r="r" b="b"/>
              <a:pathLst>
                <a:path w="557" h="410">
                  <a:moveTo>
                    <a:pt x="360" y="17"/>
                  </a:moveTo>
                  <a:lnTo>
                    <a:pt x="311" y="0"/>
                  </a:lnTo>
                  <a:lnTo>
                    <a:pt x="285" y="19"/>
                  </a:lnTo>
                  <a:lnTo>
                    <a:pt x="285" y="63"/>
                  </a:lnTo>
                  <a:lnTo>
                    <a:pt x="328" y="110"/>
                  </a:lnTo>
                  <a:lnTo>
                    <a:pt x="400" y="135"/>
                  </a:lnTo>
                  <a:lnTo>
                    <a:pt x="456" y="181"/>
                  </a:lnTo>
                  <a:lnTo>
                    <a:pt x="493" y="234"/>
                  </a:lnTo>
                  <a:lnTo>
                    <a:pt x="512" y="278"/>
                  </a:lnTo>
                  <a:lnTo>
                    <a:pt x="512" y="315"/>
                  </a:lnTo>
                  <a:lnTo>
                    <a:pt x="489" y="355"/>
                  </a:lnTo>
                  <a:lnTo>
                    <a:pt x="431" y="373"/>
                  </a:lnTo>
                  <a:lnTo>
                    <a:pt x="385" y="377"/>
                  </a:lnTo>
                  <a:lnTo>
                    <a:pt x="315" y="373"/>
                  </a:lnTo>
                  <a:lnTo>
                    <a:pt x="227" y="349"/>
                  </a:lnTo>
                  <a:lnTo>
                    <a:pt x="170" y="296"/>
                  </a:lnTo>
                  <a:lnTo>
                    <a:pt x="134" y="256"/>
                  </a:lnTo>
                  <a:lnTo>
                    <a:pt x="145" y="215"/>
                  </a:lnTo>
                  <a:lnTo>
                    <a:pt x="141" y="191"/>
                  </a:lnTo>
                  <a:lnTo>
                    <a:pt x="103" y="206"/>
                  </a:lnTo>
                  <a:lnTo>
                    <a:pt x="63" y="206"/>
                  </a:lnTo>
                  <a:lnTo>
                    <a:pt x="33" y="181"/>
                  </a:lnTo>
                  <a:lnTo>
                    <a:pt x="14" y="162"/>
                  </a:lnTo>
                  <a:lnTo>
                    <a:pt x="2" y="166"/>
                  </a:lnTo>
                  <a:lnTo>
                    <a:pt x="0" y="178"/>
                  </a:lnTo>
                  <a:lnTo>
                    <a:pt x="12" y="215"/>
                  </a:lnTo>
                  <a:lnTo>
                    <a:pt x="12" y="249"/>
                  </a:lnTo>
                  <a:lnTo>
                    <a:pt x="27" y="274"/>
                  </a:lnTo>
                  <a:lnTo>
                    <a:pt x="63" y="293"/>
                  </a:lnTo>
                  <a:lnTo>
                    <a:pt x="94" y="293"/>
                  </a:lnTo>
                  <a:lnTo>
                    <a:pt x="128" y="296"/>
                  </a:lnTo>
                  <a:lnTo>
                    <a:pt x="195" y="352"/>
                  </a:lnTo>
                  <a:lnTo>
                    <a:pt x="246" y="383"/>
                  </a:lnTo>
                  <a:lnTo>
                    <a:pt x="324" y="405"/>
                  </a:lnTo>
                  <a:lnTo>
                    <a:pt x="407" y="409"/>
                  </a:lnTo>
                  <a:lnTo>
                    <a:pt x="468" y="397"/>
                  </a:lnTo>
                  <a:lnTo>
                    <a:pt x="513" y="380"/>
                  </a:lnTo>
                  <a:lnTo>
                    <a:pt x="545" y="346"/>
                  </a:lnTo>
                  <a:lnTo>
                    <a:pt x="556" y="309"/>
                  </a:lnTo>
                  <a:lnTo>
                    <a:pt x="556" y="253"/>
                  </a:lnTo>
                  <a:lnTo>
                    <a:pt x="537" y="215"/>
                  </a:lnTo>
                  <a:lnTo>
                    <a:pt x="513" y="178"/>
                  </a:lnTo>
                  <a:lnTo>
                    <a:pt x="482" y="137"/>
                  </a:lnTo>
                  <a:lnTo>
                    <a:pt x="435" y="104"/>
                  </a:lnTo>
                  <a:lnTo>
                    <a:pt x="407" y="69"/>
                  </a:lnTo>
                  <a:lnTo>
                    <a:pt x="385" y="38"/>
                  </a:lnTo>
                  <a:lnTo>
                    <a:pt x="360" y="17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4612" name="Freeform 36"/>
            <p:cNvSpPr>
              <a:spLocks/>
            </p:cNvSpPr>
            <p:nvPr/>
          </p:nvSpPr>
          <p:spPr bwMode="auto">
            <a:xfrm>
              <a:off x="3481" y="2683"/>
              <a:ext cx="251" cy="581"/>
            </a:xfrm>
            <a:custGeom>
              <a:avLst/>
              <a:gdLst/>
              <a:ahLst/>
              <a:cxnLst>
                <a:cxn ang="0">
                  <a:pos x="231" y="0"/>
                </a:cxn>
                <a:cxn ang="0">
                  <a:pos x="186" y="25"/>
                </a:cxn>
                <a:cxn ang="0">
                  <a:pos x="143" y="97"/>
                </a:cxn>
                <a:cxn ang="0">
                  <a:pos x="113" y="147"/>
                </a:cxn>
                <a:cxn ang="0">
                  <a:pos x="92" y="204"/>
                </a:cxn>
                <a:cxn ang="0">
                  <a:pos x="69" y="260"/>
                </a:cxn>
                <a:cxn ang="0">
                  <a:pos x="51" y="325"/>
                </a:cxn>
                <a:cxn ang="0">
                  <a:pos x="51" y="372"/>
                </a:cxn>
                <a:cxn ang="0">
                  <a:pos x="80" y="409"/>
                </a:cxn>
                <a:cxn ang="0">
                  <a:pos x="99" y="446"/>
                </a:cxn>
                <a:cxn ang="0">
                  <a:pos x="132" y="475"/>
                </a:cxn>
                <a:cxn ang="0">
                  <a:pos x="145" y="501"/>
                </a:cxn>
                <a:cxn ang="0">
                  <a:pos x="130" y="518"/>
                </a:cxn>
                <a:cxn ang="0">
                  <a:pos x="107" y="520"/>
                </a:cxn>
                <a:cxn ang="0">
                  <a:pos x="55" y="526"/>
                </a:cxn>
                <a:cxn ang="0">
                  <a:pos x="18" y="543"/>
                </a:cxn>
                <a:cxn ang="0">
                  <a:pos x="0" y="557"/>
                </a:cxn>
                <a:cxn ang="0">
                  <a:pos x="12" y="575"/>
                </a:cxn>
                <a:cxn ang="0">
                  <a:pos x="44" y="580"/>
                </a:cxn>
                <a:cxn ang="0">
                  <a:pos x="86" y="563"/>
                </a:cxn>
                <a:cxn ang="0">
                  <a:pos x="111" y="549"/>
                </a:cxn>
                <a:cxn ang="0">
                  <a:pos x="164" y="537"/>
                </a:cxn>
                <a:cxn ang="0">
                  <a:pos x="176" y="532"/>
                </a:cxn>
                <a:cxn ang="0">
                  <a:pos x="182" y="514"/>
                </a:cxn>
                <a:cxn ang="0">
                  <a:pos x="174" y="487"/>
                </a:cxn>
                <a:cxn ang="0">
                  <a:pos x="132" y="440"/>
                </a:cxn>
                <a:cxn ang="0">
                  <a:pos x="111" y="409"/>
                </a:cxn>
                <a:cxn ang="0">
                  <a:pos x="86" y="351"/>
                </a:cxn>
                <a:cxn ang="0">
                  <a:pos x="80" y="322"/>
                </a:cxn>
                <a:cxn ang="0">
                  <a:pos x="105" y="247"/>
                </a:cxn>
                <a:cxn ang="0">
                  <a:pos x="151" y="171"/>
                </a:cxn>
                <a:cxn ang="0">
                  <a:pos x="195" y="122"/>
                </a:cxn>
                <a:cxn ang="0">
                  <a:pos x="219" y="85"/>
                </a:cxn>
                <a:cxn ang="0">
                  <a:pos x="244" y="62"/>
                </a:cxn>
                <a:cxn ang="0">
                  <a:pos x="250" y="29"/>
                </a:cxn>
                <a:cxn ang="0">
                  <a:pos x="231" y="0"/>
                </a:cxn>
              </a:cxnLst>
              <a:rect l="0" t="0" r="r" b="b"/>
              <a:pathLst>
                <a:path w="251" h="581">
                  <a:moveTo>
                    <a:pt x="231" y="0"/>
                  </a:moveTo>
                  <a:lnTo>
                    <a:pt x="186" y="25"/>
                  </a:lnTo>
                  <a:lnTo>
                    <a:pt x="143" y="97"/>
                  </a:lnTo>
                  <a:lnTo>
                    <a:pt x="113" y="147"/>
                  </a:lnTo>
                  <a:lnTo>
                    <a:pt x="92" y="204"/>
                  </a:lnTo>
                  <a:lnTo>
                    <a:pt x="69" y="260"/>
                  </a:lnTo>
                  <a:lnTo>
                    <a:pt x="51" y="325"/>
                  </a:lnTo>
                  <a:lnTo>
                    <a:pt x="51" y="372"/>
                  </a:lnTo>
                  <a:lnTo>
                    <a:pt x="80" y="409"/>
                  </a:lnTo>
                  <a:lnTo>
                    <a:pt x="99" y="446"/>
                  </a:lnTo>
                  <a:lnTo>
                    <a:pt x="132" y="475"/>
                  </a:lnTo>
                  <a:lnTo>
                    <a:pt x="145" y="501"/>
                  </a:lnTo>
                  <a:lnTo>
                    <a:pt x="130" y="518"/>
                  </a:lnTo>
                  <a:lnTo>
                    <a:pt x="107" y="520"/>
                  </a:lnTo>
                  <a:lnTo>
                    <a:pt x="55" y="526"/>
                  </a:lnTo>
                  <a:lnTo>
                    <a:pt x="18" y="543"/>
                  </a:lnTo>
                  <a:lnTo>
                    <a:pt x="0" y="557"/>
                  </a:lnTo>
                  <a:lnTo>
                    <a:pt x="12" y="575"/>
                  </a:lnTo>
                  <a:lnTo>
                    <a:pt x="44" y="580"/>
                  </a:lnTo>
                  <a:lnTo>
                    <a:pt x="86" y="563"/>
                  </a:lnTo>
                  <a:lnTo>
                    <a:pt x="111" y="549"/>
                  </a:lnTo>
                  <a:lnTo>
                    <a:pt x="164" y="537"/>
                  </a:lnTo>
                  <a:lnTo>
                    <a:pt x="176" y="532"/>
                  </a:lnTo>
                  <a:lnTo>
                    <a:pt x="182" y="514"/>
                  </a:lnTo>
                  <a:lnTo>
                    <a:pt x="174" y="487"/>
                  </a:lnTo>
                  <a:lnTo>
                    <a:pt x="132" y="440"/>
                  </a:lnTo>
                  <a:lnTo>
                    <a:pt x="111" y="409"/>
                  </a:lnTo>
                  <a:lnTo>
                    <a:pt x="86" y="351"/>
                  </a:lnTo>
                  <a:lnTo>
                    <a:pt x="80" y="322"/>
                  </a:lnTo>
                  <a:lnTo>
                    <a:pt x="105" y="247"/>
                  </a:lnTo>
                  <a:lnTo>
                    <a:pt x="151" y="171"/>
                  </a:lnTo>
                  <a:lnTo>
                    <a:pt x="195" y="122"/>
                  </a:lnTo>
                  <a:lnTo>
                    <a:pt x="219" y="85"/>
                  </a:lnTo>
                  <a:lnTo>
                    <a:pt x="244" y="62"/>
                  </a:lnTo>
                  <a:lnTo>
                    <a:pt x="250" y="29"/>
                  </a:lnTo>
                  <a:lnTo>
                    <a:pt x="231" y="0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4613" name="Freeform 37"/>
            <p:cNvSpPr>
              <a:spLocks/>
            </p:cNvSpPr>
            <p:nvPr/>
          </p:nvSpPr>
          <p:spPr bwMode="auto">
            <a:xfrm>
              <a:off x="3764" y="2679"/>
              <a:ext cx="229" cy="543"/>
            </a:xfrm>
            <a:custGeom>
              <a:avLst/>
              <a:gdLst/>
              <a:ahLst/>
              <a:cxnLst>
                <a:cxn ang="0">
                  <a:pos x="101" y="52"/>
                </a:cxn>
                <a:cxn ang="0">
                  <a:pos x="55" y="7"/>
                </a:cxn>
                <a:cxn ang="0">
                  <a:pos x="4" y="0"/>
                </a:cxn>
                <a:cxn ang="0">
                  <a:pos x="0" y="39"/>
                </a:cxn>
                <a:cxn ang="0">
                  <a:pos x="29" y="69"/>
                </a:cxn>
                <a:cxn ang="0">
                  <a:pos x="74" y="89"/>
                </a:cxn>
                <a:cxn ang="0">
                  <a:pos x="108" y="126"/>
                </a:cxn>
                <a:cxn ang="0">
                  <a:pos x="114" y="175"/>
                </a:cxn>
                <a:cxn ang="0">
                  <a:pos x="108" y="248"/>
                </a:cxn>
                <a:cxn ang="0">
                  <a:pos x="89" y="374"/>
                </a:cxn>
                <a:cxn ang="0">
                  <a:pos x="67" y="453"/>
                </a:cxn>
                <a:cxn ang="0">
                  <a:pos x="44" y="509"/>
                </a:cxn>
                <a:cxn ang="0">
                  <a:pos x="48" y="535"/>
                </a:cxn>
                <a:cxn ang="0">
                  <a:pos x="74" y="540"/>
                </a:cxn>
                <a:cxn ang="0">
                  <a:pos x="118" y="527"/>
                </a:cxn>
                <a:cxn ang="0">
                  <a:pos x="169" y="527"/>
                </a:cxn>
                <a:cxn ang="0">
                  <a:pos x="196" y="542"/>
                </a:cxn>
                <a:cxn ang="0">
                  <a:pos x="222" y="535"/>
                </a:cxn>
                <a:cxn ang="0">
                  <a:pos x="228" y="504"/>
                </a:cxn>
                <a:cxn ang="0">
                  <a:pos x="202" y="498"/>
                </a:cxn>
                <a:cxn ang="0">
                  <a:pos x="152" y="498"/>
                </a:cxn>
                <a:cxn ang="0">
                  <a:pos x="76" y="515"/>
                </a:cxn>
                <a:cxn ang="0">
                  <a:pos x="74" y="509"/>
                </a:cxn>
                <a:cxn ang="0">
                  <a:pos x="80" y="484"/>
                </a:cxn>
                <a:cxn ang="0">
                  <a:pos x="108" y="391"/>
                </a:cxn>
                <a:cxn ang="0">
                  <a:pos x="120" y="316"/>
                </a:cxn>
                <a:cxn ang="0">
                  <a:pos x="139" y="225"/>
                </a:cxn>
                <a:cxn ang="0">
                  <a:pos x="139" y="161"/>
                </a:cxn>
                <a:cxn ang="0">
                  <a:pos x="137" y="112"/>
                </a:cxn>
                <a:cxn ang="0">
                  <a:pos x="127" y="76"/>
                </a:cxn>
                <a:cxn ang="0">
                  <a:pos x="101" y="52"/>
                </a:cxn>
              </a:cxnLst>
              <a:rect l="0" t="0" r="r" b="b"/>
              <a:pathLst>
                <a:path w="229" h="543">
                  <a:moveTo>
                    <a:pt x="101" y="52"/>
                  </a:moveTo>
                  <a:lnTo>
                    <a:pt x="55" y="7"/>
                  </a:lnTo>
                  <a:lnTo>
                    <a:pt x="4" y="0"/>
                  </a:lnTo>
                  <a:lnTo>
                    <a:pt x="0" y="39"/>
                  </a:lnTo>
                  <a:lnTo>
                    <a:pt x="29" y="69"/>
                  </a:lnTo>
                  <a:lnTo>
                    <a:pt x="74" y="89"/>
                  </a:lnTo>
                  <a:lnTo>
                    <a:pt x="108" y="126"/>
                  </a:lnTo>
                  <a:lnTo>
                    <a:pt x="114" y="175"/>
                  </a:lnTo>
                  <a:lnTo>
                    <a:pt x="108" y="248"/>
                  </a:lnTo>
                  <a:lnTo>
                    <a:pt x="89" y="374"/>
                  </a:lnTo>
                  <a:lnTo>
                    <a:pt x="67" y="453"/>
                  </a:lnTo>
                  <a:lnTo>
                    <a:pt x="44" y="509"/>
                  </a:lnTo>
                  <a:lnTo>
                    <a:pt x="48" y="535"/>
                  </a:lnTo>
                  <a:lnTo>
                    <a:pt x="74" y="540"/>
                  </a:lnTo>
                  <a:lnTo>
                    <a:pt x="118" y="527"/>
                  </a:lnTo>
                  <a:lnTo>
                    <a:pt x="169" y="527"/>
                  </a:lnTo>
                  <a:lnTo>
                    <a:pt x="196" y="542"/>
                  </a:lnTo>
                  <a:lnTo>
                    <a:pt x="222" y="535"/>
                  </a:lnTo>
                  <a:lnTo>
                    <a:pt x="228" y="504"/>
                  </a:lnTo>
                  <a:lnTo>
                    <a:pt x="202" y="498"/>
                  </a:lnTo>
                  <a:lnTo>
                    <a:pt x="152" y="498"/>
                  </a:lnTo>
                  <a:lnTo>
                    <a:pt x="76" y="515"/>
                  </a:lnTo>
                  <a:lnTo>
                    <a:pt x="74" y="509"/>
                  </a:lnTo>
                  <a:lnTo>
                    <a:pt x="80" y="484"/>
                  </a:lnTo>
                  <a:lnTo>
                    <a:pt x="108" y="391"/>
                  </a:lnTo>
                  <a:lnTo>
                    <a:pt x="120" y="316"/>
                  </a:lnTo>
                  <a:lnTo>
                    <a:pt x="139" y="225"/>
                  </a:lnTo>
                  <a:lnTo>
                    <a:pt x="139" y="161"/>
                  </a:lnTo>
                  <a:lnTo>
                    <a:pt x="137" y="112"/>
                  </a:lnTo>
                  <a:lnTo>
                    <a:pt x="127" y="76"/>
                  </a:lnTo>
                  <a:lnTo>
                    <a:pt x="101" y="52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4614" name="Freeform 38"/>
            <p:cNvSpPr>
              <a:spLocks/>
            </p:cNvSpPr>
            <p:nvPr/>
          </p:nvSpPr>
          <p:spPr bwMode="auto">
            <a:xfrm>
              <a:off x="3501" y="1872"/>
              <a:ext cx="269" cy="293"/>
            </a:xfrm>
            <a:custGeom>
              <a:avLst/>
              <a:gdLst/>
              <a:ahLst/>
              <a:cxnLst>
                <a:cxn ang="0">
                  <a:pos x="268" y="261"/>
                </a:cxn>
                <a:cxn ang="0">
                  <a:pos x="268" y="196"/>
                </a:cxn>
                <a:cxn ang="0">
                  <a:pos x="255" y="124"/>
                </a:cxn>
                <a:cxn ang="0">
                  <a:pos x="224" y="66"/>
                </a:cxn>
                <a:cxn ang="0">
                  <a:pos x="183" y="31"/>
                </a:cxn>
                <a:cxn ang="0">
                  <a:pos x="139" y="4"/>
                </a:cxn>
                <a:cxn ang="0">
                  <a:pos x="101" y="0"/>
                </a:cxn>
                <a:cxn ang="0">
                  <a:pos x="59" y="11"/>
                </a:cxn>
                <a:cxn ang="0">
                  <a:pos x="40" y="35"/>
                </a:cxn>
                <a:cxn ang="0">
                  <a:pos x="27" y="66"/>
                </a:cxn>
                <a:cxn ang="0">
                  <a:pos x="31" y="99"/>
                </a:cxn>
                <a:cxn ang="0">
                  <a:pos x="38" y="136"/>
                </a:cxn>
                <a:cxn ang="0">
                  <a:pos x="59" y="167"/>
                </a:cxn>
                <a:cxn ang="0">
                  <a:pos x="0" y="241"/>
                </a:cxn>
                <a:cxn ang="0">
                  <a:pos x="8" y="259"/>
                </a:cxn>
                <a:cxn ang="0">
                  <a:pos x="76" y="202"/>
                </a:cxn>
                <a:cxn ang="0">
                  <a:pos x="113" y="247"/>
                </a:cxn>
                <a:cxn ang="0">
                  <a:pos x="154" y="278"/>
                </a:cxn>
                <a:cxn ang="0">
                  <a:pos x="196" y="292"/>
                </a:cxn>
                <a:cxn ang="0">
                  <a:pos x="230" y="292"/>
                </a:cxn>
                <a:cxn ang="0">
                  <a:pos x="255" y="279"/>
                </a:cxn>
                <a:cxn ang="0">
                  <a:pos x="268" y="261"/>
                </a:cxn>
              </a:cxnLst>
              <a:rect l="0" t="0" r="r" b="b"/>
              <a:pathLst>
                <a:path w="269" h="293">
                  <a:moveTo>
                    <a:pt x="268" y="261"/>
                  </a:moveTo>
                  <a:lnTo>
                    <a:pt x="268" y="196"/>
                  </a:lnTo>
                  <a:lnTo>
                    <a:pt x="255" y="124"/>
                  </a:lnTo>
                  <a:lnTo>
                    <a:pt x="224" y="66"/>
                  </a:lnTo>
                  <a:lnTo>
                    <a:pt x="183" y="31"/>
                  </a:lnTo>
                  <a:lnTo>
                    <a:pt x="139" y="4"/>
                  </a:lnTo>
                  <a:lnTo>
                    <a:pt x="101" y="0"/>
                  </a:lnTo>
                  <a:lnTo>
                    <a:pt x="59" y="11"/>
                  </a:lnTo>
                  <a:lnTo>
                    <a:pt x="40" y="35"/>
                  </a:lnTo>
                  <a:lnTo>
                    <a:pt x="27" y="66"/>
                  </a:lnTo>
                  <a:lnTo>
                    <a:pt x="31" y="99"/>
                  </a:lnTo>
                  <a:lnTo>
                    <a:pt x="38" y="136"/>
                  </a:lnTo>
                  <a:lnTo>
                    <a:pt x="59" y="167"/>
                  </a:lnTo>
                  <a:lnTo>
                    <a:pt x="0" y="241"/>
                  </a:lnTo>
                  <a:lnTo>
                    <a:pt x="8" y="259"/>
                  </a:lnTo>
                  <a:lnTo>
                    <a:pt x="76" y="202"/>
                  </a:lnTo>
                  <a:lnTo>
                    <a:pt x="113" y="247"/>
                  </a:lnTo>
                  <a:lnTo>
                    <a:pt x="154" y="278"/>
                  </a:lnTo>
                  <a:lnTo>
                    <a:pt x="196" y="292"/>
                  </a:lnTo>
                  <a:lnTo>
                    <a:pt x="230" y="292"/>
                  </a:lnTo>
                  <a:lnTo>
                    <a:pt x="255" y="279"/>
                  </a:lnTo>
                  <a:lnTo>
                    <a:pt x="268" y="261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grpSp>
          <p:nvGrpSpPr>
            <p:cNvPr id="24617" name="Group 41"/>
            <p:cNvGrpSpPr>
              <a:grpSpLocks/>
            </p:cNvGrpSpPr>
            <p:nvPr/>
          </p:nvGrpSpPr>
          <p:grpSpPr bwMode="auto">
            <a:xfrm>
              <a:off x="3042" y="2089"/>
              <a:ext cx="628" cy="376"/>
              <a:chOff x="3042" y="2089"/>
              <a:chExt cx="628" cy="376"/>
            </a:xfrm>
          </p:grpSpPr>
          <p:sp>
            <p:nvSpPr>
              <p:cNvPr id="24615" name="Freeform 39"/>
              <p:cNvSpPr>
                <a:spLocks/>
              </p:cNvSpPr>
              <p:nvPr/>
            </p:nvSpPr>
            <p:spPr bwMode="auto">
              <a:xfrm>
                <a:off x="3069" y="2089"/>
                <a:ext cx="601" cy="350"/>
              </a:xfrm>
              <a:custGeom>
                <a:avLst/>
                <a:gdLst/>
                <a:ahLst/>
                <a:cxnLst>
                  <a:cxn ang="0">
                    <a:pos x="20" y="97"/>
                  </a:cxn>
                  <a:cxn ang="0">
                    <a:pos x="88" y="100"/>
                  </a:cxn>
                  <a:cxn ang="0">
                    <a:pos x="186" y="103"/>
                  </a:cxn>
                  <a:cxn ang="0">
                    <a:pos x="285" y="103"/>
                  </a:cxn>
                  <a:cxn ang="0">
                    <a:pos x="379" y="97"/>
                  </a:cxn>
                  <a:cxn ang="0">
                    <a:pos x="398" y="93"/>
                  </a:cxn>
                  <a:cxn ang="0">
                    <a:pos x="417" y="86"/>
                  </a:cxn>
                  <a:cxn ang="0">
                    <a:pos x="433" y="76"/>
                  </a:cxn>
                  <a:cxn ang="0">
                    <a:pos x="464" y="53"/>
                  </a:cxn>
                  <a:cxn ang="0">
                    <a:pos x="495" y="30"/>
                  </a:cxn>
                  <a:cxn ang="0">
                    <a:pos x="510" y="16"/>
                  </a:cxn>
                  <a:cxn ang="0">
                    <a:pos x="511" y="7"/>
                  </a:cxn>
                  <a:cxn ang="0">
                    <a:pos x="514" y="2"/>
                  </a:cxn>
                  <a:cxn ang="0">
                    <a:pos x="517" y="0"/>
                  </a:cxn>
                  <a:cxn ang="0">
                    <a:pos x="522" y="2"/>
                  </a:cxn>
                  <a:cxn ang="0">
                    <a:pos x="525" y="7"/>
                  </a:cxn>
                  <a:cxn ang="0">
                    <a:pos x="531" y="19"/>
                  </a:cxn>
                  <a:cxn ang="0">
                    <a:pos x="536" y="34"/>
                  </a:cxn>
                  <a:cxn ang="0">
                    <a:pos x="538" y="43"/>
                  </a:cxn>
                  <a:cxn ang="0">
                    <a:pos x="538" y="48"/>
                  </a:cxn>
                  <a:cxn ang="0">
                    <a:pos x="537" y="50"/>
                  </a:cxn>
                  <a:cxn ang="0">
                    <a:pos x="538" y="53"/>
                  </a:cxn>
                  <a:cxn ang="0">
                    <a:pos x="543" y="57"/>
                  </a:cxn>
                  <a:cxn ang="0">
                    <a:pos x="551" y="64"/>
                  </a:cxn>
                  <a:cxn ang="0">
                    <a:pos x="556" y="80"/>
                  </a:cxn>
                  <a:cxn ang="0">
                    <a:pos x="563" y="88"/>
                  </a:cxn>
                  <a:cxn ang="0">
                    <a:pos x="584" y="101"/>
                  </a:cxn>
                  <a:cxn ang="0">
                    <a:pos x="594" y="108"/>
                  </a:cxn>
                  <a:cxn ang="0">
                    <a:pos x="600" y="110"/>
                  </a:cxn>
                  <a:cxn ang="0">
                    <a:pos x="585" y="114"/>
                  </a:cxn>
                  <a:cxn ang="0">
                    <a:pos x="575" y="116"/>
                  </a:cxn>
                  <a:cxn ang="0">
                    <a:pos x="566" y="118"/>
                  </a:cxn>
                  <a:cxn ang="0">
                    <a:pos x="566" y="116"/>
                  </a:cxn>
                  <a:cxn ang="0">
                    <a:pos x="567" y="114"/>
                  </a:cxn>
                  <a:cxn ang="0">
                    <a:pos x="561" y="112"/>
                  </a:cxn>
                  <a:cxn ang="0">
                    <a:pos x="552" y="111"/>
                  </a:cxn>
                  <a:cxn ang="0">
                    <a:pos x="538" y="111"/>
                  </a:cxn>
                  <a:cxn ang="0">
                    <a:pos x="518" y="113"/>
                  </a:cxn>
                  <a:cxn ang="0">
                    <a:pos x="492" y="114"/>
                  </a:cxn>
                  <a:cxn ang="0">
                    <a:pos x="458" y="118"/>
                  </a:cxn>
                  <a:cxn ang="0">
                    <a:pos x="413" y="122"/>
                  </a:cxn>
                  <a:cxn ang="0">
                    <a:pos x="403" y="125"/>
                  </a:cxn>
                  <a:cxn ang="0">
                    <a:pos x="393" y="131"/>
                  </a:cxn>
                  <a:cxn ang="0">
                    <a:pos x="377" y="140"/>
                  </a:cxn>
                  <a:cxn ang="0">
                    <a:pos x="345" y="162"/>
                  </a:cxn>
                  <a:cxn ang="0">
                    <a:pos x="316" y="183"/>
                  </a:cxn>
                  <a:cxn ang="0">
                    <a:pos x="313" y="190"/>
                  </a:cxn>
                  <a:cxn ang="0">
                    <a:pos x="310" y="200"/>
                  </a:cxn>
                  <a:cxn ang="0">
                    <a:pos x="296" y="214"/>
                  </a:cxn>
                  <a:cxn ang="0">
                    <a:pos x="282" y="227"/>
                  </a:cxn>
                  <a:cxn ang="0">
                    <a:pos x="276" y="246"/>
                  </a:cxn>
                  <a:cxn ang="0">
                    <a:pos x="268" y="255"/>
                  </a:cxn>
                  <a:cxn ang="0">
                    <a:pos x="262" y="265"/>
                  </a:cxn>
                  <a:cxn ang="0">
                    <a:pos x="257" y="286"/>
                  </a:cxn>
                  <a:cxn ang="0">
                    <a:pos x="253" y="309"/>
                  </a:cxn>
                  <a:cxn ang="0">
                    <a:pos x="247" y="331"/>
                  </a:cxn>
                  <a:cxn ang="0">
                    <a:pos x="234" y="349"/>
                  </a:cxn>
                </a:cxnLst>
                <a:rect l="0" t="0" r="r" b="b"/>
                <a:pathLst>
                  <a:path w="601" h="350">
                    <a:moveTo>
                      <a:pt x="0" y="97"/>
                    </a:moveTo>
                    <a:lnTo>
                      <a:pt x="20" y="97"/>
                    </a:lnTo>
                    <a:lnTo>
                      <a:pt x="42" y="99"/>
                    </a:lnTo>
                    <a:lnTo>
                      <a:pt x="88" y="100"/>
                    </a:lnTo>
                    <a:lnTo>
                      <a:pt x="136" y="102"/>
                    </a:lnTo>
                    <a:lnTo>
                      <a:pt x="186" y="103"/>
                    </a:lnTo>
                    <a:lnTo>
                      <a:pt x="236" y="104"/>
                    </a:lnTo>
                    <a:lnTo>
                      <a:pt x="285" y="103"/>
                    </a:lnTo>
                    <a:lnTo>
                      <a:pt x="334" y="101"/>
                    </a:lnTo>
                    <a:lnTo>
                      <a:pt x="379" y="97"/>
                    </a:lnTo>
                    <a:lnTo>
                      <a:pt x="389" y="95"/>
                    </a:lnTo>
                    <a:lnTo>
                      <a:pt x="398" y="93"/>
                    </a:lnTo>
                    <a:lnTo>
                      <a:pt x="408" y="90"/>
                    </a:lnTo>
                    <a:lnTo>
                      <a:pt x="417" y="86"/>
                    </a:lnTo>
                    <a:lnTo>
                      <a:pt x="425" y="81"/>
                    </a:lnTo>
                    <a:lnTo>
                      <a:pt x="433" y="76"/>
                    </a:lnTo>
                    <a:lnTo>
                      <a:pt x="449" y="65"/>
                    </a:lnTo>
                    <a:lnTo>
                      <a:pt x="464" y="53"/>
                    </a:lnTo>
                    <a:lnTo>
                      <a:pt x="480" y="41"/>
                    </a:lnTo>
                    <a:lnTo>
                      <a:pt x="495" y="30"/>
                    </a:lnTo>
                    <a:lnTo>
                      <a:pt x="510" y="19"/>
                    </a:lnTo>
                    <a:lnTo>
                      <a:pt x="510" y="16"/>
                    </a:lnTo>
                    <a:lnTo>
                      <a:pt x="511" y="13"/>
                    </a:lnTo>
                    <a:lnTo>
                      <a:pt x="511" y="7"/>
                    </a:lnTo>
                    <a:lnTo>
                      <a:pt x="513" y="4"/>
                    </a:lnTo>
                    <a:lnTo>
                      <a:pt x="514" y="2"/>
                    </a:lnTo>
                    <a:lnTo>
                      <a:pt x="515" y="1"/>
                    </a:lnTo>
                    <a:lnTo>
                      <a:pt x="517" y="0"/>
                    </a:lnTo>
                    <a:lnTo>
                      <a:pt x="520" y="1"/>
                    </a:lnTo>
                    <a:lnTo>
                      <a:pt x="522" y="2"/>
                    </a:lnTo>
                    <a:lnTo>
                      <a:pt x="524" y="4"/>
                    </a:lnTo>
                    <a:lnTo>
                      <a:pt x="525" y="7"/>
                    </a:lnTo>
                    <a:lnTo>
                      <a:pt x="529" y="13"/>
                    </a:lnTo>
                    <a:lnTo>
                      <a:pt x="531" y="19"/>
                    </a:lnTo>
                    <a:lnTo>
                      <a:pt x="534" y="27"/>
                    </a:lnTo>
                    <a:lnTo>
                      <a:pt x="536" y="34"/>
                    </a:lnTo>
                    <a:lnTo>
                      <a:pt x="537" y="39"/>
                    </a:lnTo>
                    <a:lnTo>
                      <a:pt x="538" y="43"/>
                    </a:lnTo>
                    <a:lnTo>
                      <a:pt x="538" y="46"/>
                    </a:lnTo>
                    <a:lnTo>
                      <a:pt x="538" y="48"/>
                    </a:lnTo>
                    <a:lnTo>
                      <a:pt x="538" y="49"/>
                    </a:lnTo>
                    <a:lnTo>
                      <a:pt x="537" y="50"/>
                    </a:lnTo>
                    <a:lnTo>
                      <a:pt x="537" y="51"/>
                    </a:lnTo>
                    <a:lnTo>
                      <a:pt x="538" y="53"/>
                    </a:lnTo>
                    <a:lnTo>
                      <a:pt x="541" y="54"/>
                    </a:lnTo>
                    <a:lnTo>
                      <a:pt x="543" y="57"/>
                    </a:lnTo>
                    <a:lnTo>
                      <a:pt x="547" y="60"/>
                    </a:lnTo>
                    <a:lnTo>
                      <a:pt x="551" y="64"/>
                    </a:lnTo>
                    <a:lnTo>
                      <a:pt x="553" y="75"/>
                    </a:lnTo>
                    <a:lnTo>
                      <a:pt x="556" y="80"/>
                    </a:lnTo>
                    <a:lnTo>
                      <a:pt x="558" y="84"/>
                    </a:lnTo>
                    <a:lnTo>
                      <a:pt x="563" y="88"/>
                    </a:lnTo>
                    <a:lnTo>
                      <a:pt x="570" y="93"/>
                    </a:lnTo>
                    <a:lnTo>
                      <a:pt x="584" y="101"/>
                    </a:lnTo>
                    <a:lnTo>
                      <a:pt x="590" y="105"/>
                    </a:lnTo>
                    <a:lnTo>
                      <a:pt x="594" y="108"/>
                    </a:lnTo>
                    <a:lnTo>
                      <a:pt x="599" y="109"/>
                    </a:lnTo>
                    <a:lnTo>
                      <a:pt x="600" y="110"/>
                    </a:lnTo>
                    <a:lnTo>
                      <a:pt x="591" y="112"/>
                    </a:lnTo>
                    <a:lnTo>
                      <a:pt x="585" y="114"/>
                    </a:lnTo>
                    <a:lnTo>
                      <a:pt x="579" y="115"/>
                    </a:lnTo>
                    <a:lnTo>
                      <a:pt x="575" y="116"/>
                    </a:lnTo>
                    <a:lnTo>
                      <a:pt x="570" y="117"/>
                    </a:lnTo>
                    <a:lnTo>
                      <a:pt x="566" y="118"/>
                    </a:lnTo>
                    <a:lnTo>
                      <a:pt x="566" y="118"/>
                    </a:lnTo>
                    <a:lnTo>
                      <a:pt x="566" y="116"/>
                    </a:lnTo>
                    <a:lnTo>
                      <a:pt x="567" y="115"/>
                    </a:lnTo>
                    <a:lnTo>
                      <a:pt x="567" y="114"/>
                    </a:lnTo>
                    <a:lnTo>
                      <a:pt x="565" y="113"/>
                    </a:lnTo>
                    <a:lnTo>
                      <a:pt x="561" y="112"/>
                    </a:lnTo>
                    <a:lnTo>
                      <a:pt x="557" y="112"/>
                    </a:lnTo>
                    <a:lnTo>
                      <a:pt x="552" y="111"/>
                    </a:lnTo>
                    <a:lnTo>
                      <a:pt x="546" y="111"/>
                    </a:lnTo>
                    <a:lnTo>
                      <a:pt x="538" y="111"/>
                    </a:lnTo>
                    <a:lnTo>
                      <a:pt x="529" y="112"/>
                    </a:lnTo>
                    <a:lnTo>
                      <a:pt x="518" y="113"/>
                    </a:lnTo>
                    <a:lnTo>
                      <a:pt x="506" y="113"/>
                    </a:lnTo>
                    <a:lnTo>
                      <a:pt x="492" y="114"/>
                    </a:lnTo>
                    <a:lnTo>
                      <a:pt x="476" y="116"/>
                    </a:lnTo>
                    <a:lnTo>
                      <a:pt x="458" y="118"/>
                    </a:lnTo>
                    <a:lnTo>
                      <a:pt x="436" y="120"/>
                    </a:lnTo>
                    <a:lnTo>
                      <a:pt x="413" y="122"/>
                    </a:lnTo>
                    <a:lnTo>
                      <a:pt x="408" y="123"/>
                    </a:lnTo>
                    <a:lnTo>
                      <a:pt x="403" y="125"/>
                    </a:lnTo>
                    <a:lnTo>
                      <a:pt x="397" y="128"/>
                    </a:lnTo>
                    <a:lnTo>
                      <a:pt x="393" y="131"/>
                    </a:lnTo>
                    <a:lnTo>
                      <a:pt x="382" y="137"/>
                    </a:lnTo>
                    <a:lnTo>
                      <a:pt x="377" y="140"/>
                    </a:lnTo>
                    <a:lnTo>
                      <a:pt x="371" y="142"/>
                    </a:lnTo>
                    <a:lnTo>
                      <a:pt x="345" y="162"/>
                    </a:lnTo>
                    <a:lnTo>
                      <a:pt x="317" y="181"/>
                    </a:lnTo>
                    <a:lnTo>
                      <a:pt x="316" y="183"/>
                    </a:lnTo>
                    <a:lnTo>
                      <a:pt x="314" y="185"/>
                    </a:lnTo>
                    <a:lnTo>
                      <a:pt x="313" y="190"/>
                    </a:lnTo>
                    <a:lnTo>
                      <a:pt x="312" y="195"/>
                    </a:lnTo>
                    <a:lnTo>
                      <a:pt x="310" y="200"/>
                    </a:lnTo>
                    <a:lnTo>
                      <a:pt x="304" y="208"/>
                    </a:lnTo>
                    <a:lnTo>
                      <a:pt x="296" y="214"/>
                    </a:lnTo>
                    <a:lnTo>
                      <a:pt x="289" y="221"/>
                    </a:lnTo>
                    <a:lnTo>
                      <a:pt x="282" y="227"/>
                    </a:lnTo>
                    <a:lnTo>
                      <a:pt x="279" y="236"/>
                    </a:lnTo>
                    <a:lnTo>
                      <a:pt x="276" y="246"/>
                    </a:lnTo>
                    <a:lnTo>
                      <a:pt x="272" y="250"/>
                    </a:lnTo>
                    <a:lnTo>
                      <a:pt x="268" y="255"/>
                    </a:lnTo>
                    <a:lnTo>
                      <a:pt x="264" y="260"/>
                    </a:lnTo>
                    <a:lnTo>
                      <a:pt x="262" y="265"/>
                    </a:lnTo>
                    <a:lnTo>
                      <a:pt x="258" y="274"/>
                    </a:lnTo>
                    <a:lnTo>
                      <a:pt x="257" y="286"/>
                    </a:lnTo>
                    <a:lnTo>
                      <a:pt x="255" y="297"/>
                    </a:lnTo>
                    <a:lnTo>
                      <a:pt x="253" y="309"/>
                    </a:lnTo>
                    <a:lnTo>
                      <a:pt x="250" y="320"/>
                    </a:lnTo>
                    <a:lnTo>
                      <a:pt x="247" y="331"/>
                    </a:lnTo>
                    <a:lnTo>
                      <a:pt x="241" y="341"/>
                    </a:lnTo>
                    <a:lnTo>
                      <a:pt x="234" y="349"/>
                    </a:lnTo>
                  </a:path>
                </a:pathLst>
              </a:custGeom>
              <a:solidFill>
                <a:srgbClr val="FF00FF"/>
              </a:solidFill>
              <a:ln w="127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24616" name="Freeform 40"/>
              <p:cNvSpPr>
                <a:spLocks/>
              </p:cNvSpPr>
              <p:nvPr/>
            </p:nvSpPr>
            <p:spPr bwMode="auto">
              <a:xfrm>
                <a:off x="3042" y="2186"/>
                <a:ext cx="276" cy="279"/>
              </a:xfrm>
              <a:custGeom>
                <a:avLst/>
                <a:gdLst/>
                <a:ahLst/>
                <a:cxnLst>
                  <a:cxn ang="0">
                    <a:pos x="108" y="61"/>
                  </a:cxn>
                  <a:cxn ang="0">
                    <a:pos x="103" y="45"/>
                  </a:cxn>
                  <a:cxn ang="0">
                    <a:pos x="92" y="32"/>
                  </a:cxn>
                  <a:cxn ang="0">
                    <a:pos x="66" y="18"/>
                  </a:cxn>
                  <a:cxn ang="0">
                    <a:pos x="30" y="5"/>
                  </a:cxn>
                  <a:cxn ang="0">
                    <a:pos x="9" y="21"/>
                  </a:cxn>
                  <a:cxn ang="0">
                    <a:pos x="1" y="54"/>
                  </a:cxn>
                  <a:cxn ang="0">
                    <a:pos x="1" y="89"/>
                  </a:cxn>
                  <a:cxn ang="0">
                    <a:pos x="8" y="125"/>
                  </a:cxn>
                  <a:cxn ang="0">
                    <a:pos x="27" y="181"/>
                  </a:cxn>
                  <a:cxn ang="0">
                    <a:pos x="31" y="185"/>
                  </a:cxn>
                  <a:cxn ang="0">
                    <a:pos x="48" y="197"/>
                  </a:cxn>
                  <a:cxn ang="0">
                    <a:pos x="72" y="212"/>
                  </a:cxn>
                  <a:cxn ang="0">
                    <a:pos x="104" y="229"/>
                  </a:cxn>
                  <a:cxn ang="0">
                    <a:pos x="121" y="238"/>
                  </a:cxn>
                  <a:cxn ang="0">
                    <a:pos x="135" y="248"/>
                  </a:cxn>
                  <a:cxn ang="0">
                    <a:pos x="157" y="261"/>
                  </a:cxn>
                  <a:cxn ang="0">
                    <a:pos x="193" y="271"/>
                  </a:cxn>
                  <a:cxn ang="0">
                    <a:pos x="231" y="275"/>
                  </a:cxn>
                  <a:cxn ang="0">
                    <a:pos x="255" y="267"/>
                  </a:cxn>
                  <a:cxn ang="0">
                    <a:pos x="269" y="253"/>
                  </a:cxn>
                  <a:cxn ang="0">
                    <a:pos x="275" y="239"/>
                  </a:cxn>
                  <a:cxn ang="0">
                    <a:pos x="268" y="203"/>
                  </a:cxn>
                  <a:cxn ang="0">
                    <a:pos x="259" y="176"/>
                  </a:cxn>
                  <a:cxn ang="0">
                    <a:pos x="247" y="156"/>
                  </a:cxn>
                  <a:cxn ang="0">
                    <a:pos x="234" y="138"/>
                  </a:cxn>
                  <a:cxn ang="0">
                    <a:pos x="228" y="131"/>
                  </a:cxn>
                  <a:cxn ang="0">
                    <a:pos x="226" y="128"/>
                  </a:cxn>
                  <a:cxn ang="0">
                    <a:pos x="222" y="118"/>
                  </a:cxn>
                  <a:cxn ang="0">
                    <a:pos x="209" y="89"/>
                  </a:cxn>
                  <a:cxn ang="0">
                    <a:pos x="204" y="78"/>
                  </a:cxn>
                  <a:cxn ang="0">
                    <a:pos x="199" y="71"/>
                  </a:cxn>
                  <a:cxn ang="0">
                    <a:pos x="190" y="67"/>
                  </a:cxn>
                  <a:cxn ang="0">
                    <a:pos x="173" y="61"/>
                  </a:cxn>
                  <a:cxn ang="0">
                    <a:pos x="158" y="52"/>
                  </a:cxn>
                  <a:cxn ang="0">
                    <a:pos x="142" y="47"/>
                  </a:cxn>
                  <a:cxn ang="0">
                    <a:pos x="116" y="42"/>
                  </a:cxn>
                  <a:cxn ang="0">
                    <a:pos x="107" y="40"/>
                  </a:cxn>
                  <a:cxn ang="0">
                    <a:pos x="103" y="39"/>
                  </a:cxn>
                  <a:cxn ang="0">
                    <a:pos x="93" y="32"/>
                  </a:cxn>
                  <a:cxn ang="0">
                    <a:pos x="85" y="26"/>
                  </a:cxn>
                  <a:cxn ang="0">
                    <a:pos x="78" y="26"/>
                  </a:cxn>
                  <a:cxn ang="0">
                    <a:pos x="68" y="26"/>
                  </a:cxn>
                </a:cxnLst>
                <a:rect l="0" t="0" r="r" b="b"/>
                <a:pathLst>
                  <a:path w="276" h="279">
                    <a:moveTo>
                      <a:pt x="110" y="78"/>
                    </a:moveTo>
                    <a:lnTo>
                      <a:pt x="109" y="70"/>
                    </a:lnTo>
                    <a:lnTo>
                      <a:pt x="108" y="61"/>
                    </a:lnTo>
                    <a:lnTo>
                      <a:pt x="106" y="53"/>
                    </a:lnTo>
                    <a:lnTo>
                      <a:pt x="105" y="49"/>
                    </a:lnTo>
                    <a:lnTo>
                      <a:pt x="103" y="45"/>
                    </a:lnTo>
                    <a:lnTo>
                      <a:pt x="100" y="40"/>
                    </a:lnTo>
                    <a:lnTo>
                      <a:pt x="96" y="36"/>
                    </a:lnTo>
                    <a:lnTo>
                      <a:pt x="92" y="32"/>
                    </a:lnTo>
                    <a:lnTo>
                      <a:pt x="87" y="29"/>
                    </a:lnTo>
                    <a:lnTo>
                      <a:pt x="77" y="23"/>
                    </a:lnTo>
                    <a:lnTo>
                      <a:pt x="66" y="18"/>
                    </a:lnTo>
                    <a:lnTo>
                      <a:pt x="54" y="14"/>
                    </a:lnTo>
                    <a:lnTo>
                      <a:pt x="42" y="10"/>
                    </a:lnTo>
                    <a:lnTo>
                      <a:pt x="30" y="5"/>
                    </a:lnTo>
                    <a:lnTo>
                      <a:pt x="20" y="0"/>
                    </a:lnTo>
                    <a:lnTo>
                      <a:pt x="14" y="10"/>
                    </a:lnTo>
                    <a:lnTo>
                      <a:pt x="9" y="21"/>
                    </a:lnTo>
                    <a:lnTo>
                      <a:pt x="5" y="32"/>
                    </a:lnTo>
                    <a:lnTo>
                      <a:pt x="2" y="43"/>
                    </a:lnTo>
                    <a:lnTo>
                      <a:pt x="1" y="54"/>
                    </a:lnTo>
                    <a:lnTo>
                      <a:pt x="0" y="66"/>
                    </a:lnTo>
                    <a:lnTo>
                      <a:pt x="0" y="78"/>
                    </a:lnTo>
                    <a:lnTo>
                      <a:pt x="1" y="89"/>
                    </a:lnTo>
                    <a:lnTo>
                      <a:pt x="3" y="101"/>
                    </a:lnTo>
                    <a:lnTo>
                      <a:pt x="6" y="113"/>
                    </a:lnTo>
                    <a:lnTo>
                      <a:pt x="8" y="125"/>
                    </a:lnTo>
                    <a:lnTo>
                      <a:pt x="12" y="136"/>
                    </a:lnTo>
                    <a:lnTo>
                      <a:pt x="19" y="159"/>
                    </a:lnTo>
                    <a:lnTo>
                      <a:pt x="27" y="181"/>
                    </a:lnTo>
                    <a:lnTo>
                      <a:pt x="28" y="182"/>
                    </a:lnTo>
                    <a:lnTo>
                      <a:pt x="29" y="183"/>
                    </a:lnTo>
                    <a:lnTo>
                      <a:pt x="31" y="185"/>
                    </a:lnTo>
                    <a:lnTo>
                      <a:pt x="36" y="188"/>
                    </a:lnTo>
                    <a:lnTo>
                      <a:pt x="42" y="192"/>
                    </a:lnTo>
                    <a:lnTo>
                      <a:pt x="48" y="197"/>
                    </a:lnTo>
                    <a:lnTo>
                      <a:pt x="56" y="202"/>
                    </a:lnTo>
                    <a:lnTo>
                      <a:pt x="64" y="207"/>
                    </a:lnTo>
                    <a:lnTo>
                      <a:pt x="72" y="212"/>
                    </a:lnTo>
                    <a:lnTo>
                      <a:pt x="89" y="221"/>
                    </a:lnTo>
                    <a:lnTo>
                      <a:pt x="97" y="225"/>
                    </a:lnTo>
                    <a:lnTo>
                      <a:pt x="104" y="229"/>
                    </a:lnTo>
                    <a:lnTo>
                      <a:pt x="111" y="233"/>
                    </a:lnTo>
                    <a:lnTo>
                      <a:pt x="117" y="236"/>
                    </a:lnTo>
                    <a:lnTo>
                      <a:pt x="121" y="238"/>
                    </a:lnTo>
                    <a:lnTo>
                      <a:pt x="124" y="239"/>
                    </a:lnTo>
                    <a:lnTo>
                      <a:pt x="130" y="244"/>
                    </a:lnTo>
                    <a:lnTo>
                      <a:pt x="135" y="248"/>
                    </a:lnTo>
                    <a:lnTo>
                      <a:pt x="141" y="252"/>
                    </a:lnTo>
                    <a:lnTo>
                      <a:pt x="146" y="255"/>
                    </a:lnTo>
                    <a:lnTo>
                      <a:pt x="157" y="261"/>
                    </a:lnTo>
                    <a:lnTo>
                      <a:pt x="168" y="265"/>
                    </a:lnTo>
                    <a:lnTo>
                      <a:pt x="180" y="268"/>
                    </a:lnTo>
                    <a:lnTo>
                      <a:pt x="193" y="271"/>
                    </a:lnTo>
                    <a:lnTo>
                      <a:pt x="206" y="275"/>
                    </a:lnTo>
                    <a:lnTo>
                      <a:pt x="220" y="278"/>
                    </a:lnTo>
                    <a:lnTo>
                      <a:pt x="231" y="275"/>
                    </a:lnTo>
                    <a:lnTo>
                      <a:pt x="240" y="273"/>
                    </a:lnTo>
                    <a:lnTo>
                      <a:pt x="249" y="270"/>
                    </a:lnTo>
                    <a:lnTo>
                      <a:pt x="255" y="267"/>
                    </a:lnTo>
                    <a:lnTo>
                      <a:pt x="261" y="262"/>
                    </a:lnTo>
                    <a:lnTo>
                      <a:pt x="267" y="256"/>
                    </a:lnTo>
                    <a:lnTo>
                      <a:pt x="269" y="253"/>
                    </a:lnTo>
                    <a:lnTo>
                      <a:pt x="271" y="249"/>
                    </a:lnTo>
                    <a:lnTo>
                      <a:pt x="273" y="244"/>
                    </a:lnTo>
                    <a:lnTo>
                      <a:pt x="275" y="239"/>
                    </a:lnTo>
                    <a:lnTo>
                      <a:pt x="274" y="231"/>
                    </a:lnTo>
                    <a:lnTo>
                      <a:pt x="272" y="222"/>
                    </a:lnTo>
                    <a:lnTo>
                      <a:pt x="268" y="203"/>
                    </a:lnTo>
                    <a:lnTo>
                      <a:pt x="265" y="194"/>
                    </a:lnTo>
                    <a:lnTo>
                      <a:pt x="262" y="184"/>
                    </a:lnTo>
                    <a:lnTo>
                      <a:pt x="259" y="176"/>
                    </a:lnTo>
                    <a:lnTo>
                      <a:pt x="255" y="168"/>
                    </a:lnTo>
                    <a:lnTo>
                      <a:pt x="252" y="162"/>
                    </a:lnTo>
                    <a:lnTo>
                      <a:pt x="247" y="156"/>
                    </a:lnTo>
                    <a:lnTo>
                      <a:pt x="243" y="150"/>
                    </a:lnTo>
                    <a:lnTo>
                      <a:pt x="238" y="144"/>
                    </a:lnTo>
                    <a:lnTo>
                      <a:pt x="234" y="138"/>
                    </a:lnTo>
                    <a:lnTo>
                      <a:pt x="230" y="134"/>
                    </a:lnTo>
                    <a:lnTo>
                      <a:pt x="229" y="132"/>
                    </a:lnTo>
                    <a:lnTo>
                      <a:pt x="228" y="131"/>
                    </a:lnTo>
                    <a:lnTo>
                      <a:pt x="228" y="130"/>
                    </a:lnTo>
                    <a:lnTo>
                      <a:pt x="227" y="130"/>
                    </a:lnTo>
                    <a:lnTo>
                      <a:pt x="226" y="128"/>
                    </a:lnTo>
                    <a:lnTo>
                      <a:pt x="225" y="125"/>
                    </a:lnTo>
                    <a:lnTo>
                      <a:pt x="223" y="121"/>
                    </a:lnTo>
                    <a:lnTo>
                      <a:pt x="222" y="118"/>
                    </a:lnTo>
                    <a:lnTo>
                      <a:pt x="218" y="108"/>
                    </a:lnTo>
                    <a:lnTo>
                      <a:pt x="214" y="99"/>
                    </a:lnTo>
                    <a:lnTo>
                      <a:pt x="209" y="89"/>
                    </a:lnTo>
                    <a:lnTo>
                      <a:pt x="207" y="85"/>
                    </a:lnTo>
                    <a:lnTo>
                      <a:pt x="205" y="81"/>
                    </a:lnTo>
                    <a:lnTo>
                      <a:pt x="204" y="78"/>
                    </a:lnTo>
                    <a:lnTo>
                      <a:pt x="202" y="75"/>
                    </a:lnTo>
                    <a:lnTo>
                      <a:pt x="200" y="72"/>
                    </a:lnTo>
                    <a:lnTo>
                      <a:pt x="199" y="71"/>
                    </a:lnTo>
                    <a:lnTo>
                      <a:pt x="197" y="69"/>
                    </a:lnTo>
                    <a:lnTo>
                      <a:pt x="195" y="68"/>
                    </a:lnTo>
                    <a:lnTo>
                      <a:pt x="190" y="67"/>
                    </a:lnTo>
                    <a:lnTo>
                      <a:pt x="184" y="66"/>
                    </a:lnTo>
                    <a:lnTo>
                      <a:pt x="178" y="65"/>
                    </a:lnTo>
                    <a:lnTo>
                      <a:pt x="173" y="61"/>
                    </a:lnTo>
                    <a:lnTo>
                      <a:pt x="169" y="57"/>
                    </a:lnTo>
                    <a:lnTo>
                      <a:pt x="164" y="54"/>
                    </a:lnTo>
                    <a:lnTo>
                      <a:pt x="158" y="52"/>
                    </a:lnTo>
                    <a:lnTo>
                      <a:pt x="155" y="51"/>
                    </a:lnTo>
                    <a:lnTo>
                      <a:pt x="151" y="50"/>
                    </a:lnTo>
                    <a:lnTo>
                      <a:pt x="142" y="47"/>
                    </a:lnTo>
                    <a:lnTo>
                      <a:pt x="133" y="45"/>
                    </a:lnTo>
                    <a:lnTo>
                      <a:pt x="124" y="43"/>
                    </a:lnTo>
                    <a:lnTo>
                      <a:pt x="116" y="42"/>
                    </a:lnTo>
                    <a:lnTo>
                      <a:pt x="112" y="41"/>
                    </a:lnTo>
                    <a:lnTo>
                      <a:pt x="109" y="40"/>
                    </a:lnTo>
                    <a:lnTo>
                      <a:pt x="107" y="40"/>
                    </a:lnTo>
                    <a:lnTo>
                      <a:pt x="105" y="39"/>
                    </a:lnTo>
                    <a:lnTo>
                      <a:pt x="103" y="39"/>
                    </a:lnTo>
                    <a:lnTo>
                      <a:pt x="103" y="39"/>
                    </a:lnTo>
                    <a:lnTo>
                      <a:pt x="99" y="36"/>
                    </a:lnTo>
                    <a:lnTo>
                      <a:pt x="95" y="34"/>
                    </a:lnTo>
                    <a:lnTo>
                      <a:pt x="93" y="32"/>
                    </a:lnTo>
                    <a:lnTo>
                      <a:pt x="90" y="30"/>
                    </a:lnTo>
                    <a:lnTo>
                      <a:pt x="87" y="28"/>
                    </a:lnTo>
                    <a:lnTo>
                      <a:pt x="85" y="26"/>
                    </a:lnTo>
                    <a:lnTo>
                      <a:pt x="83" y="26"/>
                    </a:lnTo>
                    <a:lnTo>
                      <a:pt x="80" y="26"/>
                    </a:lnTo>
                    <a:lnTo>
                      <a:pt x="78" y="26"/>
                    </a:lnTo>
                    <a:lnTo>
                      <a:pt x="75" y="26"/>
                    </a:lnTo>
                    <a:lnTo>
                      <a:pt x="72" y="26"/>
                    </a:lnTo>
                    <a:lnTo>
                      <a:pt x="68" y="26"/>
                    </a:lnTo>
                  </a:path>
                </a:pathLst>
              </a:custGeom>
              <a:solidFill>
                <a:srgbClr val="FF7C80"/>
              </a:solidFill>
              <a:ln w="127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</p:grpSp>
      </p:grpSp>
      <p:grpSp>
        <p:nvGrpSpPr>
          <p:cNvPr id="24625" name="Group 49"/>
          <p:cNvGrpSpPr>
            <a:grpSpLocks/>
          </p:cNvGrpSpPr>
          <p:nvPr/>
        </p:nvGrpSpPr>
        <p:grpSpPr bwMode="auto">
          <a:xfrm>
            <a:off x="1295400" y="3657600"/>
            <a:ext cx="1177925" cy="1830388"/>
            <a:chOff x="816" y="2304"/>
            <a:chExt cx="742" cy="1153"/>
          </a:xfrm>
        </p:grpSpPr>
        <p:sp>
          <p:nvSpPr>
            <p:cNvPr id="24619" name="Freeform 43"/>
            <p:cNvSpPr>
              <a:spLocks/>
            </p:cNvSpPr>
            <p:nvPr/>
          </p:nvSpPr>
          <p:spPr bwMode="auto">
            <a:xfrm>
              <a:off x="1184" y="2304"/>
              <a:ext cx="212" cy="260"/>
            </a:xfrm>
            <a:custGeom>
              <a:avLst/>
              <a:gdLst/>
              <a:ahLst/>
              <a:cxnLst>
                <a:cxn ang="0">
                  <a:pos x="92" y="21"/>
                </a:cxn>
                <a:cxn ang="0">
                  <a:pos x="119" y="7"/>
                </a:cxn>
                <a:cxn ang="0">
                  <a:pos x="143" y="0"/>
                </a:cxn>
                <a:cxn ang="0">
                  <a:pos x="168" y="0"/>
                </a:cxn>
                <a:cxn ang="0">
                  <a:pos x="188" y="6"/>
                </a:cxn>
                <a:cxn ang="0">
                  <a:pos x="205" y="27"/>
                </a:cxn>
                <a:cxn ang="0">
                  <a:pos x="211" y="66"/>
                </a:cxn>
                <a:cxn ang="0">
                  <a:pos x="202" y="101"/>
                </a:cxn>
                <a:cxn ang="0">
                  <a:pos x="191" y="127"/>
                </a:cxn>
                <a:cxn ang="0">
                  <a:pos x="166" y="159"/>
                </a:cxn>
                <a:cxn ang="0">
                  <a:pos x="168" y="180"/>
                </a:cxn>
                <a:cxn ang="0">
                  <a:pos x="205" y="230"/>
                </a:cxn>
                <a:cxn ang="0">
                  <a:pos x="198" y="249"/>
                </a:cxn>
                <a:cxn ang="0">
                  <a:pos x="146" y="192"/>
                </a:cxn>
                <a:cxn ang="0">
                  <a:pos x="124" y="213"/>
                </a:cxn>
                <a:cxn ang="0">
                  <a:pos x="92" y="235"/>
                </a:cxn>
                <a:cxn ang="0">
                  <a:pos x="64" y="254"/>
                </a:cxn>
                <a:cxn ang="0">
                  <a:pos x="37" y="259"/>
                </a:cxn>
                <a:cxn ang="0">
                  <a:pos x="15" y="249"/>
                </a:cxn>
                <a:cxn ang="0">
                  <a:pos x="5" y="222"/>
                </a:cxn>
                <a:cxn ang="0">
                  <a:pos x="0" y="172"/>
                </a:cxn>
                <a:cxn ang="0">
                  <a:pos x="13" y="124"/>
                </a:cxn>
                <a:cxn ang="0">
                  <a:pos x="37" y="82"/>
                </a:cxn>
                <a:cxn ang="0">
                  <a:pos x="62" y="49"/>
                </a:cxn>
                <a:cxn ang="0">
                  <a:pos x="77" y="34"/>
                </a:cxn>
                <a:cxn ang="0">
                  <a:pos x="92" y="21"/>
                </a:cxn>
              </a:cxnLst>
              <a:rect l="0" t="0" r="r" b="b"/>
              <a:pathLst>
                <a:path w="212" h="260">
                  <a:moveTo>
                    <a:pt x="92" y="21"/>
                  </a:moveTo>
                  <a:lnTo>
                    <a:pt x="119" y="7"/>
                  </a:lnTo>
                  <a:lnTo>
                    <a:pt x="143" y="0"/>
                  </a:lnTo>
                  <a:lnTo>
                    <a:pt x="168" y="0"/>
                  </a:lnTo>
                  <a:lnTo>
                    <a:pt x="188" y="6"/>
                  </a:lnTo>
                  <a:lnTo>
                    <a:pt x="205" y="27"/>
                  </a:lnTo>
                  <a:lnTo>
                    <a:pt x="211" y="66"/>
                  </a:lnTo>
                  <a:lnTo>
                    <a:pt x="202" y="101"/>
                  </a:lnTo>
                  <a:lnTo>
                    <a:pt x="191" y="127"/>
                  </a:lnTo>
                  <a:lnTo>
                    <a:pt x="166" y="159"/>
                  </a:lnTo>
                  <a:lnTo>
                    <a:pt x="168" y="180"/>
                  </a:lnTo>
                  <a:lnTo>
                    <a:pt x="205" y="230"/>
                  </a:lnTo>
                  <a:lnTo>
                    <a:pt x="198" y="249"/>
                  </a:lnTo>
                  <a:lnTo>
                    <a:pt x="146" y="192"/>
                  </a:lnTo>
                  <a:lnTo>
                    <a:pt x="124" y="213"/>
                  </a:lnTo>
                  <a:lnTo>
                    <a:pt x="92" y="235"/>
                  </a:lnTo>
                  <a:lnTo>
                    <a:pt x="64" y="254"/>
                  </a:lnTo>
                  <a:lnTo>
                    <a:pt x="37" y="259"/>
                  </a:lnTo>
                  <a:lnTo>
                    <a:pt x="15" y="249"/>
                  </a:lnTo>
                  <a:lnTo>
                    <a:pt x="5" y="222"/>
                  </a:lnTo>
                  <a:lnTo>
                    <a:pt x="0" y="172"/>
                  </a:lnTo>
                  <a:lnTo>
                    <a:pt x="13" y="124"/>
                  </a:lnTo>
                  <a:lnTo>
                    <a:pt x="37" y="82"/>
                  </a:lnTo>
                  <a:lnTo>
                    <a:pt x="62" y="49"/>
                  </a:lnTo>
                  <a:lnTo>
                    <a:pt x="77" y="34"/>
                  </a:lnTo>
                  <a:lnTo>
                    <a:pt x="92" y="21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4620" name="Freeform 44"/>
            <p:cNvSpPr>
              <a:spLocks/>
            </p:cNvSpPr>
            <p:nvPr/>
          </p:nvSpPr>
          <p:spPr bwMode="auto">
            <a:xfrm>
              <a:off x="816" y="2473"/>
              <a:ext cx="344" cy="281"/>
            </a:xfrm>
            <a:custGeom>
              <a:avLst/>
              <a:gdLst/>
              <a:ahLst/>
              <a:cxnLst>
                <a:cxn ang="0">
                  <a:pos x="288" y="64"/>
                </a:cxn>
                <a:cxn ang="0">
                  <a:pos x="315" y="64"/>
                </a:cxn>
                <a:cxn ang="0">
                  <a:pos x="339" y="70"/>
                </a:cxn>
                <a:cxn ang="0">
                  <a:pos x="343" y="95"/>
                </a:cxn>
                <a:cxn ang="0">
                  <a:pos x="325" y="116"/>
                </a:cxn>
                <a:cxn ang="0">
                  <a:pos x="290" y="122"/>
                </a:cxn>
                <a:cxn ang="0">
                  <a:pos x="254" y="113"/>
                </a:cxn>
                <a:cxn ang="0">
                  <a:pos x="184" y="90"/>
                </a:cxn>
                <a:cxn ang="0">
                  <a:pos x="134" y="70"/>
                </a:cxn>
                <a:cxn ang="0">
                  <a:pos x="94" y="53"/>
                </a:cxn>
                <a:cxn ang="0">
                  <a:pos x="59" y="39"/>
                </a:cxn>
                <a:cxn ang="0">
                  <a:pos x="46" y="32"/>
                </a:cxn>
                <a:cxn ang="0">
                  <a:pos x="36" y="39"/>
                </a:cxn>
                <a:cxn ang="0">
                  <a:pos x="41" y="65"/>
                </a:cxn>
                <a:cxn ang="0">
                  <a:pos x="45" y="102"/>
                </a:cxn>
                <a:cxn ang="0">
                  <a:pos x="61" y="148"/>
                </a:cxn>
                <a:cxn ang="0">
                  <a:pos x="74" y="185"/>
                </a:cxn>
                <a:cxn ang="0">
                  <a:pos x="94" y="217"/>
                </a:cxn>
                <a:cxn ang="0">
                  <a:pos x="111" y="240"/>
                </a:cxn>
                <a:cxn ang="0">
                  <a:pos x="119" y="266"/>
                </a:cxn>
                <a:cxn ang="0">
                  <a:pos x="114" y="280"/>
                </a:cxn>
                <a:cxn ang="0">
                  <a:pos x="99" y="280"/>
                </a:cxn>
                <a:cxn ang="0">
                  <a:pos x="69" y="266"/>
                </a:cxn>
                <a:cxn ang="0">
                  <a:pos x="26" y="264"/>
                </a:cxn>
                <a:cxn ang="0">
                  <a:pos x="5" y="261"/>
                </a:cxn>
                <a:cxn ang="0">
                  <a:pos x="0" y="249"/>
                </a:cxn>
                <a:cxn ang="0">
                  <a:pos x="7" y="240"/>
                </a:cxn>
                <a:cxn ang="0">
                  <a:pos x="29" y="240"/>
                </a:cxn>
                <a:cxn ang="0">
                  <a:pos x="64" y="240"/>
                </a:cxn>
                <a:cxn ang="0">
                  <a:pos x="76" y="234"/>
                </a:cxn>
                <a:cxn ang="0">
                  <a:pos x="69" y="224"/>
                </a:cxn>
                <a:cxn ang="0">
                  <a:pos x="51" y="197"/>
                </a:cxn>
                <a:cxn ang="0">
                  <a:pos x="36" y="163"/>
                </a:cxn>
                <a:cxn ang="0">
                  <a:pos x="29" y="127"/>
                </a:cxn>
                <a:cxn ang="0">
                  <a:pos x="17" y="90"/>
                </a:cxn>
                <a:cxn ang="0">
                  <a:pos x="10" y="55"/>
                </a:cxn>
                <a:cxn ang="0">
                  <a:pos x="10" y="18"/>
                </a:cxn>
                <a:cxn ang="0">
                  <a:pos x="17" y="2"/>
                </a:cxn>
                <a:cxn ang="0">
                  <a:pos x="40" y="0"/>
                </a:cxn>
                <a:cxn ang="0">
                  <a:pos x="55" y="0"/>
                </a:cxn>
                <a:cxn ang="0">
                  <a:pos x="79" y="7"/>
                </a:cxn>
                <a:cxn ang="0">
                  <a:pos x="129" y="23"/>
                </a:cxn>
                <a:cxn ang="0">
                  <a:pos x="164" y="37"/>
                </a:cxn>
                <a:cxn ang="0">
                  <a:pos x="210" y="49"/>
                </a:cxn>
                <a:cxn ang="0">
                  <a:pos x="254" y="58"/>
                </a:cxn>
                <a:cxn ang="0">
                  <a:pos x="288" y="64"/>
                </a:cxn>
              </a:cxnLst>
              <a:rect l="0" t="0" r="r" b="b"/>
              <a:pathLst>
                <a:path w="344" h="281">
                  <a:moveTo>
                    <a:pt x="288" y="64"/>
                  </a:moveTo>
                  <a:lnTo>
                    <a:pt x="315" y="64"/>
                  </a:lnTo>
                  <a:lnTo>
                    <a:pt x="339" y="70"/>
                  </a:lnTo>
                  <a:lnTo>
                    <a:pt x="343" y="95"/>
                  </a:lnTo>
                  <a:lnTo>
                    <a:pt x="325" y="116"/>
                  </a:lnTo>
                  <a:lnTo>
                    <a:pt x="290" y="122"/>
                  </a:lnTo>
                  <a:lnTo>
                    <a:pt x="254" y="113"/>
                  </a:lnTo>
                  <a:lnTo>
                    <a:pt x="184" y="90"/>
                  </a:lnTo>
                  <a:lnTo>
                    <a:pt x="134" y="70"/>
                  </a:lnTo>
                  <a:lnTo>
                    <a:pt x="94" y="53"/>
                  </a:lnTo>
                  <a:lnTo>
                    <a:pt x="59" y="39"/>
                  </a:lnTo>
                  <a:lnTo>
                    <a:pt x="46" y="32"/>
                  </a:lnTo>
                  <a:lnTo>
                    <a:pt x="36" y="39"/>
                  </a:lnTo>
                  <a:lnTo>
                    <a:pt x="41" y="65"/>
                  </a:lnTo>
                  <a:lnTo>
                    <a:pt x="45" y="102"/>
                  </a:lnTo>
                  <a:lnTo>
                    <a:pt x="61" y="148"/>
                  </a:lnTo>
                  <a:lnTo>
                    <a:pt x="74" y="185"/>
                  </a:lnTo>
                  <a:lnTo>
                    <a:pt x="94" y="217"/>
                  </a:lnTo>
                  <a:lnTo>
                    <a:pt x="111" y="240"/>
                  </a:lnTo>
                  <a:lnTo>
                    <a:pt x="119" y="266"/>
                  </a:lnTo>
                  <a:lnTo>
                    <a:pt x="114" y="280"/>
                  </a:lnTo>
                  <a:lnTo>
                    <a:pt x="99" y="280"/>
                  </a:lnTo>
                  <a:lnTo>
                    <a:pt x="69" y="266"/>
                  </a:lnTo>
                  <a:lnTo>
                    <a:pt x="26" y="264"/>
                  </a:lnTo>
                  <a:lnTo>
                    <a:pt x="5" y="261"/>
                  </a:lnTo>
                  <a:lnTo>
                    <a:pt x="0" y="249"/>
                  </a:lnTo>
                  <a:lnTo>
                    <a:pt x="7" y="240"/>
                  </a:lnTo>
                  <a:lnTo>
                    <a:pt x="29" y="240"/>
                  </a:lnTo>
                  <a:lnTo>
                    <a:pt x="64" y="240"/>
                  </a:lnTo>
                  <a:lnTo>
                    <a:pt x="76" y="234"/>
                  </a:lnTo>
                  <a:lnTo>
                    <a:pt x="69" y="224"/>
                  </a:lnTo>
                  <a:lnTo>
                    <a:pt x="51" y="197"/>
                  </a:lnTo>
                  <a:lnTo>
                    <a:pt x="36" y="163"/>
                  </a:lnTo>
                  <a:lnTo>
                    <a:pt x="29" y="127"/>
                  </a:lnTo>
                  <a:lnTo>
                    <a:pt x="17" y="90"/>
                  </a:lnTo>
                  <a:lnTo>
                    <a:pt x="10" y="55"/>
                  </a:lnTo>
                  <a:lnTo>
                    <a:pt x="10" y="18"/>
                  </a:lnTo>
                  <a:lnTo>
                    <a:pt x="17" y="2"/>
                  </a:lnTo>
                  <a:lnTo>
                    <a:pt x="40" y="0"/>
                  </a:lnTo>
                  <a:lnTo>
                    <a:pt x="55" y="0"/>
                  </a:lnTo>
                  <a:lnTo>
                    <a:pt x="79" y="7"/>
                  </a:lnTo>
                  <a:lnTo>
                    <a:pt x="129" y="23"/>
                  </a:lnTo>
                  <a:lnTo>
                    <a:pt x="164" y="37"/>
                  </a:lnTo>
                  <a:lnTo>
                    <a:pt x="210" y="49"/>
                  </a:lnTo>
                  <a:lnTo>
                    <a:pt x="254" y="58"/>
                  </a:lnTo>
                  <a:lnTo>
                    <a:pt x="288" y="64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4621" name="Freeform 45"/>
            <p:cNvSpPr>
              <a:spLocks/>
            </p:cNvSpPr>
            <p:nvPr/>
          </p:nvSpPr>
          <p:spPr bwMode="auto">
            <a:xfrm>
              <a:off x="1277" y="2574"/>
              <a:ext cx="281" cy="308"/>
            </a:xfrm>
            <a:custGeom>
              <a:avLst/>
              <a:gdLst/>
              <a:ahLst/>
              <a:cxnLst>
                <a:cxn ang="0">
                  <a:pos x="45" y="14"/>
                </a:cxn>
                <a:cxn ang="0">
                  <a:pos x="27" y="0"/>
                </a:cxn>
                <a:cxn ang="0">
                  <a:pos x="10" y="3"/>
                </a:cxn>
                <a:cxn ang="0">
                  <a:pos x="0" y="19"/>
                </a:cxn>
                <a:cxn ang="0">
                  <a:pos x="2" y="42"/>
                </a:cxn>
                <a:cxn ang="0">
                  <a:pos x="15" y="52"/>
                </a:cxn>
                <a:cxn ang="0">
                  <a:pos x="45" y="61"/>
                </a:cxn>
                <a:cxn ang="0">
                  <a:pos x="89" y="63"/>
                </a:cxn>
                <a:cxn ang="0">
                  <a:pos x="151" y="67"/>
                </a:cxn>
                <a:cxn ang="0">
                  <a:pos x="221" y="67"/>
                </a:cxn>
                <a:cxn ang="0">
                  <a:pos x="241" y="67"/>
                </a:cxn>
                <a:cxn ang="0">
                  <a:pos x="254" y="77"/>
                </a:cxn>
                <a:cxn ang="0">
                  <a:pos x="251" y="99"/>
                </a:cxn>
                <a:cxn ang="0">
                  <a:pos x="239" y="117"/>
                </a:cxn>
                <a:cxn ang="0">
                  <a:pos x="219" y="141"/>
                </a:cxn>
                <a:cxn ang="0">
                  <a:pos x="194" y="168"/>
                </a:cxn>
                <a:cxn ang="0">
                  <a:pos x="165" y="183"/>
                </a:cxn>
                <a:cxn ang="0">
                  <a:pos x="136" y="205"/>
                </a:cxn>
                <a:cxn ang="0">
                  <a:pos x="109" y="212"/>
                </a:cxn>
                <a:cxn ang="0">
                  <a:pos x="91" y="233"/>
                </a:cxn>
                <a:cxn ang="0">
                  <a:pos x="99" y="247"/>
                </a:cxn>
                <a:cxn ang="0">
                  <a:pos x="121" y="257"/>
                </a:cxn>
                <a:cxn ang="0">
                  <a:pos x="161" y="270"/>
                </a:cxn>
                <a:cxn ang="0">
                  <a:pos x="180" y="291"/>
                </a:cxn>
                <a:cxn ang="0">
                  <a:pos x="194" y="307"/>
                </a:cxn>
                <a:cxn ang="0">
                  <a:pos x="204" y="300"/>
                </a:cxn>
                <a:cxn ang="0">
                  <a:pos x="204" y="280"/>
                </a:cxn>
                <a:cxn ang="0">
                  <a:pos x="186" y="263"/>
                </a:cxn>
                <a:cxn ang="0">
                  <a:pos x="159" y="248"/>
                </a:cxn>
                <a:cxn ang="0">
                  <a:pos x="134" y="243"/>
                </a:cxn>
                <a:cxn ang="0">
                  <a:pos x="126" y="231"/>
                </a:cxn>
                <a:cxn ang="0">
                  <a:pos x="161" y="215"/>
                </a:cxn>
                <a:cxn ang="0">
                  <a:pos x="201" y="190"/>
                </a:cxn>
                <a:cxn ang="0">
                  <a:pos x="225" y="175"/>
                </a:cxn>
                <a:cxn ang="0">
                  <a:pos x="246" y="157"/>
                </a:cxn>
                <a:cxn ang="0">
                  <a:pos x="265" y="122"/>
                </a:cxn>
                <a:cxn ang="0">
                  <a:pos x="279" y="95"/>
                </a:cxn>
                <a:cxn ang="0">
                  <a:pos x="280" y="63"/>
                </a:cxn>
                <a:cxn ang="0">
                  <a:pos x="268" y="47"/>
                </a:cxn>
                <a:cxn ang="0">
                  <a:pos x="251" y="42"/>
                </a:cxn>
                <a:cxn ang="0">
                  <a:pos x="191" y="46"/>
                </a:cxn>
                <a:cxn ang="0">
                  <a:pos x="126" y="42"/>
                </a:cxn>
                <a:cxn ang="0">
                  <a:pos x="75" y="37"/>
                </a:cxn>
                <a:cxn ang="0">
                  <a:pos x="51" y="26"/>
                </a:cxn>
                <a:cxn ang="0">
                  <a:pos x="45" y="14"/>
                </a:cxn>
              </a:cxnLst>
              <a:rect l="0" t="0" r="r" b="b"/>
              <a:pathLst>
                <a:path w="281" h="308">
                  <a:moveTo>
                    <a:pt x="45" y="14"/>
                  </a:moveTo>
                  <a:lnTo>
                    <a:pt x="27" y="0"/>
                  </a:lnTo>
                  <a:lnTo>
                    <a:pt x="10" y="3"/>
                  </a:lnTo>
                  <a:lnTo>
                    <a:pt x="0" y="19"/>
                  </a:lnTo>
                  <a:lnTo>
                    <a:pt x="2" y="42"/>
                  </a:lnTo>
                  <a:lnTo>
                    <a:pt x="15" y="52"/>
                  </a:lnTo>
                  <a:lnTo>
                    <a:pt x="45" y="61"/>
                  </a:lnTo>
                  <a:lnTo>
                    <a:pt x="89" y="63"/>
                  </a:lnTo>
                  <a:lnTo>
                    <a:pt x="151" y="67"/>
                  </a:lnTo>
                  <a:lnTo>
                    <a:pt x="221" y="67"/>
                  </a:lnTo>
                  <a:lnTo>
                    <a:pt x="241" y="67"/>
                  </a:lnTo>
                  <a:lnTo>
                    <a:pt x="254" y="77"/>
                  </a:lnTo>
                  <a:lnTo>
                    <a:pt x="251" y="99"/>
                  </a:lnTo>
                  <a:lnTo>
                    <a:pt x="239" y="117"/>
                  </a:lnTo>
                  <a:lnTo>
                    <a:pt x="219" y="141"/>
                  </a:lnTo>
                  <a:lnTo>
                    <a:pt x="194" y="168"/>
                  </a:lnTo>
                  <a:lnTo>
                    <a:pt x="165" y="183"/>
                  </a:lnTo>
                  <a:lnTo>
                    <a:pt x="136" y="205"/>
                  </a:lnTo>
                  <a:lnTo>
                    <a:pt x="109" y="212"/>
                  </a:lnTo>
                  <a:lnTo>
                    <a:pt x="91" y="233"/>
                  </a:lnTo>
                  <a:lnTo>
                    <a:pt x="99" y="247"/>
                  </a:lnTo>
                  <a:lnTo>
                    <a:pt x="121" y="257"/>
                  </a:lnTo>
                  <a:lnTo>
                    <a:pt x="161" y="270"/>
                  </a:lnTo>
                  <a:lnTo>
                    <a:pt x="180" y="291"/>
                  </a:lnTo>
                  <a:lnTo>
                    <a:pt x="194" y="307"/>
                  </a:lnTo>
                  <a:lnTo>
                    <a:pt x="204" y="300"/>
                  </a:lnTo>
                  <a:lnTo>
                    <a:pt x="204" y="280"/>
                  </a:lnTo>
                  <a:lnTo>
                    <a:pt x="186" y="263"/>
                  </a:lnTo>
                  <a:lnTo>
                    <a:pt x="159" y="248"/>
                  </a:lnTo>
                  <a:lnTo>
                    <a:pt x="134" y="243"/>
                  </a:lnTo>
                  <a:lnTo>
                    <a:pt x="126" y="231"/>
                  </a:lnTo>
                  <a:lnTo>
                    <a:pt x="161" y="215"/>
                  </a:lnTo>
                  <a:lnTo>
                    <a:pt x="201" y="190"/>
                  </a:lnTo>
                  <a:lnTo>
                    <a:pt x="225" y="175"/>
                  </a:lnTo>
                  <a:lnTo>
                    <a:pt x="246" y="157"/>
                  </a:lnTo>
                  <a:lnTo>
                    <a:pt x="265" y="122"/>
                  </a:lnTo>
                  <a:lnTo>
                    <a:pt x="279" y="95"/>
                  </a:lnTo>
                  <a:lnTo>
                    <a:pt x="280" y="63"/>
                  </a:lnTo>
                  <a:lnTo>
                    <a:pt x="268" y="47"/>
                  </a:lnTo>
                  <a:lnTo>
                    <a:pt x="251" y="42"/>
                  </a:lnTo>
                  <a:lnTo>
                    <a:pt x="191" y="46"/>
                  </a:lnTo>
                  <a:lnTo>
                    <a:pt x="126" y="42"/>
                  </a:lnTo>
                  <a:lnTo>
                    <a:pt x="75" y="37"/>
                  </a:lnTo>
                  <a:lnTo>
                    <a:pt x="51" y="26"/>
                  </a:lnTo>
                  <a:lnTo>
                    <a:pt x="45" y="14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4622" name="Freeform 46"/>
            <p:cNvSpPr>
              <a:spLocks/>
            </p:cNvSpPr>
            <p:nvPr/>
          </p:nvSpPr>
          <p:spPr bwMode="auto">
            <a:xfrm>
              <a:off x="1089" y="2859"/>
              <a:ext cx="181" cy="598"/>
            </a:xfrm>
            <a:custGeom>
              <a:avLst/>
              <a:gdLst/>
              <a:ahLst/>
              <a:cxnLst>
                <a:cxn ang="0">
                  <a:pos x="159" y="0"/>
                </a:cxn>
                <a:cxn ang="0">
                  <a:pos x="120" y="16"/>
                </a:cxn>
                <a:cxn ang="0">
                  <a:pos x="79" y="60"/>
                </a:cxn>
                <a:cxn ang="0">
                  <a:pos x="24" y="121"/>
                </a:cxn>
                <a:cxn ang="0">
                  <a:pos x="0" y="182"/>
                </a:cxn>
                <a:cxn ang="0">
                  <a:pos x="7" y="218"/>
                </a:cxn>
                <a:cxn ang="0">
                  <a:pos x="61" y="224"/>
                </a:cxn>
                <a:cxn ang="0">
                  <a:pos x="81" y="196"/>
                </a:cxn>
                <a:cxn ang="0">
                  <a:pos x="91" y="153"/>
                </a:cxn>
                <a:cxn ang="0">
                  <a:pos x="101" y="110"/>
                </a:cxn>
                <a:cxn ang="0">
                  <a:pos x="114" y="74"/>
                </a:cxn>
                <a:cxn ang="0">
                  <a:pos x="135" y="52"/>
                </a:cxn>
                <a:cxn ang="0">
                  <a:pos x="143" y="65"/>
                </a:cxn>
                <a:cxn ang="0">
                  <a:pos x="134" y="134"/>
                </a:cxn>
                <a:cxn ang="0">
                  <a:pos x="110" y="218"/>
                </a:cxn>
                <a:cxn ang="0">
                  <a:pos x="94" y="282"/>
                </a:cxn>
                <a:cxn ang="0">
                  <a:pos x="61" y="356"/>
                </a:cxn>
                <a:cxn ang="0">
                  <a:pos x="35" y="407"/>
                </a:cxn>
                <a:cxn ang="0">
                  <a:pos x="10" y="417"/>
                </a:cxn>
                <a:cxn ang="0">
                  <a:pos x="7" y="429"/>
                </a:cxn>
                <a:cxn ang="0">
                  <a:pos x="45" y="467"/>
                </a:cxn>
                <a:cxn ang="0">
                  <a:pos x="106" y="528"/>
                </a:cxn>
                <a:cxn ang="0">
                  <a:pos x="129" y="597"/>
                </a:cxn>
                <a:cxn ang="0">
                  <a:pos x="143" y="597"/>
                </a:cxn>
                <a:cxn ang="0">
                  <a:pos x="145" y="556"/>
                </a:cxn>
                <a:cxn ang="0">
                  <a:pos x="131" y="507"/>
                </a:cxn>
                <a:cxn ang="0">
                  <a:pos x="99" y="470"/>
                </a:cxn>
                <a:cxn ang="0">
                  <a:pos x="79" y="449"/>
                </a:cxn>
                <a:cxn ang="0">
                  <a:pos x="74" y="422"/>
                </a:cxn>
                <a:cxn ang="0">
                  <a:pos x="86" y="377"/>
                </a:cxn>
                <a:cxn ang="0">
                  <a:pos x="114" y="319"/>
                </a:cxn>
                <a:cxn ang="0">
                  <a:pos x="148" y="238"/>
                </a:cxn>
                <a:cxn ang="0">
                  <a:pos x="165" y="166"/>
                </a:cxn>
                <a:cxn ang="0">
                  <a:pos x="180" y="91"/>
                </a:cxn>
                <a:cxn ang="0">
                  <a:pos x="180" y="44"/>
                </a:cxn>
                <a:cxn ang="0">
                  <a:pos x="173" y="11"/>
                </a:cxn>
                <a:cxn ang="0">
                  <a:pos x="159" y="0"/>
                </a:cxn>
              </a:cxnLst>
              <a:rect l="0" t="0" r="r" b="b"/>
              <a:pathLst>
                <a:path w="181" h="598">
                  <a:moveTo>
                    <a:pt x="159" y="0"/>
                  </a:moveTo>
                  <a:lnTo>
                    <a:pt x="120" y="16"/>
                  </a:lnTo>
                  <a:lnTo>
                    <a:pt x="79" y="60"/>
                  </a:lnTo>
                  <a:lnTo>
                    <a:pt x="24" y="121"/>
                  </a:lnTo>
                  <a:lnTo>
                    <a:pt x="0" y="182"/>
                  </a:lnTo>
                  <a:lnTo>
                    <a:pt x="7" y="218"/>
                  </a:lnTo>
                  <a:lnTo>
                    <a:pt x="61" y="224"/>
                  </a:lnTo>
                  <a:lnTo>
                    <a:pt x="81" y="196"/>
                  </a:lnTo>
                  <a:lnTo>
                    <a:pt x="91" y="153"/>
                  </a:lnTo>
                  <a:lnTo>
                    <a:pt x="101" y="110"/>
                  </a:lnTo>
                  <a:lnTo>
                    <a:pt x="114" y="74"/>
                  </a:lnTo>
                  <a:lnTo>
                    <a:pt x="135" y="52"/>
                  </a:lnTo>
                  <a:lnTo>
                    <a:pt x="143" y="65"/>
                  </a:lnTo>
                  <a:lnTo>
                    <a:pt x="134" y="134"/>
                  </a:lnTo>
                  <a:lnTo>
                    <a:pt x="110" y="218"/>
                  </a:lnTo>
                  <a:lnTo>
                    <a:pt x="94" y="282"/>
                  </a:lnTo>
                  <a:lnTo>
                    <a:pt x="61" y="356"/>
                  </a:lnTo>
                  <a:lnTo>
                    <a:pt x="35" y="407"/>
                  </a:lnTo>
                  <a:lnTo>
                    <a:pt x="10" y="417"/>
                  </a:lnTo>
                  <a:lnTo>
                    <a:pt x="7" y="429"/>
                  </a:lnTo>
                  <a:lnTo>
                    <a:pt x="45" y="467"/>
                  </a:lnTo>
                  <a:lnTo>
                    <a:pt x="106" y="528"/>
                  </a:lnTo>
                  <a:lnTo>
                    <a:pt x="129" y="597"/>
                  </a:lnTo>
                  <a:lnTo>
                    <a:pt x="143" y="597"/>
                  </a:lnTo>
                  <a:lnTo>
                    <a:pt x="145" y="556"/>
                  </a:lnTo>
                  <a:lnTo>
                    <a:pt x="131" y="507"/>
                  </a:lnTo>
                  <a:lnTo>
                    <a:pt x="99" y="470"/>
                  </a:lnTo>
                  <a:lnTo>
                    <a:pt x="79" y="449"/>
                  </a:lnTo>
                  <a:lnTo>
                    <a:pt x="74" y="422"/>
                  </a:lnTo>
                  <a:lnTo>
                    <a:pt x="86" y="377"/>
                  </a:lnTo>
                  <a:lnTo>
                    <a:pt x="114" y="319"/>
                  </a:lnTo>
                  <a:lnTo>
                    <a:pt x="148" y="238"/>
                  </a:lnTo>
                  <a:lnTo>
                    <a:pt x="165" y="166"/>
                  </a:lnTo>
                  <a:lnTo>
                    <a:pt x="180" y="91"/>
                  </a:lnTo>
                  <a:lnTo>
                    <a:pt x="180" y="44"/>
                  </a:lnTo>
                  <a:lnTo>
                    <a:pt x="173" y="11"/>
                  </a:lnTo>
                  <a:lnTo>
                    <a:pt x="159" y="0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4623" name="Freeform 47"/>
            <p:cNvSpPr>
              <a:spLocks/>
            </p:cNvSpPr>
            <p:nvPr/>
          </p:nvSpPr>
          <p:spPr bwMode="auto">
            <a:xfrm>
              <a:off x="1127" y="2892"/>
              <a:ext cx="357" cy="468"/>
            </a:xfrm>
            <a:custGeom>
              <a:avLst/>
              <a:gdLst/>
              <a:ahLst/>
              <a:cxnLst>
                <a:cxn ang="0">
                  <a:pos x="172" y="21"/>
                </a:cxn>
                <a:cxn ang="0">
                  <a:pos x="144" y="34"/>
                </a:cxn>
                <a:cxn ang="0">
                  <a:pos x="104" y="53"/>
                </a:cxn>
                <a:cxn ang="0">
                  <a:pos x="68" y="71"/>
                </a:cxn>
                <a:cxn ang="0">
                  <a:pos x="13" y="103"/>
                </a:cxn>
                <a:cxn ang="0">
                  <a:pos x="0" y="140"/>
                </a:cxn>
                <a:cxn ang="0">
                  <a:pos x="8" y="198"/>
                </a:cxn>
                <a:cxn ang="0">
                  <a:pos x="50" y="203"/>
                </a:cxn>
                <a:cxn ang="0">
                  <a:pos x="78" y="185"/>
                </a:cxn>
                <a:cxn ang="0">
                  <a:pos x="108" y="145"/>
                </a:cxn>
                <a:cxn ang="0">
                  <a:pos x="132" y="103"/>
                </a:cxn>
                <a:cxn ang="0">
                  <a:pos x="157" y="81"/>
                </a:cxn>
                <a:cxn ang="0">
                  <a:pos x="182" y="71"/>
                </a:cxn>
                <a:cxn ang="0">
                  <a:pos x="207" y="66"/>
                </a:cxn>
                <a:cxn ang="0">
                  <a:pos x="221" y="79"/>
                </a:cxn>
                <a:cxn ang="0">
                  <a:pos x="223" y="124"/>
                </a:cxn>
                <a:cxn ang="0">
                  <a:pos x="213" y="245"/>
                </a:cxn>
                <a:cxn ang="0">
                  <a:pos x="198" y="313"/>
                </a:cxn>
                <a:cxn ang="0">
                  <a:pos x="184" y="356"/>
                </a:cxn>
                <a:cxn ang="0">
                  <a:pos x="179" y="382"/>
                </a:cxn>
                <a:cxn ang="0">
                  <a:pos x="182" y="398"/>
                </a:cxn>
                <a:cxn ang="0">
                  <a:pos x="207" y="403"/>
                </a:cxn>
                <a:cxn ang="0">
                  <a:pos x="251" y="413"/>
                </a:cxn>
                <a:cxn ang="0">
                  <a:pos x="307" y="436"/>
                </a:cxn>
                <a:cxn ang="0">
                  <a:pos x="330" y="467"/>
                </a:cxn>
                <a:cxn ang="0">
                  <a:pos x="351" y="467"/>
                </a:cxn>
                <a:cxn ang="0">
                  <a:pos x="356" y="446"/>
                </a:cxn>
                <a:cxn ang="0">
                  <a:pos x="337" y="418"/>
                </a:cxn>
                <a:cxn ang="0">
                  <a:pos x="302" y="396"/>
                </a:cxn>
                <a:cxn ang="0">
                  <a:pos x="263" y="380"/>
                </a:cxn>
                <a:cxn ang="0">
                  <a:pos x="226" y="370"/>
                </a:cxn>
                <a:cxn ang="0">
                  <a:pos x="218" y="361"/>
                </a:cxn>
                <a:cxn ang="0">
                  <a:pos x="228" y="323"/>
                </a:cxn>
                <a:cxn ang="0">
                  <a:pos x="246" y="256"/>
                </a:cxn>
                <a:cxn ang="0">
                  <a:pos x="253" y="219"/>
                </a:cxn>
                <a:cxn ang="0">
                  <a:pos x="261" y="154"/>
                </a:cxn>
                <a:cxn ang="0">
                  <a:pos x="261" y="85"/>
                </a:cxn>
                <a:cxn ang="0">
                  <a:pos x="258" y="34"/>
                </a:cxn>
                <a:cxn ang="0">
                  <a:pos x="248" y="11"/>
                </a:cxn>
                <a:cxn ang="0">
                  <a:pos x="233" y="0"/>
                </a:cxn>
                <a:cxn ang="0">
                  <a:pos x="213" y="2"/>
                </a:cxn>
                <a:cxn ang="0">
                  <a:pos x="198" y="7"/>
                </a:cxn>
                <a:cxn ang="0">
                  <a:pos x="172" y="21"/>
                </a:cxn>
              </a:cxnLst>
              <a:rect l="0" t="0" r="r" b="b"/>
              <a:pathLst>
                <a:path w="357" h="468">
                  <a:moveTo>
                    <a:pt x="172" y="21"/>
                  </a:moveTo>
                  <a:lnTo>
                    <a:pt x="144" y="34"/>
                  </a:lnTo>
                  <a:lnTo>
                    <a:pt x="104" y="53"/>
                  </a:lnTo>
                  <a:lnTo>
                    <a:pt x="68" y="71"/>
                  </a:lnTo>
                  <a:lnTo>
                    <a:pt x="13" y="103"/>
                  </a:lnTo>
                  <a:lnTo>
                    <a:pt x="0" y="140"/>
                  </a:lnTo>
                  <a:lnTo>
                    <a:pt x="8" y="198"/>
                  </a:lnTo>
                  <a:lnTo>
                    <a:pt x="50" y="203"/>
                  </a:lnTo>
                  <a:lnTo>
                    <a:pt x="78" y="185"/>
                  </a:lnTo>
                  <a:lnTo>
                    <a:pt x="108" y="145"/>
                  </a:lnTo>
                  <a:lnTo>
                    <a:pt x="132" y="103"/>
                  </a:lnTo>
                  <a:lnTo>
                    <a:pt x="157" y="81"/>
                  </a:lnTo>
                  <a:lnTo>
                    <a:pt x="182" y="71"/>
                  </a:lnTo>
                  <a:lnTo>
                    <a:pt x="207" y="66"/>
                  </a:lnTo>
                  <a:lnTo>
                    <a:pt x="221" y="79"/>
                  </a:lnTo>
                  <a:lnTo>
                    <a:pt x="223" y="124"/>
                  </a:lnTo>
                  <a:lnTo>
                    <a:pt x="213" y="245"/>
                  </a:lnTo>
                  <a:lnTo>
                    <a:pt x="198" y="313"/>
                  </a:lnTo>
                  <a:lnTo>
                    <a:pt x="184" y="356"/>
                  </a:lnTo>
                  <a:lnTo>
                    <a:pt x="179" y="382"/>
                  </a:lnTo>
                  <a:lnTo>
                    <a:pt x="182" y="398"/>
                  </a:lnTo>
                  <a:lnTo>
                    <a:pt x="207" y="403"/>
                  </a:lnTo>
                  <a:lnTo>
                    <a:pt x="251" y="413"/>
                  </a:lnTo>
                  <a:lnTo>
                    <a:pt x="307" y="436"/>
                  </a:lnTo>
                  <a:lnTo>
                    <a:pt x="330" y="467"/>
                  </a:lnTo>
                  <a:lnTo>
                    <a:pt x="351" y="467"/>
                  </a:lnTo>
                  <a:lnTo>
                    <a:pt x="356" y="446"/>
                  </a:lnTo>
                  <a:lnTo>
                    <a:pt x="337" y="418"/>
                  </a:lnTo>
                  <a:lnTo>
                    <a:pt x="302" y="396"/>
                  </a:lnTo>
                  <a:lnTo>
                    <a:pt x="263" y="380"/>
                  </a:lnTo>
                  <a:lnTo>
                    <a:pt x="226" y="370"/>
                  </a:lnTo>
                  <a:lnTo>
                    <a:pt x="218" y="361"/>
                  </a:lnTo>
                  <a:lnTo>
                    <a:pt x="228" y="323"/>
                  </a:lnTo>
                  <a:lnTo>
                    <a:pt x="246" y="256"/>
                  </a:lnTo>
                  <a:lnTo>
                    <a:pt x="253" y="219"/>
                  </a:lnTo>
                  <a:lnTo>
                    <a:pt x="261" y="154"/>
                  </a:lnTo>
                  <a:lnTo>
                    <a:pt x="261" y="85"/>
                  </a:lnTo>
                  <a:lnTo>
                    <a:pt x="258" y="34"/>
                  </a:lnTo>
                  <a:lnTo>
                    <a:pt x="248" y="11"/>
                  </a:lnTo>
                  <a:lnTo>
                    <a:pt x="233" y="0"/>
                  </a:lnTo>
                  <a:lnTo>
                    <a:pt x="213" y="2"/>
                  </a:lnTo>
                  <a:lnTo>
                    <a:pt x="198" y="7"/>
                  </a:lnTo>
                  <a:lnTo>
                    <a:pt x="172" y="21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4624" name="Freeform 48"/>
            <p:cNvSpPr>
              <a:spLocks/>
            </p:cNvSpPr>
            <p:nvPr/>
          </p:nvSpPr>
          <p:spPr bwMode="auto">
            <a:xfrm>
              <a:off x="1016" y="2585"/>
              <a:ext cx="234" cy="508"/>
            </a:xfrm>
            <a:custGeom>
              <a:avLst/>
              <a:gdLst/>
              <a:ahLst/>
              <a:cxnLst>
                <a:cxn ang="0">
                  <a:pos x="218" y="14"/>
                </a:cxn>
                <a:cxn ang="0">
                  <a:pos x="194" y="0"/>
                </a:cxn>
                <a:cxn ang="0">
                  <a:pos x="154" y="4"/>
                </a:cxn>
                <a:cxn ang="0">
                  <a:pos x="118" y="19"/>
                </a:cxn>
                <a:cxn ang="0">
                  <a:pos x="80" y="67"/>
                </a:cxn>
                <a:cxn ang="0">
                  <a:pos x="40" y="141"/>
                </a:cxn>
                <a:cxn ang="0">
                  <a:pos x="13" y="218"/>
                </a:cxn>
                <a:cxn ang="0">
                  <a:pos x="0" y="289"/>
                </a:cxn>
                <a:cxn ang="0">
                  <a:pos x="5" y="354"/>
                </a:cxn>
                <a:cxn ang="0">
                  <a:pos x="21" y="414"/>
                </a:cxn>
                <a:cxn ang="0">
                  <a:pos x="40" y="456"/>
                </a:cxn>
                <a:cxn ang="0">
                  <a:pos x="64" y="477"/>
                </a:cxn>
                <a:cxn ang="0">
                  <a:pos x="109" y="507"/>
                </a:cxn>
                <a:cxn ang="0">
                  <a:pos x="142" y="507"/>
                </a:cxn>
                <a:cxn ang="0">
                  <a:pos x="182" y="486"/>
                </a:cxn>
                <a:cxn ang="0">
                  <a:pos x="212" y="451"/>
                </a:cxn>
                <a:cxn ang="0">
                  <a:pos x="204" y="417"/>
                </a:cxn>
                <a:cxn ang="0">
                  <a:pos x="189" y="374"/>
                </a:cxn>
                <a:cxn ang="0">
                  <a:pos x="162" y="344"/>
                </a:cxn>
                <a:cxn ang="0">
                  <a:pos x="144" y="318"/>
                </a:cxn>
                <a:cxn ang="0">
                  <a:pos x="135" y="289"/>
                </a:cxn>
                <a:cxn ang="0">
                  <a:pos x="135" y="254"/>
                </a:cxn>
                <a:cxn ang="0">
                  <a:pos x="144" y="212"/>
                </a:cxn>
                <a:cxn ang="0">
                  <a:pos x="164" y="175"/>
                </a:cxn>
                <a:cxn ang="0">
                  <a:pos x="197" y="136"/>
                </a:cxn>
                <a:cxn ang="0">
                  <a:pos x="221" y="106"/>
                </a:cxn>
                <a:cxn ang="0">
                  <a:pos x="233" y="74"/>
                </a:cxn>
                <a:cxn ang="0">
                  <a:pos x="233" y="41"/>
                </a:cxn>
                <a:cxn ang="0">
                  <a:pos x="218" y="14"/>
                </a:cxn>
              </a:cxnLst>
              <a:rect l="0" t="0" r="r" b="b"/>
              <a:pathLst>
                <a:path w="234" h="508">
                  <a:moveTo>
                    <a:pt x="218" y="14"/>
                  </a:moveTo>
                  <a:lnTo>
                    <a:pt x="194" y="0"/>
                  </a:lnTo>
                  <a:lnTo>
                    <a:pt x="154" y="4"/>
                  </a:lnTo>
                  <a:lnTo>
                    <a:pt x="118" y="19"/>
                  </a:lnTo>
                  <a:lnTo>
                    <a:pt x="80" y="67"/>
                  </a:lnTo>
                  <a:lnTo>
                    <a:pt x="40" y="141"/>
                  </a:lnTo>
                  <a:lnTo>
                    <a:pt x="13" y="218"/>
                  </a:lnTo>
                  <a:lnTo>
                    <a:pt x="0" y="289"/>
                  </a:lnTo>
                  <a:lnTo>
                    <a:pt x="5" y="354"/>
                  </a:lnTo>
                  <a:lnTo>
                    <a:pt x="21" y="414"/>
                  </a:lnTo>
                  <a:lnTo>
                    <a:pt x="40" y="456"/>
                  </a:lnTo>
                  <a:lnTo>
                    <a:pt x="64" y="477"/>
                  </a:lnTo>
                  <a:lnTo>
                    <a:pt x="109" y="507"/>
                  </a:lnTo>
                  <a:lnTo>
                    <a:pt x="142" y="507"/>
                  </a:lnTo>
                  <a:lnTo>
                    <a:pt x="182" y="486"/>
                  </a:lnTo>
                  <a:lnTo>
                    <a:pt x="212" y="451"/>
                  </a:lnTo>
                  <a:lnTo>
                    <a:pt x="204" y="417"/>
                  </a:lnTo>
                  <a:lnTo>
                    <a:pt x="189" y="374"/>
                  </a:lnTo>
                  <a:lnTo>
                    <a:pt x="162" y="344"/>
                  </a:lnTo>
                  <a:lnTo>
                    <a:pt x="144" y="318"/>
                  </a:lnTo>
                  <a:lnTo>
                    <a:pt x="135" y="289"/>
                  </a:lnTo>
                  <a:lnTo>
                    <a:pt x="135" y="254"/>
                  </a:lnTo>
                  <a:lnTo>
                    <a:pt x="144" y="212"/>
                  </a:lnTo>
                  <a:lnTo>
                    <a:pt x="164" y="175"/>
                  </a:lnTo>
                  <a:lnTo>
                    <a:pt x="197" y="136"/>
                  </a:lnTo>
                  <a:lnTo>
                    <a:pt x="221" y="106"/>
                  </a:lnTo>
                  <a:lnTo>
                    <a:pt x="233" y="74"/>
                  </a:lnTo>
                  <a:lnTo>
                    <a:pt x="233" y="41"/>
                  </a:lnTo>
                  <a:lnTo>
                    <a:pt x="218" y="14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</p:grpSp>
      <p:sp>
        <p:nvSpPr>
          <p:cNvPr id="24626" name="Freeform 50"/>
          <p:cNvSpPr>
            <a:spLocks/>
          </p:cNvSpPr>
          <p:nvPr/>
        </p:nvSpPr>
        <p:spPr bwMode="auto">
          <a:xfrm>
            <a:off x="42863" y="3836988"/>
            <a:ext cx="9051925" cy="2085975"/>
          </a:xfrm>
          <a:custGeom>
            <a:avLst/>
            <a:gdLst/>
            <a:ahLst/>
            <a:cxnLst>
              <a:cxn ang="0">
                <a:pos x="9" y="53"/>
              </a:cxn>
              <a:cxn ang="0">
                <a:pos x="19" y="61"/>
              </a:cxn>
              <a:cxn ang="0">
                <a:pos x="9" y="59"/>
              </a:cxn>
              <a:cxn ang="0">
                <a:pos x="19" y="80"/>
              </a:cxn>
              <a:cxn ang="0">
                <a:pos x="37" y="122"/>
              </a:cxn>
              <a:cxn ang="0">
                <a:pos x="129" y="267"/>
              </a:cxn>
              <a:cxn ang="0">
                <a:pos x="156" y="313"/>
              </a:cxn>
              <a:cxn ang="0">
                <a:pos x="174" y="353"/>
              </a:cxn>
              <a:cxn ang="0">
                <a:pos x="220" y="368"/>
              </a:cxn>
              <a:cxn ang="0">
                <a:pos x="303" y="412"/>
              </a:cxn>
              <a:cxn ang="0">
                <a:pos x="440" y="466"/>
              </a:cxn>
              <a:cxn ang="0">
                <a:pos x="550" y="506"/>
              </a:cxn>
              <a:cxn ang="0">
                <a:pos x="624" y="536"/>
              </a:cxn>
              <a:cxn ang="0">
                <a:pos x="770" y="557"/>
              </a:cxn>
              <a:cxn ang="0">
                <a:pos x="880" y="590"/>
              </a:cxn>
              <a:cxn ang="0">
                <a:pos x="1082" y="618"/>
              </a:cxn>
              <a:cxn ang="0">
                <a:pos x="1283" y="653"/>
              </a:cxn>
              <a:cxn ang="0">
                <a:pos x="1622" y="676"/>
              </a:cxn>
              <a:cxn ang="0">
                <a:pos x="1989" y="714"/>
              </a:cxn>
              <a:cxn ang="0">
                <a:pos x="2310" y="731"/>
              </a:cxn>
              <a:cxn ang="0">
                <a:pos x="2997" y="727"/>
              </a:cxn>
              <a:cxn ang="0">
                <a:pos x="3465" y="712"/>
              </a:cxn>
              <a:cxn ang="0">
                <a:pos x="4005" y="683"/>
              </a:cxn>
              <a:cxn ang="0">
                <a:pos x="4500" y="622"/>
              </a:cxn>
              <a:cxn ang="0">
                <a:pos x="4674" y="582"/>
              </a:cxn>
              <a:cxn ang="0">
                <a:pos x="4794" y="548"/>
              </a:cxn>
              <a:cxn ang="0">
                <a:pos x="4885" y="517"/>
              </a:cxn>
              <a:cxn ang="0">
                <a:pos x="5041" y="492"/>
              </a:cxn>
              <a:cxn ang="0">
                <a:pos x="5169" y="460"/>
              </a:cxn>
              <a:cxn ang="0">
                <a:pos x="5252" y="435"/>
              </a:cxn>
              <a:cxn ang="0">
                <a:pos x="5307" y="393"/>
              </a:cxn>
              <a:cxn ang="0">
                <a:pos x="5444" y="334"/>
              </a:cxn>
              <a:cxn ang="0">
                <a:pos x="5472" y="307"/>
              </a:cxn>
              <a:cxn ang="0">
                <a:pos x="5490" y="300"/>
              </a:cxn>
              <a:cxn ang="0">
                <a:pos x="5527" y="258"/>
              </a:cxn>
              <a:cxn ang="0">
                <a:pos x="5563" y="214"/>
              </a:cxn>
              <a:cxn ang="0">
                <a:pos x="5664" y="61"/>
              </a:cxn>
              <a:cxn ang="0">
                <a:pos x="5701" y="55"/>
              </a:cxn>
              <a:cxn ang="0">
                <a:pos x="5673" y="248"/>
              </a:cxn>
              <a:cxn ang="0">
                <a:pos x="5646" y="397"/>
              </a:cxn>
              <a:cxn ang="0">
                <a:pos x="5600" y="498"/>
              </a:cxn>
              <a:cxn ang="0">
                <a:pos x="5518" y="756"/>
              </a:cxn>
              <a:cxn ang="0">
                <a:pos x="5426" y="985"/>
              </a:cxn>
              <a:cxn ang="0">
                <a:pos x="5398" y="1006"/>
              </a:cxn>
              <a:cxn ang="0">
                <a:pos x="5343" y="1034"/>
              </a:cxn>
              <a:cxn ang="0">
                <a:pos x="5307" y="1071"/>
              </a:cxn>
              <a:cxn ang="0">
                <a:pos x="5087" y="1145"/>
              </a:cxn>
              <a:cxn ang="0">
                <a:pos x="4995" y="1168"/>
              </a:cxn>
              <a:cxn ang="0">
                <a:pos x="4931" y="1197"/>
              </a:cxn>
              <a:cxn ang="0">
                <a:pos x="4629" y="1216"/>
              </a:cxn>
              <a:cxn ang="0">
                <a:pos x="4152" y="1250"/>
              </a:cxn>
              <a:cxn ang="0">
                <a:pos x="3712" y="1292"/>
              </a:cxn>
              <a:cxn ang="0">
                <a:pos x="2310" y="1313"/>
              </a:cxn>
              <a:cxn ang="0">
                <a:pos x="1403" y="1265"/>
              </a:cxn>
              <a:cxn ang="0">
                <a:pos x="816" y="1221"/>
              </a:cxn>
              <a:cxn ang="0">
                <a:pos x="495" y="1155"/>
              </a:cxn>
              <a:cxn ang="0">
                <a:pos x="413" y="1063"/>
              </a:cxn>
              <a:cxn ang="0">
                <a:pos x="330" y="1027"/>
              </a:cxn>
              <a:cxn ang="0">
                <a:pos x="275" y="973"/>
              </a:cxn>
              <a:cxn ang="0">
                <a:pos x="211" y="899"/>
              </a:cxn>
              <a:cxn ang="0">
                <a:pos x="129" y="763"/>
              </a:cxn>
              <a:cxn ang="0">
                <a:pos x="74" y="445"/>
              </a:cxn>
              <a:cxn ang="0">
                <a:pos x="19" y="189"/>
              </a:cxn>
            </a:cxnLst>
            <a:rect l="0" t="0" r="r" b="b"/>
            <a:pathLst>
              <a:path w="5702" h="1314">
                <a:moveTo>
                  <a:pt x="0" y="34"/>
                </a:moveTo>
                <a:lnTo>
                  <a:pt x="9" y="44"/>
                </a:lnTo>
                <a:lnTo>
                  <a:pt x="9" y="53"/>
                </a:lnTo>
                <a:lnTo>
                  <a:pt x="19" y="59"/>
                </a:lnTo>
                <a:lnTo>
                  <a:pt x="19" y="61"/>
                </a:lnTo>
                <a:lnTo>
                  <a:pt x="19" y="61"/>
                </a:lnTo>
                <a:lnTo>
                  <a:pt x="19" y="57"/>
                </a:lnTo>
                <a:lnTo>
                  <a:pt x="9" y="57"/>
                </a:lnTo>
                <a:lnTo>
                  <a:pt x="9" y="59"/>
                </a:lnTo>
                <a:lnTo>
                  <a:pt x="9" y="63"/>
                </a:lnTo>
                <a:lnTo>
                  <a:pt x="9" y="69"/>
                </a:lnTo>
                <a:lnTo>
                  <a:pt x="19" y="80"/>
                </a:lnTo>
                <a:lnTo>
                  <a:pt x="19" y="92"/>
                </a:lnTo>
                <a:lnTo>
                  <a:pt x="28" y="111"/>
                </a:lnTo>
                <a:lnTo>
                  <a:pt x="37" y="122"/>
                </a:lnTo>
                <a:lnTo>
                  <a:pt x="46" y="128"/>
                </a:lnTo>
                <a:lnTo>
                  <a:pt x="101" y="197"/>
                </a:lnTo>
                <a:lnTo>
                  <a:pt x="129" y="267"/>
                </a:lnTo>
                <a:lnTo>
                  <a:pt x="138" y="284"/>
                </a:lnTo>
                <a:lnTo>
                  <a:pt x="156" y="300"/>
                </a:lnTo>
                <a:lnTo>
                  <a:pt x="156" y="313"/>
                </a:lnTo>
                <a:lnTo>
                  <a:pt x="165" y="328"/>
                </a:lnTo>
                <a:lnTo>
                  <a:pt x="165" y="342"/>
                </a:lnTo>
                <a:lnTo>
                  <a:pt x="174" y="353"/>
                </a:lnTo>
                <a:lnTo>
                  <a:pt x="184" y="361"/>
                </a:lnTo>
                <a:lnTo>
                  <a:pt x="202" y="366"/>
                </a:lnTo>
                <a:lnTo>
                  <a:pt x="220" y="368"/>
                </a:lnTo>
                <a:lnTo>
                  <a:pt x="239" y="370"/>
                </a:lnTo>
                <a:lnTo>
                  <a:pt x="275" y="393"/>
                </a:lnTo>
                <a:lnTo>
                  <a:pt x="303" y="412"/>
                </a:lnTo>
                <a:lnTo>
                  <a:pt x="339" y="426"/>
                </a:lnTo>
                <a:lnTo>
                  <a:pt x="376" y="441"/>
                </a:lnTo>
                <a:lnTo>
                  <a:pt x="440" y="466"/>
                </a:lnTo>
                <a:lnTo>
                  <a:pt x="514" y="489"/>
                </a:lnTo>
                <a:lnTo>
                  <a:pt x="532" y="498"/>
                </a:lnTo>
                <a:lnTo>
                  <a:pt x="550" y="506"/>
                </a:lnTo>
                <a:lnTo>
                  <a:pt x="569" y="515"/>
                </a:lnTo>
                <a:lnTo>
                  <a:pt x="578" y="523"/>
                </a:lnTo>
                <a:lnTo>
                  <a:pt x="624" y="536"/>
                </a:lnTo>
                <a:lnTo>
                  <a:pt x="679" y="546"/>
                </a:lnTo>
                <a:lnTo>
                  <a:pt x="724" y="553"/>
                </a:lnTo>
                <a:lnTo>
                  <a:pt x="770" y="557"/>
                </a:lnTo>
                <a:lnTo>
                  <a:pt x="807" y="571"/>
                </a:lnTo>
                <a:lnTo>
                  <a:pt x="843" y="582"/>
                </a:lnTo>
                <a:lnTo>
                  <a:pt x="880" y="590"/>
                </a:lnTo>
                <a:lnTo>
                  <a:pt x="917" y="599"/>
                </a:lnTo>
                <a:lnTo>
                  <a:pt x="999" y="609"/>
                </a:lnTo>
                <a:lnTo>
                  <a:pt x="1082" y="618"/>
                </a:lnTo>
                <a:lnTo>
                  <a:pt x="1146" y="632"/>
                </a:lnTo>
                <a:lnTo>
                  <a:pt x="1219" y="645"/>
                </a:lnTo>
                <a:lnTo>
                  <a:pt x="1283" y="653"/>
                </a:lnTo>
                <a:lnTo>
                  <a:pt x="1357" y="660"/>
                </a:lnTo>
                <a:lnTo>
                  <a:pt x="1485" y="670"/>
                </a:lnTo>
                <a:lnTo>
                  <a:pt x="1622" y="676"/>
                </a:lnTo>
                <a:lnTo>
                  <a:pt x="1760" y="693"/>
                </a:lnTo>
                <a:lnTo>
                  <a:pt x="1897" y="704"/>
                </a:lnTo>
                <a:lnTo>
                  <a:pt x="1989" y="714"/>
                </a:lnTo>
                <a:lnTo>
                  <a:pt x="2090" y="723"/>
                </a:lnTo>
                <a:lnTo>
                  <a:pt x="2200" y="729"/>
                </a:lnTo>
                <a:lnTo>
                  <a:pt x="2310" y="731"/>
                </a:lnTo>
                <a:lnTo>
                  <a:pt x="2539" y="735"/>
                </a:lnTo>
                <a:lnTo>
                  <a:pt x="2768" y="733"/>
                </a:lnTo>
                <a:lnTo>
                  <a:pt x="2997" y="727"/>
                </a:lnTo>
                <a:lnTo>
                  <a:pt x="3199" y="721"/>
                </a:lnTo>
                <a:lnTo>
                  <a:pt x="3382" y="714"/>
                </a:lnTo>
                <a:lnTo>
                  <a:pt x="3465" y="712"/>
                </a:lnTo>
                <a:lnTo>
                  <a:pt x="3529" y="712"/>
                </a:lnTo>
                <a:lnTo>
                  <a:pt x="3767" y="700"/>
                </a:lnTo>
                <a:lnTo>
                  <a:pt x="4005" y="683"/>
                </a:lnTo>
                <a:lnTo>
                  <a:pt x="4244" y="662"/>
                </a:lnTo>
                <a:lnTo>
                  <a:pt x="4473" y="634"/>
                </a:lnTo>
                <a:lnTo>
                  <a:pt x="4500" y="622"/>
                </a:lnTo>
                <a:lnTo>
                  <a:pt x="4537" y="609"/>
                </a:lnTo>
                <a:lnTo>
                  <a:pt x="4610" y="592"/>
                </a:lnTo>
                <a:lnTo>
                  <a:pt x="4674" y="582"/>
                </a:lnTo>
                <a:lnTo>
                  <a:pt x="4748" y="574"/>
                </a:lnTo>
                <a:lnTo>
                  <a:pt x="4775" y="557"/>
                </a:lnTo>
                <a:lnTo>
                  <a:pt x="4794" y="548"/>
                </a:lnTo>
                <a:lnTo>
                  <a:pt x="4803" y="540"/>
                </a:lnTo>
                <a:lnTo>
                  <a:pt x="4839" y="527"/>
                </a:lnTo>
                <a:lnTo>
                  <a:pt x="4885" y="517"/>
                </a:lnTo>
                <a:lnTo>
                  <a:pt x="4922" y="508"/>
                </a:lnTo>
                <a:lnTo>
                  <a:pt x="4968" y="502"/>
                </a:lnTo>
                <a:lnTo>
                  <a:pt x="5041" y="492"/>
                </a:lnTo>
                <a:lnTo>
                  <a:pt x="5123" y="479"/>
                </a:lnTo>
                <a:lnTo>
                  <a:pt x="5142" y="468"/>
                </a:lnTo>
                <a:lnTo>
                  <a:pt x="5169" y="460"/>
                </a:lnTo>
                <a:lnTo>
                  <a:pt x="5197" y="450"/>
                </a:lnTo>
                <a:lnTo>
                  <a:pt x="5233" y="441"/>
                </a:lnTo>
                <a:lnTo>
                  <a:pt x="5252" y="435"/>
                </a:lnTo>
                <a:lnTo>
                  <a:pt x="5270" y="429"/>
                </a:lnTo>
                <a:lnTo>
                  <a:pt x="5288" y="410"/>
                </a:lnTo>
                <a:lnTo>
                  <a:pt x="5307" y="393"/>
                </a:lnTo>
                <a:lnTo>
                  <a:pt x="5343" y="368"/>
                </a:lnTo>
                <a:lnTo>
                  <a:pt x="5398" y="349"/>
                </a:lnTo>
                <a:lnTo>
                  <a:pt x="5444" y="334"/>
                </a:lnTo>
                <a:lnTo>
                  <a:pt x="5453" y="321"/>
                </a:lnTo>
                <a:lnTo>
                  <a:pt x="5463" y="309"/>
                </a:lnTo>
                <a:lnTo>
                  <a:pt x="5472" y="307"/>
                </a:lnTo>
                <a:lnTo>
                  <a:pt x="5481" y="305"/>
                </a:lnTo>
                <a:lnTo>
                  <a:pt x="5490" y="305"/>
                </a:lnTo>
                <a:lnTo>
                  <a:pt x="5490" y="300"/>
                </a:lnTo>
                <a:lnTo>
                  <a:pt x="5499" y="292"/>
                </a:lnTo>
                <a:lnTo>
                  <a:pt x="5508" y="284"/>
                </a:lnTo>
                <a:lnTo>
                  <a:pt x="5527" y="258"/>
                </a:lnTo>
                <a:lnTo>
                  <a:pt x="5545" y="235"/>
                </a:lnTo>
                <a:lnTo>
                  <a:pt x="5554" y="223"/>
                </a:lnTo>
                <a:lnTo>
                  <a:pt x="5563" y="214"/>
                </a:lnTo>
                <a:lnTo>
                  <a:pt x="5600" y="164"/>
                </a:lnTo>
                <a:lnTo>
                  <a:pt x="5637" y="113"/>
                </a:lnTo>
                <a:lnTo>
                  <a:pt x="5664" y="61"/>
                </a:lnTo>
                <a:lnTo>
                  <a:pt x="5683" y="32"/>
                </a:lnTo>
                <a:lnTo>
                  <a:pt x="5692" y="0"/>
                </a:lnTo>
                <a:lnTo>
                  <a:pt x="5701" y="55"/>
                </a:lnTo>
                <a:lnTo>
                  <a:pt x="5701" y="107"/>
                </a:lnTo>
                <a:lnTo>
                  <a:pt x="5673" y="214"/>
                </a:lnTo>
                <a:lnTo>
                  <a:pt x="5673" y="248"/>
                </a:lnTo>
                <a:lnTo>
                  <a:pt x="5664" y="284"/>
                </a:lnTo>
                <a:lnTo>
                  <a:pt x="5655" y="359"/>
                </a:lnTo>
                <a:lnTo>
                  <a:pt x="5646" y="397"/>
                </a:lnTo>
                <a:lnTo>
                  <a:pt x="5637" y="435"/>
                </a:lnTo>
                <a:lnTo>
                  <a:pt x="5618" y="468"/>
                </a:lnTo>
                <a:lnTo>
                  <a:pt x="5600" y="498"/>
                </a:lnTo>
                <a:lnTo>
                  <a:pt x="5573" y="588"/>
                </a:lnTo>
                <a:lnTo>
                  <a:pt x="5545" y="676"/>
                </a:lnTo>
                <a:lnTo>
                  <a:pt x="5518" y="756"/>
                </a:lnTo>
                <a:lnTo>
                  <a:pt x="5490" y="834"/>
                </a:lnTo>
                <a:lnTo>
                  <a:pt x="5463" y="910"/>
                </a:lnTo>
                <a:lnTo>
                  <a:pt x="5426" y="985"/>
                </a:lnTo>
                <a:lnTo>
                  <a:pt x="5426" y="994"/>
                </a:lnTo>
                <a:lnTo>
                  <a:pt x="5417" y="998"/>
                </a:lnTo>
                <a:lnTo>
                  <a:pt x="5398" y="1006"/>
                </a:lnTo>
                <a:lnTo>
                  <a:pt x="5371" y="1013"/>
                </a:lnTo>
                <a:lnTo>
                  <a:pt x="5353" y="1021"/>
                </a:lnTo>
                <a:lnTo>
                  <a:pt x="5343" y="1034"/>
                </a:lnTo>
                <a:lnTo>
                  <a:pt x="5334" y="1046"/>
                </a:lnTo>
                <a:lnTo>
                  <a:pt x="5316" y="1061"/>
                </a:lnTo>
                <a:lnTo>
                  <a:pt x="5307" y="1071"/>
                </a:lnTo>
                <a:lnTo>
                  <a:pt x="5243" y="1101"/>
                </a:lnTo>
                <a:lnTo>
                  <a:pt x="5160" y="1124"/>
                </a:lnTo>
                <a:lnTo>
                  <a:pt x="5087" y="1145"/>
                </a:lnTo>
                <a:lnTo>
                  <a:pt x="5013" y="1158"/>
                </a:lnTo>
                <a:lnTo>
                  <a:pt x="5004" y="1162"/>
                </a:lnTo>
                <a:lnTo>
                  <a:pt x="4995" y="1168"/>
                </a:lnTo>
                <a:lnTo>
                  <a:pt x="4968" y="1181"/>
                </a:lnTo>
                <a:lnTo>
                  <a:pt x="4940" y="1193"/>
                </a:lnTo>
                <a:lnTo>
                  <a:pt x="4931" y="1197"/>
                </a:lnTo>
                <a:lnTo>
                  <a:pt x="4922" y="1200"/>
                </a:lnTo>
                <a:lnTo>
                  <a:pt x="4775" y="1210"/>
                </a:lnTo>
                <a:lnTo>
                  <a:pt x="4629" y="1216"/>
                </a:lnTo>
                <a:lnTo>
                  <a:pt x="4473" y="1225"/>
                </a:lnTo>
                <a:lnTo>
                  <a:pt x="4326" y="1233"/>
                </a:lnTo>
                <a:lnTo>
                  <a:pt x="4152" y="1250"/>
                </a:lnTo>
                <a:lnTo>
                  <a:pt x="3978" y="1269"/>
                </a:lnTo>
                <a:lnTo>
                  <a:pt x="3804" y="1286"/>
                </a:lnTo>
                <a:lnTo>
                  <a:pt x="3712" y="1292"/>
                </a:lnTo>
                <a:lnTo>
                  <a:pt x="3620" y="1294"/>
                </a:lnTo>
                <a:lnTo>
                  <a:pt x="2970" y="1305"/>
                </a:lnTo>
                <a:lnTo>
                  <a:pt x="2310" y="1313"/>
                </a:lnTo>
                <a:lnTo>
                  <a:pt x="2007" y="1298"/>
                </a:lnTo>
                <a:lnTo>
                  <a:pt x="1705" y="1279"/>
                </a:lnTo>
                <a:lnTo>
                  <a:pt x="1403" y="1265"/>
                </a:lnTo>
                <a:lnTo>
                  <a:pt x="1100" y="1252"/>
                </a:lnTo>
                <a:lnTo>
                  <a:pt x="953" y="1237"/>
                </a:lnTo>
                <a:lnTo>
                  <a:pt x="816" y="1221"/>
                </a:lnTo>
                <a:lnTo>
                  <a:pt x="523" y="1183"/>
                </a:lnTo>
                <a:lnTo>
                  <a:pt x="504" y="1170"/>
                </a:lnTo>
                <a:lnTo>
                  <a:pt x="495" y="1155"/>
                </a:lnTo>
                <a:lnTo>
                  <a:pt x="468" y="1124"/>
                </a:lnTo>
                <a:lnTo>
                  <a:pt x="440" y="1092"/>
                </a:lnTo>
                <a:lnTo>
                  <a:pt x="413" y="1063"/>
                </a:lnTo>
                <a:lnTo>
                  <a:pt x="385" y="1048"/>
                </a:lnTo>
                <a:lnTo>
                  <a:pt x="358" y="1038"/>
                </a:lnTo>
                <a:lnTo>
                  <a:pt x="330" y="1027"/>
                </a:lnTo>
                <a:lnTo>
                  <a:pt x="303" y="1013"/>
                </a:lnTo>
                <a:lnTo>
                  <a:pt x="294" y="992"/>
                </a:lnTo>
                <a:lnTo>
                  <a:pt x="275" y="973"/>
                </a:lnTo>
                <a:lnTo>
                  <a:pt x="257" y="958"/>
                </a:lnTo>
                <a:lnTo>
                  <a:pt x="239" y="943"/>
                </a:lnTo>
                <a:lnTo>
                  <a:pt x="211" y="899"/>
                </a:lnTo>
                <a:lnTo>
                  <a:pt x="174" y="857"/>
                </a:lnTo>
                <a:lnTo>
                  <a:pt x="147" y="811"/>
                </a:lnTo>
                <a:lnTo>
                  <a:pt x="129" y="763"/>
                </a:lnTo>
                <a:lnTo>
                  <a:pt x="110" y="658"/>
                </a:lnTo>
                <a:lnTo>
                  <a:pt x="92" y="550"/>
                </a:lnTo>
                <a:lnTo>
                  <a:pt x="74" y="445"/>
                </a:lnTo>
                <a:lnTo>
                  <a:pt x="46" y="342"/>
                </a:lnTo>
                <a:lnTo>
                  <a:pt x="37" y="265"/>
                </a:lnTo>
                <a:lnTo>
                  <a:pt x="19" y="189"/>
                </a:lnTo>
                <a:lnTo>
                  <a:pt x="9" y="111"/>
                </a:lnTo>
                <a:lnTo>
                  <a:pt x="0" y="34"/>
                </a:lnTo>
              </a:path>
            </a:pathLst>
          </a:custGeom>
          <a:solidFill>
            <a:srgbClr val="FFCC00"/>
          </a:solidFill>
          <a:ln w="12700" cap="rnd" cmpd="sng">
            <a:solidFill>
              <a:schemeClr val="tx1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endParaRPr lang="fa-IR"/>
          </a:p>
        </p:txBody>
      </p:sp>
      <p:grpSp>
        <p:nvGrpSpPr>
          <p:cNvPr id="24636" name="Group 60"/>
          <p:cNvGrpSpPr>
            <a:grpSpLocks/>
          </p:cNvGrpSpPr>
          <p:nvPr/>
        </p:nvGrpSpPr>
        <p:grpSpPr bwMode="auto">
          <a:xfrm>
            <a:off x="406400" y="4248150"/>
            <a:ext cx="2530475" cy="812800"/>
            <a:chOff x="256" y="2676"/>
            <a:chExt cx="1594" cy="512"/>
          </a:xfrm>
        </p:grpSpPr>
        <p:sp>
          <p:nvSpPr>
            <p:cNvPr id="24627" name="Freeform 51"/>
            <p:cNvSpPr>
              <a:spLocks/>
            </p:cNvSpPr>
            <p:nvPr/>
          </p:nvSpPr>
          <p:spPr bwMode="auto">
            <a:xfrm>
              <a:off x="588" y="2763"/>
              <a:ext cx="1262" cy="178"/>
            </a:xfrm>
            <a:custGeom>
              <a:avLst/>
              <a:gdLst/>
              <a:ahLst/>
              <a:cxnLst>
                <a:cxn ang="0">
                  <a:pos x="18" y="5"/>
                </a:cxn>
                <a:cxn ang="0">
                  <a:pos x="46" y="1"/>
                </a:cxn>
                <a:cxn ang="0">
                  <a:pos x="73" y="0"/>
                </a:cxn>
                <a:cxn ang="0">
                  <a:pos x="101" y="2"/>
                </a:cxn>
                <a:cxn ang="0">
                  <a:pos x="115" y="5"/>
                </a:cxn>
                <a:cxn ang="0">
                  <a:pos x="149" y="11"/>
                </a:cxn>
                <a:cxn ang="0">
                  <a:pos x="184" y="16"/>
                </a:cxn>
                <a:cxn ang="0">
                  <a:pos x="202" y="19"/>
                </a:cxn>
                <a:cxn ang="0">
                  <a:pos x="212" y="21"/>
                </a:cxn>
                <a:cxn ang="0">
                  <a:pos x="224" y="28"/>
                </a:cxn>
                <a:cxn ang="0">
                  <a:pos x="234" y="32"/>
                </a:cxn>
                <a:cxn ang="0">
                  <a:pos x="244" y="34"/>
                </a:cxn>
                <a:cxn ang="0">
                  <a:pos x="260" y="35"/>
                </a:cxn>
                <a:cxn ang="0">
                  <a:pos x="295" y="35"/>
                </a:cxn>
                <a:cxn ang="0">
                  <a:pos x="311" y="35"/>
                </a:cxn>
                <a:cxn ang="0">
                  <a:pos x="317" y="35"/>
                </a:cxn>
                <a:cxn ang="0">
                  <a:pos x="341" y="44"/>
                </a:cxn>
                <a:cxn ang="0">
                  <a:pos x="365" y="51"/>
                </a:cxn>
                <a:cxn ang="0">
                  <a:pos x="391" y="55"/>
                </a:cxn>
                <a:cxn ang="0">
                  <a:pos x="416" y="57"/>
                </a:cxn>
                <a:cxn ang="0">
                  <a:pos x="440" y="57"/>
                </a:cxn>
                <a:cxn ang="0">
                  <a:pos x="466" y="56"/>
                </a:cxn>
                <a:cxn ang="0">
                  <a:pos x="519" y="51"/>
                </a:cxn>
                <a:cxn ang="0">
                  <a:pos x="527" y="52"/>
                </a:cxn>
                <a:cxn ang="0">
                  <a:pos x="545" y="57"/>
                </a:cxn>
                <a:cxn ang="0">
                  <a:pos x="553" y="59"/>
                </a:cxn>
                <a:cxn ang="0">
                  <a:pos x="581" y="60"/>
                </a:cxn>
                <a:cxn ang="0">
                  <a:pos x="609" y="60"/>
                </a:cxn>
                <a:cxn ang="0">
                  <a:pos x="650" y="58"/>
                </a:cxn>
                <a:cxn ang="0">
                  <a:pos x="672" y="60"/>
                </a:cxn>
                <a:cxn ang="0">
                  <a:pos x="688" y="63"/>
                </a:cxn>
                <a:cxn ang="0">
                  <a:pos x="704" y="64"/>
                </a:cxn>
                <a:cxn ang="0">
                  <a:pos x="728" y="65"/>
                </a:cxn>
                <a:cxn ang="0">
                  <a:pos x="763" y="64"/>
                </a:cxn>
                <a:cxn ang="0">
                  <a:pos x="795" y="62"/>
                </a:cxn>
                <a:cxn ang="0">
                  <a:pos x="805" y="66"/>
                </a:cxn>
                <a:cxn ang="0">
                  <a:pos x="811" y="68"/>
                </a:cxn>
                <a:cxn ang="0">
                  <a:pos x="815" y="68"/>
                </a:cxn>
                <a:cxn ang="0">
                  <a:pos x="817" y="67"/>
                </a:cxn>
                <a:cxn ang="0">
                  <a:pos x="833" y="66"/>
                </a:cxn>
                <a:cxn ang="0">
                  <a:pos x="849" y="66"/>
                </a:cxn>
                <a:cxn ang="0">
                  <a:pos x="880" y="68"/>
                </a:cxn>
                <a:cxn ang="0">
                  <a:pos x="924" y="72"/>
                </a:cxn>
                <a:cxn ang="0">
                  <a:pos x="952" y="73"/>
                </a:cxn>
                <a:cxn ang="0">
                  <a:pos x="977" y="81"/>
                </a:cxn>
                <a:cxn ang="0">
                  <a:pos x="989" y="88"/>
                </a:cxn>
                <a:cxn ang="0">
                  <a:pos x="1001" y="94"/>
                </a:cxn>
                <a:cxn ang="0">
                  <a:pos x="1015" y="98"/>
                </a:cxn>
                <a:cxn ang="0">
                  <a:pos x="1023" y="100"/>
                </a:cxn>
                <a:cxn ang="0">
                  <a:pos x="1033" y="102"/>
                </a:cxn>
                <a:cxn ang="0">
                  <a:pos x="1041" y="103"/>
                </a:cxn>
                <a:cxn ang="0">
                  <a:pos x="1047" y="105"/>
                </a:cxn>
                <a:cxn ang="0">
                  <a:pos x="1053" y="108"/>
                </a:cxn>
                <a:cxn ang="0">
                  <a:pos x="1077" y="122"/>
                </a:cxn>
                <a:cxn ang="0">
                  <a:pos x="1116" y="146"/>
                </a:cxn>
                <a:cxn ang="0">
                  <a:pos x="1136" y="157"/>
                </a:cxn>
                <a:cxn ang="0">
                  <a:pos x="1148" y="162"/>
                </a:cxn>
                <a:cxn ang="0">
                  <a:pos x="1162" y="166"/>
                </a:cxn>
                <a:cxn ang="0">
                  <a:pos x="1176" y="168"/>
                </a:cxn>
                <a:cxn ang="0">
                  <a:pos x="1205" y="171"/>
                </a:cxn>
                <a:cxn ang="0">
                  <a:pos x="1245" y="171"/>
                </a:cxn>
                <a:cxn ang="0">
                  <a:pos x="1255" y="175"/>
                </a:cxn>
                <a:cxn ang="0">
                  <a:pos x="1261" y="177"/>
                </a:cxn>
              </a:cxnLst>
              <a:rect l="0" t="0" r="r" b="b"/>
              <a:pathLst>
                <a:path w="1262" h="178">
                  <a:moveTo>
                    <a:pt x="0" y="7"/>
                  </a:moveTo>
                  <a:lnTo>
                    <a:pt x="18" y="5"/>
                  </a:lnTo>
                  <a:lnTo>
                    <a:pt x="32" y="3"/>
                  </a:lnTo>
                  <a:lnTo>
                    <a:pt x="46" y="1"/>
                  </a:lnTo>
                  <a:lnTo>
                    <a:pt x="61" y="0"/>
                  </a:lnTo>
                  <a:lnTo>
                    <a:pt x="73" y="0"/>
                  </a:lnTo>
                  <a:lnTo>
                    <a:pt x="87" y="1"/>
                  </a:lnTo>
                  <a:lnTo>
                    <a:pt x="101" y="2"/>
                  </a:lnTo>
                  <a:lnTo>
                    <a:pt x="107" y="4"/>
                  </a:lnTo>
                  <a:lnTo>
                    <a:pt x="115" y="5"/>
                  </a:lnTo>
                  <a:lnTo>
                    <a:pt x="131" y="8"/>
                  </a:lnTo>
                  <a:lnTo>
                    <a:pt x="149" y="11"/>
                  </a:lnTo>
                  <a:lnTo>
                    <a:pt x="165" y="13"/>
                  </a:lnTo>
                  <a:lnTo>
                    <a:pt x="184" y="16"/>
                  </a:lnTo>
                  <a:lnTo>
                    <a:pt x="192" y="18"/>
                  </a:lnTo>
                  <a:lnTo>
                    <a:pt x="202" y="19"/>
                  </a:lnTo>
                  <a:lnTo>
                    <a:pt x="208" y="20"/>
                  </a:lnTo>
                  <a:lnTo>
                    <a:pt x="212" y="21"/>
                  </a:lnTo>
                  <a:lnTo>
                    <a:pt x="220" y="25"/>
                  </a:lnTo>
                  <a:lnTo>
                    <a:pt x="224" y="28"/>
                  </a:lnTo>
                  <a:lnTo>
                    <a:pt x="230" y="30"/>
                  </a:lnTo>
                  <a:lnTo>
                    <a:pt x="234" y="32"/>
                  </a:lnTo>
                  <a:lnTo>
                    <a:pt x="238" y="33"/>
                  </a:lnTo>
                  <a:lnTo>
                    <a:pt x="244" y="34"/>
                  </a:lnTo>
                  <a:lnTo>
                    <a:pt x="250" y="34"/>
                  </a:lnTo>
                  <a:lnTo>
                    <a:pt x="260" y="35"/>
                  </a:lnTo>
                  <a:lnTo>
                    <a:pt x="276" y="35"/>
                  </a:lnTo>
                  <a:lnTo>
                    <a:pt x="295" y="35"/>
                  </a:lnTo>
                  <a:lnTo>
                    <a:pt x="305" y="35"/>
                  </a:lnTo>
                  <a:lnTo>
                    <a:pt x="311" y="35"/>
                  </a:lnTo>
                  <a:lnTo>
                    <a:pt x="315" y="35"/>
                  </a:lnTo>
                  <a:lnTo>
                    <a:pt x="317" y="35"/>
                  </a:lnTo>
                  <a:lnTo>
                    <a:pt x="329" y="40"/>
                  </a:lnTo>
                  <a:lnTo>
                    <a:pt x="341" y="44"/>
                  </a:lnTo>
                  <a:lnTo>
                    <a:pt x="353" y="48"/>
                  </a:lnTo>
                  <a:lnTo>
                    <a:pt x="365" y="51"/>
                  </a:lnTo>
                  <a:lnTo>
                    <a:pt x="377" y="53"/>
                  </a:lnTo>
                  <a:lnTo>
                    <a:pt x="391" y="55"/>
                  </a:lnTo>
                  <a:lnTo>
                    <a:pt x="404" y="56"/>
                  </a:lnTo>
                  <a:lnTo>
                    <a:pt x="416" y="57"/>
                  </a:lnTo>
                  <a:lnTo>
                    <a:pt x="428" y="57"/>
                  </a:lnTo>
                  <a:lnTo>
                    <a:pt x="440" y="57"/>
                  </a:lnTo>
                  <a:lnTo>
                    <a:pt x="454" y="56"/>
                  </a:lnTo>
                  <a:lnTo>
                    <a:pt x="466" y="56"/>
                  </a:lnTo>
                  <a:lnTo>
                    <a:pt x="492" y="54"/>
                  </a:lnTo>
                  <a:lnTo>
                    <a:pt x="519" y="51"/>
                  </a:lnTo>
                  <a:lnTo>
                    <a:pt x="523" y="52"/>
                  </a:lnTo>
                  <a:lnTo>
                    <a:pt x="527" y="52"/>
                  </a:lnTo>
                  <a:lnTo>
                    <a:pt x="537" y="55"/>
                  </a:lnTo>
                  <a:lnTo>
                    <a:pt x="545" y="57"/>
                  </a:lnTo>
                  <a:lnTo>
                    <a:pt x="549" y="58"/>
                  </a:lnTo>
                  <a:lnTo>
                    <a:pt x="553" y="59"/>
                  </a:lnTo>
                  <a:lnTo>
                    <a:pt x="567" y="60"/>
                  </a:lnTo>
                  <a:lnTo>
                    <a:pt x="581" y="60"/>
                  </a:lnTo>
                  <a:lnTo>
                    <a:pt x="595" y="60"/>
                  </a:lnTo>
                  <a:lnTo>
                    <a:pt x="609" y="60"/>
                  </a:lnTo>
                  <a:lnTo>
                    <a:pt x="636" y="59"/>
                  </a:lnTo>
                  <a:lnTo>
                    <a:pt x="650" y="58"/>
                  </a:lnTo>
                  <a:lnTo>
                    <a:pt x="664" y="58"/>
                  </a:lnTo>
                  <a:lnTo>
                    <a:pt x="672" y="60"/>
                  </a:lnTo>
                  <a:lnTo>
                    <a:pt x="680" y="62"/>
                  </a:lnTo>
                  <a:lnTo>
                    <a:pt x="688" y="63"/>
                  </a:lnTo>
                  <a:lnTo>
                    <a:pt x="696" y="64"/>
                  </a:lnTo>
                  <a:lnTo>
                    <a:pt x="704" y="64"/>
                  </a:lnTo>
                  <a:lnTo>
                    <a:pt x="712" y="65"/>
                  </a:lnTo>
                  <a:lnTo>
                    <a:pt x="728" y="65"/>
                  </a:lnTo>
                  <a:lnTo>
                    <a:pt x="747" y="64"/>
                  </a:lnTo>
                  <a:lnTo>
                    <a:pt x="763" y="64"/>
                  </a:lnTo>
                  <a:lnTo>
                    <a:pt x="779" y="63"/>
                  </a:lnTo>
                  <a:lnTo>
                    <a:pt x="795" y="62"/>
                  </a:lnTo>
                  <a:lnTo>
                    <a:pt x="801" y="64"/>
                  </a:lnTo>
                  <a:lnTo>
                    <a:pt x="805" y="66"/>
                  </a:lnTo>
                  <a:lnTo>
                    <a:pt x="809" y="67"/>
                  </a:lnTo>
                  <a:lnTo>
                    <a:pt x="811" y="68"/>
                  </a:lnTo>
                  <a:lnTo>
                    <a:pt x="813" y="68"/>
                  </a:lnTo>
                  <a:lnTo>
                    <a:pt x="815" y="68"/>
                  </a:lnTo>
                  <a:lnTo>
                    <a:pt x="815" y="68"/>
                  </a:lnTo>
                  <a:lnTo>
                    <a:pt x="817" y="67"/>
                  </a:lnTo>
                  <a:lnTo>
                    <a:pt x="823" y="66"/>
                  </a:lnTo>
                  <a:lnTo>
                    <a:pt x="833" y="66"/>
                  </a:lnTo>
                  <a:lnTo>
                    <a:pt x="839" y="66"/>
                  </a:lnTo>
                  <a:lnTo>
                    <a:pt x="849" y="66"/>
                  </a:lnTo>
                  <a:lnTo>
                    <a:pt x="864" y="67"/>
                  </a:lnTo>
                  <a:lnTo>
                    <a:pt x="880" y="68"/>
                  </a:lnTo>
                  <a:lnTo>
                    <a:pt x="908" y="71"/>
                  </a:lnTo>
                  <a:lnTo>
                    <a:pt x="924" y="72"/>
                  </a:lnTo>
                  <a:lnTo>
                    <a:pt x="938" y="73"/>
                  </a:lnTo>
                  <a:lnTo>
                    <a:pt x="952" y="73"/>
                  </a:lnTo>
                  <a:lnTo>
                    <a:pt x="966" y="73"/>
                  </a:lnTo>
                  <a:lnTo>
                    <a:pt x="977" y="81"/>
                  </a:lnTo>
                  <a:lnTo>
                    <a:pt x="983" y="85"/>
                  </a:lnTo>
                  <a:lnTo>
                    <a:pt x="989" y="88"/>
                  </a:lnTo>
                  <a:lnTo>
                    <a:pt x="995" y="91"/>
                  </a:lnTo>
                  <a:lnTo>
                    <a:pt x="1001" y="94"/>
                  </a:lnTo>
                  <a:lnTo>
                    <a:pt x="1009" y="96"/>
                  </a:lnTo>
                  <a:lnTo>
                    <a:pt x="1015" y="98"/>
                  </a:lnTo>
                  <a:lnTo>
                    <a:pt x="1019" y="99"/>
                  </a:lnTo>
                  <a:lnTo>
                    <a:pt x="1023" y="100"/>
                  </a:lnTo>
                  <a:lnTo>
                    <a:pt x="1029" y="101"/>
                  </a:lnTo>
                  <a:lnTo>
                    <a:pt x="1033" y="102"/>
                  </a:lnTo>
                  <a:lnTo>
                    <a:pt x="1037" y="102"/>
                  </a:lnTo>
                  <a:lnTo>
                    <a:pt x="1041" y="103"/>
                  </a:lnTo>
                  <a:lnTo>
                    <a:pt x="1045" y="104"/>
                  </a:lnTo>
                  <a:lnTo>
                    <a:pt x="1047" y="105"/>
                  </a:lnTo>
                  <a:lnTo>
                    <a:pt x="1051" y="106"/>
                  </a:lnTo>
                  <a:lnTo>
                    <a:pt x="1053" y="108"/>
                  </a:lnTo>
                  <a:lnTo>
                    <a:pt x="1057" y="110"/>
                  </a:lnTo>
                  <a:lnTo>
                    <a:pt x="1077" y="122"/>
                  </a:lnTo>
                  <a:lnTo>
                    <a:pt x="1096" y="134"/>
                  </a:lnTo>
                  <a:lnTo>
                    <a:pt x="1116" y="146"/>
                  </a:lnTo>
                  <a:lnTo>
                    <a:pt x="1126" y="152"/>
                  </a:lnTo>
                  <a:lnTo>
                    <a:pt x="1136" y="157"/>
                  </a:lnTo>
                  <a:lnTo>
                    <a:pt x="1142" y="160"/>
                  </a:lnTo>
                  <a:lnTo>
                    <a:pt x="1148" y="162"/>
                  </a:lnTo>
                  <a:lnTo>
                    <a:pt x="1154" y="164"/>
                  </a:lnTo>
                  <a:lnTo>
                    <a:pt x="1162" y="166"/>
                  </a:lnTo>
                  <a:lnTo>
                    <a:pt x="1168" y="168"/>
                  </a:lnTo>
                  <a:lnTo>
                    <a:pt x="1176" y="168"/>
                  </a:lnTo>
                  <a:lnTo>
                    <a:pt x="1190" y="170"/>
                  </a:lnTo>
                  <a:lnTo>
                    <a:pt x="1205" y="171"/>
                  </a:lnTo>
                  <a:lnTo>
                    <a:pt x="1219" y="171"/>
                  </a:lnTo>
                  <a:lnTo>
                    <a:pt x="1245" y="171"/>
                  </a:lnTo>
                  <a:lnTo>
                    <a:pt x="1251" y="173"/>
                  </a:lnTo>
                  <a:lnTo>
                    <a:pt x="1255" y="175"/>
                  </a:lnTo>
                  <a:lnTo>
                    <a:pt x="1259" y="177"/>
                  </a:lnTo>
                  <a:lnTo>
                    <a:pt x="1261" y="177"/>
                  </a:lnTo>
                  <a:lnTo>
                    <a:pt x="1261" y="177"/>
                  </a:lnTo>
                </a:path>
              </a:pathLst>
            </a:custGeom>
            <a:noFill/>
            <a:ln w="76200" cap="rnd" cmpd="sng">
              <a:solidFill>
                <a:srgbClr val="996633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4628" name="Freeform 52"/>
            <p:cNvSpPr>
              <a:spLocks/>
            </p:cNvSpPr>
            <p:nvPr/>
          </p:nvSpPr>
          <p:spPr bwMode="auto">
            <a:xfrm>
              <a:off x="256" y="2676"/>
              <a:ext cx="382" cy="179"/>
            </a:xfrm>
            <a:custGeom>
              <a:avLst/>
              <a:gdLst/>
              <a:ahLst/>
              <a:cxnLst>
                <a:cxn ang="0">
                  <a:pos x="357" y="43"/>
                </a:cxn>
                <a:cxn ang="0">
                  <a:pos x="350" y="19"/>
                </a:cxn>
                <a:cxn ang="0">
                  <a:pos x="345" y="11"/>
                </a:cxn>
                <a:cxn ang="0">
                  <a:pos x="330" y="6"/>
                </a:cxn>
                <a:cxn ang="0">
                  <a:pos x="299" y="2"/>
                </a:cxn>
                <a:cxn ang="0">
                  <a:pos x="277" y="0"/>
                </a:cxn>
                <a:cxn ang="0">
                  <a:pos x="220" y="0"/>
                </a:cxn>
                <a:cxn ang="0">
                  <a:pos x="142" y="5"/>
                </a:cxn>
                <a:cxn ang="0">
                  <a:pos x="63" y="15"/>
                </a:cxn>
                <a:cxn ang="0">
                  <a:pos x="41" y="20"/>
                </a:cxn>
                <a:cxn ang="0">
                  <a:pos x="24" y="24"/>
                </a:cxn>
                <a:cxn ang="0">
                  <a:pos x="15" y="30"/>
                </a:cxn>
                <a:cxn ang="0">
                  <a:pos x="7" y="43"/>
                </a:cxn>
                <a:cxn ang="0">
                  <a:pos x="2" y="52"/>
                </a:cxn>
                <a:cxn ang="0">
                  <a:pos x="1" y="55"/>
                </a:cxn>
                <a:cxn ang="0">
                  <a:pos x="0" y="64"/>
                </a:cxn>
                <a:cxn ang="0">
                  <a:pos x="1" y="82"/>
                </a:cxn>
                <a:cxn ang="0">
                  <a:pos x="5" y="107"/>
                </a:cxn>
                <a:cxn ang="0">
                  <a:pos x="11" y="125"/>
                </a:cxn>
                <a:cxn ang="0">
                  <a:pos x="19" y="138"/>
                </a:cxn>
                <a:cxn ang="0">
                  <a:pos x="31" y="148"/>
                </a:cxn>
                <a:cxn ang="0">
                  <a:pos x="39" y="153"/>
                </a:cxn>
                <a:cxn ang="0">
                  <a:pos x="45" y="155"/>
                </a:cxn>
                <a:cxn ang="0">
                  <a:pos x="56" y="155"/>
                </a:cxn>
                <a:cxn ang="0">
                  <a:pos x="66" y="157"/>
                </a:cxn>
                <a:cxn ang="0">
                  <a:pos x="110" y="167"/>
                </a:cxn>
                <a:cxn ang="0">
                  <a:pos x="155" y="172"/>
                </a:cxn>
                <a:cxn ang="0">
                  <a:pos x="192" y="175"/>
                </a:cxn>
                <a:cxn ang="0">
                  <a:pos x="206" y="178"/>
                </a:cxn>
                <a:cxn ang="0">
                  <a:pos x="234" y="176"/>
                </a:cxn>
                <a:cxn ang="0">
                  <a:pos x="295" y="168"/>
                </a:cxn>
                <a:cxn ang="0">
                  <a:pos x="329" y="160"/>
                </a:cxn>
                <a:cxn ang="0">
                  <a:pos x="348" y="153"/>
                </a:cxn>
                <a:cxn ang="0">
                  <a:pos x="356" y="147"/>
                </a:cxn>
                <a:cxn ang="0">
                  <a:pos x="366" y="136"/>
                </a:cxn>
                <a:cxn ang="0">
                  <a:pos x="371" y="131"/>
                </a:cxn>
                <a:cxn ang="0">
                  <a:pos x="373" y="127"/>
                </a:cxn>
                <a:cxn ang="0">
                  <a:pos x="380" y="107"/>
                </a:cxn>
                <a:cxn ang="0">
                  <a:pos x="379" y="96"/>
                </a:cxn>
                <a:cxn ang="0">
                  <a:pos x="377" y="84"/>
                </a:cxn>
                <a:cxn ang="0">
                  <a:pos x="374" y="76"/>
                </a:cxn>
                <a:cxn ang="0">
                  <a:pos x="373" y="75"/>
                </a:cxn>
                <a:cxn ang="0">
                  <a:pos x="371" y="79"/>
                </a:cxn>
              </a:cxnLst>
              <a:rect l="0" t="0" r="r" b="b"/>
              <a:pathLst>
                <a:path w="382" h="179">
                  <a:moveTo>
                    <a:pt x="369" y="87"/>
                  </a:moveTo>
                  <a:lnTo>
                    <a:pt x="361" y="58"/>
                  </a:lnTo>
                  <a:lnTo>
                    <a:pt x="357" y="43"/>
                  </a:lnTo>
                  <a:lnTo>
                    <a:pt x="353" y="29"/>
                  </a:lnTo>
                  <a:lnTo>
                    <a:pt x="352" y="24"/>
                  </a:lnTo>
                  <a:lnTo>
                    <a:pt x="350" y="19"/>
                  </a:lnTo>
                  <a:lnTo>
                    <a:pt x="348" y="15"/>
                  </a:lnTo>
                  <a:lnTo>
                    <a:pt x="347" y="13"/>
                  </a:lnTo>
                  <a:lnTo>
                    <a:pt x="345" y="11"/>
                  </a:lnTo>
                  <a:lnTo>
                    <a:pt x="342" y="10"/>
                  </a:lnTo>
                  <a:lnTo>
                    <a:pt x="339" y="8"/>
                  </a:lnTo>
                  <a:lnTo>
                    <a:pt x="330" y="6"/>
                  </a:lnTo>
                  <a:lnTo>
                    <a:pt x="320" y="4"/>
                  </a:lnTo>
                  <a:lnTo>
                    <a:pt x="310" y="3"/>
                  </a:lnTo>
                  <a:lnTo>
                    <a:pt x="299" y="2"/>
                  </a:lnTo>
                  <a:lnTo>
                    <a:pt x="289" y="1"/>
                  </a:lnTo>
                  <a:lnTo>
                    <a:pt x="281" y="0"/>
                  </a:lnTo>
                  <a:lnTo>
                    <a:pt x="277" y="0"/>
                  </a:lnTo>
                  <a:lnTo>
                    <a:pt x="274" y="0"/>
                  </a:lnTo>
                  <a:lnTo>
                    <a:pt x="247" y="0"/>
                  </a:lnTo>
                  <a:lnTo>
                    <a:pt x="220" y="0"/>
                  </a:lnTo>
                  <a:lnTo>
                    <a:pt x="195" y="1"/>
                  </a:lnTo>
                  <a:lnTo>
                    <a:pt x="168" y="3"/>
                  </a:lnTo>
                  <a:lnTo>
                    <a:pt x="142" y="5"/>
                  </a:lnTo>
                  <a:lnTo>
                    <a:pt x="116" y="8"/>
                  </a:lnTo>
                  <a:lnTo>
                    <a:pt x="90" y="11"/>
                  </a:lnTo>
                  <a:lnTo>
                    <a:pt x="63" y="15"/>
                  </a:lnTo>
                  <a:lnTo>
                    <a:pt x="58" y="16"/>
                  </a:lnTo>
                  <a:lnTo>
                    <a:pt x="52" y="18"/>
                  </a:lnTo>
                  <a:lnTo>
                    <a:pt x="41" y="20"/>
                  </a:lnTo>
                  <a:lnTo>
                    <a:pt x="34" y="21"/>
                  </a:lnTo>
                  <a:lnTo>
                    <a:pt x="29" y="22"/>
                  </a:lnTo>
                  <a:lnTo>
                    <a:pt x="24" y="24"/>
                  </a:lnTo>
                  <a:lnTo>
                    <a:pt x="19" y="27"/>
                  </a:lnTo>
                  <a:lnTo>
                    <a:pt x="17" y="28"/>
                  </a:lnTo>
                  <a:lnTo>
                    <a:pt x="15" y="30"/>
                  </a:lnTo>
                  <a:lnTo>
                    <a:pt x="12" y="34"/>
                  </a:lnTo>
                  <a:lnTo>
                    <a:pt x="9" y="38"/>
                  </a:lnTo>
                  <a:lnTo>
                    <a:pt x="7" y="43"/>
                  </a:lnTo>
                  <a:lnTo>
                    <a:pt x="4" y="48"/>
                  </a:lnTo>
                  <a:lnTo>
                    <a:pt x="4" y="50"/>
                  </a:lnTo>
                  <a:lnTo>
                    <a:pt x="2" y="52"/>
                  </a:lnTo>
                  <a:lnTo>
                    <a:pt x="2" y="53"/>
                  </a:lnTo>
                  <a:lnTo>
                    <a:pt x="2" y="54"/>
                  </a:lnTo>
                  <a:lnTo>
                    <a:pt x="1" y="55"/>
                  </a:lnTo>
                  <a:lnTo>
                    <a:pt x="1" y="55"/>
                  </a:lnTo>
                  <a:lnTo>
                    <a:pt x="0" y="59"/>
                  </a:lnTo>
                  <a:lnTo>
                    <a:pt x="0" y="64"/>
                  </a:lnTo>
                  <a:lnTo>
                    <a:pt x="0" y="70"/>
                  </a:lnTo>
                  <a:lnTo>
                    <a:pt x="0" y="75"/>
                  </a:lnTo>
                  <a:lnTo>
                    <a:pt x="1" y="82"/>
                  </a:lnTo>
                  <a:lnTo>
                    <a:pt x="2" y="88"/>
                  </a:lnTo>
                  <a:lnTo>
                    <a:pt x="4" y="101"/>
                  </a:lnTo>
                  <a:lnTo>
                    <a:pt x="5" y="107"/>
                  </a:lnTo>
                  <a:lnTo>
                    <a:pt x="7" y="114"/>
                  </a:lnTo>
                  <a:lnTo>
                    <a:pt x="9" y="119"/>
                  </a:lnTo>
                  <a:lnTo>
                    <a:pt x="11" y="125"/>
                  </a:lnTo>
                  <a:lnTo>
                    <a:pt x="13" y="130"/>
                  </a:lnTo>
                  <a:lnTo>
                    <a:pt x="16" y="134"/>
                  </a:lnTo>
                  <a:lnTo>
                    <a:pt x="19" y="138"/>
                  </a:lnTo>
                  <a:lnTo>
                    <a:pt x="22" y="141"/>
                  </a:lnTo>
                  <a:lnTo>
                    <a:pt x="26" y="145"/>
                  </a:lnTo>
                  <a:lnTo>
                    <a:pt x="31" y="148"/>
                  </a:lnTo>
                  <a:lnTo>
                    <a:pt x="34" y="150"/>
                  </a:lnTo>
                  <a:lnTo>
                    <a:pt x="37" y="152"/>
                  </a:lnTo>
                  <a:lnTo>
                    <a:pt x="39" y="153"/>
                  </a:lnTo>
                  <a:lnTo>
                    <a:pt x="42" y="154"/>
                  </a:lnTo>
                  <a:lnTo>
                    <a:pt x="44" y="154"/>
                  </a:lnTo>
                  <a:lnTo>
                    <a:pt x="45" y="155"/>
                  </a:lnTo>
                  <a:lnTo>
                    <a:pt x="49" y="155"/>
                  </a:lnTo>
                  <a:lnTo>
                    <a:pt x="53" y="155"/>
                  </a:lnTo>
                  <a:lnTo>
                    <a:pt x="56" y="155"/>
                  </a:lnTo>
                  <a:lnTo>
                    <a:pt x="59" y="155"/>
                  </a:lnTo>
                  <a:lnTo>
                    <a:pt x="62" y="156"/>
                  </a:lnTo>
                  <a:lnTo>
                    <a:pt x="66" y="157"/>
                  </a:lnTo>
                  <a:lnTo>
                    <a:pt x="81" y="161"/>
                  </a:lnTo>
                  <a:lnTo>
                    <a:pt x="95" y="164"/>
                  </a:lnTo>
                  <a:lnTo>
                    <a:pt x="110" y="167"/>
                  </a:lnTo>
                  <a:lnTo>
                    <a:pt x="125" y="169"/>
                  </a:lnTo>
                  <a:lnTo>
                    <a:pt x="140" y="170"/>
                  </a:lnTo>
                  <a:lnTo>
                    <a:pt x="155" y="172"/>
                  </a:lnTo>
                  <a:lnTo>
                    <a:pt x="185" y="174"/>
                  </a:lnTo>
                  <a:lnTo>
                    <a:pt x="188" y="174"/>
                  </a:lnTo>
                  <a:lnTo>
                    <a:pt x="192" y="175"/>
                  </a:lnTo>
                  <a:lnTo>
                    <a:pt x="199" y="177"/>
                  </a:lnTo>
                  <a:lnTo>
                    <a:pt x="203" y="177"/>
                  </a:lnTo>
                  <a:lnTo>
                    <a:pt x="206" y="178"/>
                  </a:lnTo>
                  <a:lnTo>
                    <a:pt x="209" y="178"/>
                  </a:lnTo>
                  <a:lnTo>
                    <a:pt x="213" y="178"/>
                  </a:lnTo>
                  <a:lnTo>
                    <a:pt x="234" y="176"/>
                  </a:lnTo>
                  <a:lnTo>
                    <a:pt x="254" y="173"/>
                  </a:lnTo>
                  <a:lnTo>
                    <a:pt x="275" y="171"/>
                  </a:lnTo>
                  <a:lnTo>
                    <a:pt x="295" y="168"/>
                  </a:lnTo>
                  <a:lnTo>
                    <a:pt x="308" y="165"/>
                  </a:lnTo>
                  <a:lnTo>
                    <a:pt x="322" y="162"/>
                  </a:lnTo>
                  <a:lnTo>
                    <a:pt x="329" y="160"/>
                  </a:lnTo>
                  <a:lnTo>
                    <a:pt x="336" y="158"/>
                  </a:lnTo>
                  <a:lnTo>
                    <a:pt x="342" y="156"/>
                  </a:lnTo>
                  <a:lnTo>
                    <a:pt x="348" y="153"/>
                  </a:lnTo>
                  <a:lnTo>
                    <a:pt x="350" y="152"/>
                  </a:lnTo>
                  <a:lnTo>
                    <a:pt x="352" y="151"/>
                  </a:lnTo>
                  <a:lnTo>
                    <a:pt x="356" y="147"/>
                  </a:lnTo>
                  <a:lnTo>
                    <a:pt x="360" y="144"/>
                  </a:lnTo>
                  <a:lnTo>
                    <a:pt x="363" y="140"/>
                  </a:lnTo>
                  <a:lnTo>
                    <a:pt x="366" y="136"/>
                  </a:lnTo>
                  <a:lnTo>
                    <a:pt x="369" y="133"/>
                  </a:lnTo>
                  <a:lnTo>
                    <a:pt x="370" y="132"/>
                  </a:lnTo>
                  <a:lnTo>
                    <a:pt x="371" y="131"/>
                  </a:lnTo>
                  <a:lnTo>
                    <a:pt x="371" y="130"/>
                  </a:lnTo>
                  <a:lnTo>
                    <a:pt x="371" y="130"/>
                  </a:lnTo>
                  <a:lnTo>
                    <a:pt x="373" y="127"/>
                  </a:lnTo>
                  <a:lnTo>
                    <a:pt x="374" y="123"/>
                  </a:lnTo>
                  <a:lnTo>
                    <a:pt x="377" y="115"/>
                  </a:lnTo>
                  <a:lnTo>
                    <a:pt x="380" y="107"/>
                  </a:lnTo>
                  <a:lnTo>
                    <a:pt x="381" y="103"/>
                  </a:lnTo>
                  <a:lnTo>
                    <a:pt x="380" y="100"/>
                  </a:lnTo>
                  <a:lnTo>
                    <a:pt x="379" y="96"/>
                  </a:lnTo>
                  <a:lnTo>
                    <a:pt x="379" y="94"/>
                  </a:lnTo>
                  <a:lnTo>
                    <a:pt x="377" y="88"/>
                  </a:lnTo>
                  <a:lnTo>
                    <a:pt x="377" y="84"/>
                  </a:lnTo>
                  <a:lnTo>
                    <a:pt x="376" y="80"/>
                  </a:lnTo>
                  <a:lnTo>
                    <a:pt x="375" y="78"/>
                  </a:lnTo>
                  <a:lnTo>
                    <a:pt x="374" y="76"/>
                  </a:lnTo>
                  <a:lnTo>
                    <a:pt x="374" y="75"/>
                  </a:lnTo>
                  <a:lnTo>
                    <a:pt x="373" y="75"/>
                  </a:lnTo>
                  <a:lnTo>
                    <a:pt x="373" y="75"/>
                  </a:lnTo>
                  <a:lnTo>
                    <a:pt x="372" y="76"/>
                  </a:lnTo>
                  <a:lnTo>
                    <a:pt x="371" y="77"/>
                  </a:lnTo>
                  <a:lnTo>
                    <a:pt x="371" y="79"/>
                  </a:lnTo>
                  <a:lnTo>
                    <a:pt x="370" y="83"/>
                  </a:lnTo>
                  <a:lnTo>
                    <a:pt x="369" y="87"/>
                  </a:lnTo>
                </a:path>
              </a:pathLst>
            </a:custGeom>
            <a:solidFill>
              <a:srgbClr val="996633"/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4629" name="Freeform 53"/>
            <p:cNvSpPr>
              <a:spLocks/>
            </p:cNvSpPr>
            <p:nvPr/>
          </p:nvSpPr>
          <p:spPr bwMode="auto">
            <a:xfrm>
              <a:off x="323" y="2884"/>
              <a:ext cx="23" cy="72"/>
            </a:xfrm>
            <a:custGeom>
              <a:avLst/>
              <a:gdLst/>
              <a:ahLst/>
              <a:cxnLst>
                <a:cxn ang="0">
                  <a:pos x="12" y="4"/>
                </a:cxn>
                <a:cxn ang="0">
                  <a:pos x="10" y="7"/>
                </a:cxn>
                <a:cxn ang="0">
                  <a:pos x="8" y="11"/>
                </a:cxn>
                <a:cxn ang="0">
                  <a:pos x="5" y="15"/>
                </a:cxn>
                <a:cxn ang="0">
                  <a:pos x="4" y="17"/>
                </a:cxn>
                <a:cxn ang="0">
                  <a:pos x="3" y="19"/>
                </a:cxn>
                <a:cxn ang="0">
                  <a:pos x="2" y="24"/>
                </a:cxn>
                <a:cxn ang="0">
                  <a:pos x="1" y="31"/>
                </a:cxn>
                <a:cxn ang="0">
                  <a:pos x="1" y="37"/>
                </a:cxn>
                <a:cxn ang="0">
                  <a:pos x="0" y="43"/>
                </a:cxn>
                <a:cxn ang="0">
                  <a:pos x="0" y="49"/>
                </a:cxn>
                <a:cxn ang="0">
                  <a:pos x="0" y="54"/>
                </a:cxn>
                <a:cxn ang="0">
                  <a:pos x="0" y="56"/>
                </a:cxn>
                <a:cxn ang="0">
                  <a:pos x="0" y="57"/>
                </a:cxn>
                <a:cxn ang="0">
                  <a:pos x="0" y="58"/>
                </a:cxn>
                <a:cxn ang="0">
                  <a:pos x="1" y="59"/>
                </a:cxn>
                <a:cxn ang="0">
                  <a:pos x="1" y="61"/>
                </a:cxn>
                <a:cxn ang="0">
                  <a:pos x="3" y="64"/>
                </a:cxn>
                <a:cxn ang="0">
                  <a:pos x="4" y="67"/>
                </a:cxn>
                <a:cxn ang="0">
                  <a:pos x="5" y="68"/>
                </a:cxn>
                <a:cxn ang="0">
                  <a:pos x="6" y="70"/>
                </a:cxn>
                <a:cxn ang="0">
                  <a:pos x="7" y="71"/>
                </a:cxn>
                <a:cxn ang="0">
                  <a:pos x="10" y="71"/>
                </a:cxn>
                <a:cxn ang="0">
                  <a:pos x="13" y="70"/>
                </a:cxn>
                <a:cxn ang="0">
                  <a:pos x="15" y="69"/>
                </a:cxn>
                <a:cxn ang="0">
                  <a:pos x="17" y="66"/>
                </a:cxn>
                <a:cxn ang="0">
                  <a:pos x="18" y="64"/>
                </a:cxn>
                <a:cxn ang="0">
                  <a:pos x="19" y="60"/>
                </a:cxn>
                <a:cxn ang="0">
                  <a:pos x="20" y="57"/>
                </a:cxn>
                <a:cxn ang="0">
                  <a:pos x="20" y="53"/>
                </a:cxn>
                <a:cxn ang="0">
                  <a:pos x="21" y="49"/>
                </a:cxn>
                <a:cxn ang="0">
                  <a:pos x="20" y="46"/>
                </a:cxn>
                <a:cxn ang="0">
                  <a:pos x="20" y="40"/>
                </a:cxn>
                <a:cxn ang="0">
                  <a:pos x="19" y="36"/>
                </a:cxn>
                <a:cxn ang="0">
                  <a:pos x="19" y="33"/>
                </a:cxn>
                <a:cxn ang="0">
                  <a:pos x="18" y="31"/>
                </a:cxn>
                <a:cxn ang="0">
                  <a:pos x="18" y="30"/>
                </a:cxn>
                <a:cxn ang="0">
                  <a:pos x="18" y="30"/>
                </a:cxn>
                <a:cxn ang="0">
                  <a:pos x="18" y="29"/>
                </a:cxn>
                <a:cxn ang="0">
                  <a:pos x="19" y="27"/>
                </a:cxn>
                <a:cxn ang="0">
                  <a:pos x="20" y="23"/>
                </a:cxn>
                <a:cxn ang="0">
                  <a:pos x="20" y="18"/>
                </a:cxn>
                <a:cxn ang="0">
                  <a:pos x="21" y="13"/>
                </a:cxn>
                <a:cxn ang="0">
                  <a:pos x="22" y="8"/>
                </a:cxn>
                <a:cxn ang="0">
                  <a:pos x="22" y="4"/>
                </a:cxn>
                <a:cxn ang="0">
                  <a:pos x="22" y="2"/>
                </a:cxn>
                <a:cxn ang="0">
                  <a:pos x="22" y="1"/>
                </a:cxn>
                <a:cxn ang="0">
                  <a:pos x="22" y="1"/>
                </a:cxn>
                <a:cxn ang="0">
                  <a:pos x="21" y="0"/>
                </a:cxn>
                <a:cxn ang="0">
                  <a:pos x="20" y="1"/>
                </a:cxn>
                <a:cxn ang="0">
                  <a:pos x="18" y="1"/>
                </a:cxn>
                <a:cxn ang="0">
                  <a:pos x="16" y="2"/>
                </a:cxn>
                <a:cxn ang="0">
                  <a:pos x="14" y="3"/>
                </a:cxn>
              </a:cxnLst>
              <a:rect l="0" t="0" r="r" b="b"/>
              <a:pathLst>
                <a:path w="23" h="72">
                  <a:moveTo>
                    <a:pt x="13" y="3"/>
                  </a:moveTo>
                  <a:lnTo>
                    <a:pt x="12" y="4"/>
                  </a:lnTo>
                  <a:lnTo>
                    <a:pt x="12" y="5"/>
                  </a:lnTo>
                  <a:lnTo>
                    <a:pt x="10" y="7"/>
                  </a:lnTo>
                  <a:lnTo>
                    <a:pt x="9" y="9"/>
                  </a:lnTo>
                  <a:lnTo>
                    <a:pt x="8" y="11"/>
                  </a:lnTo>
                  <a:lnTo>
                    <a:pt x="6" y="13"/>
                  </a:lnTo>
                  <a:lnTo>
                    <a:pt x="5" y="15"/>
                  </a:lnTo>
                  <a:lnTo>
                    <a:pt x="4" y="16"/>
                  </a:lnTo>
                  <a:lnTo>
                    <a:pt x="4" y="17"/>
                  </a:lnTo>
                  <a:lnTo>
                    <a:pt x="3" y="18"/>
                  </a:lnTo>
                  <a:lnTo>
                    <a:pt x="3" y="19"/>
                  </a:lnTo>
                  <a:lnTo>
                    <a:pt x="2" y="22"/>
                  </a:lnTo>
                  <a:lnTo>
                    <a:pt x="2" y="24"/>
                  </a:lnTo>
                  <a:lnTo>
                    <a:pt x="2" y="27"/>
                  </a:lnTo>
                  <a:lnTo>
                    <a:pt x="1" y="31"/>
                  </a:lnTo>
                  <a:lnTo>
                    <a:pt x="1" y="34"/>
                  </a:lnTo>
                  <a:lnTo>
                    <a:pt x="1" y="37"/>
                  </a:lnTo>
                  <a:lnTo>
                    <a:pt x="1" y="40"/>
                  </a:lnTo>
                  <a:lnTo>
                    <a:pt x="0" y="43"/>
                  </a:lnTo>
                  <a:lnTo>
                    <a:pt x="0" y="46"/>
                  </a:lnTo>
                  <a:lnTo>
                    <a:pt x="0" y="49"/>
                  </a:lnTo>
                  <a:lnTo>
                    <a:pt x="0" y="52"/>
                  </a:lnTo>
                  <a:lnTo>
                    <a:pt x="0" y="54"/>
                  </a:lnTo>
                  <a:lnTo>
                    <a:pt x="0" y="55"/>
                  </a:lnTo>
                  <a:lnTo>
                    <a:pt x="0" y="56"/>
                  </a:lnTo>
                  <a:lnTo>
                    <a:pt x="0" y="57"/>
                  </a:lnTo>
                  <a:lnTo>
                    <a:pt x="0" y="57"/>
                  </a:lnTo>
                  <a:lnTo>
                    <a:pt x="0" y="58"/>
                  </a:lnTo>
                  <a:lnTo>
                    <a:pt x="0" y="58"/>
                  </a:lnTo>
                  <a:lnTo>
                    <a:pt x="0" y="58"/>
                  </a:lnTo>
                  <a:lnTo>
                    <a:pt x="1" y="59"/>
                  </a:lnTo>
                  <a:lnTo>
                    <a:pt x="1" y="60"/>
                  </a:lnTo>
                  <a:lnTo>
                    <a:pt x="1" y="61"/>
                  </a:lnTo>
                  <a:lnTo>
                    <a:pt x="2" y="62"/>
                  </a:lnTo>
                  <a:lnTo>
                    <a:pt x="3" y="64"/>
                  </a:lnTo>
                  <a:lnTo>
                    <a:pt x="3" y="66"/>
                  </a:lnTo>
                  <a:lnTo>
                    <a:pt x="4" y="67"/>
                  </a:lnTo>
                  <a:lnTo>
                    <a:pt x="4" y="68"/>
                  </a:lnTo>
                  <a:lnTo>
                    <a:pt x="5" y="68"/>
                  </a:lnTo>
                  <a:lnTo>
                    <a:pt x="5" y="69"/>
                  </a:lnTo>
                  <a:lnTo>
                    <a:pt x="6" y="70"/>
                  </a:lnTo>
                  <a:lnTo>
                    <a:pt x="6" y="70"/>
                  </a:lnTo>
                  <a:lnTo>
                    <a:pt x="7" y="71"/>
                  </a:lnTo>
                  <a:lnTo>
                    <a:pt x="8" y="71"/>
                  </a:lnTo>
                  <a:lnTo>
                    <a:pt x="10" y="71"/>
                  </a:lnTo>
                  <a:lnTo>
                    <a:pt x="11" y="71"/>
                  </a:lnTo>
                  <a:lnTo>
                    <a:pt x="13" y="70"/>
                  </a:lnTo>
                  <a:lnTo>
                    <a:pt x="14" y="70"/>
                  </a:lnTo>
                  <a:lnTo>
                    <a:pt x="15" y="69"/>
                  </a:lnTo>
                  <a:lnTo>
                    <a:pt x="16" y="68"/>
                  </a:lnTo>
                  <a:lnTo>
                    <a:pt x="17" y="66"/>
                  </a:lnTo>
                  <a:lnTo>
                    <a:pt x="18" y="65"/>
                  </a:lnTo>
                  <a:lnTo>
                    <a:pt x="18" y="64"/>
                  </a:lnTo>
                  <a:lnTo>
                    <a:pt x="19" y="62"/>
                  </a:lnTo>
                  <a:lnTo>
                    <a:pt x="19" y="60"/>
                  </a:lnTo>
                  <a:lnTo>
                    <a:pt x="20" y="59"/>
                  </a:lnTo>
                  <a:lnTo>
                    <a:pt x="20" y="57"/>
                  </a:lnTo>
                  <a:lnTo>
                    <a:pt x="20" y="55"/>
                  </a:lnTo>
                  <a:lnTo>
                    <a:pt x="20" y="53"/>
                  </a:lnTo>
                  <a:lnTo>
                    <a:pt x="21" y="51"/>
                  </a:lnTo>
                  <a:lnTo>
                    <a:pt x="21" y="49"/>
                  </a:lnTo>
                  <a:lnTo>
                    <a:pt x="20" y="47"/>
                  </a:lnTo>
                  <a:lnTo>
                    <a:pt x="20" y="46"/>
                  </a:lnTo>
                  <a:lnTo>
                    <a:pt x="20" y="44"/>
                  </a:lnTo>
                  <a:lnTo>
                    <a:pt x="20" y="40"/>
                  </a:lnTo>
                  <a:lnTo>
                    <a:pt x="20" y="37"/>
                  </a:lnTo>
                  <a:lnTo>
                    <a:pt x="19" y="36"/>
                  </a:lnTo>
                  <a:lnTo>
                    <a:pt x="19" y="34"/>
                  </a:lnTo>
                  <a:lnTo>
                    <a:pt x="19" y="33"/>
                  </a:lnTo>
                  <a:lnTo>
                    <a:pt x="19" y="32"/>
                  </a:lnTo>
                  <a:lnTo>
                    <a:pt x="18" y="31"/>
                  </a:lnTo>
                  <a:lnTo>
                    <a:pt x="18" y="31"/>
                  </a:lnTo>
                  <a:lnTo>
                    <a:pt x="18" y="30"/>
                  </a:lnTo>
                  <a:lnTo>
                    <a:pt x="18" y="30"/>
                  </a:lnTo>
                  <a:lnTo>
                    <a:pt x="18" y="30"/>
                  </a:lnTo>
                  <a:lnTo>
                    <a:pt x="18" y="30"/>
                  </a:lnTo>
                  <a:lnTo>
                    <a:pt x="18" y="29"/>
                  </a:lnTo>
                  <a:lnTo>
                    <a:pt x="19" y="29"/>
                  </a:lnTo>
                  <a:lnTo>
                    <a:pt x="19" y="27"/>
                  </a:lnTo>
                  <a:lnTo>
                    <a:pt x="19" y="25"/>
                  </a:lnTo>
                  <a:lnTo>
                    <a:pt x="20" y="23"/>
                  </a:lnTo>
                  <a:lnTo>
                    <a:pt x="20" y="21"/>
                  </a:lnTo>
                  <a:lnTo>
                    <a:pt x="20" y="18"/>
                  </a:lnTo>
                  <a:lnTo>
                    <a:pt x="21" y="16"/>
                  </a:lnTo>
                  <a:lnTo>
                    <a:pt x="21" y="13"/>
                  </a:lnTo>
                  <a:lnTo>
                    <a:pt x="21" y="11"/>
                  </a:lnTo>
                  <a:lnTo>
                    <a:pt x="22" y="8"/>
                  </a:lnTo>
                  <a:lnTo>
                    <a:pt x="22" y="6"/>
                  </a:lnTo>
                  <a:lnTo>
                    <a:pt x="22" y="4"/>
                  </a:lnTo>
                  <a:lnTo>
                    <a:pt x="22" y="3"/>
                  </a:lnTo>
                  <a:lnTo>
                    <a:pt x="22" y="2"/>
                  </a:lnTo>
                  <a:lnTo>
                    <a:pt x="22" y="2"/>
                  </a:lnTo>
                  <a:lnTo>
                    <a:pt x="22" y="1"/>
                  </a:lnTo>
                  <a:lnTo>
                    <a:pt x="22" y="1"/>
                  </a:lnTo>
                  <a:lnTo>
                    <a:pt x="22" y="1"/>
                  </a:lnTo>
                  <a:lnTo>
                    <a:pt x="21" y="1"/>
                  </a:lnTo>
                  <a:lnTo>
                    <a:pt x="21" y="0"/>
                  </a:lnTo>
                  <a:lnTo>
                    <a:pt x="21" y="1"/>
                  </a:lnTo>
                  <a:lnTo>
                    <a:pt x="20" y="1"/>
                  </a:lnTo>
                  <a:lnTo>
                    <a:pt x="19" y="1"/>
                  </a:lnTo>
                  <a:lnTo>
                    <a:pt x="18" y="1"/>
                  </a:lnTo>
                  <a:lnTo>
                    <a:pt x="17" y="2"/>
                  </a:lnTo>
                  <a:lnTo>
                    <a:pt x="16" y="2"/>
                  </a:lnTo>
                  <a:lnTo>
                    <a:pt x="14" y="3"/>
                  </a:lnTo>
                  <a:lnTo>
                    <a:pt x="14" y="3"/>
                  </a:lnTo>
                  <a:lnTo>
                    <a:pt x="13" y="3"/>
                  </a:lnTo>
                </a:path>
              </a:pathLst>
            </a:custGeom>
            <a:solidFill>
              <a:srgbClr val="6699FF"/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4630" name="Freeform 54"/>
            <p:cNvSpPr>
              <a:spLocks/>
            </p:cNvSpPr>
            <p:nvPr/>
          </p:nvSpPr>
          <p:spPr bwMode="auto">
            <a:xfrm>
              <a:off x="334" y="3022"/>
              <a:ext cx="24" cy="72"/>
            </a:xfrm>
            <a:custGeom>
              <a:avLst/>
              <a:gdLst/>
              <a:ahLst/>
              <a:cxnLst>
                <a:cxn ang="0">
                  <a:pos x="13" y="4"/>
                </a:cxn>
                <a:cxn ang="0">
                  <a:pos x="12" y="6"/>
                </a:cxn>
                <a:cxn ang="0">
                  <a:pos x="10" y="9"/>
                </a:cxn>
                <a:cxn ang="0">
                  <a:pos x="7" y="13"/>
                </a:cxn>
                <a:cxn ang="0">
                  <a:pos x="5" y="15"/>
                </a:cxn>
                <a:cxn ang="0">
                  <a:pos x="4" y="17"/>
                </a:cxn>
                <a:cxn ang="0">
                  <a:pos x="3" y="19"/>
                </a:cxn>
                <a:cxn ang="0">
                  <a:pos x="2" y="24"/>
                </a:cxn>
                <a:cxn ang="0">
                  <a:pos x="1" y="31"/>
                </a:cxn>
                <a:cxn ang="0">
                  <a:pos x="1" y="37"/>
                </a:cxn>
                <a:cxn ang="0">
                  <a:pos x="0" y="43"/>
                </a:cxn>
                <a:cxn ang="0">
                  <a:pos x="0" y="49"/>
                </a:cxn>
                <a:cxn ang="0">
                  <a:pos x="0" y="54"/>
                </a:cxn>
                <a:cxn ang="0">
                  <a:pos x="0" y="56"/>
                </a:cxn>
                <a:cxn ang="0">
                  <a:pos x="0" y="57"/>
                </a:cxn>
                <a:cxn ang="0">
                  <a:pos x="0" y="58"/>
                </a:cxn>
                <a:cxn ang="0">
                  <a:pos x="1" y="59"/>
                </a:cxn>
                <a:cxn ang="0">
                  <a:pos x="1" y="61"/>
                </a:cxn>
                <a:cxn ang="0">
                  <a:pos x="3" y="64"/>
                </a:cxn>
                <a:cxn ang="0">
                  <a:pos x="4" y="67"/>
                </a:cxn>
                <a:cxn ang="0">
                  <a:pos x="5" y="68"/>
                </a:cxn>
                <a:cxn ang="0">
                  <a:pos x="6" y="70"/>
                </a:cxn>
                <a:cxn ang="0">
                  <a:pos x="7" y="71"/>
                </a:cxn>
                <a:cxn ang="0">
                  <a:pos x="10" y="71"/>
                </a:cxn>
                <a:cxn ang="0">
                  <a:pos x="13" y="70"/>
                </a:cxn>
                <a:cxn ang="0">
                  <a:pos x="15" y="69"/>
                </a:cxn>
                <a:cxn ang="0">
                  <a:pos x="17" y="66"/>
                </a:cxn>
                <a:cxn ang="0">
                  <a:pos x="18" y="64"/>
                </a:cxn>
                <a:cxn ang="0">
                  <a:pos x="19" y="60"/>
                </a:cxn>
                <a:cxn ang="0">
                  <a:pos x="20" y="57"/>
                </a:cxn>
                <a:cxn ang="0">
                  <a:pos x="21" y="53"/>
                </a:cxn>
                <a:cxn ang="0">
                  <a:pos x="21" y="49"/>
                </a:cxn>
                <a:cxn ang="0">
                  <a:pos x="21" y="44"/>
                </a:cxn>
                <a:cxn ang="0">
                  <a:pos x="20" y="37"/>
                </a:cxn>
                <a:cxn ang="0">
                  <a:pos x="20" y="34"/>
                </a:cxn>
                <a:cxn ang="0">
                  <a:pos x="19" y="32"/>
                </a:cxn>
                <a:cxn ang="0">
                  <a:pos x="19" y="31"/>
                </a:cxn>
                <a:cxn ang="0">
                  <a:pos x="19" y="30"/>
                </a:cxn>
                <a:cxn ang="0">
                  <a:pos x="19" y="30"/>
                </a:cxn>
                <a:cxn ang="0">
                  <a:pos x="19" y="29"/>
                </a:cxn>
                <a:cxn ang="0">
                  <a:pos x="20" y="25"/>
                </a:cxn>
                <a:cxn ang="0">
                  <a:pos x="21" y="21"/>
                </a:cxn>
                <a:cxn ang="0">
                  <a:pos x="21" y="16"/>
                </a:cxn>
                <a:cxn ang="0">
                  <a:pos x="22" y="11"/>
                </a:cxn>
                <a:cxn ang="0">
                  <a:pos x="23" y="6"/>
                </a:cxn>
                <a:cxn ang="0">
                  <a:pos x="23" y="3"/>
                </a:cxn>
                <a:cxn ang="0">
                  <a:pos x="23" y="2"/>
                </a:cxn>
                <a:cxn ang="0">
                  <a:pos x="23" y="1"/>
                </a:cxn>
                <a:cxn ang="0">
                  <a:pos x="22" y="1"/>
                </a:cxn>
                <a:cxn ang="0">
                  <a:pos x="22" y="0"/>
                </a:cxn>
                <a:cxn ang="0">
                  <a:pos x="20" y="1"/>
                </a:cxn>
                <a:cxn ang="0">
                  <a:pos x="18" y="1"/>
                </a:cxn>
                <a:cxn ang="0">
                  <a:pos x="15" y="3"/>
                </a:cxn>
                <a:cxn ang="0">
                  <a:pos x="14" y="3"/>
                </a:cxn>
              </a:cxnLst>
              <a:rect l="0" t="0" r="r" b="b"/>
              <a:pathLst>
                <a:path w="24" h="72">
                  <a:moveTo>
                    <a:pt x="14" y="3"/>
                  </a:moveTo>
                  <a:lnTo>
                    <a:pt x="13" y="4"/>
                  </a:lnTo>
                  <a:lnTo>
                    <a:pt x="13" y="5"/>
                  </a:lnTo>
                  <a:lnTo>
                    <a:pt x="12" y="6"/>
                  </a:lnTo>
                  <a:lnTo>
                    <a:pt x="11" y="7"/>
                  </a:lnTo>
                  <a:lnTo>
                    <a:pt x="10" y="9"/>
                  </a:lnTo>
                  <a:lnTo>
                    <a:pt x="8" y="11"/>
                  </a:lnTo>
                  <a:lnTo>
                    <a:pt x="7" y="13"/>
                  </a:lnTo>
                  <a:lnTo>
                    <a:pt x="6" y="14"/>
                  </a:lnTo>
                  <a:lnTo>
                    <a:pt x="5" y="15"/>
                  </a:lnTo>
                  <a:lnTo>
                    <a:pt x="5" y="16"/>
                  </a:lnTo>
                  <a:lnTo>
                    <a:pt x="4" y="17"/>
                  </a:lnTo>
                  <a:lnTo>
                    <a:pt x="3" y="18"/>
                  </a:lnTo>
                  <a:lnTo>
                    <a:pt x="3" y="19"/>
                  </a:lnTo>
                  <a:lnTo>
                    <a:pt x="2" y="22"/>
                  </a:lnTo>
                  <a:lnTo>
                    <a:pt x="2" y="24"/>
                  </a:lnTo>
                  <a:lnTo>
                    <a:pt x="2" y="27"/>
                  </a:lnTo>
                  <a:lnTo>
                    <a:pt x="1" y="31"/>
                  </a:lnTo>
                  <a:lnTo>
                    <a:pt x="1" y="34"/>
                  </a:lnTo>
                  <a:lnTo>
                    <a:pt x="1" y="37"/>
                  </a:lnTo>
                  <a:lnTo>
                    <a:pt x="1" y="40"/>
                  </a:lnTo>
                  <a:lnTo>
                    <a:pt x="0" y="43"/>
                  </a:lnTo>
                  <a:lnTo>
                    <a:pt x="0" y="46"/>
                  </a:lnTo>
                  <a:lnTo>
                    <a:pt x="0" y="49"/>
                  </a:lnTo>
                  <a:lnTo>
                    <a:pt x="0" y="52"/>
                  </a:lnTo>
                  <a:lnTo>
                    <a:pt x="0" y="54"/>
                  </a:lnTo>
                  <a:lnTo>
                    <a:pt x="0" y="55"/>
                  </a:lnTo>
                  <a:lnTo>
                    <a:pt x="0" y="56"/>
                  </a:lnTo>
                  <a:lnTo>
                    <a:pt x="0" y="57"/>
                  </a:lnTo>
                  <a:lnTo>
                    <a:pt x="0" y="57"/>
                  </a:lnTo>
                  <a:lnTo>
                    <a:pt x="0" y="58"/>
                  </a:lnTo>
                  <a:lnTo>
                    <a:pt x="0" y="58"/>
                  </a:lnTo>
                  <a:lnTo>
                    <a:pt x="0" y="58"/>
                  </a:lnTo>
                  <a:lnTo>
                    <a:pt x="1" y="59"/>
                  </a:lnTo>
                  <a:lnTo>
                    <a:pt x="1" y="60"/>
                  </a:lnTo>
                  <a:lnTo>
                    <a:pt x="1" y="61"/>
                  </a:lnTo>
                  <a:lnTo>
                    <a:pt x="2" y="62"/>
                  </a:lnTo>
                  <a:lnTo>
                    <a:pt x="3" y="64"/>
                  </a:lnTo>
                  <a:lnTo>
                    <a:pt x="3" y="66"/>
                  </a:lnTo>
                  <a:lnTo>
                    <a:pt x="4" y="67"/>
                  </a:lnTo>
                  <a:lnTo>
                    <a:pt x="4" y="68"/>
                  </a:lnTo>
                  <a:lnTo>
                    <a:pt x="5" y="68"/>
                  </a:lnTo>
                  <a:lnTo>
                    <a:pt x="5" y="69"/>
                  </a:lnTo>
                  <a:lnTo>
                    <a:pt x="6" y="70"/>
                  </a:lnTo>
                  <a:lnTo>
                    <a:pt x="6" y="70"/>
                  </a:lnTo>
                  <a:lnTo>
                    <a:pt x="7" y="71"/>
                  </a:lnTo>
                  <a:lnTo>
                    <a:pt x="8" y="71"/>
                  </a:lnTo>
                  <a:lnTo>
                    <a:pt x="10" y="71"/>
                  </a:lnTo>
                  <a:lnTo>
                    <a:pt x="11" y="71"/>
                  </a:lnTo>
                  <a:lnTo>
                    <a:pt x="13" y="70"/>
                  </a:lnTo>
                  <a:lnTo>
                    <a:pt x="14" y="70"/>
                  </a:lnTo>
                  <a:lnTo>
                    <a:pt x="15" y="69"/>
                  </a:lnTo>
                  <a:lnTo>
                    <a:pt x="16" y="68"/>
                  </a:lnTo>
                  <a:lnTo>
                    <a:pt x="17" y="66"/>
                  </a:lnTo>
                  <a:lnTo>
                    <a:pt x="18" y="65"/>
                  </a:lnTo>
                  <a:lnTo>
                    <a:pt x="18" y="64"/>
                  </a:lnTo>
                  <a:lnTo>
                    <a:pt x="19" y="62"/>
                  </a:lnTo>
                  <a:lnTo>
                    <a:pt x="19" y="60"/>
                  </a:lnTo>
                  <a:lnTo>
                    <a:pt x="20" y="59"/>
                  </a:lnTo>
                  <a:lnTo>
                    <a:pt x="20" y="57"/>
                  </a:lnTo>
                  <a:lnTo>
                    <a:pt x="20" y="55"/>
                  </a:lnTo>
                  <a:lnTo>
                    <a:pt x="21" y="53"/>
                  </a:lnTo>
                  <a:lnTo>
                    <a:pt x="21" y="51"/>
                  </a:lnTo>
                  <a:lnTo>
                    <a:pt x="21" y="49"/>
                  </a:lnTo>
                  <a:lnTo>
                    <a:pt x="21" y="47"/>
                  </a:lnTo>
                  <a:lnTo>
                    <a:pt x="21" y="44"/>
                  </a:lnTo>
                  <a:lnTo>
                    <a:pt x="20" y="40"/>
                  </a:lnTo>
                  <a:lnTo>
                    <a:pt x="20" y="37"/>
                  </a:lnTo>
                  <a:lnTo>
                    <a:pt x="20" y="36"/>
                  </a:lnTo>
                  <a:lnTo>
                    <a:pt x="20" y="34"/>
                  </a:lnTo>
                  <a:lnTo>
                    <a:pt x="19" y="33"/>
                  </a:lnTo>
                  <a:lnTo>
                    <a:pt x="19" y="32"/>
                  </a:lnTo>
                  <a:lnTo>
                    <a:pt x="19" y="31"/>
                  </a:lnTo>
                  <a:lnTo>
                    <a:pt x="19" y="31"/>
                  </a:lnTo>
                  <a:lnTo>
                    <a:pt x="19" y="30"/>
                  </a:lnTo>
                  <a:lnTo>
                    <a:pt x="19" y="30"/>
                  </a:lnTo>
                  <a:lnTo>
                    <a:pt x="19" y="30"/>
                  </a:lnTo>
                  <a:lnTo>
                    <a:pt x="19" y="30"/>
                  </a:lnTo>
                  <a:lnTo>
                    <a:pt x="19" y="29"/>
                  </a:lnTo>
                  <a:lnTo>
                    <a:pt x="19" y="29"/>
                  </a:lnTo>
                  <a:lnTo>
                    <a:pt x="19" y="27"/>
                  </a:lnTo>
                  <a:lnTo>
                    <a:pt x="20" y="25"/>
                  </a:lnTo>
                  <a:lnTo>
                    <a:pt x="20" y="23"/>
                  </a:lnTo>
                  <a:lnTo>
                    <a:pt x="21" y="21"/>
                  </a:lnTo>
                  <a:lnTo>
                    <a:pt x="21" y="18"/>
                  </a:lnTo>
                  <a:lnTo>
                    <a:pt x="21" y="16"/>
                  </a:lnTo>
                  <a:lnTo>
                    <a:pt x="22" y="13"/>
                  </a:lnTo>
                  <a:lnTo>
                    <a:pt x="22" y="11"/>
                  </a:lnTo>
                  <a:lnTo>
                    <a:pt x="23" y="8"/>
                  </a:lnTo>
                  <a:lnTo>
                    <a:pt x="23" y="6"/>
                  </a:lnTo>
                  <a:lnTo>
                    <a:pt x="23" y="4"/>
                  </a:lnTo>
                  <a:lnTo>
                    <a:pt x="23" y="3"/>
                  </a:lnTo>
                  <a:lnTo>
                    <a:pt x="23" y="2"/>
                  </a:lnTo>
                  <a:lnTo>
                    <a:pt x="23" y="2"/>
                  </a:lnTo>
                  <a:lnTo>
                    <a:pt x="23" y="1"/>
                  </a:lnTo>
                  <a:lnTo>
                    <a:pt x="23" y="1"/>
                  </a:lnTo>
                  <a:lnTo>
                    <a:pt x="23" y="1"/>
                  </a:lnTo>
                  <a:lnTo>
                    <a:pt x="22" y="1"/>
                  </a:lnTo>
                  <a:lnTo>
                    <a:pt x="22" y="0"/>
                  </a:lnTo>
                  <a:lnTo>
                    <a:pt x="22" y="0"/>
                  </a:lnTo>
                  <a:lnTo>
                    <a:pt x="21" y="0"/>
                  </a:lnTo>
                  <a:lnTo>
                    <a:pt x="20" y="1"/>
                  </a:lnTo>
                  <a:lnTo>
                    <a:pt x="19" y="1"/>
                  </a:lnTo>
                  <a:lnTo>
                    <a:pt x="18" y="1"/>
                  </a:lnTo>
                  <a:lnTo>
                    <a:pt x="17" y="2"/>
                  </a:lnTo>
                  <a:lnTo>
                    <a:pt x="15" y="3"/>
                  </a:lnTo>
                  <a:lnTo>
                    <a:pt x="15" y="3"/>
                  </a:lnTo>
                  <a:lnTo>
                    <a:pt x="14" y="3"/>
                  </a:lnTo>
                </a:path>
              </a:pathLst>
            </a:custGeom>
            <a:solidFill>
              <a:srgbClr val="6699FF"/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4631" name="Freeform 55"/>
            <p:cNvSpPr>
              <a:spLocks/>
            </p:cNvSpPr>
            <p:nvPr/>
          </p:nvSpPr>
          <p:spPr bwMode="auto">
            <a:xfrm>
              <a:off x="403" y="3116"/>
              <a:ext cx="23" cy="72"/>
            </a:xfrm>
            <a:custGeom>
              <a:avLst/>
              <a:gdLst/>
              <a:ahLst/>
              <a:cxnLst>
                <a:cxn ang="0">
                  <a:pos x="12" y="3"/>
                </a:cxn>
                <a:cxn ang="0">
                  <a:pos x="11" y="5"/>
                </a:cxn>
                <a:cxn ang="0">
                  <a:pos x="9" y="8"/>
                </a:cxn>
                <a:cxn ang="0">
                  <a:pos x="6" y="11"/>
                </a:cxn>
                <a:cxn ang="0">
                  <a:pos x="5" y="13"/>
                </a:cxn>
                <a:cxn ang="0">
                  <a:pos x="4" y="15"/>
                </a:cxn>
                <a:cxn ang="0">
                  <a:pos x="3" y="18"/>
                </a:cxn>
                <a:cxn ang="0">
                  <a:pos x="2" y="21"/>
                </a:cxn>
                <a:cxn ang="0">
                  <a:pos x="2" y="27"/>
                </a:cxn>
                <a:cxn ang="0">
                  <a:pos x="1" y="33"/>
                </a:cxn>
                <a:cxn ang="0">
                  <a:pos x="1" y="39"/>
                </a:cxn>
                <a:cxn ang="0">
                  <a:pos x="0" y="45"/>
                </a:cxn>
                <a:cxn ang="0">
                  <a:pos x="0" y="51"/>
                </a:cxn>
                <a:cxn ang="0">
                  <a:pos x="0" y="55"/>
                </a:cxn>
                <a:cxn ang="0">
                  <a:pos x="0" y="56"/>
                </a:cxn>
                <a:cxn ang="0">
                  <a:pos x="0" y="57"/>
                </a:cxn>
                <a:cxn ang="0">
                  <a:pos x="0" y="57"/>
                </a:cxn>
                <a:cxn ang="0">
                  <a:pos x="1" y="59"/>
                </a:cxn>
                <a:cxn ang="0">
                  <a:pos x="2" y="61"/>
                </a:cxn>
                <a:cxn ang="0">
                  <a:pos x="3" y="65"/>
                </a:cxn>
                <a:cxn ang="0">
                  <a:pos x="4" y="67"/>
                </a:cxn>
                <a:cxn ang="0">
                  <a:pos x="5" y="69"/>
                </a:cxn>
                <a:cxn ang="0">
                  <a:pos x="6" y="70"/>
                </a:cxn>
                <a:cxn ang="0">
                  <a:pos x="8" y="71"/>
                </a:cxn>
                <a:cxn ang="0">
                  <a:pos x="11" y="71"/>
                </a:cxn>
                <a:cxn ang="0">
                  <a:pos x="14" y="70"/>
                </a:cxn>
                <a:cxn ang="0">
                  <a:pos x="16" y="68"/>
                </a:cxn>
                <a:cxn ang="0">
                  <a:pos x="18" y="65"/>
                </a:cxn>
                <a:cxn ang="0">
                  <a:pos x="19" y="62"/>
                </a:cxn>
                <a:cxn ang="0">
                  <a:pos x="20" y="59"/>
                </a:cxn>
                <a:cxn ang="0">
                  <a:pos x="20" y="55"/>
                </a:cxn>
                <a:cxn ang="0">
                  <a:pos x="21" y="51"/>
                </a:cxn>
                <a:cxn ang="0">
                  <a:pos x="20" y="47"/>
                </a:cxn>
                <a:cxn ang="0">
                  <a:pos x="20" y="44"/>
                </a:cxn>
                <a:cxn ang="0">
                  <a:pos x="20" y="37"/>
                </a:cxn>
                <a:cxn ang="0">
                  <a:pos x="19" y="34"/>
                </a:cxn>
                <a:cxn ang="0">
                  <a:pos x="19" y="32"/>
                </a:cxn>
                <a:cxn ang="0">
                  <a:pos x="18" y="31"/>
                </a:cxn>
                <a:cxn ang="0">
                  <a:pos x="18" y="30"/>
                </a:cxn>
                <a:cxn ang="0">
                  <a:pos x="18" y="29"/>
                </a:cxn>
                <a:cxn ang="0">
                  <a:pos x="19" y="28"/>
                </a:cxn>
                <a:cxn ang="0">
                  <a:pos x="19" y="25"/>
                </a:cxn>
                <a:cxn ang="0">
                  <a:pos x="20" y="20"/>
                </a:cxn>
                <a:cxn ang="0">
                  <a:pos x="21" y="15"/>
                </a:cxn>
                <a:cxn ang="0">
                  <a:pos x="21" y="10"/>
                </a:cxn>
                <a:cxn ang="0">
                  <a:pos x="22" y="6"/>
                </a:cxn>
                <a:cxn ang="0">
                  <a:pos x="22" y="2"/>
                </a:cxn>
                <a:cxn ang="0">
                  <a:pos x="22" y="1"/>
                </a:cxn>
                <a:cxn ang="0">
                  <a:pos x="22" y="1"/>
                </a:cxn>
                <a:cxn ang="0">
                  <a:pos x="21" y="0"/>
                </a:cxn>
                <a:cxn ang="0">
                  <a:pos x="21" y="0"/>
                </a:cxn>
                <a:cxn ang="0">
                  <a:pos x="19" y="0"/>
                </a:cxn>
                <a:cxn ang="0">
                  <a:pos x="17" y="1"/>
                </a:cxn>
                <a:cxn ang="0">
                  <a:pos x="14" y="2"/>
                </a:cxn>
                <a:cxn ang="0">
                  <a:pos x="13" y="2"/>
                </a:cxn>
              </a:cxnLst>
              <a:rect l="0" t="0" r="r" b="b"/>
              <a:pathLst>
                <a:path w="23" h="72">
                  <a:moveTo>
                    <a:pt x="13" y="2"/>
                  </a:moveTo>
                  <a:lnTo>
                    <a:pt x="12" y="3"/>
                  </a:lnTo>
                  <a:lnTo>
                    <a:pt x="12" y="4"/>
                  </a:lnTo>
                  <a:lnTo>
                    <a:pt x="11" y="5"/>
                  </a:lnTo>
                  <a:lnTo>
                    <a:pt x="10" y="6"/>
                  </a:lnTo>
                  <a:lnTo>
                    <a:pt x="9" y="8"/>
                  </a:lnTo>
                  <a:lnTo>
                    <a:pt x="7" y="10"/>
                  </a:lnTo>
                  <a:lnTo>
                    <a:pt x="6" y="11"/>
                  </a:lnTo>
                  <a:lnTo>
                    <a:pt x="6" y="12"/>
                  </a:lnTo>
                  <a:lnTo>
                    <a:pt x="5" y="13"/>
                  </a:lnTo>
                  <a:lnTo>
                    <a:pt x="5" y="14"/>
                  </a:lnTo>
                  <a:lnTo>
                    <a:pt x="4" y="15"/>
                  </a:lnTo>
                  <a:lnTo>
                    <a:pt x="4" y="16"/>
                  </a:lnTo>
                  <a:lnTo>
                    <a:pt x="3" y="18"/>
                  </a:lnTo>
                  <a:lnTo>
                    <a:pt x="3" y="19"/>
                  </a:lnTo>
                  <a:lnTo>
                    <a:pt x="2" y="21"/>
                  </a:lnTo>
                  <a:lnTo>
                    <a:pt x="2" y="24"/>
                  </a:lnTo>
                  <a:lnTo>
                    <a:pt x="2" y="27"/>
                  </a:lnTo>
                  <a:lnTo>
                    <a:pt x="1" y="30"/>
                  </a:lnTo>
                  <a:lnTo>
                    <a:pt x="1" y="33"/>
                  </a:lnTo>
                  <a:lnTo>
                    <a:pt x="1" y="36"/>
                  </a:lnTo>
                  <a:lnTo>
                    <a:pt x="1" y="39"/>
                  </a:lnTo>
                  <a:lnTo>
                    <a:pt x="0" y="43"/>
                  </a:lnTo>
                  <a:lnTo>
                    <a:pt x="0" y="45"/>
                  </a:lnTo>
                  <a:lnTo>
                    <a:pt x="0" y="48"/>
                  </a:lnTo>
                  <a:lnTo>
                    <a:pt x="0" y="51"/>
                  </a:lnTo>
                  <a:lnTo>
                    <a:pt x="0" y="53"/>
                  </a:lnTo>
                  <a:lnTo>
                    <a:pt x="0" y="55"/>
                  </a:lnTo>
                  <a:lnTo>
                    <a:pt x="0" y="55"/>
                  </a:lnTo>
                  <a:lnTo>
                    <a:pt x="0" y="56"/>
                  </a:lnTo>
                  <a:lnTo>
                    <a:pt x="0" y="56"/>
                  </a:lnTo>
                  <a:lnTo>
                    <a:pt x="0" y="57"/>
                  </a:lnTo>
                  <a:lnTo>
                    <a:pt x="0" y="57"/>
                  </a:lnTo>
                  <a:lnTo>
                    <a:pt x="0" y="57"/>
                  </a:lnTo>
                  <a:lnTo>
                    <a:pt x="1" y="58"/>
                  </a:lnTo>
                  <a:lnTo>
                    <a:pt x="1" y="59"/>
                  </a:lnTo>
                  <a:lnTo>
                    <a:pt x="1" y="60"/>
                  </a:lnTo>
                  <a:lnTo>
                    <a:pt x="2" y="61"/>
                  </a:lnTo>
                  <a:lnTo>
                    <a:pt x="3" y="63"/>
                  </a:lnTo>
                  <a:lnTo>
                    <a:pt x="3" y="65"/>
                  </a:lnTo>
                  <a:lnTo>
                    <a:pt x="4" y="67"/>
                  </a:lnTo>
                  <a:lnTo>
                    <a:pt x="4" y="67"/>
                  </a:lnTo>
                  <a:lnTo>
                    <a:pt x="5" y="68"/>
                  </a:lnTo>
                  <a:lnTo>
                    <a:pt x="5" y="69"/>
                  </a:lnTo>
                  <a:lnTo>
                    <a:pt x="6" y="70"/>
                  </a:lnTo>
                  <a:lnTo>
                    <a:pt x="6" y="70"/>
                  </a:lnTo>
                  <a:lnTo>
                    <a:pt x="7" y="71"/>
                  </a:lnTo>
                  <a:lnTo>
                    <a:pt x="8" y="71"/>
                  </a:lnTo>
                  <a:lnTo>
                    <a:pt x="10" y="71"/>
                  </a:lnTo>
                  <a:lnTo>
                    <a:pt x="11" y="71"/>
                  </a:lnTo>
                  <a:lnTo>
                    <a:pt x="13" y="70"/>
                  </a:lnTo>
                  <a:lnTo>
                    <a:pt x="14" y="70"/>
                  </a:lnTo>
                  <a:lnTo>
                    <a:pt x="15" y="69"/>
                  </a:lnTo>
                  <a:lnTo>
                    <a:pt x="16" y="68"/>
                  </a:lnTo>
                  <a:lnTo>
                    <a:pt x="17" y="67"/>
                  </a:lnTo>
                  <a:lnTo>
                    <a:pt x="18" y="65"/>
                  </a:lnTo>
                  <a:lnTo>
                    <a:pt x="18" y="64"/>
                  </a:lnTo>
                  <a:lnTo>
                    <a:pt x="19" y="62"/>
                  </a:lnTo>
                  <a:lnTo>
                    <a:pt x="19" y="61"/>
                  </a:lnTo>
                  <a:lnTo>
                    <a:pt x="20" y="59"/>
                  </a:lnTo>
                  <a:lnTo>
                    <a:pt x="20" y="57"/>
                  </a:lnTo>
                  <a:lnTo>
                    <a:pt x="20" y="55"/>
                  </a:lnTo>
                  <a:lnTo>
                    <a:pt x="20" y="53"/>
                  </a:lnTo>
                  <a:lnTo>
                    <a:pt x="21" y="51"/>
                  </a:lnTo>
                  <a:lnTo>
                    <a:pt x="21" y="49"/>
                  </a:lnTo>
                  <a:lnTo>
                    <a:pt x="20" y="47"/>
                  </a:lnTo>
                  <a:lnTo>
                    <a:pt x="20" y="46"/>
                  </a:lnTo>
                  <a:lnTo>
                    <a:pt x="20" y="44"/>
                  </a:lnTo>
                  <a:lnTo>
                    <a:pt x="20" y="40"/>
                  </a:lnTo>
                  <a:lnTo>
                    <a:pt x="20" y="37"/>
                  </a:lnTo>
                  <a:lnTo>
                    <a:pt x="19" y="36"/>
                  </a:lnTo>
                  <a:lnTo>
                    <a:pt x="19" y="34"/>
                  </a:lnTo>
                  <a:lnTo>
                    <a:pt x="19" y="33"/>
                  </a:lnTo>
                  <a:lnTo>
                    <a:pt x="19" y="32"/>
                  </a:lnTo>
                  <a:lnTo>
                    <a:pt x="18" y="31"/>
                  </a:lnTo>
                  <a:lnTo>
                    <a:pt x="18" y="31"/>
                  </a:lnTo>
                  <a:lnTo>
                    <a:pt x="18" y="30"/>
                  </a:lnTo>
                  <a:lnTo>
                    <a:pt x="18" y="30"/>
                  </a:lnTo>
                  <a:lnTo>
                    <a:pt x="18" y="30"/>
                  </a:lnTo>
                  <a:lnTo>
                    <a:pt x="18" y="29"/>
                  </a:lnTo>
                  <a:lnTo>
                    <a:pt x="18" y="29"/>
                  </a:lnTo>
                  <a:lnTo>
                    <a:pt x="19" y="28"/>
                  </a:lnTo>
                  <a:lnTo>
                    <a:pt x="19" y="27"/>
                  </a:lnTo>
                  <a:lnTo>
                    <a:pt x="19" y="25"/>
                  </a:lnTo>
                  <a:lnTo>
                    <a:pt x="20" y="23"/>
                  </a:lnTo>
                  <a:lnTo>
                    <a:pt x="20" y="20"/>
                  </a:lnTo>
                  <a:lnTo>
                    <a:pt x="20" y="18"/>
                  </a:lnTo>
                  <a:lnTo>
                    <a:pt x="21" y="15"/>
                  </a:lnTo>
                  <a:lnTo>
                    <a:pt x="21" y="13"/>
                  </a:lnTo>
                  <a:lnTo>
                    <a:pt x="21" y="10"/>
                  </a:lnTo>
                  <a:lnTo>
                    <a:pt x="22" y="8"/>
                  </a:lnTo>
                  <a:lnTo>
                    <a:pt x="22" y="6"/>
                  </a:lnTo>
                  <a:lnTo>
                    <a:pt x="22" y="4"/>
                  </a:lnTo>
                  <a:lnTo>
                    <a:pt x="22" y="2"/>
                  </a:lnTo>
                  <a:lnTo>
                    <a:pt x="22" y="2"/>
                  </a:lnTo>
                  <a:lnTo>
                    <a:pt x="22" y="1"/>
                  </a:lnTo>
                  <a:lnTo>
                    <a:pt x="22" y="1"/>
                  </a:lnTo>
                  <a:lnTo>
                    <a:pt x="22" y="1"/>
                  </a:lnTo>
                  <a:lnTo>
                    <a:pt x="22" y="1"/>
                  </a:lnTo>
                  <a:lnTo>
                    <a:pt x="21" y="0"/>
                  </a:lnTo>
                  <a:lnTo>
                    <a:pt x="21" y="0"/>
                  </a:lnTo>
                  <a:lnTo>
                    <a:pt x="21" y="0"/>
                  </a:lnTo>
                  <a:lnTo>
                    <a:pt x="20" y="0"/>
                  </a:lnTo>
                  <a:lnTo>
                    <a:pt x="19" y="0"/>
                  </a:lnTo>
                  <a:lnTo>
                    <a:pt x="18" y="0"/>
                  </a:lnTo>
                  <a:lnTo>
                    <a:pt x="17" y="1"/>
                  </a:lnTo>
                  <a:lnTo>
                    <a:pt x="16" y="1"/>
                  </a:lnTo>
                  <a:lnTo>
                    <a:pt x="14" y="2"/>
                  </a:lnTo>
                  <a:lnTo>
                    <a:pt x="14" y="2"/>
                  </a:lnTo>
                  <a:lnTo>
                    <a:pt x="13" y="2"/>
                  </a:lnTo>
                </a:path>
              </a:pathLst>
            </a:custGeom>
            <a:solidFill>
              <a:srgbClr val="6699FF"/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4632" name="Freeform 56"/>
            <p:cNvSpPr>
              <a:spLocks/>
            </p:cNvSpPr>
            <p:nvPr/>
          </p:nvSpPr>
          <p:spPr bwMode="auto">
            <a:xfrm>
              <a:off x="399" y="2956"/>
              <a:ext cx="24" cy="72"/>
            </a:xfrm>
            <a:custGeom>
              <a:avLst/>
              <a:gdLst/>
              <a:ahLst/>
              <a:cxnLst>
                <a:cxn ang="0">
                  <a:pos x="13" y="4"/>
                </a:cxn>
                <a:cxn ang="0">
                  <a:pos x="12" y="6"/>
                </a:cxn>
                <a:cxn ang="0">
                  <a:pos x="10" y="9"/>
                </a:cxn>
                <a:cxn ang="0">
                  <a:pos x="7" y="13"/>
                </a:cxn>
                <a:cxn ang="0">
                  <a:pos x="5" y="15"/>
                </a:cxn>
                <a:cxn ang="0">
                  <a:pos x="4" y="17"/>
                </a:cxn>
                <a:cxn ang="0">
                  <a:pos x="3" y="19"/>
                </a:cxn>
                <a:cxn ang="0">
                  <a:pos x="2" y="24"/>
                </a:cxn>
                <a:cxn ang="0">
                  <a:pos x="1" y="31"/>
                </a:cxn>
                <a:cxn ang="0">
                  <a:pos x="1" y="37"/>
                </a:cxn>
                <a:cxn ang="0">
                  <a:pos x="0" y="43"/>
                </a:cxn>
                <a:cxn ang="0">
                  <a:pos x="0" y="49"/>
                </a:cxn>
                <a:cxn ang="0">
                  <a:pos x="0" y="54"/>
                </a:cxn>
                <a:cxn ang="0">
                  <a:pos x="0" y="56"/>
                </a:cxn>
                <a:cxn ang="0">
                  <a:pos x="0" y="57"/>
                </a:cxn>
                <a:cxn ang="0">
                  <a:pos x="0" y="58"/>
                </a:cxn>
                <a:cxn ang="0">
                  <a:pos x="1" y="59"/>
                </a:cxn>
                <a:cxn ang="0">
                  <a:pos x="1" y="61"/>
                </a:cxn>
                <a:cxn ang="0">
                  <a:pos x="3" y="64"/>
                </a:cxn>
                <a:cxn ang="0">
                  <a:pos x="4" y="67"/>
                </a:cxn>
                <a:cxn ang="0">
                  <a:pos x="5" y="68"/>
                </a:cxn>
                <a:cxn ang="0">
                  <a:pos x="6" y="70"/>
                </a:cxn>
                <a:cxn ang="0">
                  <a:pos x="7" y="71"/>
                </a:cxn>
                <a:cxn ang="0">
                  <a:pos x="10" y="71"/>
                </a:cxn>
                <a:cxn ang="0">
                  <a:pos x="13" y="70"/>
                </a:cxn>
                <a:cxn ang="0">
                  <a:pos x="15" y="69"/>
                </a:cxn>
                <a:cxn ang="0">
                  <a:pos x="17" y="66"/>
                </a:cxn>
                <a:cxn ang="0">
                  <a:pos x="18" y="64"/>
                </a:cxn>
                <a:cxn ang="0">
                  <a:pos x="19" y="60"/>
                </a:cxn>
                <a:cxn ang="0">
                  <a:pos x="20" y="57"/>
                </a:cxn>
                <a:cxn ang="0">
                  <a:pos x="21" y="53"/>
                </a:cxn>
                <a:cxn ang="0">
                  <a:pos x="21" y="49"/>
                </a:cxn>
                <a:cxn ang="0">
                  <a:pos x="21" y="44"/>
                </a:cxn>
                <a:cxn ang="0">
                  <a:pos x="20" y="37"/>
                </a:cxn>
                <a:cxn ang="0">
                  <a:pos x="20" y="34"/>
                </a:cxn>
                <a:cxn ang="0">
                  <a:pos x="19" y="32"/>
                </a:cxn>
                <a:cxn ang="0">
                  <a:pos x="19" y="31"/>
                </a:cxn>
                <a:cxn ang="0">
                  <a:pos x="19" y="30"/>
                </a:cxn>
                <a:cxn ang="0">
                  <a:pos x="19" y="30"/>
                </a:cxn>
                <a:cxn ang="0">
                  <a:pos x="19" y="29"/>
                </a:cxn>
                <a:cxn ang="0">
                  <a:pos x="20" y="25"/>
                </a:cxn>
                <a:cxn ang="0">
                  <a:pos x="21" y="21"/>
                </a:cxn>
                <a:cxn ang="0">
                  <a:pos x="21" y="16"/>
                </a:cxn>
                <a:cxn ang="0">
                  <a:pos x="22" y="11"/>
                </a:cxn>
                <a:cxn ang="0">
                  <a:pos x="23" y="6"/>
                </a:cxn>
                <a:cxn ang="0">
                  <a:pos x="23" y="3"/>
                </a:cxn>
                <a:cxn ang="0">
                  <a:pos x="23" y="2"/>
                </a:cxn>
                <a:cxn ang="0">
                  <a:pos x="23" y="1"/>
                </a:cxn>
                <a:cxn ang="0">
                  <a:pos x="22" y="1"/>
                </a:cxn>
                <a:cxn ang="0">
                  <a:pos x="22" y="0"/>
                </a:cxn>
                <a:cxn ang="0">
                  <a:pos x="20" y="1"/>
                </a:cxn>
                <a:cxn ang="0">
                  <a:pos x="18" y="1"/>
                </a:cxn>
                <a:cxn ang="0">
                  <a:pos x="15" y="3"/>
                </a:cxn>
                <a:cxn ang="0">
                  <a:pos x="14" y="3"/>
                </a:cxn>
              </a:cxnLst>
              <a:rect l="0" t="0" r="r" b="b"/>
              <a:pathLst>
                <a:path w="24" h="72">
                  <a:moveTo>
                    <a:pt x="14" y="3"/>
                  </a:moveTo>
                  <a:lnTo>
                    <a:pt x="13" y="4"/>
                  </a:lnTo>
                  <a:lnTo>
                    <a:pt x="13" y="5"/>
                  </a:lnTo>
                  <a:lnTo>
                    <a:pt x="12" y="6"/>
                  </a:lnTo>
                  <a:lnTo>
                    <a:pt x="11" y="7"/>
                  </a:lnTo>
                  <a:lnTo>
                    <a:pt x="10" y="9"/>
                  </a:lnTo>
                  <a:lnTo>
                    <a:pt x="8" y="11"/>
                  </a:lnTo>
                  <a:lnTo>
                    <a:pt x="7" y="13"/>
                  </a:lnTo>
                  <a:lnTo>
                    <a:pt x="6" y="14"/>
                  </a:lnTo>
                  <a:lnTo>
                    <a:pt x="5" y="15"/>
                  </a:lnTo>
                  <a:lnTo>
                    <a:pt x="5" y="16"/>
                  </a:lnTo>
                  <a:lnTo>
                    <a:pt x="4" y="17"/>
                  </a:lnTo>
                  <a:lnTo>
                    <a:pt x="3" y="18"/>
                  </a:lnTo>
                  <a:lnTo>
                    <a:pt x="3" y="19"/>
                  </a:lnTo>
                  <a:lnTo>
                    <a:pt x="2" y="22"/>
                  </a:lnTo>
                  <a:lnTo>
                    <a:pt x="2" y="24"/>
                  </a:lnTo>
                  <a:lnTo>
                    <a:pt x="2" y="27"/>
                  </a:lnTo>
                  <a:lnTo>
                    <a:pt x="1" y="31"/>
                  </a:lnTo>
                  <a:lnTo>
                    <a:pt x="1" y="34"/>
                  </a:lnTo>
                  <a:lnTo>
                    <a:pt x="1" y="37"/>
                  </a:lnTo>
                  <a:lnTo>
                    <a:pt x="1" y="40"/>
                  </a:lnTo>
                  <a:lnTo>
                    <a:pt x="0" y="43"/>
                  </a:lnTo>
                  <a:lnTo>
                    <a:pt x="0" y="46"/>
                  </a:lnTo>
                  <a:lnTo>
                    <a:pt x="0" y="49"/>
                  </a:lnTo>
                  <a:lnTo>
                    <a:pt x="0" y="52"/>
                  </a:lnTo>
                  <a:lnTo>
                    <a:pt x="0" y="54"/>
                  </a:lnTo>
                  <a:lnTo>
                    <a:pt x="0" y="55"/>
                  </a:lnTo>
                  <a:lnTo>
                    <a:pt x="0" y="56"/>
                  </a:lnTo>
                  <a:lnTo>
                    <a:pt x="0" y="57"/>
                  </a:lnTo>
                  <a:lnTo>
                    <a:pt x="0" y="57"/>
                  </a:lnTo>
                  <a:lnTo>
                    <a:pt x="0" y="58"/>
                  </a:lnTo>
                  <a:lnTo>
                    <a:pt x="0" y="58"/>
                  </a:lnTo>
                  <a:lnTo>
                    <a:pt x="0" y="58"/>
                  </a:lnTo>
                  <a:lnTo>
                    <a:pt x="1" y="59"/>
                  </a:lnTo>
                  <a:lnTo>
                    <a:pt x="1" y="60"/>
                  </a:lnTo>
                  <a:lnTo>
                    <a:pt x="1" y="61"/>
                  </a:lnTo>
                  <a:lnTo>
                    <a:pt x="2" y="62"/>
                  </a:lnTo>
                  <a:lnTo>
                    <a:pt x="3" y="64"/>
                  </a:lnTo>
                  <a:lnTo>
                    <a:pt x="3" y="66"/>
                  </a:lnTo>
                  <a:lnTo>
                    <a:pt x="4" y="67"/>
                  </a:lnTo>
                  <a:lnTo>
                    <a:pt x="4" y="68"/>
                  </a:lnTo>
                  <a:lnTo>
                    <a:pt x="5" y="68"/>
                  </a:lnTo>
                  <a:lnTo>
                    <a:pt x="5" y="69"/>
                  </a:lnTo>
                  <a:lnTo>
                    <a:pt x="6" y="70"/>
                  </a:lnTo>
                  <a:lnTo>
                    <a:pt x="6" y="70"/>
                  </a:lnTo>
                  <a:lnTo>
                    <a:pt x="7" y="71"/>
                  </a:lnTo>
                  <a:lnTo>
                    <a:pt x="8" y="71"/>
                  </a:lnTo>
                  <a:lnTo>
                    <a:pt x="10" y="71"/>
                  </a:lnTo>
                  <a:lnTo>
                    <a:pt x="11" y="71"/>
                  </a:lnTo>
                  <a:lnTo>
                    <a:pt x="13" y="70"/>
                  </a:lnTo>
                  <a:lnTo>
                    <a:pt x="14" y="70"/>
                  </a:lnTo>
                  <a:lnTo>
                    <a:pt x="15" y="69"/>
                  </a:lnTo>
                  <a:lnTo>
                    <a:pt x="16" y="68"/>
                  </a:lnTo>
                  <a:lnTo>
                    <a:pt x="17" y="66"/>
                  </a:lnTo>
                  <a:lnTo>
                    <a:pt x="18" y="65"/>
                  </a:lnTo>
                  <a:lnTo>
                    <a:pt x="18" y="64"/>
                  </a:lnTo>
                  <a:lnTo>
                    <a:pt x="19" y="62"/>
                  </a:lnTo>
                  <a:lnTo>
                    <a:pt x="19" y="60"/>
                  </a:lnTo>
                  <a:lnTo>
                    <a:pt x="20" y="59"/>
                  </a:lnTo>
                  <a:lnTo>
                    <a:pt x="20" y="57"/>
                  </a:lnTo>
                  <a:lnTo>
                    <a:pt x="20" y="55"/>
                  </a:lnTo>
                  <a:lnTo>
                    <a:pt x="21" y="53"/>
                  </a:lnTo>
                  <a:lnTo>
                    <a:pt x="21" y="51"/>
                  </a:lnTo>
                  <a:lnTo>
                    <a:pt x="21" y="49"/>
                  </a:lnTo>
                  <a:lnTo>
                    <a:pt x="21" y="47"/>
                  </a:lnTo>
                  <a:lnTo>
                    <a:pt x="21" y="44"/>
                  </a:lnTo>
                  <a:lnTo>
                    <a:pt x="20" y="40"/>
                  </a:lnTo>
                  <a:lnTo>
                    <a:pt x="20" y="37"/>
                  </a:lnTo>
                  <a:lnTo>
                    <a:pt x="20" y="36"/>
                  </a:lnTo>
                  <a:lnTo>
                    <a:pt x="20" y="34"/>
                  </a:lnTo>
                  <a:lnTo>
                    <a:pt x="19" y="33"/>
                  </a:lnTo>
                  <a:lnTo>
                    <a:pt x="19" y="32"/>
                  </a:lnTo>
                  <a:lnTo>
                    <a:pt x="19" y="31"/>
                  </a:lnTo>
                  <a:lnTo>
                    <a:pt x="19" y="31"/>
                  </a:lnTo>
                  <a:lnTo>
                    <a:pt x="19" y="30"/>
                  </a:lnTo>
                  <a:lnTo>
                    <a:pt x="19" y="30"/>
                  </a:lnTo>
                  <a:lnTo>
                    <a:pt x="19" y="30"/>
                  </a:lnTo>
                  <a:lnTo>
                    <a:pt x="19" y="30"/>
                  </a:lnTo>
                  <a:lnTo>
                    <a:pt x="19" y="29"/>
                  </a:lnTo>
                  <a:lnTo>
                    <a:pt x="19" y="29"/>
                  </a:lnTo>
                  <a:lnTo>
                    <a:pt x="19" y="27"/>
                  </a:lnTo>
                  <a:lnTo>
                    <a:pt x="20" y="25"/>
                  </a:lnTo>
                  <a:lnTo>
                    <a:pt x="20" y="23"/>
                  </a:lnTo>
                  <a:lnTo>
                    <a:pt x="21" y="21"/>
                  </a:lnTo>
                  <a:lnTo>
                    <a:pt x="21" y="18"/>
                  </a:lnTo>
                  <a:lnTo>
                    <a:pt x="21" y="16"/>
                  </a:lnTo>
                  <a:lnTo>
                    <a:pt x="22" y="13"/>
                  </a:lnTo>
                  <a:lnTo>
                    <a:pt x="22" y="11"/>
                  </a:lnTo>
                  <a:lnTo>
                    <a:pt x="23" y="8"/>
                  </a:lnTo>
                  <a:lnTo>
                    <a:pt x="23" y="6"/>
                  </a:lnTo>
                  <a:lnTo>
                    <a:pt x="23" y="4"/>
                  </a:lnTo>
                  <a:lnTo>
                    <a:pt x="23" y="3"/>
                  </a:lnTo>
                  <a:lnTo>
                    <a:pt x="23" y="2"/>
                  </a:lnTo>
                  <a:lnTo>
                    <a:pt x="23" y="2"/>
                  </a:lnTo>
                  <a:lnTo>
                    <a:pt x="23" y="1"/>
                  </a:lnTo>
                  <a:lnTo>
                    <a:pt x="23" y="1"/>
                  </a:lnTo>
                  <a:lnTo>
                    <a:pt x="23" y="1"/>
                  </a:lnTo>
                  <a:lnTo>
                    <a:pt x="22" y="1"/>
                  </a:lnTo>
                  <a:lnTo>
                    <a:pt x="22" y="0"/>
                  </a:lnTo>
                  <a:lnTo>
                    <a:pt x="22" y="0"/>
                  </a:lnTo>
                  <a:lnTo>
                    <a:pt x="21" y="0"/>
                  </a:lnTo>
                  <a:lnTo>
                    <a:pt x="20" y="1"/>
                  </a:lnTo>
                  <a:lnTo>
                    <a:pt x="19" y="1"/>
                  </a:lnTo>
                  <a:lnTo>
                    <a:pt x="18" y="1"/>
                  </a:lnTo>
                  <a:lnTo>
                    <a:pt x="17" y="2"/>
                  </a:lnTo>
                  <a:lnTo>
                    <a:pt x="15" y="3"/>
                  </a:lnTo>
                  <a:lnTo>
                    <a:pt x="15" y="3"/>
                  </a:lnTo>
                  <a:lnTo>
                    <a:pt x="14" y="3"/>
                  </a:lnTo>
                </a:path>
              </a:pathLst>
            </a:custGeom>
            <a:solidFill>
              <a:srgbClr val="6699FF"/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4633" name="Freeform 57"/>
            <p:cNvSpPr>
              <a:spLocks/>
            </p:cNvSpPr>
            <p:nvPr/>
          </p:nvSpPr>
          <p:spPr bwMode="auto">
            <a:xfrm>
              <a:off x="473" y="3076"/>
              <a:ext cx="24" cy="73"/>
            </a:xfrm>
            <a:custGeom>
              <a:avLst/>
              <a:gdLst/>
              <a:ahLst/>
              <a:cxnLst>
                <a:cxn ang="0">
                  <a:pos x="13" y="4"/>
                </a:cxn>
                <a:cxn ang="0">
                  <a:pos x="12" y="6"/>
                </a:cxn>
                <a:cxn ang="0">
                  <a:pos x="10" y="9"/>
                </a:cxn>
                <a:cxn ang="0">
                  <a:pos x="7" y="13"/>
                </a:cxn>
                <a:cxn ang="0">
                  <a:pos x="5" y="15"/>
                </a:cxn>
                <a:cxn ang="0">
                  <a:pos x="4" y="17"/>
                </a:cxn>
                <a:cxn ang="0">
                  <a:pos x="3" y="20"/>
                </a:cxn>
                <a:cxn ang="0">
                  <a:pos x="2" y="25"/>
                </a:cxn>
                <a:cxn ang="0">
                  <a:pos x="1" y="31"/>
                </a:cxn>
                <a:cxn ang="0">
                  <a:pos x="1" y="37"/>
                </a:cxn>
                <a:cxn ang="0">
                  <a:pos x="0" y="44"/>
                </a:cxn>
                <a:cxn ang="0">
                  <a:pos x="0" y="49"/>
                </a:cxn>
                <a:cxn ang="0">
                  <a:pos x="0" y="54"/>
                </a:cxn>
                <a:cxn ang="0">
                  <a:pos x="0" y="56"/>
                </a:cxn>
                <a:cxn ang="0">
                  <a:pos x="0" y="57"/>
                </a:cxn>
                <a:cxn ang="0">
                  <a:pos x="0" y="58"/>
                </a:cxn>
                <a:cxn ang="0">
                  <a:pos x="1" y="59"/>
                </a:cxn>
                <a:cxn ang="0">
                  <a:pos x="1" y="61"/>
                </a:cxn>
                <a:cxn ang="0">
                  <a:pos x="3" y="64"/>
                </a:cxn>
                <a:cxn ang="0">
                  <a:pos x="4" y="68"/>
                </a:cxn>
                <a:cxn ang="0">
                  <a:pos x="5" y="69"/>
                </a:cxn>
                <a:cxn ang="0">
                  <a:pos x="6" y="71"/>
                </a:cxn>
                <a:cxn ang="0">
                  <a:pos x="7" y="72"/>
                </a:cxn>
                <a:cxn ang="0">
                  <a:pos x="10" y="72"/>
                </a:cxn>
                <a:cxn ang="0">
                  <a:pos x="13" y="71"/>
                </a:cxn>
                <a:cxn ang="0">
                  <a:pos x="15" y="70"/>
                </a:cxn>
                <a:cxn ang="0">
                  <a:pos x="17" y="68"/>
                </a:cxn>
                <a:cxn ang="0">
                  <a:pos x="18" y="65"/>
                </a:cxn>
                <a:cxn ang="0">
                  <a:pos x="19" y="62"/>
                </a:cxn>
                <a:cxn ang="0">
                  <a:pos x="20" y="58"/>
                </a:cxn>
                <a:cxn ang="0">
                  <a:pos x="21" y="54"/>
                </a:cxn>
                <a:cxn ang="0">
                  <a:pos x="21" y="50"/>
                </a:cxn>
                <a:cxn ang="0">
                  <a:pos x="21" y="45"/>
                </a:cxn>
                <a:cxn ang="0">
                  <a:pos x="20" y="38"/>
                </a:cxn>
                <a:cxn ang="0">
                  <a:pos x="20" y="35"/>
                </a:cxn>
                <a:cxn ang="0">
                  <a:pos x="19" y="33"/>
                </a:cxn>
                <a:cxn ang="0">
                  <a:pos x="19" y="32"/>
                </a:cxn>
                <a:cxn ang="0">
                  <a:pos x="19" y="31"/>
                </a:cxn>
                <a:cxn ang="0">
                  <a:pos x="19" y="30"/>
                </a:cxn>
                <a:cxn ang="0">
                  <a:pos x="19" y="29"/>
                </a:cxn>
                <a:cxn ang="0">
                  <a:pos x="20" y="26"/>
                </a:cxn>
                <a:cxn ang="0">
                  <a:pos x="21" y="21"/>
                </a:cxn>
                <a:cxn ang="0">
                  <a:pos x="21" y="16"/>
                </a:cxn>
                <a:cxn ang="0">
                  <a:pos x="22" y="11"/>
                </a:cxn>
                <a:cxn ang="0">
                  <a:pos x="23" y="6"/>
                </a:cxn>
                <a:cxn ang="0">
                  <a:pos x="23" y="3"/>
                </a:cxn>
                <a:cxn ang="0">
                  <a:pos x="23" y="2"/>
                </a:cxn>
                <a:cxn ang="0">
                  <a:pos x="23" y="1"/>
                </a:cxn>
                <a:cxn ang="0">
                  <a:pos x="22" y="1"/>
                </a:cxn>
                <a:cxn ang="0">
                  <a:pos x="20" y="1"/>
                </a:cxn>
                <a:cxn ang="0">
                  <a:pos x="18" y="2"/>
                </a:cxn>
                <a:cxn ang="0">
                  <a:pos x="15" y="3"/>
                </a:cxn>
              </a:cxnLst>
              <a:rect l="0" t="0" r="r" b="b"/>
              <a:pathLst>
                <a:path w="24" h="73">
                  <a:moveTo>
                    <a:pt x="14" y="3"/>
                  </a:moveTo>
                  <a:lnTo>
                    <a:pt x="13" y="4"/>
                  </a:lnTo>
                  <a:lnTo>
                    <a:pt x="13" y="5"/>
                  </a:lnTo>
                  <a:lnTo>
                    <a:pt x="12" y="6"/>
                  </a:lnTo>
                  <a:lnTo>
                    <a:pt x="11" y="7"/>
                  </a:lnTo>
                  <a:lnTo>
                    <a:pt x="10" y="9"/>
                  </a:lnTo>
                  <a:lnTo>
                    <a:pt x="8" y="11"/>
                  </a:lnTo>
                  <a:lnTo>
                    <a:pt x="7" y="13"/>
                  </a:lnTo>
                  <a:lnTo>
                    <a:pt x="6" y="14"/>
                  </a:lnTo>
                  <a:lnTo>
                    <a:pt x="5" y="15"/>
                  </a:lnTo>
                  <a:lnTo>
                    <a:pt x="5" y="16"/>
                  </a:lnTo>
                  <a:lnTo>
                    <a:pt x="4" y="17"/>
                  </a:lnTo>
                  <a:lnTo>
                    <a:pt x="3" y="19"/>
                  </a:lnTo>
                  <a:lnTo>
                    <a:pt x="3" y="20"/>
                  </a:lnTo>
                  <a:lnTo>
                    <a:pt x="2" y="22"/>
                  </a:lnTo>
                  <a:lnTo>
                    <a:pt x="2" y="25"/>
                  </a:lnTo>
                  <a:lnTo>
                    <a:pt x="2" y="28"/>
                  </a:lnTo>
                  <a:lnTo>
                    <a:pt x="1" y="31"/>
                  </a:lnTo>
                  <a:lnTo>
                    <a:pt x="1" y="34"/>
                  </a:lnTo>
                  <a:lnTo>
                    <a:pt x="1" y="37"/>
                  </a:lnTo>
                  <a:lnTo>
                    <a:pt x="1" y="40"/>
                  </a:lnTo>
                  <a:lnTo>
                    <a:pt x="0" y="44"/>
                  </a:lnTo>
                  <a:lnTo>
                    <a:pt x="0" y="46"/>
                  </a:lnTo>
                  <a:lnTo>
                    <a:pt x="0" y="49"/>
                  </a:lnTo>
                  <a:lnTo>
                    <a:pt x="0" y="52"/>
                  </a:lnTo>
                  <a:lnTo>
                    <a:pt x="0" y="54"/>
                  </a:lnTo>
                  <a:lnTo>
                    <a:pt x="0" y="56"/>
                  </a:lnTo>
                  <a:lnTo>
                    <a:pt x="0" y="56"/>
                  </a:lnTo>
                  <a:lnTo>
                    <a:pt x="0" y="57"/>
                  </a:lnTo>
                  <a:lnTo>
                    <a:pt x="0" y="57"/>
                  </a:lnTo>
                  <a:lnTo>
                    <a:pt x="0" y="58"/>
                  </a:lnTo>
                  <a:lnTo>
                    <a:pt x="0" y="58"/>
                  </a:lnTo>
                  <a:lnTo>
                    <a:pt x="0" y="58"/>
                  </a:lnTo>
                  <a:lnTo>
                    <a:pt x="1" y="59"/>
                  </a:lnTo>
                  <a:lnTo>
                    <a:pt x="1" y="60"/>
                  </a:lnTo>
                  <a:lnTo>
                    <a:pt x="1" y="61"/>
                  </a:lnTo>
                  <a:lnTo>
                    <a:pt x="2" y="62"/>
                  </a:lnTo>
                  <a:lnTo>
                    <a:pt x="3" y="64"/>
                  </a:lnTo>
                  <a:lnTo>
                    <a:pt x="3" y="66"/>
                  </a:lnTo>
                  <a:lnTo>
                    <a:pt x="4" y="68"/>
                  </a:lnTo>
                  <a:lnTo>
                    <a:pt x="4" y="68"/>
                  </a:lnTo>
                  <a:lnTo>
                    <a:pt x="5" y="69"/>
                  </a:lnTo>
                  <a:lnTo>
                    <a:pt x="5" y="70"/>
                  </a:lnTo>
                  <a:lnTo>
                    <a:pt x="6" y="71"/>
                  </a:lnTo>
                  <a:lnTo>
                    <a:pt x="6" y="71"/>
                  </a:lnTo>
                  <a:lnTo>
                    <a:pt x="7" y="72"/>
                  </a:lnTo>
                  <a:lnTo>
                    <a:pt x="8" y="72"/>
                  </a:lnTo>
                  <a:lnTo>
                    <a:pt x="10" y="72"/>
                  </a:lnTo>
                  <a:lnTo>
                    <a:pt x="11" y="72"/>
                  </a:lnTo>
                  <a:lnTo>
                    <a:pt x="13" y="71"/>
                  </a:lnTo>
                  <a:lnTo>
                    <a:pt x="14" y="71"/>
                  </a:lnTo>
                  <a:lnTo>
                    <a:pt x="15" y="70"/>
                  </a:lnTo>
                  <a:lnTo>
                    <a:pt x="16" y="69"/>
                  </a:lnTo>
                  <a:lnTo>
                    <a:pt x="17" y="68"/>
                  </a:lnTo>
                  <a:lnTo>
                    <a:pt x="18" y="66"/>
                  </a:lnTo>
                  <a:lnTo>
                    <a:pt x="18" y="65"/>
                  </a:lnTo>
                  <a:lnTo>
                    <a:pt x="19" y="63"/>
                  </a:lnTo>
                  <a:lnTo>
                    <a:pt x="19" y="62"/>
                  </a:lnTo>
                  <a:lnTo>
                    <a:pt x="20" y="60"/>
                  </a:lnTo>
                  <a:lnTo>
                    <a:pt x="20" y="58"/>
                  </a:lnTo>
                  <a:lnTo>
                    <a:pt x="20" y="56"/>
                  </a:lnTo>
                  <a:lnTo>
                    <a:pt x="21" y="54"/>
                  </a:lnTo>
                  <a:lnTo>
                    <a:pt x="21" y="52"/>
                  </a:lnTo>
                  <a:lnTo>
                    <a:pt x="21" y="50"/>
                  </a:lnTo>
                  <a:lnTo>
                    <a:pt x="21" y="48"/>
                  </a:lnTo>
                  <a:lnTo>
                    <a:pt x="21" y="45"/>
                  </a:lnTo>
                  <a:lnTo>
                    <a:pt x="20" y="41"/>
                  </a:lnTo>
                  <a:lnTo>
                    <a:pt x="20" y="38"/>
                  </a:lnTo>
                  <a:lnTo>
                    <a:pt x="20" y="37"/>
                  </a:lnTo>
                  <a:lnTo>
                    <a:pt x="20" y="35"/>
                  </a:lnTo>
                  <a:lnTo>
                    <a:pt x="19" y="34"/>
                  </a:lnTo>
                  <a:lnTo>
                    <a:pt x="19" y="33"/>
                  </a:lnTo>
                  <a:lnTo>
                    <a:pt x="19" y="32"/>
                  </a:lnTo>
                  <a:lnTo>
                    <a:pt x="19" y="32"/>
                  </a:lnTo>
                  <a:lnTo>
                    <a:pt x="19" y="31"/>
                  </a:lnTo>
                  <a:lnTo>
                    <a:pt x="19" y="31"/>
                  </a:lnTo>
                  <a:lnTo>
                    <a:pt x="19" y="31"/>
                  </a:lnTo>
                  <a:lnTo>
                    <a:pt x="19" y="30"/>
                  </a:lnTo>
                  <a:lnTo>
                    <a:pt x="19" y="30"/>
                  </a:lnTo>
                  <a:lnTo>
                    <a:pt x="19" y="29"/>
                  </a:lnTo>
                  <a:lnTo>
                    <a:pt x="19" y="28"/>
                  </a:lnTo>
                  <a:lnTo>
                    <a:pt x="20" y="26"/>
                  </a:lnTo>
                  <a:lnTo>
                    <a:pt x="20" y="24"/>
                  </a:lnTo>
                  <a:lnTo>
                    <a:pt x="21" y="21"/>
                  </a:lnTo>
                  <a:lnTo>
                    <a:pt x="21" y="19"/>
                  </a:lnTo>
                  <a:lnTo>
                    <a:pt x="21" y="16"/>
                  </a:lnTo>
                  <a:lnTo>
                    <a:pt x="22" y="13"/>
                  </a:lnTo>
                  <a:lnTo>
                    <a:pt x="22" y="11"/>
                  </a:lnTo>
                  <a:lnTo>
                    <a:pt x="23" y="8"/>
                  </a:lnTo>
                  <a:lnTo>
                    <a:pt x="23" y="6"/>
                  </a:lnTo>
                  <a:lnTo>
                    <a:pt x="23" y="4"/>
                  </a:lnTo>
                  <a:lnTo>
                    <a:pt x="23" y="3"/>
                  </a:lnTo>
                  <a:lnTo>
                    <a:pt x="23" y="2"/>
                  </a:lnTo>
                  <a:lnTo>
                    <a:pt x="23" y="2"/>
                  </a:lnTo>
                  <a:lnTo>
                    <a:pt x="23" y="1"/>
                  </a:lnTo>
                  <a:lnTo>
                    <a:pt x="23" y="1"/>
                  </a:lnTo>
                  <a:lnTo>
                    <a:pt x="23" y="1"/>
                  </a:lnTo>
                  <a:lnTo>
                    <a:pt x="22" y="1"/>
                  </a:lnTo>
                  <a:lnTo>
                    <a:pt x="21" y="0"/>
                  </a:lnTo>
                  <a:lnTo>
                    <a:pt x="20" y="1"/>
                  </a:lnTo>
                  <a:lnTo>
                    <a:pt x="19" y="1"/>
                  </a:lnTo>
                  <a:lnTo>
                    <a:pt x="18" y="2"/>
                  </a:lnTo>
                  <a:lnTo>
                    <a:pt x="16" y="2"/>
                  </a:lnTo>
                  <a:lnTo>
                    <a:pt x="15" y="3"/>
                  </a:lnTo>
                  <a:lnTo>
                    <a:pt x="14" y="3"/>
                  </a:lnTo>
                </a:path>
              </a:pathLst>
            </a:custGeom>
            <a:solidFill>
              <a:srgbClr val="6699FF"/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4634" name="Freeform 58"/>
            <p:cNvSpPr>
              <a:spLocks/>
            </p:cNvSpPr>
            <p:nvPr/>
          </p:nvSpPr>
          <p:spPr bwMode="auto">
            <a:xfrm>
              <a:off x="475" y="2942"/>
              <a:ext cx="23" cy="72"/>
            </a:xfrm>
            <a:custGeom>
              <a:avLst/>
              <a:gdLst/>
              <a:ahLst/>
              <a:cxnLst>
                <a:cxn ang="0">
                  <a:pos x="12" y="4"/>
                </a:cxn>
                <a:cxn ang="0">
                  <a:pos x="10" y="7"/>
                </a:cxn>
                <a:cxn ang="0">
                  <a:pos x="8" y="11"/>
                </a:cxn>
                <a:cxn ang="0">
                  <a:pos x="5" y="15"/>
                </a:cxn>
                <a:cxn ang="0">
                  <a:pos x="4" y="17"/>
                </a:cxn>
                <a:cxn ang="0">
                  <a:pos x="3" y="19"/>
                </a:cxn>
                <a:cxn ang="0">
                  <a:pos x="2" y="24"/>
                </a:cxn>
                <a:cxn ang="0">
                  <a:pos x="1" y="31"/>
                </a:cxn>
                <a:cxn ang="0">
                  <a:pos x="1" y="37"/>
                </a:cxn>
                <a:cxn ang="0">
                  <a:pos x="0" y="43"/>
                </a:cxn>
                <a:cxn ang="0">
                  <a:pos x="0" y="49"/>
                </a:cxn>
                <a:cxn ang="0">
                  <a:pos x="0" y="54"/>
                </a:cxn>
                <a:cxn ang="0">
                  <a:pos x="0" y="56"/>
                </a:cxn>
                <a:cxn ang="0">
                  <a:pos x="0" y="57"/>
                </a:cxn>
                <a:cxn ang="0">
                  <a:pos x="0" y="58"/>
                </a:cxn>
                <a:cxn ang="0">
                  <a:pos x="1" y="59"/>
                </a:cxn>
                <a:cxn ang="0">
                  <a:pos x="1" y="61"/>
                </a:cxn>
                <a:cxn ang="0">
                  <a:pos x="3" y="64"/>
                </a:cxn>
                <a:cxn ang="0">
                  <a:pos x="4" y="67"/>
                </a:cxn>
                <a:cxn ang="0">
                  <a:pos x="5" y="68"/>
                </a:cxn>
                <a:cxn ang="0">
                  <a:pos x="6" y="70"/>
                </a:cxn>
                <a:cxn ang="0">
                  <a:pos x="7" y="71"/>
                </a:cxn>
                <a:cxn ang="0">
                  <a:pos x="10" y="71"/>
                </a:cxn>
                <a:cxn ang="0">
                  <a:pos x="13" y="70"/>
                </a:cxn>
                <a:cxn ang="0">
                  <a:pos x="15" y="69"/>
                </a:cxn>
                <a:cxn ang="0">
                  <a:pos x="17" y="66"/>
                </a:cxn>
                <a:cxn ang="0">
                  <a:pos x="18" y="64"/>
                </a:cxn>
                <a:cxn ang="0">
                  <a:pos x="19" y="60"/>
                </a:cxn>
                <a:cxn ang="0">
                  <a:pos x="20" y="57"/>
                </a:cxn>
                <a:cxn ang="0">
                  <a:pos x="20" y="53"/>
                </a:cxn>
                <a:cxn ang="0">
                  <a:pos x="21" y="49"/>
                </a:cxn>
                <a:cxn ang="0">
                  <a:pos x="20" y="46"/>
                </a:cxn>
                <a:cxn ang="0">
                  <a:pos x="20" y="40"/>
                </a:cxn>
                <a:cxn ang="0">
                  <a:pos x="19" y="36"/>
                </a:cxn>
                <a:cxn ang="0">
                  <a:pos x="19" y="33"/>
                </a:cxn>
                <a:cxn ang="0">
                  <a:pos x="18" y="31"/>
                </a:cxn>
                <a:cxn ang="0">
                  <a:pos x="18" y="30"/>
                </a:cxn>
                <a:cxn ang="0">
                  <a:pos x="18" y="30"/>
                </a:cxn>
                <a:cxn ang="0">
                  <a:pos x="18" y="29"/>
                </a:cxn>
                <a:cxn ang="0">
                  <a:pos x="19" y="27"/>
                </a:cxn>
                <a:cxn ang="0">
                  <a:pos x="20" y="23"/>
                </a:cxn>
                <a:cxn ang="0">
                  <a:pos x="20" y="18"/>
                </a:cxn>
                <a:cxn ang="0">
                  <a:pos x="21" y="13"/>
                </a:cxn>
                <a:cxn ang="0">
                  <a:pos x="22" y="8"/>
                </a:cxn>
                <a:cxn ang="0">
                  <a:pos x="22" y="4"/>
                </a:cxn>
                <a:cxn ang="0">
                  <a:pos x="22" y="2"/>
                </a:cxn>
                <a:cxn ang="0">
                  <a:pos x="22" y="1"/>
                </a:cxn>
                <a:cxn ang="0">
                  <a:pos x="22" y="1"/>
                </a:cxn>
                <a:cxn ang="0">
                  <a:pos x="21" y="0"/>
                </a:cxn>
                <a:cxn ang="0">
                  <a:pos x="20" y="1"/>
                </a:cxn>
                <a:cxn ang="0">
                  <a:pos x="18" y="1"/>
                </a:cxn>
                <a:cxn ang="0">
                  <a:pos x="16" y="2"/>
                </a:cxn>
                <a:cxn ang="0">
                  <a:pos x="14" y="3"/>
                </a:cxn>
              </a:cxnLst>
              <a:rect l="0" t="0" r="r" b="b"/>
              <a:pathLst>
                <a:path w="23" h="72">
                  <a:moveTo>
                    <a:pt x="13" y="3"/>
                  </a:moveTo>
                  <a:lnTo>
                    <a:pt x="12" y="4"/>
                  </a:lnTo>
                  <a:lnTo>
                    <a:pt x="12" y="5"/>
                  </a:lnTo>
                  <a:lnTo>
                    <a:pt x="10" y="7"/>
                  </a:lnTo>
                  <a:lnTo>
                    <a:pt x="9" y="9"/>
                  </a:lnTo>
                  <a:lnTo>
                    <a:pt x="8" y="11"/>
                  </a:lnTo>
                  <a:lnTo>
                    <a:pt x="6" y="13"/>
                  </a:lnTo>
                  <a:lnTo>
                    <a:pt x="5" y="15"/>
                  </a:lnTo>
                  <a:lnTo>
                    <a:pt x="4" y="16"/>
                  </a:lnTo>
                  <a:lnTo>
                    <a:pt x="4" y="17"/>
                  </a:lnTo>
                  <a:lnTo>
                    <a:pt x="3" y="18"/>
                  </a:lnTo>
                  <a:lnTo>
                    <a:pt x="3" y="19"/>
                  </a:lnTo>
                  <a:lnTo>
                    <a:pt x="2" y="22"/>
                  </a:lnTo>
                  <a:lnTo>
                    <a:pt x="2" y="24"/>
                  </a:lnTo>
                  <a:lnTo>
                    <a:pt x="2" y="27"/>
                  </a:lnTo>
                  <a:lnTo>
                    <a:pt x="1" y="31"/>
                  </a:lnTo>
                  <a:lnTo>
                    <a:pt x="1" y="34"/>
                  </a:lnTo>
                  <a:lnTo>
                    <a:pt x="1" y="37"/>
                  </a:lnTo>
                  <a:lnTo>
                    <a:pt x="1" y="40"/>
                  </a:lnTo>
                  <a:lnTo>
                    <a:pt x="0" y="43"/>
                  </a:lnTo>
                  <a:lnTo>
                    <a:pt x="0" y="46"/>
                  </a:lnTo>
                  <a:lnTo>
                    <a:pt x="0" y="49"/>
                  </a:lnTo>
                  <a:lnTo>
                    <a:pt x="0" y="52"/>
                  </a:lnTo>
                  <a:lnTo>
                    <a:pt x="0" y="54"/>
                  </a:lnTo>
                  <a:lnTo>
                    <a:pt x="0" y="55"/>
                  </a:lnTo>
                  <a:lnTo>
                    <a:pt x="0" y="56"/>
                  </a:lnTo>
                  <a:lnTo>
                    <a:pt x="0" y="57"/>
                  </a:lnTo>
                  <a:lnTo>
                    <a:pt x="0" y="57"/>
                  </a:lnTo>
                  <a:lnTo>
                    <a:pt x="0" y="58"/>
                  </a:lnTo>
                  <a:lnTo>
                    <a:pt x="0" y="58"/>
                  </a:lnTo>
                  <a:lnTo>
                    <a:pt x="0" y="58"/>
                  </a:lnTo>
                  <a:lnTo>
                    <a:pt x="1" y="59"/>
                  </a:lnTo>
                  <a:lnTo>
                    <a:pt x="1" y="60"/>
                  </a:lnTo>
                  <a:lnTo>
                    <a:pt x="1" y="61"/>
                  </a:lnTo>
                  <a:lnTo>
                    <a:pt x="2" y="62"/>
                  </a:lnTo>
                  <a:lnTo>
                    <a:pt x="3" y="64"/>
                  </a:lnTo>
                  <a:lnTo>
                    <a:pt x="3" y="66"/>
                  </a:lnTo>
                  <a:lnTo>
                    <a:pt x="4" y="67"/>
                  </a:lnTo>
                  <a:lnTo>
                    <a:pt x="4" y="68"/>
                  </a:lnTo>
                  <a:lnTo>
                    <a:pt x="5" y="68"/>
                  </a:lnTo>
                  <a:lnTo>
                    <a:pt x="5" y="69"/>
                  </a:lnTo>
                  <a:lnTo>
                    <a:pt x="6" y="70"/>
                  </a:lnTo>
                  <a:lnTo>
                    <a:pt x="6" y="70"/>
                  </a:lnTo>
                  <a:lnTo>
                    <a:pt x="7" y="71"/>
                  </a:lnTo>
                  <a:lnTo>
                    <a:pt x="8" y="71"/>
                  </a:lnTo>
                  <a:lnTo>
                    <a:pt x="10" y="71"/>
                  </a:lnTo>
                  <a:lnTo>
                    <a:pt x="11" y="71"/>
                  </a:lnTo>
                  <a:lnTo>
                    <a:pt x="13" y="70"/>
                  </a:lnTo>
                  <a:lnTo>
                    <a:pt x="14" y="70"/>
                  </a:lnTo>
                  <a:lnTo>
                    <a:pt x="15" y="69"/>
                  </a:lnTo>
                  <a:lnTo>
                    <a:pt x="16" y="68"/>
                  </a:lnTo>
                  <a:lnTo>
                    <a:pt x="17" y="66"/>
                  </a:lnTo>
                  <a:lnTo>
                    <a:pt x="18" y="65"/>
                  </a:lnTo>
                  <a:lnTo>
                    <a:pt x="18" y="64"/>
                  </a:lnTo>
                  <a:lnTo>
                    <a:pt x="19" y="62"/>
                  </a:lnTo>
                  <a:lnTo>
                    <a:pt x="19" y="60"/>
                  </a:lnTo>
                  <a:lnTo>
                    <a:pt x="20" y="59"/>
                  </a:lnTo>
                  <a:lnTo>
                    <a:pt x="20" y="57"/>
                  </a:lnTo>
                  <a:lnTo>
                    <a:pt x="20" y="55"/>
                  </a:lnTo>
                  <a:lnTo>
                    <a:pt x="20" y="53"/>
                  </a:lnTo>
                  <a:lnTo>
                    <a:pt x="21" y="51"/>
                  </a:lnTo>
                  <a:lnTo>
                    <a:pt x="21" y="49"/>
                  </a:lnTo>
                  <a:lnTo>
                    <a:pt x="20" y="47"/>
                  </a:lnTo>
                  <a:lnTo>
                    <a:pt x="20" y="46"/>
                  </a:lnTo>
                  <a:lnTo>
                    <a:pt x="20" y="44"/>
                  </a:lnTo>
                  <a:lnTo>
                    <a:pt x="20" y="40"/>
                  </a:lnTo>
                  <a:lnTo>
                    <a:pt x="20" y="37"/>
                  </a:lnTo>
                  <a:lnTo>
                    <a:pt x="19" y="36"/>
                  </a:lnTo>
                  <a:lnTo>
                    <a:pt x="19" y="34"/>
                  </a:lnTo>
                  <a:lnTo>
                    <a:pt x="19" y="33"/>
                  </a:lnTo>
                  <a:lnTo>
                    <a:pt x="19" y="32"/>
                  </a:lnTo>
                  <a:lnTo>
                    <a:pt x="18" y="31"/>
                  </a:lnTo>
                  <a:lnTo>
                    <a:pt x="18" y="31"/>
                  </a:lnTo>
                  <a:lnTo>
                    <a:pt x="18" y="30"/>
                  </a:lnTo>
                  <a:lnTo>
                    <a:pt x="18" y="30"/>
                  </a:lnTo>
                  <a:lnTo>
                    <a:pt x="18" y="30"/>
                  </a:lnTo>
                  <a:lnTo>
                    <a:pt x="18" y="30"/>
                  </a:lnTo>
                  <a:lnTo>
                    <a:pt x="18" y="29"/>
                  </a:lnTo>
                  <a:lnTo>
                    <a:pt x="19" y="29"/>
                  </a:lnTo>
                  <a:lnTo>
                    <a:pt x="19" y="27"/>
                  </a:lnTo>
                  <a:lnTo>
                    <a:pt x="19" y="25"/>
                  </a:lnTo>
                  <a:lnTo>
                    <a:pt x="20" y="23"/>
                  </a:lnTo>
                  <a:lnTo>
                    <a:pt x="20" y="21"/>
                  </a:lnTo>
                  <a:lnTo>
                    <a:pt x="20" y="18"/>
                  </a:lnTo>
                  <a:lnTo>
                    <a:pt x="21" y="16"/>
                  </a:lnTo>
                  <a:lnTo>
                    <a:pt x="21" y="13"/>
                  </a:lnTo>
                  <a:lnTo>
                    <a:pt x="21" y="11"/>
                  </a:lnTo>
                  <a:lnTo>
                    <a:pt x="22" y="8"/>
                  </a:lnTo>
                  <a:lnTo>
                    <a:pt x="22" y="6"/>
                  </a:lnTo>
                  <a:lnTo>
                    <a:pt x="22" y="4"/>
                  </a:lnTo>
                  <a:lnTo>
                    <a:pt x="22" y="3"/>
                  </a:lnTo>
                  <a:lnTo>
                    <a:pt x="22" y="2"/>
                  </a:lnTo>
                  <a:lnTo>
                    <a:pt x="22" y="2"/>
                  </a:lnTo>
                  <a:lnTo>
                    <a:pt x="22" y="1"/>
                  </a:lnTo>
                  <a:lnTo>
                    <a:pt x="22" y="1"/>
                  </a:lnTo>
                  <a:lnTo>
                    <a:pt x="22" y="1"/>
                  </a:lnTo>
                  <a:lnTo>
                    <a:pt x="21" y="1"/>
                  </a:lnTo>
                  <a:lnTo>
                    <a:pt x="21" y="0"/>
                  </a:lnTo>
                  <a:lnTo>
                    <a:pt x="21" y="1"/>
                  </a:lnTo>
                  <a:lnTo>
                    <a:pt x="20" y="1"/>
                  </a:lnTo>
                  <a:lnTo>
                    <a:pt x="19" y="1"/>
                  </a:lnTo>
                  <a:lnTo>
                    <a:pt x="18" y="1"/>
                  </a:lnTo>
                  <a:lnTo>
                    <a:pt x="17" y="2"/>
                  </a:lnTo>
                  <a:lnTo>
                    <a:pt x="16" y="2"/>
                  </a:lnTo>
                  <a:lnTo>
                    <a:pt x="14" y="3"/>
                  </a:lnTo>
                  <a:lnTo>
                    <a:pt x="14" y="3"/>
                  </a:lnTo>
                  <a:lnTo>
                    <a:pt x="13" y="3"/>
                  </a:lnTo>
                </a:path>
              </a:pathLst>
            </a:custGeom>
            <a:solidFill>
              <a:srgbClr val="6699FF"/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4635" name="Freeform 59"/>
            <p:cNvSpPr>
              <a:spLocks/>
            </p:cNvSpPr>
            <p:nvPr/>
          </p:nvSpPr>
          <p:spPr bwMode="auto">
            <a:xfrm>
              <a:off x="260" y="2780"/>
              <a:ext cx="243" cy="145"/>
            </a:xfrm>
            <a:custGeom>
              <a:avLst/>
              <a:gdLst/>
              <a:ahLst/>
              <a:cxnLst>
                <a:cxn ang="0">
                  <a:pos x="13" y="11"/>
                </a:cxn>
                <a:cxn ang="0">
                  <a:pos x="34" y="9"/>
                </a:cxn>
                <a:cxn ang="0">
                  <a:pos x="55" y="11"/>
                </a:cxn>
                <a:cxn ang="0">
                  <a:pos x="72" y="19"/>
                </a:cxn>
                <a:cxn ang="0">
                  <a:pos x="88" y="28"/>
                </a:cxn>
                <a:cxn ang="0">
                  <a:pos x="98" y="31"/>
                </a:cxn>
                <a:cxn ang="0">
                  <a:pos x="125" y="32"/>
                </a:cxn>
                <a:cxn ang="0">
                  <a:pos x="173" y="30"/>
                </a:cxn>
                <a:cxn ang="0">
                  <a:pos x="209" y="30"/>
                </a:cxn>
                <a:cxn ang="0">
                  <a:pos x="221" y="31"/>
                </a:cxn>
                <a:cxn ang="0">
                  <a:pos x="227" y="33"/>
                </a:cxn>
                <a:cxn ang="0">
                  <a:pos x="230" y="38"/>
                </a:cxn>
                <a:cxn ang="0">
                  <a:pos x="235" y="48"/>
                </a:cxn>
                <a:cxn ang="0">
                  <a:pos x="240" y="59"/>
                </a:cxn>
                <a:cxn ang="0">
                  <a:pos x="241" y="87"/>
                </a:cxn>
                <a:cxn ang="0">
                  <a:pos x="242" y="104"/>
                </a:cxn>
                <a:cxn ang="0">
                  <a:pos x="241" y="110"/>
                </a:cxn>
                <a:cxn ang="0">
                  <a:pos x="237" y="112"/>
                </a:cxn>
                <a:cxn ang="0">
                  <a:pos x="229" y="109"/>
                </a:cxn>
                <a:cxn ang="0">
                  <a:pos x="220" y="104"/>
                </a:cxn>
                <a:cxn ang="0">
                  <a:pos x="204" y="95"/>
                </a:cxn>
                <a:cxn ang="0">
                  <a:pos x="187" y="89"/>
                </a:cxn>
                <a:cxn ang="0">
                  <a:pos x="173" y="101"/>
                </a:cxn>
                <a:cxn ang="0">
                  <a:pos x="167" y="121"/>
                </a:cxn>
                <a:cxn ang="0">
                  <a:pos x="163" y="144"/>
                </a:cxn>
                <a:cxn ang="0">
                  <a:pos x="147" y="125"/>
                </a:cxn>
                <a:cxn ang="0">
                  <a:pos x="131" y="101"/>
                </a:cxn>
                <a:cxn ang="0">
                  <a:pos x="125" y="80"/>
                </a:cxn>
                <a:cxn ang="0">
                  <a:pos x="116" y="67"/>
                </a:cxn>
                <a:cxn ang="0">
                  <a:pos x="113" y="67"/>
                </a:cxn>
                <a:cxn ang="0">
                  <a:pos x="111" y="69"/>
                </a:cxn>
                <a:cxn ang="0">
                  <a:pos x="108" y="78"/>
                </a:cxn>
                <a:cxn ang="0">
                  <a:pos x="104" y="85"/>
                </a:cxn>
                <a:cxn ang="0">
                  <a:pos x="100" y="93"/>
                </a:cxn>
                <a:cxn ang="0">
                  <a:pos x="99" y="97"/>
                </a:cxn>
                <a:cxn ang="0">
                  <a:pos x="98" y="99"/>
                </a:cxn>
                <a:cxn ang="0">
                  <a:pos x="95" y="102"/>
                </a:cxn>
                <a:cxn ang="0">
                  <a:pos x="89" y="108"/>
                </a:cxn>
                <a:cxn ang="0">
                  <a:pos x="82" y="104"/>
                </a:cxn>
                <a:cxn ang="0">
                  <a:pos x="78" y="97"/>
                </a:cxn>
                <a:cxn ang="0">
                  <a:pos x="75" y="94"/>
                </a:cxn>
                <a:cxn ang="0">
                  <a:pos x="74" y="94"/>
                </a:cxn>
                <a:cxn ang="0">
                  <a:pos x="74" y="97"/>
                </a:cxn>
                <a:cxn ang="0">
                  <a:pos x="67" y="101"/>
                </a:cxn>
                <a:cxn ang="0">
                  <a:pos x="60" y="101"/>
                </a:cxn>
                <a:cxn ang="0">
                  <a:pos x="48" y="98"/>
                </a:cxn>
                <a:cxn ang="0">
                  <a:pos x="36" y="94"/>
                </a:cxn>
                <a:cxn ang="0">
                  <a:pos x="32" y="90"/>
                </a:cxn>
                <a:cxn ang="0">
                  <a:pos x="28" y="78"/>
                </a:cxn>
                <a:cxn ang="0">
                  <a:pos x="24" y="65"/>
                </a:cxn>
                <a:cxn ang="0">
                  <a:pos x="12" y="16"/>
                </a:cxn>
                <a:cxn ang="0">
                  <a:pos x="7" y="0"/>
                </a:cxn>
                <a:cxn ang="0">
                  <a:pos x="6" y="1"/>
                </a:cxn>
                <a:cxn ang="0">
                  <a:pos x="6" y="5"/>
                </a:cxn>
                <a:cxn ang="0">
                  <a:pos x="5" y="13"/>
                </a:cxn>
                <a:cxn ang="0">
                  <a:pos x="5" y="16"/>
                </a:cxn>
                <a:cxn ang="0">
                  <a:pos x="3" y="15"/>
                </a:cxn>
                <a:cxn ang="0">
                  <a:pos x="0" y="12"/>
                </a:cxn>
              </a:cxnLst>
              <a:rect l="0" t="0" r="r" b="b"/>
              <a:pathLst>
                <a:path w="243" h="145">
                  <a:moveTo>
                    <a:pt x="0" y="12"/>
                  </a:moveTo>
                  <a:lnTo>
                    <a:pt x="6" y="11"/>
                  </a:lnTo>
                  <a:lnTo>
                    <a:pt x="13" y="11"/>
                  </a:lnTo>
                  <a:lnTo>
                    <a:pt x="20" y="10"/>
                  </a:lnTo>
                  <a:lnTo>
                    <a:pt x="27" y="9"/>
                  </a:lnTo>
                  <a:lnTo>
                    <a:pt x="34" y="9"/>
                  </a:lnTo>
                  <a:lnTo>
                    <a:pt x="41" y="9"/>
                  </a:lnTo>
                  <a:lnTo>
                    <a:pt x="48" y="10"/>
                  </a:lnTo>
                  <a:lnTo>
                    <a:pt x="55" y="11"/>
                  </a:lnTo>
                  <a:lnTo>
                    <a:pt x="61" y="13"/>
                  </a:lnTo>
                  <a:lnTo>
                    <a:pt x="67" y="16"/>
                  </a:lnTo>
                  <a:lnTo>
                    <a:pt x="72" y="19"/>
                  </a:lnTo>
                  <a:lnTo>
                    <a:pt x="77" y="22"/>
                  </a:lnTo>
                  <a:lnTo>
                    <a:pt x="83" y="26"/>
                  </a:lnTo>
                  <a:lnTo>
                    <a:pt x="88" y="28"/>
                  </a:lnTo>
                  <a:lnTo>
                    <a:pt x="91" y="29"/>
                  </a:lnTo>
                  <a:lnTo>
                    <a:pt x="94" y="30"/>
                  </a:lnTo>
                  <a:lnTo>
                    <a:pt x="98" y="31"/>
                  </a:lnTo>
                  <a:lnTo>
                    <a:pt x="101" y="31"/>
                  </a:lnTo>
                  <a:lnTo>
                    <a:pt x="113" y="32"/>
                  </a:lnTo>
                  <a:lnTo>
                    <a:pt x="125" y="32"/>
                  </a:lnTo>
                  <a:lnTo>
                    <a:pt x="137" y="32"/>
                  </a:lnTo>
                  <a:lnTo>
                    <a:pt x="149" y="31"/>
                  </a:lnTo>
                  <a:lnTo>
                    <a:pt x="173" y="30"/>
                  </a:lnTo>
                  <a:lnTo>
                    <a:pt x="197" y="28"/>
                  </a:lnTo>
                  <a:lnTo>
                    <a:pt x="204" y="29"/>
                  </a:lnTo>
                  <a:lnTo>
                    <a:pt x="209" y="30"/>
                  </a:lnTo>
                  <a:lnTo>
                    <a:pt x="214" y="30"/>
                  </a:lnTo>
                  <a:lnTo>
                    <a:pt x="218" y="31"/>
                  </a:lnTo>
                  <a:lnTo>
                    <a:pt x="221" y="31"/>
                  </a:lnTo>
                  <a:lnTo>
                    <a:pt x="223" y="32"/>
                  </a:lnTo>
                  <a:lnTo>
                    <a:pt x="225" y="32"/>
                  </a:lnTo>
                  <a:lnTo>
                    <a:pt x="227" y="33"/>
                  </a:lnTo>
                  <a:lnTo>
                    <a:pt x="228" y="35"/>
                  </a:lnTo>
                  <a:lnTo>
                    <a:pt x="229" y="36"/>
                  </a:lnTo>
                  <a:lnTo>
                    <a:pt x="230" y="38"/>
                  </a:lnTo>
                  <a:lnTo>
                    <a:pt x="232" y="41"/>
                  </a:lnTo>
                  <a:lnTo>
                    <a:pt x="233" y="44"/>
                  </a:lnTo>
                  <a:lnTo>
                    <a:pt x="235" y="48"/>
                  </a:lnTo>
                  <a:lnTo>
                    <a:pt x="237" y="53"/>
                  </a:lnTo>
                  <a:lnTo>
                    <a:pt x="238" y="56"/>
                  </a:lnTo>
                  <a:lnTo>
                    <a:pt x="240" y="59"/>
                  </a:lnTo>
                  <a:lnTo>
                    <a:pt x="240" y="68"/>
                  </a:lnTo>
                  <a:lnTo>
                    <a:pt x="241" y="78"/>
                  </a:lnTo>
                  <a:lnTo>
                    <a:pt x="241" y="87"/>
                  </a:lnTo>
                  <a:lnTo>
                    <a:pt x="242" y="96"/>
                  </a:lnTo>
                  <a:lnTo>
                    <a:pt x="242" y="100"/>
                  </a:lnTo>
                  <a:lnTo>
                    <a:pt x="242" y="104"/>
                  </a:lnTo>
                  <a:lnTo>
                    <a:pt x="242" y="106"/>
                  </a:lnTo>
                  <a:lnTo>
                    <a:pt x="242" y="108"/>
                  </a:lnTo>
                  <a:lnTo>
                    <a:pt x="241" y="110"/>
                  </a:lnTo>
                  <a:lnTo>
                    <a:pt x="240" y="111"/>
                  </a:lnTo>
                  <a:lnTo>
                    <a:pt x="238" y="112"/>
                  </a:lnTo>
                  <a:lnTo>
                    <a:pt x="237" y="112"/>
                  </a:lnTo>
                  <a:lnTo>
                    <a:pt x="235" y="112"/>
                  </a:lnTo>
                  <a:lnTo>
                    <a:pt x="233" y="111"/>
                  </a:lnTo>
                  <a:lnTo>
                    <a:pt x="229" y="109"/>
                  </a:lnTo>
                  <a:lnTo>
                    <a:pt x="228" y="109"/>
                  </a:lnTo>
                  <a:lnTo>
                    <a:pt x="226" y="108"/>
                  </a:lnTo>
                  <a:lnTo>
                    <a:pt x="220" y="104"/>
                  </a:lnTo>
                  <a:lnTo>
                    <a:pt x="215" y="101"/>
                  </a:lnTo>
                  <a:lnTo>
                    <a:pt x="210" y="98"/>
                  </a:lnTo>
                  <a:lnTo>
                    <a:pt x="204" y="95"/>
                  </a:lnTo>
                  <a:lnTo>
                    <a:pt x="199" y="93"/>
                  </a:lnTo>
                  <a:lnTo>
                    <a:pt x="193" y="91"/>
                  </a:lnTo>
                  <a:lnTo>
                    <a:pt x="187" y="89"/>
                  </a:lnTo>
                  <a:lnTo>
                    <a:pt x="180" y="88"/>
                  </a:lnTo>
                  <a:lnTo>
                    <a:pt x="176" y="95"/>
                  </a:lnTo>
                  <a:lnTo>
                    <a:pt x="173" y="101"/>
                  </a:lnTo>
                  <a:lnTo>
                    <a:pt x="170" y="108"/>
                  </a:lnTo>
                  <a:lnTo>
                    <a:pt x="168" y="114"/>
                  </a:lnTo>
                  <a:lnTo>
                    <a:pt x="167" y="121"/>
                  </a:lnTo>
                  <a:lnTo>
                    <a:pt x="165" y="129"/>
                  </a:lnTo>
                  <a:lnTo>
                    <a:pt x="164" y="136"/>
                  </a:lnTo>
                  <a:lnTo>
                    <a:pt x="163" y="144"/>
                  </a:lnTo>
                  <a:lnTo>
                    <a:pt x="159" y="139"/>
                  </a:lnTo>
                  <a:lnTo>
                    <a:pt x="155" y="135"/>
                  </a:lnTo>
                  <a:lnTo>
                    <a:pt x="147" y="125"/>
                  </a:lnTo>
                  <a:lnTo>
                    <a:pt x="141" y="116"/>
                  </a:lnTo>
                  <a:lnTo>
                    <a:pt x="133" y="106"/>
                  </a:lnTo>
                  <a:lnTo>
                    <a:pt x="131" y="101"/>
                  </a:lnTo>
                  <a:lnTo>
                    <a:pt x="129" y="96"/>
                  </a:lnTo>
                  <a:lnTo>
                    <a:pt x="126" y="85"/>
                  </a:lnTo>
                  <a:lnTo>
                    <a:pt x="125" y="80"/>
                  </a:lnTo>
                  <a:lnTo>
                    <a:pt x="122" y="75"/>
                  </a:lnTo>
                  <a:lnTo>
                    <a:pt x="120" y="71"/>
                  </a:lnTo>
                  <a:lnTo>
                    <a:pt x="116" y="67"/>
                  </a:lnTo>
                  <a:lnTo>
                    <a:pt x="115" y="67"/>
                  </a:lnTo>
                  <a:lnTo>
                    <a:pt x="114" y="66"/>
                  </a:lnTo>
                  <a:lnTo>
                    <a:pt x="113" y="67"/>
                  </a:lnTo>
                  <a:lnTo>
                    <a:pt x="113" y="67"/>
                  </a:lnTo>
                  <a:lnTo>
                    <a:pt x="112" y="68"/>
                  </a:lnTo>
                  <a:lnTo>
                    <a:pt x="111" y="69"/>
                  </a:lnTo>
                  <a:lnTo>
                    <a:pt x="110" y="71"/>
                  </a:lnTo>
                  <a:lnTo>
                    <a:pt x="109" y="74"/>
                  </a:lnTo>
                  <a:lnTo>
                    <a:pt x="108" y="78"/>
                  </a:lnTo>
                  <a:lnTo>
                    <a:pt x="107" y="80"/>
                  </a:lnTo>
                  <a:lnTo>
                    <a:pt x="105" y="83"/>
                  </a:lnTo>
                  <a:lnTo>
                    <a:pt x="104" y="85"/>
                  </a:lnTo>
                  <a:lnTo>
                    <a:pt x="103" y="87"/>
                  </a:lnTo>
                  <a:lnTo>
                    <a:pt x="101" y="91"/>
                  </a:lnTo>
                  <a:lnTo>
                    <a:pt x="100" y="93"/>
                  </a:lnTo>
                  <a:lnTo>
                    <a:pt x="99" y="95"/>
                  </a:lnTo>
                  <a:lnTo>
                    <a:pt x="99" y="97"/>
                  </a:lnTo>
                  <a:lnTo>
                    <a:pt x="99" y="97"/>
                  </a:lnTo>
                  <a:lnTo>
                    <a:pt x="99" y="98"/>
                  </a:lnTo>
                  <a:lnTo>
                    <a:pt x="99" y="98"/>
                  </a:lnTo>
                  <a:lnTo>
                    <a:pt x="98" y="99"/>
                  </a:lnTo>
                  <a:lnTo>
                    <a:pt x="98" y="100"/>
                  </a:lnTo>
                  <a:lnTo>
                    <a:pt x="97" y="101"/>
                  </a:lnTo>
                  <a:lnTo>
                    <a:pt x="95" y="102"/>
                  </a:lnTo>
                  <a:lnTo>
                    <a:pt x="93" y="104"/>
                  </a:lnTo>
                  <a:lnTo>
                    <a:pt x="91" y="106"/>
                  </a:lnTo>
                  <a:lnTo>
                    <a:pt x="89" y="108"/>
                  </a:lnTo>
                  <a:lnTo>
                    <a:pt x="87" y="110"/>
                  </a:lnTo>
                  <a:lnTo>
                    <a:pt x="84" y="106"/>
                  </a:lnTo>
                  <a:lnTo>
                    <a:pt x="82" y="104"/>
                  </a:lnTo>
                  <a:lnTo>
                    <a:pt x="80" y="101"/>
                  </a:lnTo>
                  <a:lnTo>
                    <a:pt x="79" y="99"/>
                  </a:lnTo>
                  <a:lnTo>
                    <a:pt x="78" y="97"/>
                  </a:lnTo>
                  <a:lnTo>
                    <a:pt x="76" y="96"/>
                  </a:lnTo>
                  <a:lnTo>
                    <a:pt x="76" y="94"/>
                  </a:lnTo>
                  <a:lnTo>
                    <a:pt x="75" y="94"/>
                  </a:lnTo>
                  <a:lnTo>
                    <a:pt x="75" y="94"/>
                  </a:lnTo>
                  <a:lnTo>
                    <a:pt x="74" y="93"/>
                  </a:lnTo>
                  <a:lnTo>
                    <a:pt x="74" y="94"/>
                  </a:lnTo>
                  <a:lnTo>
                    <a:pt x="74" y="94"/>
                  </a:lnTo>
                  <a:lnTo>
                    <a:pt x="74" y="96"/>
                  </a:lnTo>
                  <a:lnTo>
                    <a:pt x="74" y="97"/>
                  </a:lnTo>
                  <a:lnTo>
                    <a:pt x="73" y="99"/>
                  </a:lnTo>
                  <a:lnTo>
                    <a:pt x="71" y="100"/>
                  </a:lnTo>
                  <a:lnTo>
                    <a:pt x="67" y="101"/>
                  </a:lnTo>
                  <a:lnTo>
                    <a:pt x="65" y="101"/>
                  </a:lnTo>
                  <a:lnTo>
                    <a:pt x="63" y="101"/>
                  </a:lnTo>
                  <a:lnTo>
                    <a:pt x="60" y="101"/>
                  </a:lnTo>
                  <a:lnTo>
                    <a:pt x="56" y="100"/>
                  </a:lnTo>
                  <a:lnTo>
                    <a:pt x="53" y="99"/>
                  </a:lnTo>
                  <a:lnTo>
                    <a:pt x="48" y="98"/>
                  </a:lnTo>
                  <a:lnTo>
                    <a:pt x="44" y="97"/>
                  </a:lnTo>
                  <a:lnTo>
                    <a:pt x="38" y="95"/>
                  </a:lnTo>
                  <a:lnTo>
                    <a:pt x="36" y="94"/>
                  </a:lnTo>
                  <a:lnTo>
                    <a:pt x="35" y="93"/>
                  </a:lnTo>
                  <a:lnTo>
                    <a:pt x="33" y="92"/>
                  </a:lnTo>
                  <a:lnTo>
                    <a:pt x="32" y="90"/>
                  </a:lnTo>
                  <a:lnTo>
                    <a:pt x="31" y="87"/>
                  </a:lnTo>
                  <a:lnTo>
                    <a:pt x="29" y="83"/>
                  </a:lnTo>
                  <a:lnTo>
                    <a:pt x="28" y="78"/>
                  </a:lnTo>
                  <a:lnTo>
                    <a:pt x="27" y="73"/>
                  </a:lnTo>
                  <a:lnTo>
                    <a:pt x="25" y="69"/>
                  </a:lnTo>
                  <a:lnTo>
                    <a:pt x="24" y="65"/>
                  </a:lnTo>
                  <a:lnTo>
                    <a:pt x="20" y="48"/>
                  </a:lnTo>
                  <a:lnTo>
                    <a:pt x="16" y="32"/>
                  </a:lnTo>
                  <a:lnTo>
                    <a:pt x="12" y="16"/>
                  </a:lnTo>
                  <a:lnTo>
                    <a:pt x="10" y="9"/>
                  </a:lnTo>
                  <a:lnTo>
                    <a:pt x="7" y="1"/>
                  </a:lnTo>
                  <a:lnTo>
                    <a:pt x="7" y="0"/>
                  </a:lnTo>
                  <a:lnTo>
                    <a:pt x="7" y="0"/>
                  </a:lnTo>
                  <a:lnTo>
                    <a:pt x="6" y="0"/>
                  </a:lnTo>
                  <a:lnTo>
                    <a:pt x="6" y="1"/>
                  </a:lnTo>
                  <a:lnTo>
                    <a:pt x="6" y="1"/>
                  </a:lnTo>
                  <a:lnTo>
                    <a:pt x="6" y="2"/>
                  </a:lnTo>
                  <a:lnTo>
                    <a:pt x="6" y="5"/>
                  </a:lnTo>
                  <a:lnTo>
                    <a:pt x="6" y="8"/>
                  </a:lnTo>
                  <a:lnTo>
                    <a:pt x="6" y="11"/>
                  </a:lnTo>
                  <a:lnTo>
                    <a:pt x="5" y="13"/>
                  </a:lnTo>
                  <a:lnTo>
                    <a:pt x="5" y="14"/>
                  </a:lnTo>
                  <a:lnTo>
                    <a:pt x="5" y="15"/>
                  </a:lnTo>
                  <a:lnTo>
                    <a:pt x="5" y="16"/>
                  </a:lnTo>
                  <a:lnTo>
                    <a:pt x="4" y="16"/>
                  </a:lnTo>
                  <a:lnTo>
                    <a:pt x="4" y="15"/>
                  </a:lnTo>
                  <a:lnTo>
                    <a:pt x="3" y="15"/>
                  </a:lnTo>
                  <a:lnTo>
                    <a:pt x="2" y="13"/>
                  </a:lnTo>
                  <a:lnTo>
                    <a:pt x="1" y="12"/>
                  </a:lnTo>
                  <a:lnTo>
                    <a:pt x="0" y="12"/>
                  </a:lnTo>
                </a:path>
              </a:pathLst>
            </a:custGeom>
            <a:solidFill>
              <a:srgbClr val="6699FF"/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</p:grpSp>
      <p:sp>
        <p:nvSpPr>
          <p:cNvPr id="24637" name="Freeform 61"/>
          <p:cNvSpPr>
            <a:spLocks/>
          </p:cNvSpPr>
          <p:nvPr/>
        </p:nvSpPr>
        <p:spPr bwMode="auto">
          <a:xfrm>
            <a:off x="2857500" y="4967288"/>
            <a:ext cx="633413" cy="735012"/>
          </a:xfrm>
          <a:custGeom>
            <a:avLst/>
            <a:gdLst/>
            <a:ahLst/>
            <a:cxnLst>
              <a:cxn ang="0">
                <a:pos x="18" y="54"/>
              </a:cxn>
              <a:cxn ang="0">
                <a:pos x="67" y="30"/>
              </a:cxn>
              <a:cxn ang="0">
                <a:pos x="118" y="6"/>
              </a:cxn>
              <a:cxn ang="0">
                <a:pos x="148" y="4"/>
              </a:cxn>
              <a:cxn ang="0">
                <a:pos x="171" y="14"/>
              </a:cxn>
              <a:cxn ang="0">
                <a:pos x="208" y="35"/>
              </a:cxn>
              <a:cxn ang="0">
                <a:pos x="243" y="62"/>
              </a:cxn>
              <a:cxn ang="0">
                <a:pos x="264" y="82"/>
              </a:cxn>
              <a:cxn ang="0">
                <a:pos x="281" y="103"/>
              </a:cxn>
              <a:cxn ang="0">
                <a:pos x="295" y="125"/>
              </a:cxn>
              <a:cxn ang="0">
                <a:pos x="310" y="166"/>
              </a:cxn>
              <a:cxn ang="0">
                <a:pos x="327" y="223"/>
              </a:cxn>
              <a:cxn ang="0">
                <a:pos x="346" y="280"/>
              </a:cxn>
              <a:cxn ang="0">
                <a:pos x="370" y="334"/>
              </a:cxn>
              <a:cxn ang="0">
                <a:pos x="386" y="360"/>
              </a:cxn>
              <a:cxn ang="0">
                <a:pos x="393" y="383"/>
              </a:cxn>
              <a:cxn ang="0">
                <a:pos x="398" y="405"/>
              </a:cxn>
              <a:cxn ang="0">
                <a:pos x="397" y="428"/>
              </a:cxn>
              <a:cxn ang="0">
                <a:pos x="393" y="440"/>
              </a:cxn>
              <a:cxn ang="0">
                <a:pos x="386" y="454"/>
              </a:cxn>
              <a:cxn ang="0">
                <a:pos x="380" y="459"/>
              </a:cxn>
              <a:cxn ang="0">
                <a:pos x="371" y="461"/>
              </a:cxn>
              <a:cxn ang="0">
                <a:pos x="351" y="462"/>
              </a:cxn>
              <a:cxn ang="0">
                <a:pos x="312" y="459"/>
              </a:cxn>
              <a:cxn ang="0">
                <a:pos x="279" y="458"/>
              </a:cxn>
              <a:cxn ang="0">
                <a:pos x="251" y="457"/>
              </a:cxn>
              <a:cxn ang="0">
                <a:pos x="228" y="457"/>
              </a:cxn>
              <a:cxn ang="0">
                <a:pos x="209" y="457"/>
              </a:cxn>
              <a:cxn ang="0">
                <a:pos x="193" y="457"/>
              </a:cxn>
              <a:cxn ang="0">
                <a:pos x="181" y="456"/>
              </a:cxn>
              <a:cxn ang="0">
                <a:pos x="162" y="451"/>
              </a:cxn>
              <a:cxn ang="0">
                <a:pos x="150" y="440"/>
              </a:cxn>
              <a:cxn ang="0">
                <a:pos x="143" y="425"/>
              </a:cxn>
              <a:cxn ang="0">
                <a:pos x="137" y="410"/>
              </a:cxn>
              <a:cxn ang="0">
                <a:pos x="132" y="394"/>
              </a:cxn>
              <a:cxn ang="0">
                <a:pos x="124" y="372"/>
              </a:cxn>
              <a:cxn ang="0">
                <a:pos x="117" y="330"/>
              </a:cxn>
              <a:cxn ang="0">
                <a:pos x="109" y="270"/>
              </a:cxn>
              <a:cxn ang="0">
                <a:pos x="101" y="241"/>
              </a:cxn>
              <a:cxn ang="0">
                <a:pos x="90" y="213"/>
              </a:cxn>
              <a:cxn ang="0">
                <a:pos x="77" y="188"/>
              </a:cxn>
              <a:cxn ang="0">
                <a:pos x="58" y="165"/>
              </a:cxn>
              <a:cxn ang="0">
                <a:pos x="34" y="145"/>
              </a:cxn>
              <a:cxn ang="0">
                <a:pos x="22" y="124"/>
              </a:cxn>
              <a:cxn ang="0">
                <a:pos x="13" y="104"/>
              </a:cxn>
              <a:cxn ang="0">
                <a:pos x="3" y="72"/>
              </a:cxn>
            </a:cxnLst>
            <a:rect l="0" t="0" r="r" b="b"/>
            <a:pathLst>
              <a:path w="399" h="463">
                <a:moveTo>
                  <a:pt x="0" y="60"/>
                </a:moveTo>
                <a:lnTo>
                  <a:pt x="18" y="54"/>
                </a:lnTo>
                <a:lnTo>
                  <a:pt x="35" y="46"/>
                </a:lnTo>
                <a:lnTo>
                  <a:pt x="67" y="30"/>
                </a:lnTo>
                <a:lnTo>
                  <a:pt x="101" y="13"/>
                </a:lnTo>
                <a:lnTo>
                  <a:pt x="118" y="6"/>
                </a:lnTo>
                <a:lnTo>
                  <a:pt x="137" y="0"/>
                </a:lnTo>
                <a:lnTo>
                  <a:pt x="148" y="4"/>
                </a:lnTo>
                <a:lnTo>
                  <a:pt x="160" y="9"/>
                </a:lnTo>
                <a:lnTo>
                  <a:pt x="171" y="14"/>
                </a:lnTo>
                <a:lnTo>
                  <a:pt x="184" y="21"/>
                </a:lnTo>
                <a:lnTo>
                  <a:pt x="208" y="35"/>
                </a:lnTo>
                <a:lnTo>
                  <a:pt x="232" y="52"/>
                </a:lnTo>
                <a:lnTo>
                  <a:pt x="243" y="62"/>
                </a:lnTo>
                <a:lnTo>
                  <a:pt x="254" y="71"/>
                </a:lnTo>
                <a:lnTo>
                  <a:pt x="264" y="82"/>
                </a:lnTo>
                <a:lnTo>
                  <a:pt x="274" y="92"/>
                </a:lnTo>
                <a:lnTo>
                  <a:pt x="281" y="103"/>
                </a:lnTo>
                <a:lnTo>
                  <a:pt x="289" y="114"/>
                </a:lnTo>
                <a:lnTo>
                  <a:pt x="295" y="125"/>
                </a:lnTo>
                <a:lnTo>
                  <a:pt x="300" y="137"/>
                </a:lnTo>
                <a:lnTo>
                  <a:pt x="310" y="166"/>
                </a:lnTo>
                <a:lnTo>
                  <a:pt x="319" y="195"/>
                </a:lnTo>
                <a:lnTo>
                  <a:pt x="327" y="223"/>
                </a:lnTo>
                <a:lnTo>
                  <a:pt x="336" y="252"/>
                </a:lnTo>
                <a:lnTo>
                  <a:pt x="346" y="280"/>
                </a:lnTo>
                <a:lnTo>
                  <a:pt x="357" y="307"/>
                </a:lnTo>
                <a:lnTo>
                  <a:pt x="370" y="334"/>
                </a:lnTo>
                <a:lnTo>
                  <a:pt x="378" y="348"/>
                </a:lnTo>
                <a:lnTo>
                  <a:pt x="386" y="360"/>
                </a:lnTo>
                <a:lnTo>
                  <a:pt x="390" y="372"/>
                </a:lnTo>
                <a:lnTo>
                  <a:pt x="393" y="383"/>
                </a:lnTo>
                <a:lnTo>
                  <a:pt x="396" y="394"/>
                </a:lnTo>
                <a:lnTo>
                  <a:pt x="398" y="405"/>
                </a:lnTo>
                <a:lnTo>
                  <a:pt x="398" y="416"/>
                </a:lnTo>
                <a:lnTo>
                  <a:pt x="397" y="428"/>
                </a:lnTo>
                <a:lnTo>
                  <a:pt x="395" y="433"/>
                </a:lnTo>
                <a:lnTo>
                  <a:pt x="393" y="440"/>
                </a:lnTo>
                <a:lnTo>
                  <a:pt x="390" y="447"/>
                </a:lnTo>
                <a:lnTo>
                  <a:pt x="386" y="454"/>
                </a:lnTo>
                <a:lnTo>
                  <a:pt x="383" y="457"/>
                </a:lnTo>
                <a:lnTo>
                  <a:pt x="380" y="459"/>
                </a:lnTo>
                <a:lnTo>
                  <a:pt x="376" y="460"/>
                </a:lnTo>
                <a:lnTo>
                  <a:pt x="371" y="461"/>
                </a:lnTo>
                <a:lnTo>
                  <a:pt x="361" y="461"/>
                </a:lnTo>
                <a:lnTo>
                  <a:pt x="351" y="462"/>
                </a:lnTo>
                <a:lnTo>
                  <a:pt x="330" y="460"/>
                </a:lnTo>
                <a:lnTo>
                  <a:pt x="312" y="459"/>
                </a:lnTo>
                <a:lnTo>
                  <a:pt x="295" y="458"/>
                </a:lnTo>
                <a:lnTo>
                  <a:pt x="279" y="458"/>
                </a:lnTo>
                <a:lnTo>
                  <a:pt x="264" y="457"/>
                </a:lnTo>
                <a:lnTo>
                  <a:pt x="251" y="457"/>
                </a:lnTo>
                <a:lnTo>
                  <a:pt x="239" y="457"/>
                </a:lnTo>
                <a:lnTo>
                  <a:pt x="228" y="457"/>
                </a:lnTo>
                <a:lnTo>
                  <a:pt x="218" y="457"/>
                </a:lnTo>
                <a:lnTo>
                  <a:pt x="209" y="457"/>
                </a:lnTo>
                <a:lnTo>
                  <a:pt x="200" y="457"/>
                </a:lnTo>
                <a:lnTo>
                  <a:pt x="193" y="457"/>
                </a:lnTo>
                <a:lnTo>
                  <a:pt x="187" y="456"/>
                </a:lnTo>
                <a:lnTo>
                  <a:pt x="181" y="456"/>
                </a:lnTo>
                <a:lnTo>
                  <a:pt x="170" y="454"/>
                </a:lnTo>
                <a:lnTo>
                  <a:pt x="162" y="451"/>
                </a:lnTo>
                <a:lnTo>
                  <a:pt x="156" y="446"/>
                </a:lnTo>
                <a:lnTo>
                  <a:pt x="150" y="440"/>
                </a:lnTo>
                <a:lnTo>
                  <a:pt x="145" y="430"/>
                </a:lnTo>
                <a:lnTo>
                  <a:pt x="143" y="425"/>
                </a:lnTo>
                <a:lnTo>
                  <a:pt x="140" y="418"/>
                </a:lnTo>
                <a:lnTo>
                  <a:pt x="137" y="410"/>
                </a:lnTo>
                <a:lnTo>
                  <a:pt x="135" y="402"/>
                </a:lnTo>
                <a:lnTo>
                  <a:pt x="132" y="394"/>
                </a:lnTo>
                <a:lnTo>
                  <a:pt x="128" y="383"/>
                </a:lnTo>
                <a:lnTo>
                  <a:pt x="124" y="372"/>
                </a:lnTo>
                <a:lnTo>
                  <a:pt x="120" y="360"/>
                </a:lnTo>
                <a:lnTo>
                  <a:pt x="117" y="330"/>
                </a:lnTo>
                <a:lnTo>
                  <a:pt x="114" y="300"/>
                </a:lnTo>
                <a:lnTo>
                  <a:pt x="109" y="270"/>
                </a:lnTo>
                <a:lnTo>
                  <a:pt x="105" y="255"/>
                </a:lnTo>
                <a:lnTo>
                  <a:pt x="101" y="241"/>
                </a:lnTo>
                <a:lnTo>
                  <a:pt x="96" y="227"/>
                </a:lnTo>
                <a:lnTo>
                  <a:pt x="90" y="213"/>
                </a:lnTo>
                <a:lnTo>
                  <a:pt x="84" y="200"/>
                </a:lnTo>
                <a:lnTo>
                  <a:pt x="77" y="188"/>
                </a:lnTo>
                <a:lnTo>
                  <a:pt x="67" y="176"/>
                </a:lnTo>
                <a:lnTo>
                  <a:pt x="58" y="165"/>
                </a:lnTo>
                <a:lnTo>
                  <a:pt x="46" y="154"/>
                </a:lnTo>
                <a:lnTo>
                  <a:pt x="34" y="145"/>
                </a:lnTo>
                <a:lnTo>
                  <a:pt x="27" y="134"/>
                </a:lnTo>
                <a:lnTo>
                  <a:pt x="22" y="124"/>
                </a:lnTo>
                <a:lnTo>
                  <a:pt x="18" y="114"/>
                </a:lnTo>
                <a:lnTo>
                  <a:pt x="13" y="104"/>
                </a:lnTo>
                <a:lnTo>
                  <a:pt x="7" y="83"/>
                </a:lnTo>
                <a:lnTo>
                  <a:pt x="3" y="72"/>
                </a:lnTo>
                <a:lnTo>
                  <a:pt x="0" y="60"/>
                </a:lnTo>
              </a:path>
            </a:pathLst>
          </a:custGeom>
          <a:solidFill>
            <a:srgbClr val="FFCC00"/>
          </a:solidFill>
          <a:ln w="12700" cap="rnd" cmpd="sng">
            <a:solidFill>
              <a:srgbClr val="FFCC00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24638" name="Freeform 62"/>
          <p:cNvSpPr>
            <a:spLocks/>
          </p:cNvSpPr>
          <p:nvPr/>
        </p:nvSpPr>
        <p:spPr bwMode="auto">
          <a:xfrm>
            <a:off x="6232525" y="4886325"/>
            <a:ext cx="885825" cy="790575"/>
          </a:xfrm>
          <a:custGeom>
            <a:avLst/>
            <a:gdLst/>
            <a:ahLst/>
            <a:cxnLst>
              <a:cxn ang="0">
                <a:pos x="64" y="35"/>
              </a:cxn>
              <a:cxn ang="0">
                <a:pos x="93" y="26"/>
              </a:cxn>
              <a:cxn ang="0">
                <a:pos x="138" y="17"/>
              </a:cxn>
              <a:cxn ang="0">
                <a:pos x="199" y="13"/>
              </a:cxn>
              <a:cxn ang="0">
                <a:pos x="261" y="10"/>
              </a:cxn>
              <a:cxn ang="0">
                <a:pos x="321" y="9"/>
              </a:cxn>
              <a:cxn ang="0">
                <a:pos x="374" y="6"/>
              </a:cxn>
              <a:cxn ang="0">
                <a:pos x="419" y="2"/>
              </a:cxn>
              <a:cxn ang="0">
                <a:pos x="457" y="0"/>
              </a:cxn>
              <a:cxn ang="0">
                <a:pos x="488" y="1"/>
              </a:cxn>
              <a:cxn ang="0">
                <a:pos x="514" y="11"/>
              </a:cxn>
              <a:cxn ang="0">
                <a:pos x="534" y="30"/>
              </a:cxn>
              <a:cxn ang="0">
                <a:pos x="542" y="45"/>
              </a:cxn>
              <a:cxn ang="0">
                <a:pos x="550" y="63"/>
              </a:cxn>
              <a:cxn ang="0">
                <a:pos x="557" y="85"/>
              </a:cxn>
              <a:cxn ang="0">
                <a:pos x="555" y="145"/>
              </a:cxn>
              <a:cxn ang="0">
                <a:pos x="554" y="236"/>
              </a:cxn>
              <a:cxn ang="0">
                <a:pos x="547" y="295"/>
              </a:cxn>
              <a:cxn ang="0">
                <a:pos x="536" y="335"/>
              </a:cxn>
              <a:cxn ang="0">
                <a:pos x="518" y="357"/>
              </a:cxn>
              <a:cxn ang="0">
                <a:pos x="493" y="379"/>
              </a:cxn>
              <a:cxn ang="0">
                <a:pos x="462" y="400"/>
              </a:cxn>
              <a:cxn ang="0">
                <a:pos x="412" y="427"/>
              </a:cxn>
              <a:cxn ang="0">
                <a:pos x="363" y="450"/>
              </a:cxn>
              <a:cxn ang="0">
                <a:pos x="336" y="459"/>
              </a:cxn>
              <a:cxn ang="0">
                <a:pos x="306" y="471"/>
              </a:cxn>
              <a:cxn ang="0">
                <a:pos x="268" y="484"/>
              </a:cxn>
              <a:cxn ang="0">
                <a:pos x="228" y="493"/>
              </a:cxn>
              <a:cxn ang="0">
                <a:pos x="187" y="497"/>
              </a:cxn>
              <a:cxn ang="0">
                <a:pos x="147" y="496"/>
              </a:cxn>
              <a:cxn ang="0">
                <a:pos x="107" y="489"/>
              </a:cxn>
              <a:cxn ang="0">
                <a:pos x="69" y="476"/>
              </a:cxn>
              <a:cxn ang="0">
                <a:pos x="33" y="457"/>
              </a:cxn>
              <a:cxn ang="0">
                <a:pos x="12" y="432"/>
              </a:cxn>
              <a:cxn ang="0">
                <a:pos x="4" y="397"/>
              </a:cxn>
              <a:cxn ang="0">
                <a:pos x="0" y="355"/>
              </a:cxn>
              <a:cxn ang="0">
                <a:pos x="2" y="321"/>
              </a:cxn>
              <a:cxn ang="0">
                <a:pos x="4" y="295"/>
              </a:cxn>
              <a:cxn ang="0">
                <a:pos x="8" y="265"/>
              </a:cxn>
              <a:cxn ang="0">
                <a:pos x="11" y="217"/>
              </a:cxn>
              <a:cxn ang="0">
                <a:pos x="19" y="164"/>
              </a:cxn>
              <a:cxn ang="0">
                <a:pos x="30" y="128"/>
              </a:cxn>
              <a:cxn ang="0">
                <a:pos x="43" y="107"/>
              </a:cxn>
              <a:cxn ang="0">
                <a:pos x="60" y="87"/>
              </a:cxn>
              <a:cxn ang="0">
                <a:pos x="81" y="67"/>
              </a:cxn>
              <a:cxn ang="0">
                <a:pos x="97" y="53"/>
              </a:cxn>
              <a:cxn ang="0">
                <a:pos x="105" y="43"/>
              </a:cxn>
              <a:cxn ang="0">
                <a:pos x="110" y="36"/>
              </a:cxn>
              <a:cxn ang="0">
                <a:pos x="111" y="30"/>
              </a:cxn>
              <a:cxn ang="0">
                <a:pos x="111" y="20"/>
              </a:cxn>
            </a:cxnLst>
            <a:rect l="0" t="0" r="r" b="b"/>
            <a:pathLst>
              <a:path w="558" h="498">
                <a:moveTo>
                  <a:pt x="51" y="42"/>
                </a:moveTo>
                <a:lnTo>
                  <a:pt x="64" y="35"/>
                </a:lnTo>
                <a:lnTo>
                  <a:pt x="79" y="30"/>
                </a:lnTo>
                <a:lnTo>
                  <a:pt x="93" y="26"/>
                </a:lnTo>
                <a:lnTo>
                  <a:pt x="107" y="22"/>
                </a:lnTo>
                <a:lnTo>
                  <a:pt x="138" y="17"/>
                </a:lnTo>
                <a:lnTo>
                  <a:pt x="168" y="14"/>
                </a:lnTo>
                <a:lnTo>
                  <a:pt x="199" y="13"/>
                </a:lnTo>
                <a:lnTo>
                  <a:pt x="230" y="11"/>
                </a:lnTo>
                <a:lnTo>
                  <a:pt x="261" y="10"/>
                </a:lnTo>
                <a:lnTo>
                  <a:pt x="291" y="8"/>
                </a:lnTo>
                <a:lnTo>
                  <a:pt x="321" y="9"/>
                </a:lnTo>
                <a:lnTo>
                  <a:pt x="349" y="8"/>
                </a:lnTo>
                <a:lnTo>
                  <a:pt x="374" y="6"/>
                </a:lnTo>
                <a:lnTo>
                  <a:pt x="398" y="4"/>
                </a:lnTo>
                <a:lnTo>
                  <a:pt x="419" y="2"/>
                </a:lnTo>
                <a:lnTo>
                  <a:pt x="439" y="1"/>
                </a:lnTo>
                <a:lnTo>
                  <a:pt x="457" y="0"/>
                </a:lnTo>
                <a:lnTo>
                  <a:pt x="473" y="0"/>
                </a:lnTo>
                <a:lnTo>
                  <a:pt x="488" y="1"/>
                </a:lnTo>
                <a:lnTo>
                  <a:pt x="502" y="5"/>
                </a:lnTo>
                <a:lnTo>
                  <a:pt x="514" y="11"/>
                </a:lnTo>
                <a:lnTo>
                  <a:pt x="525" y="19"/>
                </a:lnTo>
                <a:lnTo>
                  <a:pt x="534" y="30"/>
                </a:lnTo>
                <a:lnTo>
                  <a:pt x="538" y="37"/>
                </a:lnTo>
                <a:lnTo>
                  <a:pt x="542" y="45"/>
                </a:lnTo>
                <a:lnTo>
                  <a:pt x="547" y="53"/>
                </a:lnTo>
                <a:lnTo>
                  <a:pt x="550" y="63"/>
                </a:lnTo>
                <a:lnTo>
                  <a:pt x="553" y="74"/>
                </a:lnTo>
                <a:lnTo>
                  <a:pt x="557" y="85"/>
                </a:lnTo>
                <a:lnTo>
                  <a:pt x="556" y="116"/>
                </a:lnTo>
                <a:lnTo>
                  <a:pt x="555" y="145"/>
                </a:lnTo>
                <a:lnTo>
                  <a:pt x="555" y="206"/>
                </a:lnTo>
                <a:lnTo>
                  <a:pt x="554" y="236"/>
                </a:lnTo>
                <a:lnTo>
                  <a:pt x="552" y="266"/>
                </a:lnTo>
                <a:lnTo>
                  <a:pt x="547" y="295"/>
                </a:lnTo>
                <a:lnTo>
                  <a:pt x="540" y="325"/>
                </a:lnTo>
                <a:lnTo>
                  <a:pt x="536" y="335"/>
                </a:lnTo>
                <a:lnTo>
                  <a:pt x="528" y="346"/>
                </a:lnTo>
                <a:lnTo>
                  <a:pt x="518" y="357"/>
                </a:lnTo>
                <a:lnTo>
                  <a:pt x="506" y="368"/>
                </a:lnTo>
                <a:lnTo>
                  <a:pt x="493" y="379"/>
                </a:lnTo>
                <a:lnTo>
                  <a:pt x="479" y="389"/>
                </a:lnTo>
                <a:lnTo>
                  <a:pt x="462" y="400"/>
                </a:lnTo>
                <a:lnTo>
                  <a:pt x="446" y="409"/>
                </a:lnTo>
                <a:lnTo>
                  <a:pt x="412" y="427"/>
                </a:lnTo>
                <a:lnTo>
                  <a:pt x="379" y="443"/>
                </a:lnTo>
                <a:lnTo>
                  <a:pt x="363" y="450"/>
                </a:lnTo>
                <a:lnTo>
                  <a:pt x="349" y="455"/>
                </a:lnTo>
                <a:lnTo>
                  <a:pt x="336" y="459"/>
                </a:lnTo>
                <a:lnTo>
                  <a:pt x="325" y="462"/>
                </a:lnTo>
                <a:lnTo>
                  <a:pt x="306" y="471"/>
                </a:lnTo>
                <a:lnTo>
                  <a:pt x="287" y="478"/>
                </a:lnTo>
                <a:lnTo>
                  <a:pt x="268" y="484"/>
                </a:lnTo>
                <a:lnTo>
                  <a:pt x="249" y="490"/>
                </a:lnTo>
                <a:lnTo>
                  <a:pt x="228" y="493"/>
                </a:lnTo>
                <a:lnTo>
                  <a:pt x="208" y="496"/>
                </a:lnTo>
                <a:lnTo>
                  <a:pt x="187" y="497"/>
                </a:lnTo>
                <a:lnTo>
                  <a:pt x="167" y="497"/>
                </a:lnTo>
                <a:lnTo>
                  <a:pt x="147" y="496"/>
                </a:lnTo>
                <a:lnTo>
                  <a:pt x="127" y="493"/>
                </a:lnTo>
                <a:lnTo>
                  <a:pt x="107" y="489"/>
                </a:lnTo>
                <a:lnTo>
                  <a:pt x="88" y="483"/>
                </a:lnTo>
                <a:lnTo>
                  <a:pt x="69" y="476"/>
                </a:lnTo>
                <a:lnTo>
                  <a:pt x="51" y="467"/>
                </a:lnTo>
                <a:lnTo>
                  <a:pt x="33" y="457"/>
                </a:lnTo>
                <a:lnTo>
                  <a:pt x="17" y="445"/>
                </a:lnTo>
                <a:lnTo>
                  <a:pt x="12" y="432"/>
                </a:lnTo>
                <a:lnTo>
                  <a:pt x="8" y="419"/>
                </a:lnTo>
                <a:lnTo>
                  <a:pt x="4" y="397"/>
                </a:lnTo>
                <a:lnTo>
                  <a:pt x="1" y="376"/>
                </a:lnTo>
                <a:lnTo>
                  <a:pt x="0" y="355"/>
                </a:lnTo>
                <a:lnTo>
                  <a:pt x="1" y="333"/>
                </a:lnTo>
                <a:lnTo>
                  <a:pt x="2" y="321"/>
                </a:lnTo>
                <a:lnTo>
                  <a:pt x="3" y="309"/>
                </a:lnTo>
                <a:lnTo>
                  <a:pt x="4" y="295"/>
                </a:lnTo>
                <a:lnTo>
                  <a:pt x="6" y="281"/>
                </a:lnTo>
                <a:lnTo>
                  <a:pt x="8" y="265"/>
                </a:lnTo>
                <a:lnTo>
                  <a:pt x="8" y="248"/>
                </a:lnTo>
                <a:lnTo>
                  <a:pt x="11" y="217"/>
                </a:lnTo>
                <a:lnTo>
                  <a:pt x="14" y="190"/>
                </a:lnTo>
                <a:lnTo>
                  <a:pt x="19" y="164"/>
                </a:lnTo>
                <a:lnTo>
                  <a:pt x="26" y="140"/>
                </a:lnTo>
                <a:lnTo>
                  <a:pt x="30" y="128"/>
                </a:lnTo>
                <a:lnTo>
                  <a:pt x="36" y="117"/>
                </a:lnTo>
                <a:lnTo>
                  <a:pt x="43" y="107"/>
                </a:lnTo>
                <a:lnTo>
                  <a:pt x="51" y="97"/>
                </a:lnTo>
                <a:lnTo>
                  <a:pt x="60" y="87"/>
                </a:lnTo>
                <a:lnTo>
                  <a:pt x="70" y="77"/>
                </a:lnTo>
                <a:lnTo>
                  <a:pt x="81" y="67"/>
                </a:lnTo>
                <a:lnTo>
                  <a:pt x="94" y="59"/>
                </a:lnTo>
                <a:lnTo>
                  <a:pt x="97" y="53"/>
                </a:lnTo>
                <a:lnTo>
                  <a:pt x="100" y="49"/>
                </a:lnTo>
                <a:lnTo>
                  <a:pt x="105" y="43"/>
                </a:lnTo>
                <a:lnTo>
                  <a:pt x="108" y="39"/>
                </a:lnTo>
                <a:lnTo>
                  <a:pt x="110" y="36"/>
                </a:lnTo>
                <a:lnTo>
                  <a:pt x="111" y="34"/>
                </a:lnTo>
                <a:lnTo>
                  <a:pt x="111" y="30"/>
                </a:lnTo>
                <a:lnTo>
                  <a:pt x="111" y="25"/>
                </a:lnTo>
                <a:lnTo>
                  <a:pt x="111" y="20"/>
                </a:lnTo>
                <a:lnTo>
                  <a:pt x="111" y="16"/>
                </a:lnTo>
              </a:path>
            </a:pathLst>
          </a:custGeom>
          <a:solidFill>
            <a:srgbClr val="FFCC00"/>
          </a:solidFill>
          <a:ln w="12700" cap="rnd" cmpd="sng">
            <a:solidFill>
              <a:srgbClr val="FFCC0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24639" name="Freeform 63"/>
          <p:cNvSpPr>
            <a:spLocks/>
          </p:cNvSpPr>
          <p:nvPr/>
        </p:nvSpPr>
        <p:spPr bwMode="auto">
          <a:xfrm>
            <a:off x="2803525" y="4514850"/>
            <a:ext cx="803275" cy="320675"/>
          </a:xfrm>
          <a:custGeom>
            <a:avLst/>
            <a:gdLst/>
            <a:ahLst/>
            <a:cxnLst>
              <a:cxn ang="0">
                <a:pos x="58" y="70"/>
              </a:cxn>
              <a:cxn ang="0">
                <a:pos x="72" y="55"/>
              </a:cxn>
              <a:cxn ang="0">
                <a:pos x="89" y="43"/>
              </a:cxn>
              <a:cxn ang="0">
                <a:pos x="109" y="32"/>
              </a:cxn>
              <a:cxn ang="0">
                <a:pos x="140" y="20"/>
              </a:cxn>
              <a:cxn ang="0">
                <a:pos x="184" y="7"/>
              </a:cxn>
              <a:cxn ang="0">
                <a:pos x="231" y="2"/>
              </a:cxn>
              <a:cxn ang="0">
                <a:pos x="278" y="2"/>
              </a:cxn>
              <a:cxn ang="0">
                <a:pos x="320" y="0"/>
              </a:cxn>
              <a:cxn ang="0">
                <a:pos x="359" y="0"/>
              </a:cxn>
              <a:cxn ang="0">
                <a:pos x="393" y="2"/>
              </a:cxn>
              <a:cxn ang="0">
                <a:pos x="419" y="7"/>
              </a:cxn>
              <a:cxn ang="0">
                <a:pos x="435" y="12"/>
              </a:cxn>
              <a:cxn ang="0">
                <a:pos x="450" y="20"/>
              </a:cxn>
              <a:cxn ang="0">
                <a:pos x="466" y="29"/>
              </a:cxn>
              <a:cxn ang="0">
                <a:pos x="482" y="40"/>
              </a:cxn>
              <a:cxn ang="0">
                <a:pos x="497" y="54"/>
              </a:cxn>
              <a:cxn ang="0">
                <a:pos x="504" y="83"/>
              </a:cxn>
              <a:cxn ang="0">
                <a:pos x="502" y="126"/>
              </a:cxn>
              <a:cxn ang="0">
                <a:pos x="497" y="147"/>
              </a:cxn>
              <a:cxn ang="0">
                <a:pos x="493" y="153"/>
              </a:cxn>
              <a:cxn ang="0">
                <a:pos x="479" y="162"/>
              </a:cxn>
              <a:cxn ang="0">
                <a:pos x="459" y="168"/>
              </a:cxn>
              <a:cxn ang="0">
                <a:pos x="443" y="172"/>
              </a:cxn>
              <a:cxn ang="0">
                <a:pos x="410" y="178"/>
              </a:cxn>
              <a:cxn ang="0">
                <a:pos x="354" y="185"/>
              </a:cxn>
              <a:cxn ang="0">
                <a:pos x="269" y="194"/>
              </a:cxn>
              <a:cxn ang="0">
                <a:pos x="190" y="198"/>
              </a:cxn>
              <a:cxn ang="0">
                <a:pos x="146" y="199"/>
              </a:cxn>
              <a:cxn ang="0">
                <a:pos x="110" y="201"/>
              </a:cxn>
              <a:cxn ang="0">
                <a:pos x="80" y="201"/>
              </a:cxn>
              <a:cxn ang="0">
                <a:pos x="56" y="199"/>
              </a:cxn>
              <a:cxn ang="0">
                <a:pos x="45" y="196"/>
              </a:cxn>
              <a:cxn ang="0">
                <a:pos x="37" y="191"/>
              </a:cxn>
              <a:cxn ang="0">
                <a:pos x="28" y="184"/>
              </a:cxn>
              <a:cxn ang="0">
                <a:pos x="19" y="175"/>
              </a:cxn>
              <a:cxn ang="0">
                <a:pos x="13" y="163"/>
              </a:cxn>
              <a:cxn ang="0">
                <a:pos x="6" y="148"/>
              </a:cxn>
              <a:cxn ang="0">
                <a:pos x="0" y="130"/>
              </a:cxn>
              <a:cxn ang="0">
                <a:pos x="2" y="115"/>
              </a:cxn>
              <a:cxn ang="0">
                <a:pos x="5" y="103"/>
              </a:cxn>
              <a:cxn ang="0">
                <a:pos x="7" y="94"/>
              </a:cxn>
              <a:cxn ang="0">
                <a:pos x="11" y="87"/>
              </a:cxn>
              <a:cxn ang="0">
                <a:pos x="15" y="83"/>
              </a:cxn>
              <a:cxn ang="0">
                <a:pos x="24" y="81"/>
              </a:cxn>
              <a:cxn ang="0">
                <a:pos x="35" y="79"/>
              </a:cxn>
              <a:cxn ang="0">
                <a:pos x="51" y="79"/>
              </a:cxn>
            </a:cxnLst>
            <a:rect l="0" t="0" r="r" b="b"/>
            <a:pathLst>
              <a:path w="506" h="202">
                <a:moveTo>
                  <a:pt x="51" y="79"/>
                </a:moveTo>
                <a:lnTo>
                  <a:pt x="58" y="70"/>
                </a:lnTo>
                <a:lnTo>
                  <a:pt x="64" y="62"/>
                </a:lnTo>
                <a:lnTo>
                  <a:pt x="72" y="55"/>
                </a:lnTo>
                <a:lnTo>
                  <a:pt x="80" y="48"/>
                </a:lnTo>
                <a:lnTo>
                  <a:pt x="89" y="43"/>
                </a:lnTo>
                <a:lnTo>
                  <a:pt x="99" y="37"/>
                </a:lnTo>
                <a:lnTo>
                  <a:pt x="109" y="32"/>
                </a:lnTo>
                <a:lnTo>
                  <a:pt x="119" y="27"/>
                </a:lnTo>
                <a:lnTo>
                  <a:pt x="140" y="20"/>
                </a:lnTo>
                <a:lnTo>
                  <a:pt x="162" y="13"/>
                </a:lnTo>
                <a:lnTo>
                  <a:pt x="184" y="7"/>
                </a:lnTo>
                <a:lnTo>
                  <a:pt x="205" y="2"/>
                </a:lnTo>
                <a:lnTo>
                  <a:pt x="231" y="2"/>
                </a:lnTo>
                <a:lnTo>
                  <a:pt x="256" y="2"/>
                </a:lnTo>
                <a:lnTo>
                  <a:pt x="278" y="2"/>
                </a:lnTo>
                <a:lnTo>
                  <a:pt x="300" y="1"/>
                </a:lnTo>
                <a:lnTo>
                  <a:pt x="320" y="0"/>
                </a:lnTo>
                <a:lnTo>
                  <a:pt x="340" y="0"/>
                </a:lnTo>
                <a:lnTo>
                  <a:pt x="359" y="0"/>
                </a:lnTo>
                <a:lnTo>
                  <a:pt x="376" y="1"/>
                </a:lnTo>
                <a:lnTo>
                  <a:pt x="393" y="2"/>
                </a:lnTo>
                <a:lnTo>
                  <a:pt x="410" y="5"/>
                </a:lnTo>
                <a:lnTo>
                  <a:pt x="419" y="7"/>
                </a:lnTo>
                <a:lnTo>
                  <a:pt x="427" y="9"/>
                </a:lnTo>
                <a:lnTo>
                  <a:pt x="435" y="12"/>
                </a:lnTo>
                <a:lnTo>
                  <a:pt x="442" y="16"/>
                </a:lnTo>
                <a:lnTo>
                  <a:pt x="450" y="20"/>
                </a:lnTo>
                <a:lnTo>
                  <a:pt x="458" y="24"/>
                </a:lnTo>
                <a:lnTo>
                  <a:pt x="466" y="29"/>
                </a:lnTo>
                <a:lnTo>
                  <a:pt x="474" y="34"/>
                </a:lnTo>
                <a:lnTo>
                  <a:pt x="482" y="40"/>
                </a:lnTo>
                <a:lnTo>
                  <a:pt x="489" y="47"/>
                </a:lnTo>
                <a:lnTo>
                  <a:pt x="497" y="54"/>
                </a:lnTo>
                <a:lnTo>
                  <a:pt x="505" y="62"/>
                </a:lnTo>
                <a:lnTo>
                  <a:pt x="504" y="83"/>
                </a:lnTo>
                <a:lnTo>
                  <a:pt x="504" y="105"/>
                </a:lnTo>
                <a:lnTo>
                  <a:pt x="502" y="126"/>
                </a:lnTo>
                <a:lnTo>
                  <a:pt x="500" y="137"/>
                </a:lnTo>
                <a:lnTo>
                  <a:pt x="497" y="147"/>
                </a:lnTo>
                <a:lnTo>
                  <a:pt x="496" y="150"/>
                </a:lnTo>
                <a:lnTo>
                  <a:pt x="493" y="153"/>
                </a:lnTo>
                <a:lnTo>
                  <a:pt x="487" y="158"/>
                </a:lnTo>
                <a:lnTo>
                  <a:pt x="479" y="162"/>
                </a:lnTo>
                <a:lnTo>
                  <a:pt x="469" y="166"/>
                </a:lnTo>
                <a:lnTo>
                  <a:pt x="459" y="168"/>
                </a:lnTo>
                <a:lnTo>
                  <a:pt x="450" y="170"/>
                </a:lnTo>
                <a:lnTo>
                  <a:pt x="443" y="172"/>
                </a:lnTo>
                <a:lnTo>
                  <a:pt x="437" y="173"/>
                </a:lnTo>
                <a:lnTo>
                  <a:pt x="410" y="178"/>
                </a:lnTo>
                <a:lnTo>
                  <a:pt x="381" y="181"/>
                </a:lnTo>
                <a:lnTo>
                  <a:pt x="354" y="185"/>
                </a:lnTo>
                <a:lnTo>
                  <a:pt x="325" y="188"/>
                </a:lnTo>
                <a:lnTo>
                  <a:pt x="269" y="194"/>
                </a:lnTo>
                <a:lnTo>
                  <a:pt x="214" y="199"/>
                </a:lnTo>
                <a:lnTo>
                  <a:pt x="190" y="198"/>
                </a:lnTo>
                <a:lnTo>
                  <a:pt x="167" y="198"/>
                </a:lnTo>
                <a:lnTo>
                  <a:pt x="146" y="199"/>
                </a:lnTo>
                <a:lnTo>
                  <a:pt x="127" y="200"/>
                </a:lnTo>
                <a:lnTo>
                  <a:pt x="110" y="201"/>
                </a:lnTo>
                <a:lnTo>
                  <a:pt x="95" y="201"/>
                </a:lnTo>
                <a:lnTo>
                  <a:pt x="80" y="201"/>
                </a:lnTo>
                <a:lnTo>
                  <a:pt x="67" y="201"/>
                </a:lnTo>
                <a:lnTo>
                  <a:pt x="56" y="199"/>
                </a:lnTo>
                <a:lnTo>
                  <a:pt x="50" y="198"/>
                </a:lnTo>
                <a:lnTo>
                  <a:pt x="45" y="196"/>
                </a:lnTo>
                <a:lnTo>
                  <a:pt x="41" y="193"/>
                </a:lnTo>
                <a:lnTo>
                  <a:pt x="37" y="191"/>
                </a:lnTo>
                <a:lnTo>
                  <a:pt x="32" y="188"/>
                </a:lnTo>
                <a:lnTo>
                  <a:pt x="28" y="184"/>
                </a:lnTo>
                <a:lnTo>
                  <a:pt x="24" y="180"/>
                </a:lnTo>
                <a:lnTo>
                  <a:pt x="19" y="175"/>
                </a:lnTo>
                <a:lnTo>
                  <a:pt x="16" y="169"/>
                </a:lnTo>
                <a:lnTo>
                  <a:pt x="13" y="163"/>
                </a:lnTo>
                <a:lnTo>
                  <a:pt x="10" y="156"/>
                </a:lnTo>
                <a:lnTo>
                  <a:pt x="6" y="148"/>
                </a:lnTo>
                <a:lnTo>
                  <a:pt x="3" y="139"/>
                </a:lnTo>
                <a:lnTo>
                  <a:pt x="0" y="130"/>
                </a:lnTo>
                <a:lnTo>
                  <a:pt x="2" y="122"/>
                </a:lnTo>
                <a:lnTo>
                  <a:pt x="2" y="115"/>
                </a:lnTo>
                <a:lnTo>
                  <a:pt x="4" y="108"/>
                </a:lnTo>
                <a:lnTo>
                  <a:pt x="5" y="103"/>
                </a:lnTo>
                <a:lnTo>
                  <a:pt x="6" y="98"/>
                </a:lnTo>
                <a:lnTo>
                  <a:pt x="7" y="94"/>
                </a:lnTo>
                <a:lnTo>
                  <a:pt x="9" y="90"/>
                </a:lnTo>
                <a:lnTo>
                  <a:pt x="11" y="87"/>
                </a:lnTo>
                <a:lnTo>
                  <a:pt x="13" y="85"/>
                </a:lnTo>
                <a:lnTo>
                  <a:pt x="15" y="83"/>
                </a:lnTo>
                <a:lnTo>
                  <a:pt x="19" y="82"/>
                </a:lnTo>
                <a:lnTo>
                  <a:pt x="24" y="81"/>
                </a:lnTo>
                <a:lnTo>
                  <a:pt x="29" y="80"/>
                </a:lnTo>
                <a:lnTo>
                  <a:pt x="35" y="79"/>
                </a:lnTo>
                <a:lnTo>
                  <a:pt x="42" y="79"/>
                </a:lnTo>
                <a:lnTo>
                  <a:pt x="51" y="79"/>
                </a:lnTo>
              </a:path>
            </a:pathLst>
          </a:custGeom>
          <a:solidFill>
            <a:srgbClr val="996633"/>
          </a:solidFill>
          <a:ln w="12700" cap="rnd" cmpd="sng">
            <a:solidFill>
              <a:schemeClr val="tx1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24640" name="Freeform 64"/>
          <p:cNvSpPr>
            <a:spLocks/>
          </p:cNvSpPr>
          <p:nvPr/>
        </p:nvSpPr>
        <p:spPr bwMode="auto">
          <a:xfrm>
            <a:off x="2898775" y="4748213"/>
            <a:ext cx="688975" cy="165100"/>
          </a:xfrm>
          <a:custGeom>
            <a:avLst/>
            <a:gdLst/>
            <a:ahLst/>
            <a:cxnLst>
              <a:cxn ang="0">
                <a:pos x="24" y="45"/>
              </a:cxn>
              <a:cxn ang="0">
                <a:pos x="63" y="38"/>
              </a:cxn>
              <a:cxn ang="0">
                <a:pos x="112" y="30"/>
              </a:cxn>
              <a:cxn ang="0">
                <a:pos x="139" y="23"/>
              </a:cxn>
              <a:cxn ang="0">
                <a:pos x="176" y="10"/>
              </a:cxn>
              <a:cxn ang="0">
                <a:pos x="197" y="3"/>
              </a:cxn>
              <a:cxn ang="0">
                <a:pos x="205" y="0"/>
              </a:cxn>
              <a:cxn ang="0">
                <a:pos x="253" y="7"/>
              </a:cxn>
              <a:cxn ang="0">
                <a:pos x="312" y="12"/>
              </a:cxn>
              <a:cxn ang="0">
                <a:pos x="359" y="18"/>
              </a:cxn>
              <a:cxn ang="0">
                <a:pos x="397" y="28"/>
              </a:cxn>
              <a:cxn ang="0">
                <a:pos x="416" y="40"/>
              </a:cxn>
              <a:cxn ang="0">
                <a:pos x="431" y="55"/>
              </a:cxn>
              <a:cxn ang="0">
                <a:pos x="429" y="76"/>
              </a:cxn>
              <a:cxn ang="0">
                <a:pos x="410" y="96"/>
              </a:cxn>
              <a:cxn ang="0">
                <a:pos x="404" y="95"/>
              </a:cxn>
              <a:cxn ang="0">
                <a:pos x="397" y="88"/>
              </a:cxn>
              <a:cxn ang="0">
                <a:pos x="390" y="75"/>
              </a:cxn>
              <a:cxn ang="0">
                <a:pos x="385" y="68"/>
              </a:cxn>
              <a:cxn ang="0">
                <a:pos x="383" y="59"/>
              </a:cxn>
              <a:cxn ang="0">
                <a:pos x="376" y="41"/>
              </a:cxn>
              <a:cxn ang="0">
                <a:pos x="367" y="28"/>
              </a:cxn>
              <a:cxn ang="0">
                <a:pos x="360" y="23"/>
              </a:cxn>
              <a:cxn ang="0">
                <a:pos x="351" y="23"/>
              </a:cxn>
              <a:cxn ang="0">
                <a:pos x="342" y="27"/>
              </a:cxn>
              <a:cxn ang="0">
                <a:pos x="333" y="34"/>
              </a:cxn>
              <a:cxn ang="0">
                <a:pos x="319" y="55"/>
              </a:cxn>
              <a:cxn ang="0">
                <a:pos x="311" y="71"/>
              </a:cxn>
              <a:cxn ang="0">
                <a:pos x="309" y="76"/>
              </a:cxn>
              <a:cxn ang="0">
                <a:pos x="308" y="78"/>
              </a:cxn>
              <a:cxn ang="0">
                <a:pos x="293" y="73"/>
              </a:cxn>
              <a:cxn ang="0">
                <a:pos x="271" y="63"/>
              </a:cxn>
              <a:cxn ang="0">
                <a:pos x="256" y="60"/>
              </a:cxn>
              <a:cxn ang="0">
                <a:pos x="241" y="62"/>
              </a:cxn>
              <a:cxn ang="0">
                <a:pos x="230" y="71"/>
              </a:cxn>
              <a:cxn ang="0">
                <a:pos x="214" y="89"/>
              </a:cxn>
              <a:cxn ang="0">
                <a:pos x="201" y="97"/>
              </a:cxn>
              <a:cxn ang="0">
                <a:pos x="180" y="101"/>
              </a:cxn>
              <a:cxn ang="0">
                <a:pos x="162" y="102"/>
              </a:cxn>
              <a:cxn ang="0">
                <a:pos x="144" y="99"/>
              </a:cxn>
              <a:cxn ang="0">
                <a:pos x="137" y="95"/>
              </a:cxn>
              <a:cxn ang="0">
                <a:pos x="134" y="89"/>
              </a:cxn>
              <a:cxn ang="0">
                <a:pos x="132" y="75"/>
              </a:cxn>
              <a:cxn ang="0">
                <a:pos x="129" y="70"/>
              </a:cxn>
              <a:cxn ang="0">
                <a:pos x="119" y="70"/>
              </a:cxn>
              <a:cxn ang="0">
                <a:pos x="88" y="76"/>
              </a:cxn>
              <a:cxn ang="0">
                <a:pos x="50" y="84"/>
              </a:cxn>
              <a:cxn ang="0">
                <a:pos x="36" y="82"/>
              </a:cxn>
              <a:cxn ang="0">
                <a:pos x="17" y="69"/>
              </a:cxn>
              <a:cxn ang="0">
                <a:pos x="5" y="52"/>
              </a:cxn>
              <a:cxn ang="0">
                <a:pos x="1" y="44"/>
              </a:cxn>
              <a:cxn ang="0">
                <a:pos x="0" y="42"/>
              </a:cxn>
              <a:cxn ang="0">
                <a:pos x="0" y="45"/>
              </a:cxn>
              <a:cxn ang="0">
                <a:pos x="0" y="50"/>
              </a:cxn>
            </a:cxnLst>
            <a:rect l="0" t="0" r="r" b="b"/>
            <a:pathLst>
              <a:path w="434" h="104">
                <a:moveTo>
                  <a:pt x="0" y="52"/>
                </a:moveTo>
                <a:lnTo>
                  <a:pt x="8" y="49"/>
                </a:lnTo>
                <a:lnTo>
                  <a:pt x="16" y="47"/>
                </a:lnTo>
                <a:lnTo>
                  <a:pt x="24" y="45"/>
                </a:lnTo>
                <a:lnTo>
                  <a:pt x="31" y="43"/>
                </a:lnTo>
                <a:lnTo>
                  <a:pt x="40" y="42"/>
                </a:lnTo>
                <a:lnTo>
                  <a:pt x="48" y="40"/>
                </a:lnTo>
                <a:lnTo>
                  <a:pt x="63" y="38"/>
                </a:lnTo>
                <a:lnTo>
                  <a:pt x="80" y="35"/>
                </a:lnTo>
                <a:lnTo>
                  <a:pt x="96" y="33"/>
                </a:lnTo>
                <a:lnTo>
                  <a:pt x="103" y="31"/>
                </a:lnTo>
                <a:lnTo>
                  <a:pt x="112" y="30"/>
                </a:lnTo>
                <a:lnTo>
                  <a:pt x="120" y="28"/>
                </a:lnTo>
                <a:lnTo>
                  <a:pt x="128" y="26"/>
                </a:lnTo>
                <a:lnTo>
                  <a:pt x="133" y="24"/>
                </a:lnTo>
                <a:lnTo>
                  <a:pt x="139" y="23"/>
                </a:lnTo>
                <a:lnTo>
                  <a:pt x="145" y="21"/>
                </a:lnTo>
                <a:lnTo>
                  <a:pt x="151" y="19"/>
                </a:lnTo>
                <a:lnTo>
                  <a:pt x="164" y="15"/>
                </a:lnTo>
                <a:lnTo>
                  <a:pt x="176" y="10"/>
                </a:lnTo>
                <a:lnTo>
                  <a:pt x="182" y="8"/>
                </a:lnTo>
                <a:lnTo>
                  <a:pt x="187" y="6"/>
                </a:lnTo>
                <a:lnTo>
                  <a:pt x="193" y="5"/>
                </a:lnTo>
                <a:lnTo>
                  <a:pt x="197" y="3"/>
                </a:lnTo>
                <a:lnTo>
                  <a:pt x="200" y="2"/>
                </a:lnTo>
                <a:lnTo>
                  <a:pt x="203" y="1"/>
                </a:lnTo>
                <a:lnTo>
                  <a:pt x="204" y="0"/>
                </a:lnTo>
                <a:lnTo>
                  <a:pt x="205" y="0"/>
                </a:lnTo>
                <a:lnTo>
                  <a:pt x="217" y="2"/>
                </a:lnTo>
                <a:lnTo>
                  <a:pt x="229" y="4"/>
                </a:lnTo>
                <a:lnTo>
                  <a:pt x="241" y="6"/>
                </a:lnTo>
                <a:lnTo>
                  <a:pt x="253" y="7"/>
                </a:lnTo>
                <a:lnTo>
                  <a:pt x="265" y="8"/>
                </a:lnTo>
                <a:lnTo>
                  <a:pt x="276" y="9"/>
                </a:lnTo>
                <a:lnTo>
                  <a:pt x="300" y="11"/>
                </a:lnTo>
                <a:lnTo>
                  <a:pt x="312" y="12"/>
                </a:lnTo>
                <a:lnTo>
                  <a:pt x="324" y="13"/>
                </a:lnTo>
                <a:lnTo>
                  <a:pt x="336" y="14"/>
                </a:lnTo>
                <a:lnTo>
                  <a:pt x="348" y="16"/>
                </a:lnTo>
                <a:lnTo>
                  <a:pt x="359" y="18"/>
                </a:lnTo>
                <a:lnTo>
                  <a:pt x="371" y="20"/>
                </a:lnTo>
                <a:lnTo>
                  <a:pt x="383" y="23"/>
                </a:lnTo>
                <a:lnTo>
                  <a:pt x="394" y="26"/>
                </a:lnTo>
                <a:lnTo>
                  <a:pt x="397" y="28"/>
                </a:lnTo>
                <a:lnTo>
                  <a:pt x="402" y="31"/>
                </a:lnTo>
                <a:lnTo>
                  <a:pt x="406" y="34"/>
                </a:lnTo>
                <a:lnTo>
                  <a:pt x="412" y="37"/>
                </a:lnTo>
                <a:lnTo>
                  <a:pt x="416" y="40"/>
                </a:lnTo>
                <a:lnTo>
                  <a:pt x="420" y="43"/>
                </a:lnTo>
                <a:lnTo>
                  <a:pt x="425" y="47"/>
                </a:lnTo>
                <a:lnTo>
                  <a:pt x="428" y="51"/>
                </a:lnTo>
                <a:lnTo>
                  <a:pt x="431" y="55"/>
                </a:lnTo>
                <a:lnTo>
                  <a:pt x="432" y="60"/>
                </a:lnTo>
                <a:lnTo>
                  <a:pt x="433" y="65"/>
                </a:lnTo>
                <a:lnTo>
                  <a:pt x="432" y="70"/>
                </a:lnTo>
                <a:lnTo>
                  <a:pt x="429" y="76"/>
                </a:lnTo>
                <a:lnTo>
                  <a:pt x="426" y="82"/>
                </a:lnTo>
                <a:lnTo>
                  <a:pt x="419" y="88"/>
                </a:lnTo>
                <a:lnTo>
                  <a:pt x="411" y="95"/>
                </a:lnTo>
                <a:lnTo>
                  <a:pt x="410" y="96"/>
                </a:lnTo>
                <a:lnTo>
                  <a:pt x="409" y="96"/>
                </a:lnTo>
                <a:lnTo>
                  <a:pt x="407" y="96"/>
                </a:lnTo>
                <a:lnTo>
                  <a:pt x="406" y="96"/>
                </a:lnTo>
                <a:lnTo>
                  <a:pt x="404" y="95"/>
                </a:lnTo>
                <a:lnTo>
                  <a:pt x="403" y="94"/>
                </a:lnTo>
                <a:lnTo>
                  <a:pt x="400" y="92"/>
                </a:lnTo>
                <a:lnTo>
                  <a:pt x="399" y="90"/>
                </a:lnTo>
                <a:lnTo>
                  <a:pt x="397" y="88"/>
                </a:lnTo>
                <a:lnTo>
                  <a:pt x="396" y="86"/>
                </a:lnTo>
                <a:lnTo>
                  <a:pt x="394" y="83"/>
                </a:lnTo>
                <a:lnTo>
                  <a:pt x="391" y="78"/>
                </a:lnTo>
                <a:lnTo>
                  <a:pt x="390" y="75"/>
                </a:lnTo>
                <a:lnTo>
                  <a:pt x="388" y="73"/>
                </a:lnTo>
                <a:lnTo>
                  <a:pt x="386" y="71"/>
                </a:lnTo>
                <a:lnTo>
                  <a:pt x="385" y="69"/>
                </a:lnTo>
                <a:lnTo>
                  <a:pt x="385" y="68"/>
                </a:lnTo>
                <a:lnTo>
                  <a:pt x="384" y="66"/>
                </a:lnTo>
                <a:lnTo>
                  <a:pt x="383" y="65"/>
                </a:lnTo>
                <a:lnTo>
                  <a:pt x="383" y="63"/>
                </a:lnTo>
                <a:lnTo>
                  <a:pt x="383" y="59"/>
                </a:lnTo>
                <a:lnTo>
                  <a:pt x="381" y="55"/>
                </a:lnTo>
                <a:lnTo>
                  <a:pt x="380" y="51"/>
                </a:lnTo>
                <a:lnTo>
                  <a:pt x="378" y="46"/>
                </a:lnTo>
                <a:lnTo>
                  <a:pt x="376" y="41"/>
                </a:lnTo>
                <a:lnTo>
                  <a:pt x="374" y="37"/>
                </a:lnTo>
                <a:lnTo>
                  <a:pt x="371" y="33"/>
                </a:lnTo>
                <a:lnTo>
                  <a:pt x="368" y="29"/>
                </a:lnTo>
                <a:lnTo>
                  <a:pt x="367" y="28"/>
                </a:lnTo>
                <a:lnTo>
                  <a:pt x="365" y="26"/>
                </a:lnTo>
                <a:lnTo>
                  <a:pt x="364" y="25"/>
                </a:lnTo>
                <a:lnTo>
                  <a:pt x="362" y="24"/>
                </a:lnTo>
                <a:lnTo>
                  <a:pt x="360" y="23"/>
                </a:lnTo>
                <a:lnTo>
                  <a:pt x="358" y="23"/>
                </a:lnTo>
                <a:lnTo>
                  <a:pt x="356" y="23"/>
                </a:lnTo>
                <a:lnTo>
                  <a:pt x="354" y="23"/>
                </a:lnTo>
                <a:lnTo>
                  <a:pt x="351" y="23"/>
                </a:lnTo>
                <a:lnTo>
                  <a:pt x="348" y="24"/>
                </a:lnTo>
                <a:lnTo>
                  <a:pt x="346" y="25"/>
                </a:lnTo>
                <a:lnTo>
                  <a:pt x="343" y="26"/>
                </a:lnTo>
                <a:lnTo>
                  <a:pt x="342" y="27"/>
                </a:lnTo>
                <a:lnTo>
                  <a:pt x="340" y="28"/>
                </a:lnTo>
                <a:lnTo>
                  <a:pt x="338" y="29"/>
                </a:lnTo>
                <a:lnTo>
                  <a:pt x="337" y="31"/>
                </a:lnTo>
                <a:lnTo>
                  <a:pt x="333" y="34"/>
                </a:lnTo>
                <a:lnTo>
                  <a:pt x="330" y="38"/>
                </a:lnTo>
                <a:lnTo>
                  <a:pt x="327" y="42"/>
                </a:lnTo>
                <a:lnTo>
                  <a:pt x="324" y="46"/>
                </a:lnTo>
                <a:lnTo>
                  <a:pt x="319" y="55"/>
                </a:lnTo>
                <a:lnTo>
                  <a:pt x="316" y="60"/>
                </a:lnTo>
                <a:lnTo>
                  <a:pt x="314" y="64"/>
                </a:lnTo>
                <a:lnTo>
                  <a:pt x="313" y="68"/>
                </a:lnTo>
                <a:lnTo>
                  <a:pt x="311" y="71"/>
                </a:lnTo>
                <a:lnTo>
                  <a:pt x="311" y="73"/>
                </a:lnTo>
                <a:lnTo>
                  <a:pt x="310" y="74"/>
                </a:lnTo>
                <a:lnTo>
                  <a:pt x="310" y="75"/>
                </a:lnTo>
                <a:lnTo>
                  <a:pt x="309" y="76"/>
                </a:lnTo>
                <a:lnTo>
                  <a:pt x="309" y="77"/>
                </a:lnTo>
                <a:lnTo>
                  <a:pt x="308" y="78"/>
                </a:lnTo>
                <a:lnTo>
                  <a:pt x="308" y="78"/>
                </a:lnTo>
                <a:lnTo>
                  <a:pt x="308" y="78"/>
                </a:lnTo>
                <a:lnTo>
                  <a:pt x="305" y="77"/>
                </a:lnTo>
                <a:lnTo>
                  <a:pt x="301" y="76"/>
                </a:lnTo>
                <a:lnTo>
                  <a:pt x="297" y="74"/>
                </a:lnTo>
                <a:lnTo>
                  <a:pt x="293" y="73"/>
                </a:lnTo>
                <a:lnTo>
                  <a:pt x="286" y="69"/>
                </a:lnTo>
                <a:lnTo>
                  <a:pt x="279" y="66"/>
                </a:lnTo>
                <a:lnTo>
                  <a:pt x="275" y="64"/>
                </a:lnTo>
                <a:lnTo>
                  <a:pt x="271" y="63"/>
                </a:lnTo>
                <a:lnTo>
                  <a:pt x="267" y="61"/>
                </a:lnTo>
                <a:lnTo>
                  <a:pt x="264" y="61"/>
                </a:lnTo>
                <a:lnTo>
                  <a:pt x="260" y="60"/>
                </a:lnTo>
                <a:lnTo>
                  <a:pt x="256" y="60"/>
                </a:lnTo>
                <a:lnTo>
                  <a:pt x="252" y="60"/>
                </a:lnTo>
                <a:lnTo>
                  <a:pt x="248" y="60"/>
                </a:lnTo>
                <a:lnTo>
                  <a:pt x="244" y="61"/>
                </a:lnTo>
                <a:lnTo>
                  <a:pt x="241" y="62"/>
                </a:lnTo>
                <a:lnTo>
                  <a:pt x="237" y="64"/>
                </a:lnTo>
                <a:lnTo>
                  <a:pt x="234" y="66"/>
                </a:lnTo>
                <a:lnTo>
                  <a:pt x="232" y="68"/>
                </a:lnTo>
                <a:lnTo>
                  <a:pt x="230" y="71"/>
                </a:lnTo>
                <a:lnTo>
                  <a:pt x="225" y="76"/>
                </a:lnTo>
                <a:lnTo>
                  <a:pt x="221" y="81"/>
                </a:lnTo>
                <a:lnTo>
                  <a:pt x="216" y="86"/>
                </a:lnTo>
                <a:lnTo>
                  <a:pt x="214" y="89"/>
                </a:lnTo>
                <a:lnTo>
                  <a:pt x="211" y="91"/>
                </a:lnTo>
                <a:lnTo>
                  <a:pt x="208" y="93"/>
                </a:lnTo>
                <a:lnTo>
                  <a:pt x="205" y="95"/>
                </a:lnTo>
                <a:lnTo>
                  <a:pt x="201" y="97"/>
                </a:lnTo>
                <a:lnTo>
                  <a:pt x="197" y="98"/>
                </a:lnTo>
                <a:lnTo>
                  <a:pt x="193" y="99"/>
                </a:lnTo>
                <a:lnTo>
                  <a:pt x="188" y="100"/>
                </a:lnTo>
                <a:lnTo>
                  <a:pt x="180" y="101"/>
                </a:lnTo>
                <a:lnTo>
                  <a:pt x="175" y="102"/>
                </a:lnTo>
                <a:lnTo>
                  <a:pt x="171" y="103"/>
                </a:lnTo>
                <a:lnTo>
                  <a:pt x="167" y="102"/>
                </a:lnTo>
                <a:lnTo>
                  <a:pt x="162" y="102"/>
                </a:lnTo>
                <a:lnTo>
                  <a:pt x="158" y="101"/>
                </a:lnTo>
                <a:lnTo>
                  <a:pt x="153" y="101"/>
                </a:lnTo>
                <a:lnTo>
                  <a:pt x="149" y="100"/>
                </a:lnTo>
                <a:lnTo>
                  <a:pt x="144" y="99"/>
                </a:lnTo>
                <a:lnTo>
                  <a:pt x="142" y="98"/>
                </a:lnTo>
                <a:lnTo>
                  <a:pt x="141" y="97"/>
                </a:lnTo>
                <a:lnTo>
                  <a:pt x="138" y="96"/>
                </a:lnTo>
                <a:lnTo>
                  <a:pt x="137" y="95"/>
                </a:lnTo>
                <a:lnTo>
                  <a:pt x="136" y="94"/>
                </a:lnTo>
                <a:lnTo>
                  <a:pt x="135" y="92"/>
                </a:lnTo>
                <a:lnTo>
                  <a:pt x="135" y="91"/>
                </a:lnTo>
                <a:lnTo>
                  <a:pt x="134" y="89"/>
                </a:lnTo>
                <a:lnTo>
                  <a:pt x="133" y="85"/>
                </a:lnTo>
                <a:lnTo>
                  <a:pt x="133" y="81"/>
                </a:lnTo>
                <a:lnTo>
                  <a:pt x="133" y="77"/>
                </a:lnTo>
                <a:lnTo>
                  <a:pt x="132" y="75"/>
                </a:lnTo>
                <a:lnTo>
                  <a:pt x="132" y="74"/>
                </a:lnTo>
                <a:lnTo>
                  <a:pt x="132" y="72"/>
                </a:lnTo>
                <a:lnTo>
                  <a:pt x="131" y="71"/>
                </a:lnTo>
                <a:lnTo>
                  <a:pt x="129" y="70"/>
                </a:lnTo>
                <a:lnTo>
                  <a:pt x="128" y="69"/>
                </a:lnTo>
                <a:lnTo>
                  <a:pt x="126" y="69"/>
                </a:lnTo>
                <a:lnTo>
                  <a:pt x="123" y="69"/>
                </a:lnTo>
                <a:lnTo>
                  <a:pt x="119" y="70"/>
                </a:lnTo>
                <a:lnTo>
                  <a:pt x="114" y="70"/>
                </a:lnTo>
                <a:lnTo>
                  <a:pt x="108" y="72"/>
                </a:lnTo>
                <a:lnTo>
                  <a:pt x="101" y="73"/>
                </a:lnTo>
                <a:lnTo>
                  <a:pt x="88" y="76"/>
                </a:lnTo>
                <a:lnTo>
                  <a:pt x="74" y="79"/>
                </a:lnTo>
                <a:lnTo>
                  <a:pt x="61" y="82"/>
                </a:lnTo>
                <a:lnTo>
                  <a:pt x="55" y="83"/>
                </a:lnTo>
                <a:lnTo>
                  <a:pt x="50" y="84"/>
                </a:lnTo>
                <a:lnTo>
                  <a:pt x="46" y="85"/>
                </a:lnTo>
                <a:lnTo>
                  <a:pt x="43" y="86"/>
                </a:lnTo>
                <a:lnTo>
                  <a:pt x="40" y="84"/>
                </a:lnTo>
                <a:lnTo>
                  <a:pt x="36" y="82"/>
                </a:lnTo>
                <a:lnTo>
                  <a:pt x="29" y="78"/>
                </a:lnTo>
                <a:lnTo>
                  <a:pt x="22" y="74"/>
                </a:lnTo>
                <a:lnTo>
                  <a:pt x="20" y="72"/>
                </a:lnTo>
                <a:lnTo>
                  <a:pt x="17" y="69"/>
                </a:lnTo>
                <a:lnTo>
                  <a:pt x="11" y="62"/>
                </a:lnTo>
                <a:lnTo>
                  <a:pt x="8" y="59"/>
                </a:lnTo>
                <a:lnTo>
                  <a:pt x="6" y="55"/>
                </a:lnTo>
                <a:lnTo>
                  <a:pt x="5" y="52"/>
                </a:lnTo>
                <a:lnTo>
                  <a:pt x="3" y="49"/>
                </a:lnTo>
                <a:lnTo>
                  <a:pt x="2" y="47"/>
                </a:lnTo>
                <a:lnTo>
                  <a:pt x="2" y="45"/>
                </a:lnTo>
                <a:lnTo>
                  <a:pt x="1" y="44"/>
                </a:lnTo>
                <a:lnTo>
                  <a:pt x="0" y="43"/>
                </a:lnTo>
                <a:lnTo>
                  <a:pt x="0" y="42"/>
                </a:lnTo>
                <a:lnTo>
                  <a:pt x="0" y="42"/>
                </a:lnTo>
                <a:lnTo>
                  <a:pt x="0" y="42"/>
                </a:lnTo>
                <a:lnTo>
                  <a:pt x="0" y="43"/>
                </a:lnTo>
                <a:lnTo>
                  <a:pt x="0" y="43"/>
                </a:lnTo>
                <a:lnTo>
                  <a:pt x="0" y="44"/>
                </a:lnTo>
                <a:lnTo>
                  <a:pt x="0" y="45"/>
                </a:lnTo>
                <a:lnTo>
                  <a:pt x="0" y="46"/>
                </a:lnTo>
                <a:lnTo>
                  <a:pt x="0" y="47"/>
                </a:lnTo>
                <a:lnTo>
                  <a:pt x="0" y="48"/>
                </a:lnTo>
                <a:lnTo>
                  <a:pt x="0" y="50"/>
                </a:lnTo>
                <a:lnTo>
                  <a:pt x="0" y="52"/>
                </a:lnTo>
              </a:path>
            </a:pathLst>
          </a:custGeom>
          <a:solidFill>
            <a:srgbClr val="6699FF"/>
          </a:solidFill>
          <a:ln w="12700" cap="rnd" cmpd="sng">
            <a:solidFill>
              <a:schemeClr val="tx1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endParaRPr lang="fa-IR"/>
          </a:p>
        </p:txBody>
      </p:sp>
      <p:grpSp>
        <p:nvGrpSpPr>
          <p:cNvPr id="24650" name="Group 74"/>
          <p:cNvGrpSpPr>
            <a:grpSpLocks/>
          </p:cNvGrpSpPr>
          <p:nvPr/>
        </p:nvGrpSpPr>
        <p:grpSpPr bwMode="auto">
          <a:xfrm>
            <a:off x="3609975" y="2819400"/>
            <a:ext cx="1573213" cy="2209800"/>
            <a:chOff x="2274" y="1776"/>
            <a:chExt cx="991" cy="1392"/>
          </a:xfrm>
        </p:grpSpPr>
        <p:sp>
          <p:nvSpPr>
            <p:cNvPr id="24641" name="Freeform 65"/>
            <p:cNvSpPr>
              <a:spLocks/>
            </p:cNvSpPr>
            <p:nvPr/>
          </p:nvSpPr>
          <p:spPr bwMode="auto">
            <a:xfrm>
              <a:off x="2893" y="2089"/>
              <a:ext cx="244" cy="579"/>
            </a:xfrm>
            <a:custGeom>
              <a:avLst/>
              <a:gdLst/>
              <a:ahLst/>
              <a:cxnLst>
                <a:cxn ang="0">
                  <a:pos x="160" y="56"/>
                </a:cxn>
                <a:cxn ang="0">
                  <a:pos x="116" y="14"/>
                </a:cxn>
                <a:cxn ang="0">
                  <a:pos x="63" y="0"/>
                </a:cxn>
                <a:cxn ang="0">
                  <a:pos x="25" y="2"/>
                </a:cxn>
                <a:cxn ang="0">
                  <a:pos x="19" y="37"/>
                </a:cxn>
                <a:cxn ang="0">
                  <a:pos x="21" y="82"/>
                </a:cxn>
                <a:cxn ang="0">
                  <a:pos x="63" y="136"/>
                </a:cxn>
                <a:cxn ang="0">
                  <a:pos x="89" y="217"/>
                </a:cxn>
                <a:cxn ang="0">
                  <a:pos x="90" y="297"/>
                </a:cxn>
                <a:cxn ang="0">
                  <a:pos x="72" y="371"/>
                </a:cxn>
                <a:cxn ang="0">
                  <a:pos x="46" y="440"/>
                </a:cxn>
                <a:cxn ang="0">
                  <a:pos x="0" y="498"/>
                </a:cxn>
                <a:cxn ang="0">
                  <a:pos x="0" y="516"/>
                </a:cxn>
                <a:cxn ang="0">
                  <a:pos x="6" y="558"/>
                </a:cxn>
                <a:cxn ang="0">
                  <a:pos x="40" y="576"/>
                </a:cxn>
                <a:cxn ang="0">
                  <a:pos x="78" y="578"/>
                </a:cxn>
                <a:cxn ang="0">
                  <a:pos x="141" y="564"/>
                </a:cxn>
                <a:cxn ang="0">
                  <a:pos x="190" y="516"/>
                </a:cxn>
                <a:cxn ang="0">
                  <a:pos x="216" y="434"/>
                </a:cxn>
                <a:cxn ang="0">
                  <a:pos x="234" y="379"/>
                </a:cxn>
                <a:cxn ang="0">
                  <a:pos x="243" y="309"/>
                </a:cxn>
                <a:cxn ang="0">
                  <a:pos x="237" y="217"/>
                </a:cxn>
                <a:cxn ang="0">
                  <a:pos x="216" y="138"/>
                </a:cxn>
                <a:cxn ang="0">
                  <a:pos x="190" y="87"/>
                </a:cxn>
                <a:cxn ang="0">
                  <a:pos x="160" y="56"/>
                </a:cxn>
              </a:cxnLst>
              <a:rect l="0" t="0" r="r" b="b"/>
              <a:pathLst>
                <a:path w="244" h="579">
                  <a:moveTo>
                    <a:pt x="160" y="56"/>
                  </a:moveTo>
                  <a:lnTo>
                    <a:pt x="116" y="14"/>
                  </a:lnTo>
                  <a:lnTo>
                    <a:pt x="63" y="0"/>
                  </a:lnTo>
                  <a:lnTo>
                    <a:pt x="25" y="2"/>
                  </a:lnTo>
                  <a:lnTo>
                    <a:pt x="19" y="37"/>
                  </a:lnTo>
                  <a:lnTo>
                    <a:pt x="21" y="82"/>
                  </a:lnTo>
                  <a:lnTo>
                    <a:pt x="63" y="136"/>
                  </a:lnTo>
                  <a:lnTo>
                    <a:pt x="89" y="217"/>
                  </a:lnTo>
                  <a:lnTo>
                    <a:pt x="90" y="297"/>
                  </a:lnTo>
                  <a:lnTo>
                    <a:pt x="72" y="371"/>
                  </a:lnTo>
                  <a:lnTo>
                    <a:pt x="46" y="440"/>
                  </a:lnTo>
                  <a:lnTo>
                    <a:pt x="0" y="498"/>
                  </a:lnTo>
                  <a:lnTo>
                    <a:pt x="0" y="516"/>
                  </a:lnTo>
                  <a:lnTo>
                    <a:pt x="6" y="558"/>
                  </a:lnTo>
                  <a:lnTo>
                    <a:pt x="40" y="576"/>
                  </a:lnTo>
                  <a:lnTo>
                    <a:pt x="78" y="578"/>
                  </a:lnTo>
                  <a:lnTo>
                    <a:pt x="141" y="564"/>
                  </a:lnTo>
                  <a:lnTo>
                    <a:pt x="190" y="516"/>
                  </a:lnTo>
                  <a:lnTo>
                    <a:pt x="216" y="434"/>
                  </a:lnTo>
                  <a:lnTo>
                    <a:pt x="234" y="379"/>
                  </a:lnTo>
                  <a:lnTo>
                    <a:pt x="243" y="309"/>
                  </a:lnTo>
                  <a:lnTo>
                    <a:pt x="237" y="217"/>
                  </a:lnTo>
                  <a:lnTo>
                    <a:pt x="216" y="138"/>
                  </a:lnTo>
                  <a:lnTo>
                    <a:pt x="190" y="87"/>
                  </a:lnTo>
                  <a:lnTo>
                    <a:pt x="160" y="56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4642" name="Freeform 66"/>
            <p:cNvSpPr>
              <a:spLocks/>
            </p:cNvSpPr>
            <p:nvPr/>
          </p:nvSpPr>
          <p:spPr bwMode="auto">
            <a:xfrm>
              <a:off x="2582" y="2083"/>
              <a:ext cx="386" cy="399"/>
            </a:xfrm>
            <a:custGeom>
              <a:avLst/>
              <a:gdLst/>
              <a:ahLst/>
              <a:cxnLst>
                <a:cxn ang="0">
                  <a:pos x="385" y="29"/>
                </a:cxn>
                <a:cxn ang="0">
                  <a:pos x="372" y="0"/>
                </a:cxn>
                <a:cxn ang="0">
                  <a:pos x="347" y="0"/>
                </a:cxn>
                <a:cxn ang="0">
                  <a:pos x="315" y="31"/>
                </a:cxn>
                <a:cxn ang="0">
                  <a:pos x="294" y="106"/>
                </a:cxn>
                <a:cxn ang="0">
                  <a:pos x="278" y="193"/>
                </a:cxn>
                <a:cxn ang="0">
                  <a:pos x="265" y="283"/>
                </a:cxn>
                <a:cxn ang="0">
                  <a:pos x="225" y="352"/>
                </a:cxn>
                <a:cxn ang="0">
                  <a:pos x="225" y="353"/>
                </a:cxn>
                <a:cxn ang="0">
                  <a:pos x="225" y="366"/>
                </a:cxn>
                <a:cxn ang="0">
                  <a:pos x="171" y="358"/>
                </a:cxn>
                <a:cxn ang="0">
                  <a:pos x="114" y="322"/>
                </a:cxn>
                <a:cxn ang="0">
                  <a:pos x="89" y="290"/>
                </a:cxn>
                <a:cxn ang="0">
                  <a:pos x="44" y="199"/>
                </a:cxn>
                <a:cxn ang="0">
                  <a:pos x="44" y="165"/>
                </a:cxn>
                <a:cxn ang="0">
                  <a:pos x="62" y="134"/>
                </a:cxn>
                <a:cxn ang="0">
                  <a:pos x="80" y="91"/>
                </a:cxn>
                <a:cxn ang="0">
                  <a:pos x="87" y="75"/>
                </a:cxn>
                <a:cxn ang="0">
                  <a:pos x="63" y="66"/>
                </a:cxn>
                <a:cxn ang="0">
                  <a:pos x="35" y="68"/>
                </a:cxn>
                <a:cxn ang="0">
                  <a:pos x="18" y="85"/>
                </a:cxn>
                <a:cxn ang="0">
                  <a:pos x="0" y="122"/>
                </a:cxn>
                <a:cxn ang="0">
                  <a:pos x="10" y="190"/>
                </a:cxn>
                <a:cxn ang="0">
                  <a:pos x="18" y="227"/>
                </a:cxn>
                <a:cxn ang="0">
                  <a:pos x="62" y="304"/>
                </a:cxn>
                <a:cxn ang="0">
                  <a:pos x="99" y="360"/>
                </a:cxn>
                <a:cxn ang="0">
                  <a:pos x="168" y="385"/>
                </a:cxn>
                <a:cxn ang="0">
                  <a:pos x="225" y="398"/>
                </a:cxn>
                <a:cxn ang="0">
                  <a:pos x="269" y="377"/>
                </a:cxn>
                <a:cxn ang="0">
                  <a:pos x="290" y="304"/>
                </a:cxn>
                <a:cxn ang="0">
                  <a:pos x="314" y="215"/>
                </a:cxn>
                <a:cxn ang="0">
                  <a:pos x="332" y="149"/>
                </a:cxn>
                <a:cxn ang="0">
                  <a:pos x="358" y="112"/>
                </a:cxn>
                <a:cxn ang="0">
                  <a:pos x="383" y="75"/>
                </a:cxn>
                <a:cxn ang="0">
                  <a:pos x="385" y="29"/>
                </a:cxn>
              </a:cxnLst>
              <a:rect l="0" t="0" r="r" b="b"/>
              <a:pathLst>
                <a:path w="386" h="399">
                  <a:moveTo>
                    <a:pt x="385" y="29"/>
                  </a:moveTo>
                  <a:lnTo>
                    <a:pt x="372" y="0"/>
                  </a:lnTo>
                  <a:lnTo>
                    <a:pt x="347" y="0"/>
                  </a:lnTo>
                  <a:lnTo>
                    <a:pt x="315" y="31"/>
                  </a:lnTo>
                  <a:lnTo>
                    <a:pt x="294" y="106"/>
                  </a:lnTo>
                  <a:lnTo>
                    <a:pt x="278" y="193"/>
                  </a:lnTo>
                  <a:lnTo>
                    <a:pt x="265" y="283"/>
                  </a:lnTo>
                  <a:lnTo>
                    <a:pt x="225" y="352"/>
                  </a:lnTo>
                  <a:lnTo>
                    <a:pt x="225" y="353"/>
                  </a:lnTo>
                  <a:lnTo>
                    <a:pt x="225" y="366"/>
                  </a:lnTo>
                  <a:lnTo>
                    <a:pt x="171" y="358"/>
                  </a:lnTo>
                  <a:lnTo>
                    <a:pt x="114" y="322"/>
                  </a:lnTo>
                  <a:lnTo>
                    <a:pt x="89" y="290"/>
                  </a:lnTo>
                  <a:lnTo>
                    <a:pt x="44" y="199"/>
                  </a:lnTo>
                  <a:lnTo>
                    <a:pt x="44" y="165"/>
                  </a:lnTo>
                  <a:lnTo>
                    <a:pt x="62" y="134"/>
                  </a:lnTo>
                  <a:lnTo>
                    <a:pt x="80" y="91"/>
                  </a:lnTo>
                  <a:lnTo>
                    <a:pt x="87" y="75"/>
                  </a:lnTo>
                  <a:lnTo>
                    <a:pt x="63" y="66"/>
                  </a:lnTo>
                  <a:lnTo>
                    <a:pt x="35" y="68"/>
                  </a:lnTo>
                  <a:lnTo>
                    <a:pt x="18" y="85"/>
                  </a:lnTo>
                  <a:lnTo>
                    <a:pt x="0" y="122"/>
                  </a:lnTo>
                  <a:lnTo>
                    <a:pt x="10" y="190"/>
                  </a:lnTo>
                  <a:lnTo>
                    <a:pt x="18" y="227"/>
                  </a:lnTo>
                  <a:lnTo>
                    <a:pt x="62" y="304"/>
                  </a:lnTo>
                  <a:lnTo>
                    <a:pt x="99" y="360"/>
                  </a:lnTo>
                  <a:lnTo>
                    <a:pt x="168" y="385"/>
                  </a:lnTo>
                  <a:lnTo>
                    <a:pt x="225" y="398"/>
                  </a:lnTo>
                  <a:lnTo>
                    <a:pt x="269" y="377"/>
                  </a:lnTo>
                  <a:lnTo>
                    <a:pt x="290" y="304"/>
                  </a:lnTo>
                  <a:lnTo>
                    <a:pt x="314" y="215"/>
                  </a:lnTo>
                  <a:lnTo>
                    <a:pt x="332" y="149"/>
                  </a:lnTo>
                  <a:lnTo>
                    <a:pt x="358" y="112"/>
                  </a:lnTo>
                  <a:lnTo>
                    <a:pt x="383" y="75"/>
                  </a:lnTo>
                  <a:lnTo>
                    <a:pt x="385" y="29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4643" name="Freeform 67"/>
            <p:cNvSpPr>
              <a:spLocks/>
            </p:cNvSpPr>
            <p:nvPr/>
          </p:nvSpPr>
          <p:spPr bwMode="auto">
            <a:xfrm>
              <a:off x="2708" y="2075"/>
              <a:ext cx="557" cy="410"/>
            </a:xfrm>
            <a:custGeom>
              <a:avLst/>
              <a:gdLst/>
              <a:ahLst/>
              <a:cxnLst>
                <a:cxn ang="0">
                  <a:pos x="360" y="17"/>
                </a:cxn>
                <a:cxn ang="0">
                  <a:pos x="311" y="0"/>
                </a:cxn>
                <a:cxn ang="0">
                  <a:pos x="285" y="19"/>
                </a:cxn>
                <a:cxn ang="0">
                  <a:pos x="285" y="63"/>
                </a:cxn>
                <a:cxn ang="0">
                  <a:pos x="328" y="110"/>
                </a:cxn>
                <a:cxn ang="0">
                  <a:pos x="400" y="135"/>
                </a:cxn>
                <a:cxn ang="0">
                  <a:pos x="456" y="181"/>
                </a:cxn>
                <a:cxn ang="0">
                  <a:pos x="493" y="234"/>
                </a:cxn>
                <a:cxn ang="0">
                  <a:pos x="512" y="278"/>
                </a:cxn>
                <a:cxn ang="0">
                  <a:pos x="512" y="315"/>
                </a:cxn>
                <a:cxn ang="0">
                  <a:pos x="489" y="355"/>
                </a:cxn>
                <a:cxn ang="0">
                  <a:pos x="431" y="373"/>
                </a:cxn>
                <a:cxn ang="0">
                  <a:pos x="385" y="377"/>
                </a:cxn>
                <a:cxn ang="0">
                  <a:pos x="315" y="373"/>
                </a:cxn>
                <a:cxn ang="0">
                  <a:pos x="227" y="349"/>
                </a:cxn>
                <a:cxn ang="0">
                  <a:pos x="170" y="296"/>
                </a:cxn>
                <a:cxn ang="0">
                  <a:pos x="134" y="256"/>
                </a:cxn>
                <a:cxn ang="0">
                  <a:pos x="145" y="215"/>
                </a:cxn>
                <a:cxn ang="0">
                  <a:pos x="141" y="191"/>
                </a:cxn>
                <a:cxn ang="0">
                  <a:pos x="103" y="206"/>
                </a:cxn>
                <a:cxn ang="0">
                  <a:pos x="63" y="206"/>
                </a:cxn>
                <a:cxn ang="0">
                  <a:pos x="33" y="181"/>
                </a:cxn>
                <a:cxn ang="0">
                  <a:pos x="14" y="162"/>
                </a:cxn>
                <a:cxn ang="0">
                  <a:pos x="2" y="166"/>
                </a:cxn>
                <a:cxn ang="0">
                  <a:pos x="0" y="178"/>
                </a:cxn>
                <a:cxn ang="0">
                  <a:pos x="12" y="215"/>
                </a:cxn>
                <a:cxn ang="0">
                  <a:pos x="12" y="249"/>
                </a:cxn>
                <a:cxn ang="0">
                  <a:pos x="27" y="274"/>
                </a:cxn>
                <a:cxn ang="0">
                  <a:pos x="63" y="293"/>
                </a:cxn>
                <a:cxn ang="0">
                  <a:pos x="94" y="293"/>
                </a:cxn>
                <a:cxn ang="0">
                  <a:pos x="128" y="296"/>
                </a:cxn>
                <a:cxn ang="0">
                  <a:pos x="195" y="352"/>
                </a:cxn>
                <a:cxn ang="0">
                  <a:pos x="246" y="383"/>
                </a:cxn>
                <a:cxn ang="0">
                  <a:pos x="324" y="405"/>
                </a:cxn>
                <a:cxn ang="0">
                  <a:pos x="407" y="409"/>
                </a:cxn>
                <a:cxn ang="0">
                  <a:pos x="468" y="397"/>
                </a:cxn>
                <a:cxn ang="0">
                  <a:pos x="513" y="380"/>
                </a:cxn>
                <a:cxn ang="0">
                  <a:pos x="545" y="346"/>
                </a:cxn>
                <a:cxn ang="0">
                  <a:pos x="556" y="309"/>
                </a:cxn>
                <a:cxn ang="0">
                  <a:pos x="556" y="253"/>
                </a:cxn>
                <a:cxn ang="0">
                  <a:pos x="537" y="215"/>
                </a:cxn>
                <a:cxn ang="0">
                  <a:pos x="513" y="178"/>
                </a:cxn>
                <a:cxn ang="0">
                  <a:pos x="482" y="137"/>
                </a:cxn>
                <a:cxn ang="0">
                  <a:pos x="435" y="104"/>
                </a:cxn>
                <a:cxn ang="0">
                  <a:pos x="407" y="69"/>
                </a:cxn>
                <a:cxn ang="0">
                  <a:pos x="385" y="38"/>
                </a:cxn>
                <a:cxn ang="0">
                  <a:pos x="360" y="17"/>
                </a:cxn>
              </a:cxnLst>
              <a:rect l="0" t="0" r="r" b="b"/>
              <a:pathLst>
                <a:path w="557" h="410">
                  <a:moveTo>
                    <a:pt x="360" y="17"/>
                  </a:moveTo>
                  <a:lnTo>
                    <a:pt x="311" y="0"/>
                  </a:lnTo>
                  <a:lnTo>
                    <a:pt x="285" y="19"/>
                  </a:lnTo>
                  <a:lnTo>
                    <a:pt x="285" y="63"/>
                  </a:lnTo>
                  <a:lnTo>
                    <a:pt x="328" y="110"/>
                  </a:lnTo>
                  <a:lnTo>
                    <a:pt x="400" y="135"/>
                  </a:lnTo>
                  <a:lnTo>
                    <a:pt x="456" y="181"/>
                  </a:lnTo>
                  <a:lnTo>
                    <a:pt x="493" y="234"/>
                  </a:lnTo>
                  <a:lnTo>
                    <a:pt x="512" y="278"/>
                  </a:lnTo>
                  <a:lnTo>
                    <a:pt x="512" y="315"/>
                  </a:lnTo>
                  <a:lnTo>
                    <a:pt x="489" y="355"/>
                  </a:lnTo>
                  <a:lnTo>
                    <a:pt x="431" y="373"/>
                  </a:lnTo>
                  <a:lnTo>
                    <a:pt x="385" y="377"/>
                  </a:lnTo>
                  <a:lnTo>
                    <a:pt x="315" y="373"/>
                  </a:lnTo>
                  <a:lnTo>
                    <a:pt x="227" y="349"/>
                  </a:lnTo>
                  <a:lnTo>
                    <a:pt x="170" y="296"/>
                  </a:lnTo>
                  <a:lnTo>
                    <a:pt x="134" y="256"/>
                  </a:lnTo>
                  <a:lnTo>
                    <a:pt x="145" y="215"/>
                  </a:lnTo>
                  <a:lnTo>
                    <a:pt x="141" y="191"/>
                  </a:lnTo>
                  <a:lnTo>
                    <a:pt x="103" y="206"/>
                  </a:lnTo>
                  <a:lnTo>
                    <a:pt x="63" y="206"/>
                  </a:lnTo>
                  <a:lnTo>
                    <a:pt x="33" y="181"/>
                  </a:lnTo>
                  <a:lnTo>
                    <a:pt x="14" y="162"/>
                  </a:lnTo>
                  <a:lnTo>
                    <a:pt x="2" y="166"/>
                  </a:lnTo>
                  <a:lnTo>
                    <a:pt x="0" y="178"/>
                  </a:lnTo>
                  <a:lnTo>
                    <a:pt x="12" y="215"/>
                  </a:lnTo>
                  <a:lnTo>
                    <a:pt x="12" y="249"/>
                  </a:lnTo>
                  <a:lnTo>
                    <a:pt x="27" y="274"/>
                  </a:lnTo>
                  <a:lnTo>
                    <a:pt x="63" y="293"/>
                  </a:lnTo>
                  <a:lnTo>
                    <a:pt x="94" y="293"/>
                  </a:lnTo>
                  <a:lnTo>
                    <a:pt x="128" y="296"/>
                  </a:lnTo>
                  <a:lnTo>
                    <a:pt x="195" y="352"/>
                  </a:lnTo>
                  <a:lnTo>
                    <a:pt x="246" y="383"/>
                  </a:lnTo>
                  <a:lnTo>
                    <a:pt x="324" y="405"/>
                  </a:lnTo>
                  <a:lnTo>
                    <a:pt x="407" y="409"/>
                  </a:lnTo>
                  <a:lnTo>
                    <a:pt x="468" y="397"/>
                  </a:lnTo>
                  <a:lnTo>
                    <a:pt x="513" y="380"/>
                  </a:lnTo>
                  <a:lnTo>
                    <a:pt x="545" y="346"/>
                  </a:lnTo>
                  <a:lnTo>
                    <a:pt x="556" y="309"/>
                  </a:lnTo>
                  <a:lnTo>
                    <a:pt x="556" y="253"/>
                  </a:lnTo>
                  <a:lnTo>
                    <a:pt x="537" y="215"/>
                  </a:lnTo>
                  <a:lnTo>
                    <a:pt x="513" y="178"/>
                  </a:lnTo>
                  <a:lnTo>
                    <a:pt x="482" y="137"/>
                  </a:lnTo>
                  <a:lnTo>
                    <a:pt x="435" y="104"/>
                  </a:lnTo>
                  <a:lnTo>
                    <a:pt x="407" y="69"/>
                  </a:lnTo>
                  <a:lnTo>
                    <a:pt x="385" y="38"/>
                  </a:lnTo>
                  <a:lnTo>
                    <a:pt x="360" y="17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4644" name="Freeform 68"/>
            <p:cNvSpPr>
              <a:spLocks/>
            </p:cNvSpPr>
            <p:nvPr/>
          </p:nvSpPr>
          <p:spPr bwMode="auto">
            <a:xfrm>
              <a:off x="2713" y="2587"/>
              <a:ext cx="251" cy="581"/>
            </a:xfrm>
            <a:custGeom>
              <a:avLst/>
              <a:gdLst/>
              <a:ahLst/>
              <a:cxnLst>
                <a:cxn ang="0">
                  <a:pos x="231" y="0"/>
                </a:cxn>
                <a:cxn ang="0">
                  <a:pos x="186" y="25"/>
                </a:cxn>
                <a:cxn ang="0">
                  <a:pos x="143" y="97"/>
                </a:cxn>
                <a:cxn ang="0">
                  <a:pos x="113" y="147"/>
                </a:cxn>
                <a:cxn ang="0">
                  <a:pos x="92" y="204"/>
                </a:cxn>
                <a:cxn ang="0">
                  <a:pos x="69" y="260"/>
                </a:cxn>
                <a:cxn ang="0">
                  <a:pos x="51" y="325"/>
                </a:cxn>
                <a:cxn ang="0">
                  <a:pos x="51" y="372"/>
                </a:cxn>
                <a:cxn ang="0">
                  <a:pos x="80" y="409"/>
                </a:cxn>
                <a:cxn ang="0">
                  <a:pos x="99" y="446"/>
                </a:cxn>
                <a:cxn ang="0">
                  <a:pos x="132" y="475"/>
                </a:cxn>
                <a:cxn ang="0">
                  <a:pos x="145" y="501"/>
                </a:cxn>
                <a:cxn ang="0">
                  <a:pos x="130" y="518"/>
                </a:cxn>
                <a:cxn ang="0">
                  <a:pos x="107" y="520"/>
                </a:cxn>
                <a:cxn ang="0">
                  <a:pos x="55" y="526"/>
                </a:cxn>
                <a:cxn ang="0">
                  <a:pos x="18" y="543"/>
                </a:cxn>
                <a:cxn ang="0">
                  <a:pos x="0" y="557"/>
                </a:cxn>
                <a:cxn ang="0">
                  <a:pos x="12" y="575"/>
                </a:cxn>
                <a:cxn ang="0">
                  <a:pos x="44" y="580"/>
                </a:cxn>
                <a:cxn ang="0">
                  <a:pos x="86" y="563"/>
                </a:cxn>
                <a:cxn ang="0">
                  <a:pos x="111" y="549"/>
                </a:cxn>
                <a:cxn ang="0">
                  <a:pos x="164" y="537"/>
                </a:cxn>
                <a:cxn ang="0">
                  <a:pos x="176" y="532"/>
                </a:cxn>
                <a:cxn ang="0">
                  <a:pos x="182" y="514"/>
                </a:cxn>
                <a:cxn ang="0">
                  <a:pos x="174" y="487"/>
                </a:cxn>
                <a:cxn ang="0">
                  <a:pos x="132" y="440"/>
                </a:cxn>
                <a:cxn ang="0">
                  <a:pos x="111" y="409"/>
                </a:cxn>
                <a:cxn ang="0">
                  <a:pos x="86" y="351"/>
                </a:cxn>
                <a:cxn ang="0">
                  <a:pos x="80" y="322"/>
                </a:cxn>
                <a:cxn ang="0">
                  <a:pos x="105" y="247"/>
                </a:cxn>
                <a:cxn ang="0">
                  <a:pos x="151" y="171"/>
                </a:cxn>
                <a:cxn ang="0">
                  <a:pos x="195" y="122"/>
                </a:cxn>
                <a:cxn ang="0">
                  <a:pos x="219" y="85"/>
                </a:cxn>
                <a:cxn ang="0">
                  <a:pos x="244" y="62"/>
                </a:cxn>
                <a:cxn ang="0">
                  <a:pos x="250" y="29"/>
                </a:cxn>
                <a:cxn ang="0">
                  <a:pos x="231" y="0"/>
                </a:cxn>
              </a:cxnLst>
              <a:rect l="0" t="0" r="r" b="b"/>
              <a:pathLst>
                <a:path w="251" h="581">
                  <a:moveTo>
                    <a:pt x="231" y="0"/>
                  </a:moveTo>
                  <a:lnTo>
                    <a:pt x="186" y="25"/>
                  </a:lnTo>
                  <a:lnTo>
                    <a:pt x="143" y="97"/>
                  </a:lnTo>
                  <a:lnTo>
                    <a:pt x="113" y="147"/>
                  </a:lnTo>
                  <a:lnTo>
                    <a:pt x="92" y="204"/>
                  </a:lnTo>
                  <a:lnTo>
                    <a:pt x="69" y="260"/>
                  </a:lnTo>
                  <a:lnTo>
                    <a:pt x="51" y="325"/>
                  </a:lnTo>
                  <a:lnTo>
                    <a:pt x="51" y="372"/>
                  </a:lnTo>
                  <a:lnTo>
                    <a:pt x="80" y="409"/>
                  </a:lnTo>
                  <a:lnTo>
                    <a:pt x="99" y="446"/>
                  </a:lnTo>
                  <a:lnTo>
                    <a:pt x="132" y="475"/>
                  </a:lnTo>
                  <a:lnTo>
                    <a:pt x="145" y="501"/>
                  </a:lnTo>
                  <a:lnTo>
                    <a:pt x="130" y="518"/>
                  </a:lnTo>
                  <a:lnTo>
                    <a:pt x="107" y="520"/>
                  </a:lnTo>
                  <a:lnTo>
                    <a:pt x="55" y="526"/>
                  </a:lnTo>
                  <a:lnTo>
                    <a:pt x="18" y="543"/>
                  </a:lnTo>
                  <a:lnTo>
                    <a:pt x="0" y="557"/>
                  </a:lnTo>
                  <a:lnTo>
                    <a:pt x="12" y="575"/>
                  </a:lnTo>
                  <a:lnTo>
                    <a:pt x="44" y="580"/>
                  </a:lnTo>
                  <a:lnTo>
                    <a:pt x="86" y="563"/>
                  </a:lnTo>
                  <a:lnTo>
                    <a:pt x="111" y="549"/>
                  </a:lnTo>
                  <a:lnTo>
                    <a:pt x="164" y="537"/>
                  </a:lnTo>
                  <a:lnTo>
                    <a:pt x="176" y="532"/>
                  </a:lnTo>
                  <a:lnTo>
                    <a:pt x="182" y="514"/>
                  </a:lnTo>
                  <a:lnTo>
                    <a:pt x="174" y="487"/>
                  </a:lnTo>
                  <a:lnTo>
                    <a:pt x="132" y="440"/>
                  </a:lnTo>
                  <a:lnTo>
                    <a:pt x="111" y="409"/>
                  </a:lnTo>
                  <a:lnTo>
                    <a:pt x="86" y="351"/>
                  </a:lnTo>
                  <a:lnTo>
                    <a:pt x="80" y="322"/>
                  </a:lnTo>
                  <a:lnTo>
                    <a:pt x="105" y="247"/>
                  </a:lnTo>
                  <a:lnTo>
                    <a:pt x="151" y="171"/>
                  </a:lnTo>
                  <a:lnTo>
                    <a:pt x="195" y="122"/>
                  </a:lnTo>
                  <a:lnTo>
                    <a:pt x="219" y="85"/>
                  </a:lnTo>
                  <a:lnTo>
                    <a:pt x="244" y="62"/>
                  </a:lnTo>
                  <a:lnTo>
                    <a:pt x="250" y="29"/>
                  </a:lnTo>
                  <a:lnTo>
                    <a:pt x="231" y="0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4645" name="Freeform 69"/>
            <p:cNvSpPr>
              <a:spLocks/>
            </p:cNvSpPr>
            <p:nvPr/>
          </p:nvSpPr>
          <p:spPr bwMode="auto">
            <a:xfrm>
              <a:off x="2996" y="2583"/>
              <a:ext cx="229" cy="543"/>
            </a:xfrm>
            <a:custGeom>
              <a:avLst/>
              <a:gdLst/>
              <a:ahLst/>
              <a:cxnLst>
                <a:cxn ang="0">
                  <a:pos x="101" y="52"/>
                </a:cxn>
                <a:cxn ang="0">
                  <a:pos x="55" y="7"/>
                </a:cxn>
                <a:cxn ang="0">
                  <a:pos x="4" y="0"/>
                </a:cxn>
                <a:cxn ang="0">
                  <a:pos x="0" y="39"/>
                </a:cxn>
                <a:cxn ang="0">
                  <a:pos x="29" y="69"/>
                </a:cxn>
                <a:cxn ang="0">
                  <a:pos x="74" y="89"/>
                </a:cxn>
                <a:cxn ang="0">
                  <a:pos x="108" y="126"/>
                </a:cxn>
                <a:cxn ang="0">
                  <a:pos x="114" y="175"/>
                </a:cxn>
                <a:cxn ang="0">
                  <a:pos x="108" y="248"/>
                </a:cxn>
                <a:cxn ang="0">
                  <a:pos x="89" y="374"/>
                </a:cxn>
                <a:cxn ang="0">
                  <a:pos x="67" y="453"/>
                </a:cxn>
                <a:cxn ang="0">
                  <a:pos x="44" y="509"/>
                </a:cxn>
                <a:cxn ang="0">
                  <a:pos x="48" y="535"/>
                </a:cxn>
                <a:cxn ang="0">
                  <a:pos x="74" y="540"/>
                </a:cxn>
                <a:cxn ang="0">
                  <a:pos x="118" y="527"/>
                </a:cxn>
                <a:cxn ang="0">
                  <a:pos x="169" y="527"/>
                </a:cxn>
                <a:cxn ang="0">
                  <a:pos x="196" y="542"/>
                </a:cxn>
                <a:cxn ang="0">
                  <a:pos x="222" y="535"/>
                </a:cxn>
                <a:cxn ang="0">
                  <a:pos x="228" y="504"/>
                </a:cxn>
                <a:cxn ang="0">
                  <a:pos x="202" y="498"/>
                </a:cxn>
                <a:cxn ang="0">
                  <a:pos x="152" y="498"/>
                </a:cxn>
                <a:cxn ang="0">
                  <a:pos x="76" y="515"/>
                </a:cxn>
                <a:cxn ang="0">
                  <a:pos x="74" y="509"/>
                </a:cxn>
                <a:cxn ang="0">
                  <a:pos x="80" y="484"/>
                </a:cxn>
                <a:cxn ang="0">
                  <a:pos x="108" y="391"/>
                </a:cxn>
                <a:cxn ang="0">
                  <a:pos x="120" y="316"/>
                </a:cxn>
                <a:cxn ang="0">
                  <a:pos x="139" y="225"/>
                </a:cxn>
                <a:cxn ang="0">
                  <a:pos x="139" y="161"/>
                </a:cxn>
                <a:cxn ang="0">
                  <a:pos x="137" y="112"/>
                </a:cxn>
                <a:cxn ang="0">
                  <a:pos x="127" y="76"/>
                </a:cxn>
                <a:cxn ang="0">
                  <a:pos x="101" y="52"/>
                </a:cxn>
              </a:cxnLst>
              <a:rect l="0" t="0" r="r" b="b"/>
              <a:pathLst>
                <a:path w="229" h="543">
                  <a:moveTo>
                    <a:pt x="101" y="52"/>
                  </a:moveTo>
                  <a:lnTo>
                    <a:pt x="55" y="7"/>
                  </a:lnTo>
                  <a:lnTo>
                    <a:pt x="4" y="0"/>
                  </a:lnTo>
                  <a:lnTo>
                    <a:pt x="0" y="39"/>
                  </a:lnTo>
                  <a:lnTo>
                    <a:pt x="29" y="69"/>
                  </a:lnTo>
                  <a:lnTo>
                    <a:pt x="74" y="89"/>
                  </a:lnTo>
                  <a:lnTo>
                    <a:pt x="108" y="126"/>
                  </a:lnTo>
                  <a:lnTo>
                    <a:pt x="114" y="175"/>
                  </a:lnTo>
                  <a:lnTo>
                    <a:pt x="108" y="248"/>
                  </a:lnTo>
                  <a:lnTo>
                    <a:pt x="89" y="374"/>
                  </a:lnTo>
                  <a:lnTo>
                    <a:pt x="67" y="453"/>
                  </a:lnTo>
                  <a:lnTo>
                    <a:pt x="44" y="509"/>
                  </a:lnTo>
                  <a:lnTo>
                    <a:pt x="48" y="535"/>
                  </a:lnTo>
                  <a:lnTo>
                    <a:pt x="74" y="540"/>
                  </a:lnTo>
                  <a:lnTo>
                    <a:pt x="118" y="527"/>
                  </a:lnTo>
                  <a:lnTo>
                    <a:pt x="169" y="527"/>
                  </a:lnTo>
                  <a:lnTo>
                    <a:pt x="196" y="542"/>
                  </a:lnTo>
                  <a:lnTo>
                    <a:pt x="222" y="535"/>
                  </a:lnTo>
                  <a:lnTo>
                    <a:pt x="228" y="504"/>
                  </a:lnTo>
                  <a:lnTo>
                    <a:pt x="202" y="498"/>
                  </a:lnTo>
                  <a:lnTo>
                    <a:pt x="152" y="498"/>
                  </a:lnTo>
                  <a:lnTo>
                    <a:pt x="76" y="515"/>
                  </a:lnTo>
                  <a:lnTo>
                    <a:pt x="74" y="509"/>
                  </a:lnTo>
                  <a:lnTo>
                    <a:pt x="80" y="484"/>
                  </a:lnTo>
                  <a:lnTo>
                    <a:pt x="108" y="391"/>
                  </a:lnTo>
                  <a:lnTo>
                    <a:pt x="120" y="316"/>
                  </a:lnTo>
                  <a:lnTo>
                    <a:pt x="139" y="225"/>
                  </a:lnTo>
                  <a:lnTo>
                    <a:pt x="139" y="161"/>
                  </a:lnTo>
                  <a:lnTo>
                    <a:pt x="137" y="112"/>
                  </a:lnTo>
                  <a:lnTo>
                    <a:pt x="127" y="76"/>
                  </a:lnTo>
                  <a:lnTo>
                    <a:pt x="101" y="52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4646" name="Freeform 70"/>
            <p:cNvSpPr>
              <a:spLocks/>
            </p:cNvSpPr>
            <p:nvPr/>
          </p:nvSpPr>
          <p:spPr bwMode="auto">
            <a:xfrm>
              <a:off x="2733" y="1776"/>
              <a:ext cx="269" cy="293"/>
            </a:xfrm>
            <a:custGeom>
              <a:avLst/>
              <a:gdLst/>
              <a:ahLst/>
              <a:cxnLst>
                <a:cxn ang="0">
                  <a:pos x="268" y="261"/>
                </a:cxn>
                <a:cxn ang="0">
                  <a:pos x="268" y="196"/>
                </a:cxn>
                <a:cxn ang="0">
                  <a:pos x="255" y="124"/>
                </a:cxn>
                <a:cxn ang="0">
                  <a:pos x="224" y="66"/>
                </a:cxn>
                <a:cxn ang="0">
                  <a:pos x="183" y="31"/>
                </a:cxn>
                <a:cxn ang="0">
                  <a:pos x="139" y="4"/>
                </a:cxn>
                <a:cxn ang="0">
                  <a:pos x="101" y="0"/>
                </a:cxn>
                <a:cxn ang="0">
                  <a:pos x="59" y="11"/>
                </a:cxn>
                <a:cxn ang="0">
                  <a:pos x="40" y="35"/>
                </a:cxn>
                <a:cxn ang="0">
                  <a:pos x="27" y="66"/>
                </a:cxn>
                <a:cxn ang="0">
                  <a:pos x="31" y="99"/>
                </a:cxn>
                <a:cxn ang="0">
                  <a:pos x="38" y="136"/>
                </a:cxn>
                <a:cxn ang="0">
                  <a:pos x="59" y="167"/>
                </a:cxn>
                <a:cxn ang="0">
                  <a:pos x="0" y="241"/>
                </a:cxn>
                <a:cxn ang="0">
                  <a:pos x="8" y="259"/>
                </a:cxn>
                <a:cxn ang="0">
                  <a:pos x="76" y="202"/>
                </a:cxn>
                <a:cxn ang="0">
                  <a:pos x="113" y="247"/>
                </a:cxn>
                <a:cxn ang="0">
                  <a:pos x="154" y="278"/>
                </a:cxn>
                <a:cxn ang="0">
                  <a:pos x="196" y="292"/>
                </a:cxn>
                <a:cxn ang="0">
                  <a:pos x="230" y="292"/>
                </a:cxn>
                <a:cxn ang="0">
                  <a:pos x="255" y="279"/>
                </a:cxn>
                <a:cxn ang="0">
                  <a:pos x="268" y="261"/>
                </a:cxn>
              </a:cxnLst>
              <a:rect l="0" t="0" r="r" b="b"/>
              <a:pathLst>
                <a:path w="269" h="293">
                  <a:moveTo>
                    <a:pt x="268" y="261"/>
                  </a:moveTo>
                  <a:lnTo>
                    <a:pt x="268" y="196"/>
                  </a:lnTo>
                  <a:lnTo>
                    <a:pt x="255" y="124"/>
                  </a:lnTo>
                  <a:lnTo>
                    <a:pt x="224" y="66"/>
                  </a:lnTo>
                  <a:lnTo>
                    <a:pt x="183" y="31"/>
                  </a:lnTo>
                  <a:lnTo>
                    <a:pt x="139" y="4"/>
                  </a:lnTo>
                  <a:lnTo>
                    <a:pt x="101" y="0"/>
                  </a:lnTo>
                  <a:lnTo>
                    <a:pt x="59" y="11"/>
                  </a:lnTo>
                  <a:lnTo>
                    <a:pt x="40" y="35"/>
                  </a:lnTo>
                  <a:lnTo>
                    <a:pt x="27" y="66"/>
                  </a:lnTo>
                  <a:lnTo>
                    <a:pt x="31" y="99"/>
                  </a:lnTo>
                  <a:lnTo>
                    <a:pt x="38" y="136"/>
                  </a:lnTo>
                  <a:lnTo>
                    <a:pt x="59" y="167"/>
                  </a:lnTo>
                  <a:lnTo>
                    <a:pt x="0" y="241"/>
                  </a:lnTo>
                  <a:lnTo>
                    <a:pt x="8" y="259"/>
                  </a:lnTo>
                  <a:lnTo>
                    <a:pt x="76" y="202"/>
                  </a:lnTo>
                  <a:lnTo>
                    <a:pt x="113" y="247"/>
                  </a:lnTo>
                  <a:lnTo>
                    <a:pt x="154" y="278"/>
                  </a:lnTo>
                  <a:lnTo>
                    <a:pt x="196" y="292"/>
                  </a:lnTo>
                  <a:lnTo>
                    <a:pt x="230" y="292"/>
                  </a:lnTo>
                  <a:lnTo>
                    <a:pt x="255" y="279"/>
                  </a:lnTo>
                  <a:lnTo>
                    <a:pt x="268" y="261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grpSp>
          <p:nvGrpSpPr>
            <p:cNvPr id="24649" name="Group 73"/>
            <p:cNvGrpSpPr>
              <a:grpSpLocks/>
            </p:cNvGrpSpPr>
            <p:nvPr/>
          </p:nvGrpSpPr>
          <p:grpSpPr bwMode="auto">
            <a:xfrm>
              <a:off x="2274" y="1993"/>
              <a:ext cx="628" cy="376"/>
              <a:chOff x="2274" y="1993"/>
              <a:chExt cx="628" cy="376"/>
            </a:xfrm>
          </p:grpSpPr>
          <p:sp>
            <p:nvSpPr>
              <p:cNvPr id="24647" name="Freeform 71"/>
              <p:cNvSpPr>
                <a:spLocks/>
              </p:cNvSpPr>
              <p:nvPr/>
            </p:nvSpPr>
            <p:spPr bwMode="auto">
              <a:xfrm>
                <a:off x="2301" y="1993"/>
                <a:ext cx="601" cy="350"/>
              </a:xfrm>
              <a:custGeom>
                <a:avLst/>
                <a:gdLst/>
                <a:ahLst/>
                <a:cxnLst>
                  <a:cxn ang="0">
                    <a:pos x="20" y="97"/>
                  </a:cxn>
                  <a:cxn ang="0">
                    <a:pos x="88" y="100"/>
                  </a:cxn>
                  <a:cxn ang="0">
                    <a:pos x="186" y="103"/>
                  </a:cxn>
                  <a:cxn ang="0">
                    <a:pos x="285" y="103"/>
                  </a:cxn>
                  <a:cxn ang="0">
                    <a:pos x="379" y="97"/>
                  </a:cxn>
                  <a:cxn ang="0">
                    <a:pos x="398" y="93"/>
                  </a:cxn>
                  <a:cxn ang="0">
                    <a:pos x="417" y="86"/>
                  </a:cxn>
                  <a:cxn ang="0">
                    <a:pos x="433" y="76"/>
                  </a:cxn>
                  <a:cxn ang="0">
                    <a:pos x="464" y="53"/>
                  </a:cxn>
                  <a:cxn ang="0">
                    <a:pos x="495" y="30"/>
                  </a:cxn>
                  <a:cxn ang="0">
                    <a:pos x="510" y="16"/>
                  </a:cxn>
                  <a:cxn ang="0">
                    <a:pos x="511" y="7"/>
                  </a:cxn>
                  <a:cxn ang="0">
                    <a:pos x="514" y="2"/>
                  </a:cxn>
                  <a:cxn ang="0">
                    <a:pos x="517" y="0"/>
                  </a:cxn>
                  <a:cxn ang="0">
                    <a:pos x="522" y="2"/>
                  </a:cxn>
                  <a:cxn ang="0">
                    <a:pos x="525" y="7"/>
                  </a:cxn>
                  <a:cxn ang="0">
                    <a:pos x="531" y="19"/>
                  </a:cxn>
                  <a:cxn ang="0">
                    <a:pos x="536" y="34"/>
                  </a:cxn>
                  <a:cxn ang="0">
                    <a:pos x="538" y="43"/>
                  </a:cxn>
                  <a:cxn ang="0">
                    <a:pos x="538" y="48"/>
                  </a:cxn>
                  <a:cxn ang="0">
                    <a:pos x="537" y="50"/>
                  </a:cxn>
                  <a:cxn ang="0">
                    <a:pos x="538" y="53"/>
                  </a:cxn>
                  <a:cxn ang="0">
                    <a:pos x="543" y="57"/>
                  </a:cxn>
                  <a:cxn ang="0">
                    <a:pos x="551" y="64"/>
                  </a:cxn>
                  <a:cxn ang="0">
                    <a:pos x="556" y="80"/>
                  </a:cxn>
                  <a:cxn ang="0">
                    <a:pos x="563" y="88"/>
                  </a:cxn>
                  <a:cxn ang="0">
                    <a:pos x="584" y="101"/>
                  </a:cxn>
                  <a:cxn ang="0">
                    <a:pos x="594" y="108"/>
                  </a:cxn>
                  <a:cxn ang="0">
                    <a:pos x="600" y="110"/>
                  </a:cxn>
                  <a:cxn ang="0">
                    <a:pos x="585" y="114"/>
                  </a:cxn>
                  <a:cxn ang="0">
                    <a:pos x="575" y="116"/>
                  </a:cxn>
                  <a:cxn ang="0">
                    <a:pos x="566" y="118"/>
                  </a:cxn>
                  <a:cxn ang="0">
                    <a:pos x="566" y="116"/>
                  </a:cxn>
                  <a:cxn ang="0">
                    <a:pos x="567" y="114"/>
                  </a:cxn>
                  <a:cxn ang="0">
                    <a:pos x="561" y="112"/>
                  </a:cxn>
                  <a:cxn ang="0">
                    <a:pos x="552" y="111"/>
                  </a:cxn>
                  <a:cxn ang="0">
                    <a:pos x="538" y="111"/>
                  </a:cxn>
                  <a:cxn ang="0">
                    <a:pos x="518" y="113"/>
                  </a:cxn>
                  <a:cxn ang="0">
                    <a:pos x="492" y="114"/>
                  </a:cxn>
                  <a:cxn ang="0">
                    <a:pos x="458" y="118"/>
                  </a:cxn>
                  <a:cxn ang="0">
                    <a:pos x="413" y="122"/>
                  </a:cxn>
                  <a:cxn ang="0">
                    <a:pos x="403" y="125"/>
                  </a:cxn>
                  <a:cxn ang="0">
                    <a:pos x="393" y="131"/>
                  </a:cxn>
                  <a:cxn ang="0">
                    <a:pos x="377" y="140"/>
                  </a:cxn>
                  <a:cxn ang="0">
                    <a:pos x="345" y="162"/>
                  </a:cxn>
                  <a:cxn ang="0">
                    <a:pos x="316" y="183"/>
                  </a:cxn>
                  <a:cxn ang="0">
                    <a:pos x="313" y="190"/>
                  </a:cxn>
                  <a:cxn ang="0">
                    <a:pos x="310" y="200"/>
                  </a:cxn>
                  <a:cxn ang="0">
                    <a:pos x="296" y="214"/>
                  </a:cxn>
                  <a:cxn ang="0">
                    <a:pos x="282" y="227"/>
                  </a:cxn>
                  <a:cxn ang="0">
                    <a:pos x="276" y="246"/>
                  </a:cxn>
                  <a:cxn ang="0">
                    <a:pos x="268" y="255"/>
                  </a:cxn>
                  <a:cxn ang="0">
                    <a:pos x="262" y="265"/>
                  </a:cxn>
                  <a:cxn ang="0">
                    <a:pos x="257" y="286"/>
                  </a:cxn>
                  <a:cxn ang="0">
                    <a:pos x="253" y="309"/>
                  </a:cxn>
                  <a:cxn ang="0">
                    <a:pos x="247" y="331"/>
                  </a:cxn>
                  <a:cxn ang="0">
                    <a:pos x="234" y="349"/>
                  </a:cxn>
                </a:cxnLst>
                <a:rect l="0" t="0" r="r" b="b"/>
                <a:pathLst>
                  <a:path w="601" h="350">
                    <a:moveTo>
                      <a:pt x="0" y="97"/>
                    </a:moveTo>
                    <a:lnTo>
                      <a:pt x="20" y="97"/>
                    </a:lnTo>
                    <a:lnTo>
                      <a:pt x="42" y="99"/>
                    </a:lnTo>
                    <a:lnTo>
                      <a:pt x="88" y="100"/>
                    </a:lnTo>
                    <a:lnTo>
                      <a:pt x="136" y="102"/>
                    </a:lnTo>
                    <a:lnTo>
                      <a:pt x="186" y="103"/>
                    </a:lnTo>
                    <a:lnTo>
                      <a:pt x="236" y="104"/>
                    </a:lnTo>
                    <a:lnTo>
                      <a:pt x="285" y="103"/>
                    </a:lnTo>
                    <a:lnTo>
                      <a:pt x="334" y="101"/>
                    </a:lnTo>
                    <a:lnTo>
                      <a:pt x="379" y="97"/>
                    </a:lnTo>
                    <a:lnTo>
                      <a:pt x="389" y="95"/>
                    </a:lnTo>
                    <a:lnTo>
                      <a:pt x="398" y="93"/>
                    </a:lnTo>
                    <a:lnTo>
                      <a:pt x="408" y="90"/>
                    </a:lnTo>
                    <a:lnTo>
                      <a:pt x="417" y="86"/>
                    </a:lnTo>
                    <a:lnTo>
                      <a:pt x="425" y="81"/>
                    </a:lnTo>
                    <a:lnTo>
                      <a:pt x="433" y="76"/>
                    </a:lnTo>
                    <a:lnTo>
                      <a:pt x="449" y="65"/>
                    </a:lnTo>
                    <a:lnTo>
                      <a:pt x="464" y="53"/>
                    </a:lnTo>
                    <a:lnTo>
                      <a:pt x="480" y="41"/>
                    </a:lnTo>
                    <a:lnTo>
                      <a:pt x="495" y="30"/>
                    </a:lnTo>
                    <a:lnTo>
                      <a:pt x="510" y="19"/>
                    </a:lnTo>
                    <a:lnTo>
                      <a:pt x="510" y="16"/>
                    </a:lnTo>
                    <a:lnTo>
                      <a:pt x="511" y="13"/>
                    </a:lnTo>
                    <a:lnTo>
                      <a:pt x="511" y="7"/>
                    </a:lnTo>
                    <a:lnTo>
                      <a:pt x="513" y="4"/>
                    </a:lnTo>
                    <a:lnTo>
                      <a:pt x="514" y="2"/>
                    </a:lnTo>
                    <a:lnTo>
                      <a:pt x="515" y="1"/>
                    </a:lnTo>
                    <a:lnTo>
                      <a:pt x="517" y="0"/>
                    </a:lnTo>
                    <a:lnTo>
                      <a:pt x="520" y="1"/>
                    </a:lnTo>
                    <a:lnTo>
                      <a:pt x="522" y="2"/>
                    </a:lnTo>
                    <a:lnTo>
                      <a:pt x="524" y="4"/>
                    </a:lnTo>
                    <a:lnTo>
                      <a:pt x="525" y="7"/>
                    </a:lnTo>
                    <a:lnTo>
                      <a:pt x="529" y="13"/>
                    </a:lnTo>
                    <a:lnTo>
                      <a:pt x="531" y="19"/>
                    </a:lnTo>
                    <a:lnTo>
                      <a:pt x="534" y="27"/>
                    </a:lnTo>
                    <a:lnTo>
                      <a:pt x="536" y="34"/>
                    </a:lnTo>
                    <a:lnTo>
                      <a:pt x="537" y="39"/>
                    </a:lnTo>
                    <a:lnTo>
                      <a:pt x="538" y="43"/>
                    </a:lnTo>
                    <a:lnTo>
                      <a:pt x="538" y="46"/>
                    </a:lnTo>
                    <a:lnTo>
                      <a:pt x="538" y="48"/>
                    </a:lnTo>
                    <a:lnTo>
                      <a:pt x="538" y="49"/>
                    </a:lnTo>
                    <a:lnTo>
                      <a:pt x="537" y="50"/>
                    </a:lnTo>
                    <a:lnTo>
                      <a:pt x="537" y="51"/>
                    </a:lnTo>
                    <a:lnTo>
                      <a:pt x="538" y="53"/>
                    </a:lnTo>
                    <a:lnTo>
                      <a:pt x="541" y="54"/>
                    </a:lnTo>
                    <a:lnTo>
                      <a:pt x="543" y="57"/>
                    </a:lnTo>
                    <a:lnTo>
                      <a:pt x="547" y="60"/>
                    </a:lnTo>
                    <a:lnTo>
                      <a:pt x="551" y="64"/>
                    </a:lnTo>
                    <a:lnTo>
                      <a:pt x="553" y="75"/>
                    </a:lnTo>
                    <a:lnTo>
                      <a:pt x="556" y="80"/>
                    </a:lnTo>
                    <a:lnTo>
                      <a:pt x="558" y="84"/>
                    </a:lnTo>
                    <a:lnTo>
                      <a:pt x="563" y="88"/>
                    </a:lnTo>
                    <a:lnTo>
                      <a:pt x="570" y="93"/>
                    </a:lnTo>
                    <a:lnTo>
                      <a:pt x="584" y="101"/>
                    </a:lnTo>
                    <a:lnTo>
                      <a:pt x="590" y="105"/>
                    </a:lnTo>
                    <a:lnTo>
                      <a:pt x="594" y="108"/>
                    </a:lnTo>
                    <a:lnTo>
                      <a:pt x="599" y="109"/>
                    </a:lnTo>
                    <a:lnTo>
                      <a:pt x="600" y="110"/>
                    </a:lnTo>
                    <a:lnTo>
                      <a:pt x="591" y="112"/>
                    </a:lnTo>
                    <a:lnTo>
                      <a:pt x="585" y="114"/>
                    </a:lnTo>
                    <a:lnTo>
                      <a:pt x="579" y="115"/>
                    </a:lnTo>
                    <a:lnTo>
                      <a:pt x="575" y="116"/>
                    </a:lnTo>
                    <a:lnTo>
                      <a:pt x="570" y="117"/>
                    </a:lnTo>
                    <a:lnTo>
                      <a:pt x="566" y="118"/>
                    </a:lnTo>
                    <a:lnTo>
                      <a:pt x="566" y="118"/>
                    </a:lnTo>
                    <a:lnTo>
                      <a:pt x="566" y="116"/>
                    </a:lnTo>
                    <a:lnTo>
                      <a:pt x="567" y="115"/>
                    </a:lnTo>
                    <a:lnTo>
                      <a:pt x="567" y="114"/>
                    </a:lnTo>
                    <a:lnTo>
                      <a:pt x="565" y="113"/>
                    </a:lnTo>
                    <a:lnTo>
                      <a:pt x="561" y="112"/>
                    </a:lnTo>
                    <a:lnTo>
                      <a:pt x="557" y="112"/>
                    </a:lnTo>
                    <a:lnTo>
                      <a:pt x="552" y="111"/>
                    </a:lnTo>
                    <a:lnTo>
                      <a:pt x="546" y="111"/>
                    </a:lnTo>
                    <a:lnTo>
                      <a:pt x="538" y="111"/>
                    </a:lnTo>
                    <a:lnTo>
                      <a:pt x="529" y="112"/>
                    </a:lnTo>
                    <a:lnTo>
                      <a:pt x="518" y="113"/>
                    </a:lnTo>
                    <a:lnTo>
                      <a:pt x="506" y="113"/>
                    </a:lnTo>
                    <a:lnTo>
                      <a:pt x="492" y="114"/>
                    </a:lnTo>
                    <a:lnTo>
                      <a:pt x="476" y="116"/>
                    </a:lnTo>
                    <a:lnTo>
                      <a:pt x="458" y="118"/>
                    </a:lnTo>
                    <a:lnTo>
                      <a:pt x="436" y="120"/>
                    </a:lnTo>
                    <a:lnTo>
                      <a:pt x="413" y="122"/>
                    </a:lnTo>
                    <a:lnTo>
                      <a:pt x="408" y="123"/>
                    </a:lnTo>
                    <a:lnTo>
                      <a:pt x="403" y="125"/>
                    </a:lnTo>
                    <a:lnTo>
                      <a:pt x="397" y="128"/>
                    </a:lnTo>
                    <a:lnTo>
                      <a:pt x="393" y="131"/>
                    </a:lnTo>
                    <a:lnTo>
                      <a:pt x="382" y="137"/>
                    </a:lnTo>
                    <a:lnTo>
                      <a:pt x="377" y="140"/>
                    </a:lnTo>
                    <a:lnTo>
                      <a:pt x="371" y="142"/>
                    </a:lnTo>
                    <a:lnTo>
                      <a:pt x="345" y="162"/>
                    </a:lnTo>
                    <a:lnTo>
                      <a:pt x="317" y="181"/>
                    </a:lnTo>
                    <a:lnTo>
                      <a:pt x="316" y="183"/>
                    </a:lnTo>
                    <a:lnTo>
                      <a:pt x="314" y="185"/>
                    </a:lnTo>
                    <a:lnTo>
                      <a:pt x="313" y="190"/>
                    </a:lnTo>
                    <a:lnTo>
                      <a:pt x="312" y="195"/>
                    </a:lnTo>
                    <a:lnTo>
                      <a:pt x="310" y="200"/>
                    </a:lnTo>
                    <a:lnTo>
                      <a:pt x="304" y="208"/>
                    </a:lnTo>
                    <a:lnTo>
                      <a:pt x="296" y="214"/>
                    </a:lnTo>
                    <a:lnTo>
                      <a:pt x="289" y="221"/>
                    </a:lnTo>
                    <a:lnTo>
                      <a:pt x="282" y="227"/>
                    </a:lnTo>
                    <a:lnTo>
                      <a:pt x="279" y="236"/>
                    </a:lnTo>
                    <a:lnTo>
                      <a:pt x="276" y="246"/>
                    </a:lnTo>
                    <a:lnTo>
                      <a:pt x="272" y="250"/>
                    </a:lnTo>
                    <a:lnTo>
                      <a:pt x="268" y="255"/>
                    </a:lnTo>
                    <a:lnTo>
                      <a:pt x="264" y="260"/>
                    </a:lnTo>
                    <a:lnTo>
                      <a:pt x="262" y="265"/>
                    </a:lnTo>
                    <a:lnTo>
                      <a:pt x="258" y="274"/>
                    </a:lnTo>
                    <a:lnTo>
                      <a:pt x="257" y="286"/>
                    </a:lnTo>
                    <a:lnTo>
                      <a:pt x="255" y="297"/>
                    </a:lnTo>
                    <a:lnTo>
                      <a:pt x="253" y="309"/>
                    </a:lnTo>
                    <a:lnTo>
                      <a:pt x="250" y="320"/>
                    </a:lnTo>
                    <a:lnTo>
                      <a:pt x="247" y="331"/>
                    </a:lnTo>
                    <a:lnTo>
                      <a:pt x="241" y="341"/>
                    </a:lnTo>
                    <a:lnTo>
                      <a:pt x="234" y="349"/>
                    </a:lnTo>
                  </a:path>
                </a:pathLst>
              </a:custGeom>
              <a:solidFill>
                <a:srgbClr val="FF00FF"/>
              </a:solidFill>
              <a:ln w="127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  <p:sp>
            <p:nvSpPr>
              <p:cNvPr id="24648" name="Freeform 72"/>
              <p:cNvSpPr>
                <a:spLocks/>
              </p:cNvSpPr>
              <p:nvPr/>
            </p:nvSpPr>
            <p:spPr bwMode="auto">
              <a:xfrm>
                <a:off x="2274" y="2090"/>
                <a:ext cx="276" cy="279"/>
              </a:xfrm>
              <a:custGeom>
                <a:avLst/>
                <a:gdLst/>
                <a:ahLst/>
                <a:cxnLst>
                  <a:cxn ang="0">
                    <a:pos x="108" y="61"/>
                  </a:cxn>
                  <a:cxn ang="0">
                    <a:pos x="103" y="45"/>
                  </a:cxn>
                  <a:cxn ang="0">
                    <a:pos x="92" y="32"/>
                  </a:cxn>
                  <a:cxn ang="0">
                    <a:pos x="66" y="18"/>
                  </a:cxn>
                  <a:cxn ang="0">
                    <a:pos x="30" y="5"/>
                  </a:cxn>
                  <a:cxn ang="0">
                    <a:pos x="9" y="21"/>
                  </a:cxn>
                  <a:cxn ang="0">
                    <a:pos x="1" y="54"/>
                  </a:cxn>
                  <a:cxn ang="0">
                    <a:pos x="1" y="89"/>
                  </a:cxn>
                  <a:cxn ang="0">
                    <a:pos x="8" y="125"/>
                  </a:cxn>
                  <a:cxn ang="0">
                    <a:pos x="27" y="181"/>
                  </a:cxn>
                  <a:cxn ang="0">
                    <a:pos x="31" y="185"/>
                  </a:cxn>
                  <a:cxn ang="0">
                    <a:pos x="48" y="197"/>
                  </a:cxn>
                  <a:cxn ang="0">
                    <a:pos x="72" y="212"/>
                  </a:cxn>
                  <a:cxn ang="0">
                    <a:pos x="104" y="229"/>
                  </a:cxn>
                  <a:cxn ang="0">
                    <a:pos x="121" y="238"/>
                  </a:cxn>
                  <a:cxn ang="0">
                    <a:pos x="135" y="248"/>
                  </a:cxn>
                  <a:cxn ang="0">
                    <a:pos x="157" y="261"/>
                  </a:cxn>
                  <a:cxn ang="0">
                    <a:pos x="193" y="271"/>
                  </a:cxn>
                  <a:cxn ang="0">
                    <a:pos x="231" y="275"/>
                  </a:cxn>
                  <a:cxn ang="0">
                    <a:pos x="255" y="267"/>
                  </a:cxn>
                  <a:cxn ang="0">
                    <a:pos x="269" y="253"/>
                  </a:cxn>
                  <a:cxn ang="0">
                    <a:pos x="275" y="239"/>
                  </a:cxn>
                  <a:cxn ang="0">
                    <a:pos x="268" y="203"/>
                  </a:cxn>
                  <a:cxn ang="0">
                    <a:pos x="259" y="176"/>
                  </a:cxn>
                  <a:cxn ang="0">
                    <a:pos x="247" y="156"/>
                  </a:cxn>
                  <a:cxn ang="0">
                    <a:pos x="234" y="138"/>
                  </a:cxn>
                  <a:cxn ang="0">
                    <a:pos x="228" y="131"/>
                  </a:cxn>
                  <a:cxn ang="0">
                    <a:pos x="226" y="128"/>
                  </a:cxn>
                  <a:cxn ang="0">
                    <a:pos x="222" y="118"/>
                  </a:cxn>
                  <a:cxn ang="0">
                    <a:pos x="209" y="89"/>
                  </a:cxn>
                  <a:cxn ang="0">
                    <a:pos x="204" y="78"/>
                  </a:cxn>
                  <a:cxn ang="0">
                    <a:pos x="199" y="71"/>
                  </a:cxn>
                  <a:cxn ang="0">
                    <a:pos x="190" y="67"/>
                  </a:cxn>
                  <a:cxn ang="0">
                    <a:pos x="173" y="61"/>
                  </a:cxn>
                  <a:cxn ang="0">
                    <a:pos x="158" y="52"/>
                  </a:cxn>
                  <a:cxn ang="0">
                    <a:pos x="142" y="47"/>
                  </a:cxn>
                  <a:cxn ang="0">
                    <a:pos x="116" y="42"/>
                  </a:cxn>
                  <a:cxn ang="0">
                    <a:pos x="107" y="40"/>
                  </a:cxn>
                  <a:cxn ang="0">
                    <a:pos x="103" y="39"/>
                  </a:cxn>
                  <a:cxn ang="0">
                    <a:pos x="93" y="32"/>
                  </a:cxn>
                  <a:cxn ang="0">
                    <a:pos x="85" y="26"/>
                  </a:cxn>
                  <a:cxn ang="0">
                    <a:pos x="78" y="26"/>
                  </a:cxn>
                  <a:cxn ang="0">
                    <a:pos x="68" y="26"/>
                  </a:cxn>
                </a:cxnLst>
                <a:rect l="0" t="0" r="r" b="b"/>
                <a:pathLst>
                  <a:path w="276" h="279">
                    <a:moveTo>
                      <a:pt x="110" y="78"/>
                    </a:moveTo>
                    <a:lnTo>
                      <a:pt x="109" y="70"/>
                    </a:lnTo>
                    <a:lnTo>
                      <a:pt x="108" y="61"/>
                    </a:lnTo>
                    <a:lnTo>
                      <a:pt x="106" y="53"/>
                    </a:lnTo>
                    <a:lnTo>
                      <a:pt x="105" y="49"/>
                    </a:lnTo>
                    <a:lnTo>
                      <a:pt x="103" y="45"/>
                    </a:lnTo>
                    <a:lnTo>
                      <a:pt x="100" y="40"/>
                    </a:lnTo>
                    <a:lnTo>
                      <a:pt x="96" y="36"/>
                    </a:lnTo>
                    <a:lnTo>
                      <a:pt x="92" y="32"/>
                    </a:lnTo>
                    <a:lnTo>
                      <a:pt x="87" y="29"/>
                    </a:lnTo>
                    <a:lnTo>
                      <a:pt x="77" y="23"/>
                    </a:lnTo>
                    <a:lnTo>
                      <a:pt x="66" y="18"/>
                    </a:lnTo>
                    <a:lnTo>
                      <a:pt x="54" y="14"/>
                    </a:lnTo>
                    <a:lnTo>
                      <a:pt x="42" y="10"/>
                    </a:lnTo>
                    <a:lnTo>
                      <a:pt x="30" y="5"/>
                    </a:lnTo>
                    <a:lnTo>
                      <a:pt x="20" y="0"/>
                    </a:lnTo>
                    <a:lnTo>
                      <a:pt x="14" y="10"/>
                    </a:lnTo>
                    <a:lnTo>
                      <a:pt x="9" y="21"/>
                    </a:lnTo>
                    <a:lnTo>
                      <a:pt x="5" y="32"/>
                    </a:lnTo>
                    <a:lnTo>
                      <a:pt x="2" y="43"/>
                    </a:lnTo>
                    <a:lnTo>
                      <a:pt x="1" y="54"/>
                    </a:lnTo>
                    <a:lnTo>
                      <a:pt x="0" y="66"/>
                    </a:lnTo>
                    <a:lnTo>
                      <a:pt x="0" y="78"/>
                    </a:lnTo>
                    <a:lnTo>
                      <a:pt x="1" y="89"/>
                    </a:lnTo>
                    <a:lnTo>
                      <a:pt x="3" y="101"/>
                    </a:lnTo>
                    <a:lnTo>
                      <a:pt x="6" y="113"/>
                    </a:lnTo>
                    <a:lnTo>
                      <a:pt x="8" y="125"/>
                    </a:lnTo>
                    <a:lnTo>
                      <a:pt x="12" y="136"/>
                    </a:lnTo>
                    <a:lnTo>
                      <a:pt x="19" y="159"/>
                    </a:lnTo>
                    <a:lnTo>
                      <a:pt x="27" y="181"/>
                    </a:lnTo>
                    <a:lnTo>
                      <a:pt x="28" y="182"/>
                    </a:lnTo>
                    <a:lnTo>
                      <a:pt x="29" y="183"/>
                    </a:lnTo>
                    <a:lnTo>
                      <a:pt x="31" y="185"/>
                    </a:lnTo>
                    <a:lnTo>
                      <a:pt x="36" y="188"/>
                    </a:lnTo>
                    <a:lnTo>
                      <a:pt x="42" y="192"/>
                    </a:lnTo>
                    <a:lnTo>
                      <a:pt x="48" y="197"/>
                    </a:lnTo>
                    <a:lnTo>
                      <a:pt x="56" y="202"/>
                    </a:lnTo>
                    <a:lnTo>
                      <a:pt x="64" y="207"/>
                    </a:lnTo>
                    <a:lnTo>
                      <a:pt x="72" y="212"/>
                    </a:lnTo>
                    <a:lnTo>
                      <a:pt x="89" y="221"/>
                    </a:lnTo>
                    <a:lnTo>
                      <a:pt x="97" y="225"/>
                    </a:lnTo>
                    <a:lnTo>
                      <a:pt x="104" y="229"/>
                    </a:lnTo>
                    <a:lnTo>
                      <a:pt x="111" y="233"/>
                    </a:lnTo>
                    <a:lnTo>
                      <a:pt x="117" y="236"/>
                    </a:lnTo>
                    <a:lnTo>
                      <a:pt x="121" y="238"/>
                    </a:lnTo>
                    <a:lnTo>
                      <a:pt x="124" y="239"/>
                    </a:lnTo>
                    <a:lnTo>
                      <a:pt x="130" y="244"/>
                    </a:lnTo>
                    <a:lnTo>
                      <a:pt x="135" y="248"/>
                    </a:lnTo>
                    <a:lnTo>
                      <a:pt x="141" y="252"/>
                    </a:lnTo>
                    <a:lnTo>
                      <a:pt x="146" y="255"/>
                    </a:lnTo>
                    <a:lnTo>
                      <a:pt x="157" y="261"/>
                    </a:lnTo>
                    <a:lnTo>
                      <a:pt x="168" y="265"/>
                    </a:lnTo>
                    <a:lnTo>
                      <a:pt x="180" y="268"/>
                    </a:lnTo>
                    <a:lnTo>
                      <a:pt x="193" y="271"/>
                    </a:lnTo>
                    <a:lnTo>
                      <a:pt x="206" y="275"/>
                    </a:lnTo>
                    <a:lnTo>
                      <a:pt x="220" y="278"/>
                    </a:lnTo>
                    <a:lnTo>
                      <a:pt x="231" y="275"/>
                    </a:lnTo>
                    <a:lnTo>
                      <a:pt x="240" y="273"/>
                    </a:lnTo>
                    <a:lnTo>
                      <a:pt x="249" y="270"/>
                    </a:lnTo>
                    <a:lnTo>
                      <a:pt x="255" y="267"/>
                    </a:lnTo>
                    <a:lnTo>
                      <a:pt x="261" y="262"/>
                    </a:lnTo>
                    <a:lnTo>
                      <a:pt x="267" y="256"/>
                    </a:lnTo>
                    <a:lnTo>
                      <a:pt x="269" y="253"/>
                    </a:lnTo>
                    <a:lnTo>
                      <a:pt x="271" y="249"/>
                    </a:lnTo>
                    <a:lnTo>
                      <a:pt x="273" y="244"/>
                    </a:lnTo>
                    <a:lnTo>
                      <a:pt x="275" y="239"/>
                    </a:lnTo>
                    <a:lnTo>
                      <a:pt x="274" y="231"/>
                    </a:lnTo>
                    <a:lnTo>
                      <a:pt x="272" y="222"/>
                    </a:lnTo>
                    <a:lnTo>
                      <a:pt x="268" y="203"/>
                    </a:lnTo>
                    <a:lnTo>
                      <a:pt x="265" y="194"/>
                    </a:lnTo>
                    <a:lnTo>
                      <a:pt x="262" y="184"/>
                    </a:lnTo>
                    <a:lnTo>
                      <a:pt x="259" y="176"/>
                    </a:lnTo>
                    <a:lnTo>
                      <a:pt x="255" y="168"/>
                    </a:lnTo>
                    <a:lnTo>
                      <a:pt x="252" y="162"/>
                    </a:lnTo>
                    <a:lnTo>
                      <a:pt x="247" y="156"/>
                    </a:lnTo>
                    <a:lnTo>
                      <a:pt x="243" y="150"/>
                    </a:lnTo>
                    <a:lnTo>
                      <a:pt x="238" y="144"/>
                    </a:lnTo>
                    <a:lnTo>
                      <a:pt x="234" y="138"/>
                    </a:lnTo>
                    <a:lnTo>
                      <a:pt x="230" y="134"/>
                    </a:lnTo>
                    <a:lnTo>
                      <a:pt x="229" y="132"/>
                    </a:lnTo>
                    <a:lnTo>
                      <a:pt x="228" y="131"/>
                    </a:lnTo>
                    <a:lnTo>
                      <a:pt x="228" y="130"/>
                    </a:lnTo>
                    <a:lnTo>
                      <a:pt x="227" y="130"/>
                    </a:lnTo>
                    <a:lnTo>
                      <a:pt x="226" y="128"/>
                    </a:lnTo>
                    <a:lnTo>
                      <a:pt x="225" y="125"/>
                    </a:lnTo>
                    <a:lnTo>
                      <a:pt x="223" y="121"/>
                    </a:lnTo>
                    <a:lnTo>
                      <a:pt x="222" y="118"/>
                    </a:lnTo>
                    <a:lnTo>
                      <a:pt x="218" y="108"/>
                    </a:lnTo>
                    <a:lnTo>
                      <a:pt x="214" y="99"/>
                    </a:lnTo>
                    <a:lnTo>
                      <a:pt x="209" y="89"/>
                    </a:lnTo>
                    <a:lnTo>
                      <a:pt x="207" y="85"/>
                    </a:lnTo>
                    <a:lnTo>
                      <a:pt x="205" y="81"/>
                    </a:lnTo>
                    <a:lnTo>
                      <a:pt x="204" y="78"/>
                    </a:lnTo>
                    <a:lnTo>
                      <a:pt x="202" y="75"/>
                    </a:lnTo>
                    <a:lnTo>
                      <a:pt x="200" y="72"/>
                    </a:lnTo>
                    <a:lnTo>
                      <a:pt x="199" y="71"/>
                    </a:lnTo>
                    <a:lnTo>
                      <a:pt x="197" y="69"/>
                    </a:lnTo>
                    <a:lnTo>
                      <a:pt x="195" y="68"/>
                    </a:lnTo>
                    <a:lnTo>
                      <a:pt x="190" y="67"/>
                    </a:lnTo>
                    <a:lnTo>
                      <a:pt x="184" y="66"/>
                    </a:lnTo>
                    <a:lnTo>
                      <a:pt x="178" y="65"/>
                    </a:lnTo>
                    <a:lnTo>
                      <a:pt x="173" y="61"/>
                    </a:lnTo>
                    <a:lnTo>
                      <a:pt x="169" y="57"/>
                    </a:lnTo>
                    <a:lnTo>
                      <a:pt x="164" y="54"/>
                    </a:lnTo>
                    <a:lnTo>
                      <a:pt x="158" y="52"/>
                    </a:lnTo>
                    <a:lnTo>
                      <a:pt x="155" y="51"/>
                    </a:lnTo>
                    <a:lnTo>
                      <a:pt x="151" y="50"/>
                    </a:lnTo>
                    <a:lnTo>
                      <a:pt x="142" y="47"/>
                    </a:lnTo>
                    <a:lnTo>
                      <a:pt x="133" y="45"/>
                    </a:lnTo>
                    <a:lnTo>
                      <a:pt x="124" y="43"/>
                    </a:lnTo>
                    <a:lnTo>
                      <a:pt x="116" y="42"/>
                    </a:lnTo>
                    <a:lnTo>
                      <a:pt x="112" y="41"/>
                    </a:lnTo>
                    <a:lnTo>
                      <a:pt x="109" y="40"/>
                    </a:lnTo>
                    <a:lnTo>
                      <a:pt x="107" y="40"/>
                    </a:lnTo>
                    <a:lnTo>
                      <a:pt x="105" y="39"/>
                    </a:lnTo>
                    <a:lnTo>
                      <a:pt x="103" y="39"/>
                    </a:lnTo>
                    <a:lnTo>
                      <a:pt x="103" y="39"/>
                    </a:lnTo>
                    <a:lnTo>
                      <a:pt x="99" y="36"/>
                    </a:lnTo>
                    <a:lnTo>
                      <a:pt x="95" y="34"/>
                    </a:lnTo>
                    <a:lnTo>
                      <a:pt x="93" y="32"/>
                    </a:lnTo>
                    <a:lnTo>
                      <a:pt x="90" y="30"/>
                    </a:lnTo>
                    <a:lnTo>
                      <a:pt x="87" y="28"/>
                    </a:lnTo>
                    <a:lnTo>
                      <a:pt x="85" y="26"/>
                    </a:lnTo>
                    <a:lnTo>
                      <a:pt x="83" y="26"/>
                    </a:lnTo>
                    <a:lnTo>
                      <a:pt x="80" y="26"/>
                    </a:lnTo>
                    <a:lnTo>
                      <a:pt x="78" y="26"/>
                    </a:lnTo>
                    <a:lnTo>
                      <a:pt x="75" y="26"/>
                    </a:lnTo>
                    <a:lnTo>
                      <a:pt x="72" y="26"/>
                    </a:lnTo>
                    <a:lnTo>
                      <a:pt x="68" y="26"/>
                    </a:lnTo>
                  </a:path>
                </a:pathLst>
              </a:custGeom>
              <a:solidFill>
                <a:srgbClr val="FF7C80"/>
              </a:solidFill>
              <a:ln w="127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fa-IR"/>
              </a:p>
            </p:txBody>
          </p:sp>
        </p:grpSp>
      </p:grpSp>
      <p:sp>
        <p:nvSpPr>
          <p:cNvPr id="24651" name="Freeform 75"/>
          <p:cNvSpPr>
            <a:spLocks/>
          </p:cNvSpPr>
          <p:nvPr/>
        </p:nvSpPr>
        <p:spPr bwMode="auto">
          <a:xfrm>
            <a:off x="6421438" y="4002088"/>
            <a:ext cx="387350" cy="919162"/>
          </a:xfrm>
          <a:custGeom>
            <a:avLst/>
            <a:gdLst/>
            <a:ahLst/>
            <a:cxnLst>
              <a:cxn ang="0">
                <a:pos x="160" y="56"/>
              </a:cxn>
              <a:cxn ang="0">
                <a:pos x="116" y="14"/>
              </a:cxn>
              <a:cxn ang="0">
                <a:pos x="63" y="0"/>
              </a:cxn>
              <a:cxn ang="0">
                <a:pos x="25" y="2"/>
              </a:cxn>
              <a:cxn ang="0">
                <a:pos x="19" y="37"/>
              </a:cxn>
              <a:cxn ang="0">
                <a:pos x="21" y="82"/>
              </a:cxn>
              <a:cxn ang="0">
                <a:pos x="63" y="136"/>
              </a:cxn>
              <a:cxn ang="0">
                <a:pos x="89" y="217"/>
              </a:cxn>
              <a:cxn ang="0">
                <a:pos x="90" y="297"/>
              </a:cxn>
              <a:cxn ang="0">
                <a:pos x="72" y="371"/>
              </a:cxn>
              <a:cxn ang="0">
                <a:pos x="46" y="440"/>
              </a:cxn>
              <a:cxn ang="0">
                <a:pos x="0" y="498"/>
              </a:cxn>
              <a:cxn ang="0">
                <a:pos x="0" y="516"/>
              </a:cxn>
              <a:cxn ang="0">
                <a:pos x="6" y="558"/>
              </a:cxn>
              <a:cxn ang="0">
                <a:pos x="40" y="576"/>
              </a:cxn>
              <a:cxn ang="0">
                <a:pos x="78" y="578"/>
              </a:cxn>
              <a:cxn ang="0">
                <a:pos x="141" y="564"/>
              </a:cxn>
              <a:cxn ang="0">
                <a:pos x="190" y="516"/>
              </a:cxn>
              <a:cxn ang="0">
                <a:pos x="216" y="434"/>
              </a:cxn>
              <a:cxn ang="0">
                <a:pos x="234" y="379"/>
              </a:cxn>
              <a:cxn ang="0">
                <a:pos x="243" y="309"/>
              </a:cxn>
              <a:cxn ang="0">
                <a:pos x="237" y="217"/>
              </a:cxn>
              <a:cxn ang="0">
                <a:pos x="216" y="138"/>
              </a:cxn>
              <a:cxn ang="0">
                <a:pos x="190" y="87"/>
              </a:cxn>
              <a:cxn ang="0">
                <a:pos x="160" y="56"/>
              </a:cxn>
            </a:cxnLst>
            <a:rect l="0" t="0" r="r" b="b"/>
            <a:pathLst>
              <a:path w="244" h="579">
                <a:moveTo>
                  <a:pt x="160" y="56"/>
                </a:moveTo>
                <a:lnTo>
                  <a:pt x="116" y="14"/>
                </a:lnTo>
                <a:lnTo>
                  <a:pt x="63" y="0"/>
                </a:lnTo>
                <a:lnTo>
                  <a:pt x="25" y="2"/>
                </a:lnTo>
                <a:lnTo>
                  <a:pt x="19" y="37"/>
                </a:lnTo>
                <a:lnTo>
                  <a:pt x="21" y="82"/>
                </a:lnTo>
                <a:lnTo>
                  <a:pt x="63" y="136"/>
                </a:lnTo>
                <a:lnTo>
                  <a:pt x="89" y="217"/>
                </a:lnTo>
                <a:lnTo>
                  <a:pt x="90" y="297"/>
                </a:lnTo>
                <a:lnTo>
                  <a:pt x="72" y="371"/>
                </a:lnTo>
                <a:lnTo>
                  <a:pt x="46" y="440"/>
                </a:lnTo>
                <a:lnTo>
                  <a:pt x="0" y="498"/>
                </a:lnTo>
                <a:lnTo>
                  <a:pt x="0" y="516"/>
                </a:lnTo>
                <a:lnTo>
                  <a:pt x="6" y="558"/>
                </a:lnTo>
                <a:lnTo>
                  <a:pt x="40" y="576"/>
                </a:lnTo>
                <a:lnTo>
                  <a:pt x="78" y="578"/>
                </a:lnTo>
                <a:lnTo>
                  <a:pt x="141" y="564"/>
                </a:lnTo>
                <a:lnTo>
                  <a:pt x="190" y="516"/>
                </a:lnTo>
                <a:lnTo>
                  <a:pt x="216" y="434"/>
                </a:lnTo>
                <a:lnTo>
                  <a:pt x="234" y="379"/>
                </a:lnTo>
                <a:lnTo>
                  <a:pt x="243" y="309"/>
                </a:lnTo>
                <a:lnTo>
                  <a:pt x="237" y="217"/>
                </a:lnTo>
                <a:lnTo>
                  <a:pt x="216" y="138"/>
                </a:lnTo>
                <a:lnTo>
                  <a:pt x="190" y="87"/>
                </a:lnTo>
                <a:lnTo>
                  <a:pt x="160" y="56"/>
                </a:lnTo>
              </a:path>
            </a:pathLst>
          </a:custGeom>
          <a:solidFill>
            <a:srgbClr val="000000"/>
          </a:solidFill>
          <a:ln w="9525" cap="rnd">
            <a:noFill/>
            <a:round/>
            <a:headEnd/>
            <a:tailEnd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24652" name="Freeform 76"/>
          <p:cNvSpPr>
            <a:spLocks/>
          </p:cNvSpPr>
          <p:nvPr/>
        </p:nvSpPr>
        <p:spPr bwMode="auto">
          <a:xfrm>
            <a:off x="5927725" y="3992563"/>
            <a:ext cx="612775" cy="633412"/>
          </a:xfrm>
          <a:custGeom>
            <a:avLst/>
            <a:gdLst/>
            <a:ahLst/>
            <a:cxnLst>
              <a:cxn ang="0">
                <a:pos x="385" y="29"/>
              </a:cxn>
              <a:cxn ang="0">
                <a:pos x="372" y="0"/>
              </a:cxn>
              <a:cxn ang="0">
                <a:pos x="347" y="0"/>
              </a:cxn>
              <a:cxn ang="0">
                <a:pos x="315" y="31"/>
              </a:cxn>
              <a:cxn ang="0">
                <a:pos x="294" y="106"/>
              </a:cxn>
              <a:cxn ang="0">
                <a:pos x="278" y="193"/>
              </a:cxn>
              <a:cxn ang="0">
                <a:pos x="265" y="283"/>
              </a:cxn>
              <a:cxn ang="0">
                <a:pos x="225" y="352"/>
              </a:cxn>
              <a:cxn ang="0">
                <a:pos x="225" y="353"/>
              </a:cxn>
              <a:cxn ang="0">
                <a:pos x="225" y="366"/>
              </a:cxn>
              <a:cxn ang="0">
                <a:pos x="171" y="358"/>
              </a:cxn>
              <a:cxn ang="0">
                <a:pos x="114" y="322"/>
              </a:cxn>
              <a:cxn ang="0">
                <a:pos x="89" y="290"/>
              </a:cxn>
              <a:cxn ang="0">
                <a:pos x="44" y="199"/>
              </a:cxn>
              <a:cxn ang="0">
                <a:pos x="44" y="165"/>
              </a:cxn>
              <a:cxn ang="0">
                <a:pos x="62" y="134"/>
              </a:cxn>
              <a:cxn ang="0">
                <a:pos x="80" y="91"/>
              </a:cxn>
              <a:cxn ang="0">
                <a:pos x="87" y="75"/>
              </a:cxn>
              <a:cxn ang="0">
                <a:pos x="63" y="66"/>
              </a:cxn>
              <a:cxn ang="0">
                <a:pos x="35" y="68"/>
              </a:cxn>
              <a:cxn ang="0">
                <a:pos x="18" y="85"/>
              </a:cxn>
              <a:cxn ang="0">
                <a:pos x="0" y="122"/>
              </a:cxn>
              <a:cxn ang="0">
                <a:pos x="10" y="190"/>
              </a:cxn>
              <a:cxn ang="0">
                <a:pos x="18" y="227"/>
              </a:cxn>
              <a:cxn ang="0">
                <a:pos x="62" y="304"/>
              </a:cxn>
              <a:cxn ang="0">
                <a:pos x="99" y="360"/>
              </a:cxn>
              <a:cxn ang="0">
                <a:pos x="168" y="385"/>
              </a:cxn>
              <a:cxn ang="0">
                <a:pos x="225" y="398"/>
              </a:cxn>
              <a:cxn ang="0">
                <a:pos x="269" y="377"/>
              </a:cxn>
              <a:cxn ang="0">
                <a:pos x="290" y="304"/>
              </a:cxn>
              <a:cxn ang="0">
                <a:pos x="314" y="215"/>
              </a:cxn>
              <a:cxn ang="0">
                <a:pos x="332" y="149"/>
              </a:cxn>
              <a:cxn ang="0">
                <a:pos x="358" y="112"/>
              </a:cxn>
              <a:cxn ang="0">
                <a:pos x="383" y="75"/>
              </a:cxn>
              <a:cxn ang="0">
                <a:pos x="385" y="29"/>
              </a:cxn>
            </a:cxnLst>
            <a:rect l="0" t="0" r="r" b="b"/>
            <a:pathLst>
              <a:path w="386" h="399">
                <a:moveTo>
                  <a:pt x="385" y="29"/>
                </a:moveTo>
                <a:lnTo>
                  <a:pt x="372" y="0"/>
                </a:lnTo>
                <a:lnTo>
                  <a:pt x="347" y="0"/>
                </a:lnTo>
                <a:lnTo>
                  <a:pt x="315" y="31"/>
                </a:lnTo>
                <a:lnTo>
                  <a:pt x="294" y="106"/>
                </a:lnTo>
                <a:lnTo>
                  <a:pt x="278" y="193"/>
                </a:lnTo>
                <a:lnTo>
                  <a:pt x="265" y="283"/>
                </a:lnTo>
                <a:lnTo>
                  <a:pt x="225" y="352"/>
                </a:lnTo>
                <a:lnTo>
                  <a:pt x="225" y="353"/>
                </a:lnTo>
                <a:lnTo>
                  <a:pt x="225" y="366"/>
                </a:lnTo>
                <a:lnTo>
                  <a:pt x="171" y="358"/>
                </a:lnTo>
                <a:lnTo>
                  <a:pt x="114" y="322"/>
                </a:lnTo>
                <a:lnTo>
                  <a:pt x="89" y="290"/>
                </a:lnTo>
                <a:lnTo>
                  <a:pt x="44" y="199"/>
                </a:lnTo>
                <a:lnTo>
                  <a:pt x="44" y="165"/>
                </a:lnTo>
                <a:lnTo>
                  <a:pt x="62" y="134"/>
                </a:lnTo>
                <a:lnTo>
                  <a:pt x="80" y="91"/>
                </a:lnTo>
                <a:lnTo>
                  <a:pt x="87" y="75"/>
                </a:lnTo>
                <a:lnTo>
                  <a:pt x="63" y="66"/>
                </a:lnTo>
                <a:lnTo>
                  <a:pt x="35" y="68"/>
                </a:lnTo>
                <a:lnTo>
                  <a:pt x="18" y="85"/>
                </a:lnTo>
                <a:lnTo>
                  <a:pt x="0" y="122"/>
                </a:lnTo>
                <a:lnTo>
                  <a:pt x="10" y="190"/>
                </a:lnTo>
                <a:lnTo>
                  <a:pt x="18" y="227"/>
                </a:lnTo>
                <a:lnTo>
                  <a:pt x="62" y="304"/>
                </a:lnTo>
                <a:lnTo>
                  <a:pt x="99" y="360"/>
                </a:lnTo>
                <a:lnTo>
                  <a:pt x="168" y="385"/>
                </a:lnTo>
                <a:lnTo>
                  <a:pt x="225" y="398"/>
                </a:lnTo>
                <a:lnTo>
                  <a:pt x="269" y="377"/>
                </a:lnTo>
                <a:lnTo>
                  <a:pt x="290" y="304"/>
                </a:lnTo>
                <a:lnTo>
                  <a:pt x="314" y="215"/>
                </a:lnTo>
                <a:lnTo>
                  <a:pt x="332" y="149"/>
                </a:lnTo>
                <a:lnTo>
                  <a:pt x="358" y="112"/>
                </a:lnTo>
                <a:lnTo>
                  <a:pt x="383" y="75"/>
                </a:lnTo>
                <a:lnTo>
                  <a:pt x="385" y="29"/>
                </a:lnTo>
              </a:path>
            </a:pathLst>
          </a:custGeom>
          <a:solidFill>
            <a:srgbClr val="000000"/>
          </a:solidFill>
          <a:ln w="9525" cap="rnd">
            <a:noFill/>
            <a:round/>
            <a:headEnd/>
            <a:tailEnd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24653" name="Freeform 77"/>
          <p:cNvSpPr>
            <a:spLocks/>
          </p:cNvSpPr>
          <p:nvPr/>
        </p:nvSpPr>
        <p:spPr bwMode="auto">
          <a:xfrm>
            <a:off x="6127750" y="3979863"/>
            <a:ext cx="884238" cy="650875"/>
          </a:xfrm>
          <a:custGeom>
            <a:avLst/>
            <a:gdLst/>
            <a:ahLst/>
            <a:cxnLst>
              <a:cxn ang="0">
                <a:pos x="360" y="17"/>
              </a:cxn>
              <a:cxn ang="0">
                <a:pos x="311" y="0"/>
              </a:cxn>
              <a:cxn ang="0">
                <a:pos x="285" y="19"/>
              </a:cxn>
              <a:cxn ang="0">
                <a:pos x="285" y="63"/>
              </a:cxn>
              <a:cxn ang="0">
                <a:pos x="328" y="110"/>
              </a:cxn>
              <a:cxn ang="0">
                <a:pos x="400" y="135"/>
              </a:cxn>
              <a:cxn ang="0">
                <a:pos x="456" y="181"/>
              </a:cxn>
              <a:cxn ang="0">
                <a:pos x="493" y="234"/>
              </a:cxn>
              <a:cxn ang="0">
                <a:pos x="512" y="278"/>
              </a:cxn>
              <a:cxn ang="0">
                <a:pos x="512" y="315"/>
              </a:cxn>
              <a:cxn ang="0">
                <a:pos x="489" y="355"/>
              </a:cxn>
              <a:cxn ang="0">
                <a:pos x="431" y="373"/>
              </a:cxn>
              <a:cxn ang="0">
                <a:pos x="385" y="377"/>
              </a:cxn>
              <a:cxn ang="0">
                <a:pos x="315" y="373"/>
              </a:cxn>
              <a:cxn ang="0">
                <a:pos x="227" y="349"/>
              </a:cxn>
              <a:cxn ang="0">
                <a:pos x="170" y="296"/>
              </a:cxn>
              <a:cxn ang="0">
                <a:pos x="134" y="256"/>
              </a:cxn>
              <a:cxn ang="0">
                <a:pos x="145" y="215"/>
              </a:cxn>
              <a:cxn ang="0">
                <a:pos x="141" y="191"/>
              </a:cxn>
              <a:cxn ang="0">
                <a:pos x="103" y="206"/>
              </a:cxn>
              <a:cxn ang="0">
                <a:pos x="63" y="206"/>
              </a:cxn>
              <a:cxn ang="0">
                <a:pos x="33" y="181"/>
              </a:cxn>
              <a:cxn ang="0">
                <a:pos x="14" y="162"/>
              </a:cxn>
              <a:cxn ang="0">
                <a:pos x="2" y="166"/>
              </a:cxn>
              <a:cxn ang="0">
                <a:pos x="0" y="178"/>
              </a:cxn>
              <a:cxn ang="0">
                <a:pos x="12" y="215"/>
              </a:cxn>
              <a:cxn ang="0">
                <a:pos x="12" y="249"/>
              </a:cxn>
              <a:cxn ang="0">
                <a:pos x="27" y="274"/>
              </a:cxn>
              <a:cxn ang="0">
                <a:pos x="63" y="293"/>
              </a:cxn>
              <a:cxn ang="0">
                <a:pos x="94" y="293"/>
              </a:cxn>
              <a:cxn ang="0">
                <a:pos x="128" y="296"/>
              </a:cxn>
              <a:cxn ang="0">
                <a:pos x="195" y="352"/>
              </a:cxn>
              <a:cxn ang="0">
                <a:pos x="246" y="383"/>
              </a:cxn>
              <a:cxn ang="0">
                <a:pos x="324" y="405"/>
              </a:cxn>
              <a:cxn ang="0">
                <a:pos x="407" y="409"/>
              </a:cxn>
              <a:cxn ang="0">
                <a:pos x="468" y="397"/>
              </a:cxn>
              <a:cxn ang="0">
                <a:pos x="513" y="380"/>
              </a:cxn>
              <a:cxn ang="0">
                <a:pos x="545" y="346"/>
              </a:cxn>
              <a:cxn ang="0">
                <a:pos x="556" y="309"/>
              </a:cxn>
              <a:cxn ang="0">
                <a:pos x="556" y="253"/>
              </a:cxn>
              <a:cxn ang="0">
                <a:pos x="537" y="215"/>
              </a:cxn>
              <a:cxn ang="0">
                <a:pos x="513" y="178"/>
              </a:cxn>
              <a:cxn ang="0">
                <a:pos x="482" y="137"/>
              </a:cxn>
              <a:cxn ang="0">
                <a:pos x="435" y="104"/>
              </a:cxn>
              <a:cxn ang="0">
                <a:pos x="407" y="69"/>
              </a:cxn>
              <a:cxn ang="0">
                <a:pos x="385" y="38"/>
              </a:cxn>
              <a:cxn ang="0">
                <a:pos x="360" y="17"/>
              </a:cxn>
            </a:cxnLst>
            <a:rect l="0" t="0" r="r" b="b"/>
            <a:pathLst>
              <a:path w="557" h="410">
                <a:moveTo>
                  <a:pt x="360" y="17"/>
                </a:moveTo>
                <a:lnTo>
                  <a:pt x="311" y="0"/>
                </a:lnTo>
                <a:lnTo>
                  <a:pt x="285" y="19"/>
                </a:lnTo>
                <a:lnTo>
                  <a:pt x="285" y="63"/>
                </a:lnTo>
                <a:lnTo>
                  <a:pt x="328" y="110"/>
                </a:lnTo>
                <a:lnTo>
                  <a:pt x="400" y="135"/>
                </a:lnTo>
                <a:lnTo>
                  <a:pt x="456" y="181"/>
                </a:lnTo>
                <a:lnTo>
                  <a:pt x="493" y="234"/>
                </a:lnTo>
                <a:lnTo>
                  <a:pt x="512" y="278"/>
                </a:lnTo>
                <a:lnTo>
                  <a:pt x="512" y="315"/>
                </a:lnTo>
                <a:lnTo>
                  <a:pt x="489" y="355"/>
                </a:lnTo>
                <a:lnTo>
                  <a:pt x="431" y="373"/>
                </a:lnTo>
                <a:lnTo>
                  <a:pt x="385" y="377"/>
                </a:lnTo>
                <a:lnTo>
                  <a:pt x="315" y="373"/>
                </a:lnTo>
                <a:lnTo>
                  <a:pt x="227" y="349"/>
                </a:lnTo>
                <a:lnTo>
                  <a:pt x="170" y="296"/>
                </a:lnTo>
                <a:lnTo>
                  <a:pt x="134" y="256"/>
                </a:lnTo>
                <a:lnTo>
                  <a:pt x="145" y="215"/>
                </a:lnTo>
                <a:lnTo>
                  <a:pt x="141" y="191"/>
                </a:lnTo>
                <a:lnTo>
                  <a:pt x="103" y="206"/>
                </a:lnTo>
                <a:lnTo>
                  <a:pt x="63" y="206"/>
                </a:lnTo>
                <a:lnTo>
                  <a:pt x="33" y="181"/>
                </a:lnTo>
                <a:lnTo>
                  <a:pt x="14" y="162"/>
                </a:lnTo>
                <a:lnTo>
                  <a:pt x="2" y="166"/>
                </a:lnTo>
                <a:lnTo>
                  <a:pt x="0" y="178"/>
                </a:lnTo>
                <a:lnTo>
                  <a:pt x="12" y="215"/>
                </a:lnTo>
                <a:lnTo>
                  <a:pt x="12" y="249"/>
                </a:lnTo>
                <a:lnTo>
                  <a:pt x="27" y="274"/>
                </a:lnTo>
                <a:lnTo>
                  <a:pt x="63" y="293"/>
                </a:lnTo>
                <a:lnTo>
                  <a:pt x="94" y="293"/>
                </a:lnTo>
                <a:lnTo>
                  <a:pt x="128" y="296"/>
                </a:lnTo>
                <a:lnTo>
                  <a:pt x="195" y="352"/>
                </a:lnTo>
                <a:lnTo>
                  <a:pt x="246" y="383"/>
                </a:lnTo>
                <a:lnTo>
                  <a:pt x="324" y="405"/>
                </a:lnTo>
                <a:lnTo>
                  <a:pt x="407" y="409"/>
                </a:lnTo>
                <a:lnTo>
                  <a:pt x="468" y="397"/>
                </a:lnTo>
                <a:lnTo>
                  <a:pt x="513" y="380"/>
                </a:lnTo>
                <a:lnTo>
                  <a:pt x="545" y="346"/>
                </a:lnTo>
                <a:lnTo>
                  <a:pt x="556" y="309"/>
                </a:lnTo>
                <a:lnTo>
                  <a:pt x="556" y="253"/>
                </a:lnTo>
                <a:lnTo>
                  <a:pt x="537" y="215"/>
                </a:lnTo>
                <a:lnTo>
                  <a:pt x="513" y="178"/>
                </a:lnTo>
                <a:lnTo>
                  <a:pt x="482" y="137"/>
                </a:lnTo>
                <a:lnTo>
                  <a:pt x="435" y="104"/>
                </a:lnTo>
                <a:lnTo>
                  <a:pt x="407" y="69"/>
                </a:lnTo>
                <a:lnTo>
                  <a:pt x="385" y="38"/>
                </a:lnTo>
                <a:lnTo>
                  <a:pt x="360" y="17"/>
                </a:lnTo>
              </a:path>
            </a:pathLst>
          </a:custGeom>
          <a:solidFill>
            <a:srgbClr val="000000"/>
          </a:solidFill>
          <a:ln w="9525" cap="rnd">
            <a:noFill/>
            <a:round/>
            <a:headEnd/>
            <a:tailEnd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24654" name="Freeform 78"/>
          <p:cNvSpPr>
            <a:spLocks/>
          </p:cNvSpPr>
          <p:nvPr/>
        </p:nvSpPr>
        <p:spPr bwMode="auto">
          <a:xfrm>
            <a:off x="6167438" y="3505200"/>
            <a:ext cx="427037" cy="465138"/>
          </a:xfrm>
          <a:custGeom>
            <a:avLst/>
            <a:gdLst/>
            <a:ahLst/>
            <a:cxnLst>
              <a:cxn ang="0">
                <a:pos x="268" y="261"/>
              </a:cxn>
              <a:cxn ang="0">
                <a:pos x="268" y="196"/>
              </a:cxn>
              <a:cxn ang="0">
                <a:pos x="255" y="124"/>
              </a:cxn>
              <a:cxn ang="0">
                <a:pos x="224" y="66"/>
              </a:cxn>
              <a:cxn ang="0">
                <a:pos x="183" y="31"/>
              </a:cxn>
              <a:cxn ang="0">
                <a:pos x="139" y="4"/>
              </a:cxn>
              <a:cxn ang="0">
                <a:pos x="101" y="0"/>
              </a:cxn>
              <a:cxn ang="0">
                <a:pos x="59" y="11"/>
              </a:cxn>
              <a:cxn ang="0">
                <a:pos x="40" y="35"/>
              </a:cxn>
              <a:cxn ang="0">
                <a:pos x="27" y="66"/>
              </a:cxn>
              <a:cxn ang="0">
                <a:pos x="31" y="99"/>
              </a:cxn>
              <a:cxn ang="0">
                <a:pos x="38" y="136"/>
              </a:cxn>
              <a:cxn ang="0">
                <a:pos x="59" y="167"/>
              </a:cxn>
              <a:cxn ang="0">
                <a:pos x="0" y="241"/>
              </a:cxn>
              <a:cxn ang="0">
                <a:pos x="8" y="259"/>
              </a:cxn>
              <a:cxn ang="0">
                <a:pos x="76" y="202"/>
              </a:cxn>
              <a:cxn ang="0">
                <a:pos x="113" y="247"/>
              </a:cxn>
              <a:cxn ang="0">
                <a:pos x="154" y="278"/>
              </a:cxn>
              <a:cxn ang="0">
                <a:pos x="196" y="292"/>
              </a:cxn>
              <a:cxn ang="0">
                <a:pos x="230" y="292"/>
              </a:cxn>
              <a:cxn ang="0">
                <a:pos x="255" y="279"/>
              </a:cxn>
              <a:cxn ang="0">
                <a:pos x="268" y="261"/>
              </a:cxn>
            </a:cxnLst>
            <a:rect l="0" t="0" r="r" b="b"/>
            <a:pathLst>
              <a:path w="269" h="293">
                <a:moveTo>
                  <a:pt x="268" y="261"/>
                </a:moveTo>
                <a:lnTo>
                  <a:pt x="268" y="196"/>
                </a:lnTo>
                <a:lnTo>
                  <a:pt x="255" y="124"/>
                </a:lnTo>
                <a:lnTo>
                  <a:pt x="224" y="66"/>
                </a:lnTo>
                <a:lnTo>
                  <a:pt x="183" y="31"/>
                </a:lnTo>
                <a:lnTo>
                  <a:pt x="139" y="4"/>
                </a:lnTo>
                <a:lnTo>
                  <a:pt x="101" y="0"/>
                </a:lnTo>
                <a:lnTo>
                  <a:pt x="59" y="11"/>
                </a:lnTo>
                <a:lnTo>
                  <a:pt x="40" y="35"/>
                </a:lnTo>
                <a:lnTo>
                  <a:pt x="27" y="66"/>
                </a:lnTo>
                <a:lnTo>
                  <a:pt x="31" y="99"/>
                </a:lnTo>
                <a:lnTo>
                  <a:pt x="38" y="136"/>
                </a:lnTo>
                <a:lnTo>
                  <a:pt x="59" y="167"/>
                </a:lnTo>
                <a:lnTo>
                  <a:pt x="0" y="241"/>
                </a:lnTo>
                <a:lnTo>
                  <a:pt x="8" y="259"/>
                </a:lnTo>
                <a:lnTo>
                  <a:pt x="76" y="202"/>
                </a:lnTo>
                <a:lnTo>
                  <a:pt x="113" y="247"/>
                </a:lnTo>
                <a:lnTo>
                  <a:pt x="154" y="278"/>
                </a:lnTo>
                <a:lnTo>
                  <a:pt x="196" y="292"/>
                </a:lnTo>
                <a:lnTo>
                  <a:pt x="230" y="292"/>
                </a:lnTo>
                <a:lnTo>
                  <a:pt x="255" y="279"/>
                </a:lnTo>
                <a:lnTo>
                  <a:pt x="268" y="261"/>
                </a:lnTo>
              </a:path>
            </a:pathLst>
          </a:custGeom>
          <a:solidFill>
            <a:srgbClr val="000000"/>
          </a:solidFill>
          <a:ln w="9525" cap="rnd">
            <a:noFill/>
            <a:round/>
            <a:headEnd/>
            <a:tailEnd/>
          </a:ln>
          <a:effectLst/>
        </p:spPr>
        <p:txBody>
          <a:bodyPr/>
          <a:lstStyle/>
          <a:p>
            <a:endParaRPr lang="fa-IR"/>
          </a:p>
        </p:txBody>
      </p:sp>
      <p:grpSp>
        <p:nvGrpSpPr>
          <p:cNvPr id="24657" name="Group 81"/>
          <p:cNvGrpSpPr>
            <a:grpSpLocks/>
          </p:cNvGrpSpPr>
          <p:nvPr/>
        </p:nvGrpSpPr>
        <p:grpSpPr bwMode="auto">
          <a:xfrm>
            <a:off x="5438775" y="3849688"/>
            <a:ext cx="996950" cy="596900"/>
            <a:chOff x="3426" y="2425"/>
            <a:chExt cx="628" cy="376"/>
          </a:xfrm>
        </p:grpSpPr>
        <p:sp>
          <p:nvSpPr>
            <p:cNvPr id="24655" name="Freeform 79"/>
            <p:cNvSpPr>
              <a:spLocks/>
            </p:cNvSpPr>
            <p:nvPr/>
          </p:nvSpPr>
          <p:spPr bwMode="auto">
            <a:xfrm>
              <a:off x="3453" y="2425"/>
              <a:ext cx="601" cy="350"/>
            </a:xfrm>
            <a:custGeom>
              <a:avLst/>
              <a:gdLst/>
              <a:ahLst/>
              <a:cxnLst>
                <a:cxn ang="0">
                  <a:pos x="20" y="97"/>
                </a:cxn>
                <a:cxn ang="0">
                  <a:pos x="88" y="100"/>
                </a:cxn>
                <a:cxn ang="0">
                  <a:pos x="186" y="103"/>
                </a:cxn>
                <a:cxn ang="0">
                  <a:pos x="285" y="103"/>
                </a:cxn>
                <a:cxn ang="0">
                  <a:pos x="379" y="97"/>
                </a:cxn>
                <a:cxn ang="0">
                  <a:pos x="398" y="93"/>
                </a:cxn>
                <a:cxn ang="0">
                  <a:pos x="417" y="86"/>
                </a:cxn>
                <a:cxn ang="0">
                  <a:pos x="433" y="76"/>
                </a:cxn>
                <a:cxn ang="0">
                  <a:pos x="464" y="53"/>
                </a:cxn>
                <a:cxn ang="0">
                  <a:pos x="495" y="30"/>
                </a:cxn>
                <a:cxn ang="0">
                  <a:pos x="510" y="16"/>
                </a:cxn>
                <a:cxn ang="0">
                  <a:pos x="511" y="7"/>
                </a:cxn>
                <a:cxn ang="0">
                  <a:pos x="514" y="2"/>
                </a:cxn>
                <a:cxn ang="0">
                  <a:pos x="517" y="0"/>
                </a:cxn>
                <a:cxn ang="0">
                  <a:pos x="522" y="2"/>
                </a:cxn>
                <a:cxn ang="0">
                  <a:pos x="525" y="7"/>
                </a:cxn>
                <a:cxn ang="0">
                  <a:pos x="531" y="19"/>
                </a:cxn>
                <a:cxn ang="0">
                  <a:pos x="536" y="34"/>
                </a:cxn>
                <a:cxn ang="0">
                  <a:pos x="538" y="43"/>
                </a:cxn>
                <a:cxn ang="0">
                  <a:pos x="538" y="48"/>
                </a:cxn>
                <a:cxn ang="0">
                  <a:pos x="537" y="50"/>
                </a:cxn>
                <a:cxn ang="0">
                  <a:pos x="538" y="53"/>
                </a:cxn>
                <a:cxn ang="0">
                  <a:pos x="543" y="57"/>
                </a:cxn>
                <a:cxn ang="0">
                  <a:pos x="551" y="64"/>
                </a:cxn>
                <a:cxn ang="0">
                  <a:pos x="556" y="80"/>
                </a:cxn>
                <a:cxn ang="0">
                  <a:pos x="563" y="88"/>
                </a:cxn>
                <a:cxn ang="0">
                  <a:pos x="584" y="101"/>
                </a:cxn>
                <a:cxn ang="0">
                  <a:pos x="594" y="108"/>
                </a:cxn>
                <a:cxn ang="0">
                  <a:pos x="600" y="110"/>
                </a:cxn>
                <a:cxn ang="0">
                  <a:pos x="585" y="114"/>
                </a:cxn>
                <a:cxn ang="0">
                  <a:pos x="575" y="116"/>
                </a:cxn>
                <a:cxn ang="0">
                  <a:pos x="566" y="118"/>
                </a:cxn>
                <a:cxn ang="0">
                  <a:pos x="566" y="116"/>
                </a:cxn>
                <a:cxn ang="0">
                  <a:pos x="567" y="114"/>
                </a:cxn>
                <a:cxn ang="0">
                  <a:pos x="561" y="112"/>
                </a:cxn>
                <a:cxn ang="0">
                  <a:pos x="552" y="111"/>
                </a:cxn>
                <a:cxn ang="0">
                  <a:pos x="538" y="111"/>
                </a:cxn>
                <a:cxn ang="0">
                  <a:pos x="518" y="113"/>
                </a:cxn>
                <a:cxn ang="0">
                  <a:pos x="492" y="114"/>
                </a:cxn>
                <a:cxn ang="0">
                  <a:pos x="458" y="118"/>
                </a:cxn>
                <a:cxn ang="0">
                  <a:pos x="413" y="122"/>
                </a:cxn>
                <a:cxn ang="0">
                  <a:pos x="403" y="125"/>
                </a:cxn>
                <a:cxn ang="0">
                  <a:pos x="393" y="131"/>
                </a:cxn>
                <a:cxn ang="0">
                  <a:pos x="377" y="140"/>
                </a:cxn>
                <a:cxn ang="0">
                  <a:pos x="345" y="162"/>
                </a:cxn>
                <a:cxn ang="0">
                  <a:pos x="316" y="183"/>
                </a:cxn>
                <a:cxn ang="0">
                  <a:pos x="313" y="190"/>
                </a:cxn>
                <a:cxn ang="0">
                  <a:pos x="310" y="200"/>
                </a:cxn>
                <a:cxn ang="0">
                  <a:pos x="296" y="214"/>
                </a:cxn>
                <a:cxn ang="0">
                  <a:pos x="282" y="227"/>
                </a:cxn>
                <a:cxn ang="0">
                  <a:pos x="276" y="246"/>
                </a:cxn>
                <a:cxn ang="0">
                  <a:pos x="268" y="255"/>
                </a:cxn>
                <a:cxn ang="0">
                  <a:pos x="262" y="265"/>
                </a:cxn>
                <a:cxn ang="0">
                  <a:pos x="257" y="286"/>
                </a:cxn>
                <a:cxn ang="0">
                  <a:pos x="253" y="309"/>
                </a:cxn>
                <a:cxn ang="0">
                  <a:pos x="247" y="331"/>
                </a:cxn>
                <a:cxn ang="0">
                  <a:pos x="234" y="349"/>
                </a:cxn>
              </a:cxnLst>
              <a:rect l="0" t="0" r="r" b="b"/>
              <a:pathLst>
                <a:path w="601" h="350">
                  <a:moveTo>
                    <a:pt x="0" y="97"/>
                  </a:moveTo>
                  <a:lnTo>
                    <a:pt x="20" y="97"/>
                  </a:lnTo>
                  <a:lnTo>
                    <a:pt x="42" y="99"/>
                  </a:lnTo>
                  <a:lnTo>
                    <a:pt x="88" y="100"/>
                  </a:lnTo>
                  <a:lnTo>
                    <a:pt x="136" y="102"/>
                  </a:lnTo>
                  <a:lnTo>
                    <a:pt x="186" y="103"/>
                  </a:lnTo>
                  <a:lnTo>
                    <a:pt x="236" y="104"/>
                  </a:lnTo>
                  <a:lnTo>
                    <a:pt x="285" y="103"/>
                  </a:lnTo>
                  <a:lnTo>
                    <a:pt x="334" y="101"/>
                  </a:lnTo>
                  <a:lnTo>
                    <a:pt x="379" y="97"/>
                  </a:lnTo>
                  <a:lnTo>
                    <a:pt x="389" y="95"/>
                  </a:lnTo>
                  <a:lnTo>
                    <a:pt x="398" y="93"/>
                  </a:lnTo>
                  <a:lnTo>
                    <a:pt x="408" y="90"/>
                  </a:lnTo>
                  <a:lnTo>
                    <a:pt x="417" y="86"/>
                  </a:lnTo>
                  <a:lnTo>
                    <a:pt x="425" y="81"/>
                  </a:lnTo>
                  <a:lnTo>
                    <a:pt x="433" y="76"/>
                  </a:lnTo>
                  <a:lnTo>
                    <a:pt x="449" y="65"/>
                  </a:lnTo>
                  <a:lnTo>
                    <a:pt x="464" y="53"/>
                  </a:lnTo>
                  <a:lnTo>
                    <a:pt x="480" y="41"/>
                  </a:lnTo>
                  <a:lnTo>
                    <a:pt x="495" y="30"/>
                  </a:lnTo>
                  <a:lnTo>
                    <a:pt x="510" y="19"/>
                  </a:lnTo>
                  <a:lnTo>
                    <a:pt x="510" y="16"/>
                  </a:lnTo>
                  <a:lnTo>
                    <a:pt x="511" y="13"/>
                  </a:lnTo>
                  <a:lnTo>
                    <a:pt x="511" y="7"/>
                  </a:lnTo>
                  <a:lnTo>
                    <a:pt x="513" y="4"/>
                  </a:lnTo>
                  <a:lnTo>
                    <a:pt x="514" y="2"/>
                  </a:lnTo>
                  <a:lnTo>
                    <a:pt x="515" y="1"/>
                  </a:lnTo>
                  <a:lnTo>
                    <a:pt x="517" y="0"/>
                  </a:lnTo>
                  <a:lnTo>
                    <a:pt x="520" y="1"/>
                  </a:lnTo>
                  <a:lnTo>
                    <a:pt x="522" y="2"/>
                  </a:lnTo>
                  <a:lnTo>
                    <a:pt x="524" y="4"/>
                  </a:lnTo>
                  <a:lnTo>
                    <a:pt x="525" y="7"/>
                  </a:lnTo>
                  <a:lnTo>
                    <a:pt x="529" y="13"/>
                  </a:lnTo>
                  <a:lnTo>
                    <a:pt x="531" y="19"/>
                  </a:lnTo>
                  <a:lnTo>
                    <a:pt x="534" y="27"/>
                  </a:lnTo>
                  <a:lnTo>
                    <a:pt x="536" y="34"/>
                  </a:lnTo>
                  <a:lnTo>
                    <a:pt x="537" y="39"/>
                  </a:lnTo>
                  <a:lnTo>
                    <a:pt x="538" y="43"/>
                  </a:lnTo>
                  <a:lnTo>
                    <a:pt x="538" y="46"/>
                  </a:lnTo>
                  <a:lnTo>
                    <a:pt x="538" y="48"/>
                  </a:lnTo>
                  <a:lnTo>
                    <a:pt x="538" y="49"/>
                  </a:lnTo>
                  <a:lnTo>
                    <a:pt x="537" y="50"/>
                  </a:lnTo>
                  <a:lnTo>
                    <a:pt x="537" y="51"/>
                  </a:lnTo>
                  <a:lnTo>
                    <a:pt x="538" y="53"/>
                  </a:lnTo>
                  <a:lnTo>
                    <a:pt x="541" y="54"/>
                  </a:lnTo>
                  <a:lnTo>
                    <a:pt x="543" y="57"/>
                  </a:lnTo>
                  <a:lnTo>
                    <a:pt x="547" y="60"/>
                  </a:lnTo>
                  <a:lnTo>
                    <a:pt x="551" y="64"/>
                  </a:lnTo>
                  <a:lnTo>
                    <a:pt x="553" y="75"/>
                  </a:lnTo>
                  <a:lnTo>
                    <a:pt x="556" y="80"/>
                  </a:lnTo>
                  <a:lnTo>
                    <a:pt x="558" y="84"/>
                  </a:lnTo>
                  <a:lnTo>
                    <a:pt x="563" y="88"/>
                  </a:lnTo>
                  <a:lnTo>
                    <a:pt x="570" y="93"/>
                  </a:lnTo>
                  <a:lnTo>
                    <a:pt x="584" y="101"/>
                  </a:lnTo>
                  <a:lnTo>
                    <a:pt x="590" y="105"/>
                  </a:lnTo>
                  <a:lnTo>
                    <a:pt x="594" y="108"/>
                  </a:lnTo>
                  <a:lnTo>
                    <a:pt x="599" y="109"/>
                  </a:lnTo>
                  <a:lnTo>
                    <a:pt x="600" y="110"/>
                  </a:lnTo>
                  <a:lnTo>
                    <a:pt x="591" y="112"/>
                  </a:lnTo>
                  <a:lnTo>
                    <a:pt x="585" y="114"/>
                  </a:lnTo>
                  <a:lnTo>
                    <a:pt x="579" y="115"/>
                  </a:lnTo>
                  <a:lnTo>
                    <a:pt x="575" y="116"/>
                  </a:lnTo>
                  <a:lnTo>
                    <a:pt x="570" y="117"/>
                  </a:lnTo>
                  <a:lnTo>
                    <a:pt x="566" y="118"/>
                  </a:lnTo>
                  <a:lnTo>
                    <a:pt x="566" y="118"/>
                  </a:lnTo>
                  <a:lnTo>
                    <a:pt x="566" y="116"/>
                  </a:lnTo>
                  <a:lnTo>
                    <a:pt x="567" y="115"/>
                  </a:lnTo>
                  <a:lnTo>
                    <a:pt x="567" y="114"/>
                  </a:lnTo>
                  <a:lnTo>
                    <a:pt x="565" y="113"/>
                  </a:lnTo>
                  <a:lnTo>
                    <a:pt x="561" y="112"/>
                  </a:lnTo>
                  <a:lnTo>
                    <a:pt x="557" y="112"/>
                  </a:lnTo>
                  <a:lnTo>
                    <a:pt x="552" y="111"/>
                  </a:lnTo>
                  <a:lnTo>
                    <a:pt x="546" y="111"/>
                  </a:lnTo>
                  <a:lnTo>
                    <a:pt x="538" y="111"/>
                  </a:lnTo>
                  <a:lnTo>
                    <a:pt x="529" y="112"/>
                  </a:lnTo>
                  <a:lnTo>
                    <a:pt x="518" y="113"/>
                  </a:lnTo>
                  <a:lnTo>
                    <a:pt x="506" y="113"/>
                  </a:lnTo>
                  <a:lnTo>
                    <a:pt x="492" y="114"/>
                  </a:lnTo>
                  <a:lnTo>
                    <a:pt x="476" y="116"/>
                  </a:lnTo>
                  <a:lnTo>
                    <a:pt x="458" y="118"/>
                  </a:lnTo>
                  <a:lnTo>
                    <a:pt x="436" y="120"/>
                  </a:lnTo>
                  <a:lnTo>
                    <a:pt x="413" y="122"/>
                  </a:lnTo>
                  <a:lnTo>
                    <a:pt x="408" y="123"/>
                  </a:lnTo>
                  <a:lnTo>
                    <a:pt x="403" y="125"/>
                  </a:lnTo>
                  <a:lnTo>
                    <a:pt x="397" y="128"/>
                  </a:lnTo>
                  <a:lnTo>
                    <a:pt x="393" y="131"/>
                  </a:lnTo>
                  <a:lnTo>
                    <a:pt x="382" y="137"/>
                  </a:lnTo>
                  <a:lnTo>
                    <a:pt x="377" y="140"/>
                  </a:lnTo>
                  <a:lnTo>
                    <a:pt x="371" y="142"/>
                  </a:lnTo>
                  <a:lnTo>
                    <a:pt x="345" y="162"/>
                  </a:lnTo>
                  <a:lnTo>
                    <a:pt x="317" y="181"/>
                  </a:lnTo>
                  <a:lnTo>
                    <a:pt x="316" y="183"/>
                  </a:lnTo>
                  <a:lnTo>
                    <a:pt x="314" y="185"/>
                  </a:lnTo>
                  <a:lnTo>
                    <a:pt x="313" y="190"/>
                  </a:lnTo>
                  <a:lnTo>
                    <a:pt x="312" y="195"/>
                  </a:lnTo>
                  <a:lnTo>
                    <a:pt x="310" y="200"/>
                  </a:lnTo>
                  <a:lnTo>
                    <a:pt x="304" y="208"/>
                  </a:lnTo>
                  <a:lnTo>
                    <a:pt x="296" y="214"/>
                  </a:lnTo>
                  <a:lnTo>
                    <a:pt x="289" y="221"/>
                  </a:lnTo>
                  <a:lnTo>
                    <a:pt x="282" y="227"/>
                  </a:lnTo>
                  <a:lnTo>
                    <a:pt x="279" y="236"/>
                  </a:lnTo>
                  <a:lnTo>
                    <a:pt x="276" y="246"/>
                  </a:lnTo>
                  <a:lnTo>
                    <a:pt x="272" y="250"/>
                  </a:lnTo>
                  <a:lnTo>
                    <a:pt x="268" y="255"/>
                  </a:lnTo>
                  <a:lnTo>
                    <a:pt x="264" y="260"/>
                  </a:lnTo>
                  <a:lnTo>
                    <a:pt x="262" y="265"/>
                  </a:lnTo>
                  <a:lnTo>
                    <a:pt x="258" y="274"/>
                  </a:lnTo>
                  <a:lnTo>
                    <a:pt x="257" y="286"/>
                  </a:lnTo>
                  <a:lnTo>
                    <a:pt x="255" y="297"/>
                  </a:lnTo>
                  <a:lnTo>
                    <a:pt x="253" y="309"/>
                  </a:lnTo>
                  <a:lnTo>
                    <a:pt x="250" y="320"/>
                  </a:lnTo>
                  <a:lnTo>
                    <a:pt x="247" y="331"/>
                  </a:lnTo>
                  <a:lnTo>
                    <a:pt x="241" y="341"/>
                  </a:lnTo>
                  <a:lnTo>
                    <a:pt x="234" y="349"/>
                  </a:lnTo>
                </a:path>
              </a:pathLst>
            </a:custGeom>
            <a:solidFill>
              <a:srgbClr val="FF00FF"/>
            </a:solidFill>
            <a:ln w="12700" cap="rnd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4656" name="Freeform 80"/>
            <p:cNvSpPr>
              <a:spLocks/>
            </p:cNvSpPr>
            <p:nvPr/>
          </p:nvSpPr>
          <p:spPr bwMode="auto">
            <a:xfrm>
              <a:off x="3426" y="2522"/>
              <a:ext cx="276" cy="279"/>
            </a:xfrm>
            <a:custGeom>
              <a:avLst/>
              <a:gdLst/>
              <a:ahLst/>
              <a:cxnLst>
                <a:cxn ang="0">
                  <a:pos x="108" y="61"/>
                </a:cxn>
                <a:cxn ang="0">
                  <a:pos x="103" y="45"/>
                </a:cxn>
                <a:cxn ang="0">
                  <a:pos x="92" y="32"/>
                </a:cxn>
                <a:cxn ang="0">
                  <a:pos x="66" y="18"/>
                </a:cxn>
                <a:cxn ang="0">
                  <a:pos x="30" y="5"/>
                </a:cxn>
                <a:cxn ang="0">
                  <a:pos x="9" y="21"/>
                </a:cxn>
                <a:cxn ang="0">
                  <a:pos x="1" y="54"/>
                </a:cxn>
                <a:cxn ang="0">
                  <a:pos x="1" y="89"/>
                </a:cxn>
                <a:cxn ang="0">
                  <a:pos x="8" y="125"/>
                </a:cxn>
                <a:cxn ang="0">
                  <a:pos x="27" y="181"/>
                </a:cxn>
                <a:cxn ang="0">
                  <a:pos x="31" y="185"/>
                </a:cxn>
                <a:cxn ang="0">
                  <a:pos x="48" y="197"/>
                </a:cxn>
                <a:cxn ang="0">
                  <a:pos x="72" y="212"/>
                </a:cxn>
                <a:cxn ang="0">
                  <a:pos x="104" y="229"/>
                </a:cxn>
                <a:cxn ang="0">
                  <a:pos x="121" y="238"/>
                </a:cxn>
                <a:cxn ang="0">
                  <a:pos x="135" y="248"/>
                </a:cxn>
                <a:cxn ang="0">
                  <a:pos x="157" y="261"/>
                </a:cxn>
                <a:cxn ang="0">
                  <a:pos x="193" y="271"/>
                </a:cxn>
                <a:cxn ang="0">
                  <a:pos x="231" y="275"/>
                </a:cxn>
                <a:cxn ang="0">
                  <a:pos x="255" y="267"/>
                </a:cxn>
                <a:cxn ang="0">
                  <a:pos x="269" y="253"/>
                </a:cxn>
                <a:cxn ang="0">
                  <a:pos x="275" y="239"/>
                </a:cxn>
                <a:cxn ang="0">
                  <a:pos x="268" y="203"/>
                </a:cxn>
                <a:cxn ang="0">
                  <a:pos x="259" y="176"/>
                </a:cxn>
                <a:cxn ang="0">
                  <a:pos x="247" y="156"/>
                </a:cxn>
                <a:cxn ang="0">
                  <a:pos x="234" y="138"/>
                </a:cxn>
                <a:cxn ang="0">
                  <a:pos x="228" y="131"/>
                </a:cxn>
                <a:cxn ang="0">
                  <a:pos x="226" y="128"/>
                </a:cxn>
                <a:cxn ang="0">
                  <a:pos x="222" y="118"/>
                </a:cxn>
                <a:cxn ang="0">
                  <a:pos x="209" y="89"/>
                </a:cxn>
                <a:cxn ang="0">
                  <a:pos x="204" y="78"/>
                </a:cxn>
                <a:cxn ang="0">
                  <a:pos x="199" y="71"/>
                </a:cxn>
                <a:cxn ang="0">
                  <a:pos x="190" y="67"/>
                </a:cxn>
                <a:cxn ang="0">
                  <a:pos x="173" y="61"/>
                </a:cxn>
                <a:cxn ang="0">
                  <a:pos x="158" y="52"/>
                </a:cxn>
                <a:cxn ang="0">
                  <a:pos x="142" y="47"/>
                </a:cxn>
                <a:cxn ang="0">
                  <a:pos x="116" y="42"/>
                </a:cxn>
                <a:cxn ang="0">
                  <a:pos x="107" y="40"/>
                </a:cxn>
                <a:cxn ang="0">
                  <a:pos x="103" y="39"/>
                </a:cxn>
                <a:cxn ang="0">
                  <a:pos x="93" y="32"/>
                </a:cxn>
                <a:cxn ang="0">
                  <a:pos x="85" y="26"/>
                </a:cxn>
                <a:cxn ang="0">
                  <a:pos x="78" y="26"/>
                </a:cxn>
                <a:cxn ang="0">
                  <a:pos x="68" y="26"/>
                </a:cxn>
              </a:cxnLst>
              <a:rect l="0" t="0" r="r" b="b"/>
              <a:pathLst>
                <a:path w="276" h="279">
                  <a:moveTo>
                    <a:pt x="110" y="78"/>
                  </a:moveTo>
                  <a:lnTo>
                    <a:pt x="109" y="70"/>
                  </a:lnTo>
                  <a:lnTo>
                    <a:pt x="108" y="61"/>
                  </a:lnTo>
                  <a:lnTo>
                    <a:pt x="106" y="53"/>
                  </a:lnTo>
                  <a:lnTo>
                    <a:pt x="105" y="49"/>
                  </a:lnTo>
                  <a:lnTo>
                    <a:pt x="103" y="45"/>
                  </a:lnTo>
                  <a:lnTo>
                    <a:pt x="100" y="40"/>
                  </a:lnTo>
                  <a:lnTo>
                    <a:pt x="96" y="36"/>
                  </a:lnTo>
                  <a:lnTo>
                    <a:pt x="92" y="32"/>
                  </a:lnTo>
                  <a:lnTo>
                    <a:pt x="87" y="29"/>
                  </a:lnTo>
                  <a:lnTo>
                    <a:pt x="77" y="23"/>
                  </a:lnTo>
                  <a:lnTo>
                    <a:pt x="66" y="18"/>
                  </a:lnTo>
                  <a:lnTo>
                    <a:pt x="54" y="14"/>
                  </a:lnTo>
                  <a:lnTo>
                    <a:pt x="42" y="10"/>
                  </a:lnTo>
                  <a:lnTo>
                    <a:pt x="30" y="5"/>
                  </a:lnTo>
                  <a:lnTo>
                    <a:pt x="20" y="0"/>
                  </a:lnTo>
                  <a:lnTo>
                    <a:pt x="14" y="10"/>
                  </a:lnTo>
                  <a:lnTo>
                    <a:pt x="9" y="21"/>
                  </a:lnTo>
                  <a:lnTo>
                    <a:pt x="5" y="32"/>
                  </a:lnTo>
                  <a:lnTo>
                    <a:pt x="2" y="43"/>
                  </a:lnTo>
                  <a:lnTo>
                    <a:pt x="1" y="54"/>
                  </a:lnTo>
                  <a:lnTo>
                    <a:pt x="0" y="66"/>
                  </a:lnTo>
                  <a:lnTo>
                    <a:pt x="0" y="78"/>
                  </a:lnTo>
                  <a:lnTo>
                    <a:pt x="1" y="89"/>
                  </a:lnTo>
                  <a:lnTo>
                    <a:pt x="3" y="101"/>
                  </a:lnTo>
                  <a:lnTo>
                    <a:pt x="6" y="113"/>
                  </a:lnTo>
                  <a:lnTo>
                    <a:pt x="8" y="125"/>
                  </a:lnTo>
                  <a:lnTo>
                    <a:pt x="12" y="136"/>
                  </a:lnTo>
                  <a:lnTo>
                    <a:pt x="19" y="159"/>
                  </a:lnTo>
                  <a:lnTo>
                    <a:pt x="27" y="181"/>
                  </a:lnTo>
                  <a:lnTo>
                    <a:pt x="28" y="182"/>
                  </a:lnTo>
                  <a:lnTo>
                    <a:pt x="29" y="183"/>
                  </a:lnTo>
                  <a:lnTo>
                    <a:pt x="31" y="185"/>
                  </a:lnTo>
                  <a:lnTo>
                    <a:pt x="36" y="188"/>
                  </a:lnTo>
                  <a:lnTo>
                    <a:pt x="42" y="192"/>
                  </a:lnTo>
                  <a:lnTo>
                    <a:pt x="48" y="197"/>
                  </a:lnTo>
                  <a:lnTo>
                    <a:pt x="56" y="202"/>
                  </a:lnTo>
                  <a:lnTo>
                    <a:pt x="64" y="207"/>
                  </a:lnTo>
                  <a:lnTo>
                    <a:pt x="72" y="212"/>
                  </a:lnTo>
                  <a:lnTo>
                    <a:pt x="89" y="221"/>
                  </a:lnTo>
                  <a:lnTo>
                    <a:pt x="97" y="225"/>
                  </a:lnTo>
                  <a:lnTo>
                    <a:pt x="104" y="229"/>
                  </a:lnTo>
                  <a:lnTo>
                    <a:pt x="111" y="233"/>
                  </a:lnTo>
                  <a:lnTo>
                    <a:pt x="117" y="236"/>
                  </a:lnTo>
                  <a:lnTo>
                    <a:pt x="121" y="238"/>
                  </a:lnTo>
                  <a:lnTo>
                    <a:pt x="124" y="239"/>
                  </a:lnTo>
                  <a:lnTo>
                    <a:pt x="130" y="244"/>
                  </a:lnTo>
                  <a:lnTo>
                    <a:pt x="135" y="248"/>
                  </a:lnTo>
                  <a:lnTo>
                    <a:pt x="141" y="252"/>
                  </a:lnTo>
                  <a:lnTo>
                    <a:pt x="146" y="255"/>
                  </a:lnTo>
                  <a:lnTo>
                    <a:pt x="157" y="261"/>
                  </a:lnTo>
                  <a:lnTo>
                    <a:pt x="168" y="265"/>
                  </a:lnTo>
                  <a:lnTo>
                    <a:pt x="180" y="268"/>
                  </a:lnTo>
                  <a:lnTo>
                    <a:pt x="193" y="271"/>
                  </a:lnTo>
                  <a:lnTo>
                    <a:pt x="206" y="275"/>
                  </a:lnTo>
                  <a:lnTo>
                    <a:pt x="220" y="278"/>
                  </a:lnTo>
                  <a:lnTo>
                    <a:pt x="231" y="275"/>
                  </a:lnTo>
                  <a:lnTo>
                    <a:pt x="240" y="273"/>
                  </a:lnTo>
                  <a:lnTo>
                    <a:pt x="249" y="270"/>
                  </a:lnTo>
                  <a:lnTo>
                    <a:pt x="255" y="267"/>
                  </a:lnTo>
                  <a:lnTo>
                    <a:pt x="261" y="262"/>
                  </a:lnTo>
                  <a:lnTo>
                    <a:pt x="267" y="256"/>
                  </a:lnTo>
                  <a:lnTo>
                    <a:pt x="269" y="253"/>
                  </a:lnTo>
                  <a:lnTo>
                    <a:pt x="271" y="249"/>
                  </a:lnTo>
                  <a:lnTo>
                    <a:pt x="273" y="244"/>
                  </a:lnTo>
                  <a:lnTo>
                    <a:pt x="275" y="239"/>
                  </a:lnTo>
                  <a:lnTo>
                    <a:pt x="274" y="231"/>
                  </a:lnTo>
                  <a:lnTo>
                    <a:pt x="272" y="222"/>
                  </a:lnTo>
                  <a:lnTo>
                    <a:pt x="268" y="203"/>
                  </a:lnTo>
                  <a:lnTo>
                    <a:pt x="265" y="194"/>
                  </a:lnTo>
                  <a:lnTo>
                    <a:pt x="262" y="184"/>
                  </a:lnTo>
                  <a:lnTo>
                    <a:pt x="259" y="176"/>
                  </a:lnTo>
                  <a:lnTo>
                    <a:pt x="255" y="168"/>
                  </a:lnTo>
                  <a:lnTo>
                    <a:pt x="252" y="162"/>
                  </a:lnTo>
                  <a:lnTo>
                    <a:pt x="247" y="156"/>
                  </a:lnTo>
                  <a:lnTo>
                    <a:pt x="243" y="150"/>
                  </a:lnTo>
                  <a:lnTo>
                    <a:pt x="238" y="144"/>
                  </a:lnTo>
                  <a:lnTo>
                    <a:pt x="234" y="138"/>
                  </a:lnTo>
                  <a:lnTo>
                    <a:pt x="230" y="134"/>
                  </a:lnTo>
                  <a:lnTo>
                    <a:pt x="229" y="132"/>
                  </a:lnTo>
                  <a:lnTo>
                    <a:pt x="228" y="131"/>
                  </a:lnTo>
                  <a:lnTo>
                    <a:pt x="228" y="130"/>
                  </a:lnTo>
                  <a:lnTo>
                    <a:pt x="227" y="130"/>
                  </a:lnTo>
                  <a:lnTo>
                    <a:pt x="226" y="128"/>
                  </a:lnTo>
                  <a:lnTo>
                    <a:pt x="225" y="125"/>
                  </a:lnTo>
                  <a:lnTo>
                    <a:pt x="223" y="121"/>
                  </a:lnTo>
                  <a:lnTo>
                    <a:pt x="222" y="118"/>
                  </a:lnTo>
                  <a:lnTo>
                    <a:pt x="218" y="108"/>
                  </a:lnTo>
                  <a:lnTo>
                    <a:pt x="214" y="99"/>
                  </a:lnTo>
                  <a:lnTo>
                    <a:pt x="209" y="89"/>
                  </a:lnTo>
                  <a:lnTo>
                    <a:pt x="207" y="85"/>
                  </a:lnTo>
                  <a:lnTo>
                    <a:pt x="205" y="81"/>
                  </a:lnTo>
                  <a:lnTo>
                    <a:pt x="204" y="78"/>
                  </a:lnTo>
                  <a:lnTo>
                    <a:pt x="202" y="75"/>
                  </a:lnTo>
                  <a:lnTo>
                    <a:pt x="200" y="72"/>
                  </a:lnTo>
                  <a:lnTo>
                    <a:pt x="199" y="71"/>
                  </a:lnTo>
                  <a:lnTo>
                    <a:pt x="197" y="69"/>
                  </a:lnTo>
                  <a:lnTo>
                    <a:pt x="195" y="68"/>
                  </a:lnTo>
                  <a:lnTo>
                    <a:pt x="190" y="67"/>
                  </a:lnTo>
                  <a:lnTo>
                    <a:pt x="184" y="66"/>
                  </a:lnTo>
                  <a:lnTo>
                    <a:pt x="178" y="65"/>
                  </a:lnTo>
                  <a:lnTo>
                    <a:pt x="173" y="61"/>
                  </a:lnTo>
                  <a:lnTo>
                    <a:pt x="169" y="57"/>
                  </a:lnTo>
                  <a:lnTo>
                    <a:pt x="164" y="54"/>
                  </a:lnTo>
                  <a:lnTo>
                    <a:pt x="158" y="52"/>
                  </a:lnTo>
                  <a:lnTo>
                    <a:pt x="155" y="51"/>
                  </a:lnTo>
                  <a:lnTo>
                    <a:pt x="151" y="50"/>
                  </a:lnTo>
                  <a:lnTo>
                    <a:pt x="142" y="47"/>
                  </a:lnTo>
                  <a:lnTo>
                    <a:pt x="133" y="45"/>
                  </a:lnTo>
                  <a:lnTo>
                    <a:pt x="124" y="43"/>
                  </a:lnTo>
                  <a:lnTo>
                    <a:pt x="116" y="42"/>
                  </a:lnTo>
                  <a:lnTo>
                    <a:pt x="112" y="41"/>
                  </a:lnTo>
                  <a:lnTo>
                    <a:pt x="109" y="40"/>
                  </a:lnTo>
                  <a:lnTo>
                    <a:pt x="107" y="40"/>
                  </a:lnTo>
                  <a:lnTo>
                    <a:pt x="105" y="39"/>
                  </a:lnTo>
                  <a:lnTo>
                    <a:pt x="103" y="39"/>
                  </a:lnTo>
                  <a:lnTo>
                    <a:pt x="103" y="39"/>
                  </a:lnTo>
                  <a:lnTo>
                    <a:pt x="99" y="36"/>
                  </a:lnTo>
                  <a:lnTo>
                    <a:pt x="95" y="34"/>
                  </a:lnTo>
                  <a:lnTo>
                    <a:pt x="93" y="32"/>
                  </a:lnTo>
                  <a:lnTo>
                    <a:pt x="90" y="30"/>
                  </a:lnTo>
                  <a:lnTo>
                    <a:pt x="87" y="28"/>
                  </a:lnTo>
                  <a:lnTo>
                    <a:pt x="85" y="26"/>
                  </a:lnTo>
                  <a:lnTo>
                    <a:pt x="83" y="26"/>
                  </a:lnTo>
                  <a:lnTo>
                    <a:pt x="80" y="26"/>
                  </a:lnTo>
                  <a:lnTo>
                    <a:pt x="78" y="26"/>
                  </a:lnTo>
                  <a:lnTo>
                    <a:pt x="75" y="26"/>
                  </a:lnTo>
                  <a:lnTo>
                    <a:pt x="72" y="26"/>
                  </a:lnTo>
                  <a:lnTo>
                    <a:pt x="68" y="26"/>
                  </a:lnTo>
                </a:path>
              </a:pathLst>
            </a:custGeom>
            <a:solidFill>
              <a:srgbClr val="FF7C80"/>
            </a:solidFill>
            <a:ln w="12700" cap="rnd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fa-IR"/>
            </a:p>
          </p:txBody>
        </p:sp>
      </p:grpSp>
      <p:sp>
        <p:nvSpPr>
          <p:cNvPr id="24658" name="Freeform 82"/>
          <p:cNvSpPr>
            <a:spLocks/>
          </p:cNvSpPr>
          <p:nvPr/>
        </p:nvSpPr>
        <p:spPr bwMode="auto">
          <a:xfrm>
            <a:off x="4973638" y="4230688"/>
            <a:ext cx="387350" cy="919162"/>
          </a:xfrm>
          <a:custGeom>
            <a:avLst/>
            <a:gdLst/>
            <a:ahLst/>
            <a:cxnLst>
              <a:cxn ang="0">
                <a:pos x="160" y="56"/>
              </a:cxn>
              <a:cxn ang="0">
                <a:pos x="116" y="14"/>
              </a:cxn>
              <a:cxn ang="0">
                <a:pos x="63" y="0"/>
              </a:cxn>
              <a:cxn ang="0">
                <a:pos x="25" y="2"/>
              </a:cxn>
              <a:cxn ang="0">
                <a:pos x="19" y="37"/>
              </a:cxn>
              <a:cxn ang="0">
                <a:pos x="21" y="82"/>
              </a:cxn>
              <a:cxn ang="0">
                <a:pos x="63" y="136"/>
              </a:cxn>
              <a:cxn ang="0">
                <a:pos x="89" y="217"/>
              </a:cxn>
              <a:cxn ang="0">
                <a:pos x="90" y="297"/>
              </a:cxn>
              <a:cxn ang="0">
                <a:pos x="72" y="371"/>
              </a:cxn>
              <a:cxn ang="0">
                <a:pos x="46" y="440"/>
              </a:cxn>
              <a:cxn ang="0">
                <a:pos x="0" y="498"/>
              </a:cxn>
              <a:cxn ang="0">
                <a:pos x="0" y="516"/>
              </a:cxn>
              <a:cxn ang="0">
                <a:pos x="6" y="558"/>
              </a:cxn>
              <a:cxn ang="0">
                <a:pos x="40" y="576"/>
              </a:cxn>
              <a:cxn ang="0">
                <a:pos x="78" y="578"/>
              </a:cxn>
              <a:cxn ang="0">
                <a:pos x="141" y="564"/>
              </a:cxn>
              <a:cxn ang="0">
                <a:pos x="190" y="516"/>
              </a:cxn>
              <a:cxn ang="0">
                <a:pos x="216" y="434"/>
              </a:cxn>
              <a:cxn ang="0">
                <a:pos x="234" y="379"/>
              </a:cxn>
              <a:cxn ang="0">
                <a:pos x="243" y="309"/>
              </a:cxn>
              <a:cxn ang="0">
                <a:pos x="237" y="217"/>
              </a:cxn>
              <a:cxn ang="0">
                <a:pos x="216" y="138"/>
              </a:cxn>
              <a:cxn ang="0">
                <a:pos x="190" y="87"/>
              </a:cxn>
              <a:cxn ang="0">
                <a:pos x="160" y="56"/>
              </a:cxn>
            </a:cxnLst>
            <a:rect l="0" t="0" r="r" b="b"/>
            <a:pathLst>
              <a:path w="244" h="579">
                <a:moveTo>
                  <a:pt x="160" y="56"/>
                </a:moveTo>
                <a:lnTo>
                  <a:pt x="116" y="14"/>
                </a:lnTo>
                <a:lnTo>
                  <a:pt x="63" y="0"/>
                </a:lnTo>
                <a:lnTo>
                  <a:pt x="25" y="2"/>
                </a:lnTo>
                <a:lnTo>
                  <a:pt x="19" y="37"/>
                </a:lnTo>
                <a:lnTo>
                  <a:pt x="21" y="82"/>
                </a:lnTo>
                <a:lnTo>
                  <a:pt x="63" y="136"/>
                </a:lnTo>
                <a:lnTo>
                  <a:pt x="89" y="217"/>
                </a:lnTo>
                <a:lnTo>
                  <a:pt x="90" y="297"/>
                </a:lnTo>
                <a:lnTo>
                  <a:pt x="72" y="371"/>
                </a:lnTo>
                <a:lnTo>
                  <a:pt x="46" y="440"/>
                </a:lnTo>
                <a:lnTo>
                  <a:pt x="0" y="498"/>
                </a:lnTo>
                <a:lnTo>
                  <a:pt x="0" y="516"/>
                </a:lnTo>
                <a:lnTo>
                  <a:pt x="6" y="558"/>
                </a:lnTo>
                <a:lnTo>
                  <a:pt x="40" y="576"/>
                </a:lnTo>
                <a:lnTo>
                  <a:pt x="78" y="578"/>
                </a:lnTo>
                <a:lnTo>
                  <a:pt x="141" y="564"/>
                </a:lnTo>
                <a:lnTo>
                  <a:pt x="190" y="516"/>
                </a:lnTo>
                <a:lnTo>
                  <a:pt x="216" y="434"/>
                </a:lnTo>
                <a:lnTo>
                  <a:pt x="234" y="379"/>
                </a:lnTo>
                <a:lnTo>
                  <a:pt x="243" y="309"/>
                </a:lnTo>
                <a:lnTo>
                  <a:pt x="237" y="217"/>
                </a:lnTo>
                <a:lnTo>
                  <a:pt x="216" y="138"/>
                </a:lnTo>
                <a:lnTo>
                  <a:pt x="190" y="87"/>
                </a:lnTo>
                <a:lnTo>
                  <a:pt x="160" y="56"/>
                </a:lnTo>
              </a:path>
            </a:pathLst>
          </a:custGeom>
          <a:solidFill>
            <a:srgbClr val="000000"/>
          </a:solidFill>
          <a:ln w="9525" cap="rnd">
            <a:noFill/>
            <a:round/>
            <a:headEnd/>
            <a:tailEnd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24659" name="Freeform 83"/>
          <p:cNvSpPr>
            <a:spLocks/>
          </p:cNvSpPr>
          <p:nvPr/>
        </p:nvSpPr>
        <p:spPr bwMode="auto">
          <a:xfrm>
            <a:off x="4479925" y="4221163"/>
            <a:ext cx="612775" cy="633412"/>
          </a:xfrm>
          <a:custGeom>
            <a:avLst/>
            <a:gdLst/>
            <a:ahLst/>
            <a:cxnLst>
              <a:cxn ang="0">
                <a:pos x="385" y="29"/>
              </a:cxn>
              <a:cxn ang="0">
                <a:pos x="372" y="0"/>
              </a:cxn>
              <a:cxn ang="0">
                <a:pos x="347" y="0"/>
              </a:cxn>
              <a:cxn ang="0">
                <a:pos x="315" y="31"/>
              </a:cxn>
              <a:cxn ang="0">
                <a:pos x="294" y="106"/>
              </a:cxn>
              <a:cxn ang="0">
                <a:pos x="278" y="193"/>
              </a:cxn>
              <a:cxn ang="0">
                <a:pos x="265" y="283"/>
              </a:cxn>
              <a:cxn ang="0">
                <a:pos x="225" y="352"/>
              </a:cxn>
              <a:cxn ang="0">
                <a:pos x="225" y="353"/>
              </a:cxn>
              <a:cxn ang="0">
                <a:pos x="225" y="366"/>
              </a:cxn>
              <a:cxn ang="0">
                <a:pos x="171" y="358"/>
              </a:cxn>
              <a:cxn ang="0">
                <a:pos x="114" y="322"/>
              </a:cxn>
              <a:cxn ang="0">
                <a:pos x="89" y="290"/>
              </a:cxn>
              <a:cxn ang="0">
                <a:pos x="44" y="199"/>
              </a:cxn>
              <a:cxn ang="0">
                <a:pos x="44" y="165"/>
              </a:cxn>
              <a:cxn ang="0">
                <a:pos x="62" y="134"/>
              </a:cxn>
              <a:cxn ang="0">
                <a:pos x="80" y="91"/>
              </a:cxn>
              <a:cxn ang="0">
                <a:pos x="87" y="75"/>
              </a:cxn>
              <a:cxn ang="0">
                <a:pos x="63" y="66"/>
              </a:cxn>
              <a:cxn ang="0">
                <a:pos x="35" y="68"/>
              </a:cxn>
              <a:cxn ang="0">
                <a:pos x="18" y="85"/>
              </a:cxn>
              <a:cxn ang="0">
                <a:pos x="0" y="122"/>
              </a:cxn>
              <a:cxn ang="0">
                <a:pos x="10" y="190"/>
              </a:cxn>
              <a:cxn ang="0">
                <a:pos x="18" y="227"/>
              </a:cxn>
              <a:cxn ang="0">
                <a:pos x="62" y="304"/>
              </a:cxn>
              <a:cxn ang="0">
                <a:pos x="99" y="360"/>
              </a:cxn>
              <a:cxn ang="0">
                <a:pos x="168" y="385"/>
              </a:cxn>
              <a:cxn ang="0">
                <a:pos x="225" y="398"/>
              </a:cxn>
              <a:cxn ang="0">
                <a:pos x="269" y="377"/>
              </a:cxn>
              <a:cxn ang="0">
                <a:pos x="290" y="304"/>
              </a:cxn>
              <a:cxn ang="0">
                <a:pos x="314" y="215"/>
              </a:cxn>
              <a:cxn ang="0">
                <a:pos x="332" y="149"/>
              </a:cxn>
              <a:cxn ang="0">
                <a:pos x="358" y="112"/>
              </a:cxn>
              <a:cxn ang="0">
                <a:pos x="383" y="75"/>
              </a:cxn>
              <a:cxn ang="0">
                <a:pos x="385" y="29"/>
              </a:cxn>
            </a:cxnLst>
            <a:rect l="0" t="0" r="r" b="b"/>
            <a:pathLst>
              <a:path w="386" h="399">
                <a:moveTo>
                  <a:pt x="385" y="29"/>
                </a:moveTo>
                <a:lnTo>
                  <a:pt x="372" y="0"/>
                </a:lnTo>
                <a:lnTo>
                  <a:pt x="347" y="0"/>
                </a:lnTo>
                <a:lnTo>
                  <a:pt x="315" y="31"/>
                </a:lnTo>
                <a:lnTo>
                  <a:pt x="294" y="106"/>
                </a:lnTo>
                <a:lnTo>
                  <a:pt x="278" y="193"/>
                </a:lnTo>
                <a:lnTo>
                  <a:pt x="265" y="283"/>
                </a:lnTo>
                <a:lnTo>
                  <a:pt x="225" y="352"/>
                </a:lnTo>
                <a:lnTo>
                  <a:pt x="225" y="353"/>
                </a:lnTo>
                <a:lnTo>
                  <a:pt x="225" y="366"/>
                </a:lnTo>
                <a:lnTo>
                  <a:pt x="171" y="358"/>
                </a:lnTo>
                <a:lnTo>
                  <a:pt x="114" y="322"/>
                </a:lnTo>
                <a:lnTo>
                  <a:pt x="89" y="290"/>
                </a:lnTo>
                <a:lnTo>
                  <a:pt x="44" y="199"/>
                </a:lnTo>
                <a:lnTo>
                  <a:pt x="44" y="165"/>
                </a:lnTo>
                <a:lnTo>
                  <a:pt x="62" y="134"/>
                </a:lnTo>
                <a:lnTo>
                  <a:pt x="80" y="91"/>
                </a:lnTo>
                <a:lnTo>
                  <a:pt x="87" y="75"/>
                </a:lnTo>
                <a:lnTo>
                  <a:pt x="63" y="66"/>
                </a:lnTo>
                <a:lnTo>
                  <a:pt x="35" y="68"/>
                </a:lnTo>
                <a:lnTo>
                  <a:pt x="18" y="85"/>
                </a:lnTo>
                <a:lnTo>
                  <a:pt x="0" y="122"/>
                </a:lnTo>
                <a:lnTo>
                  <a:pt x="10" y="190"/>
                </a:lnTo>
                <a:lnTo>
                  <a:pt x="18" y="227"/>
                </a:lnTo>
                <a:lnTo>
                  <a:pt x="62" y="304"/>
                </a:lnTo>
                <a:lnTo>
                  <a:pt x="99" y="360"/>
                </a:lnTo>
                <a:lnTo>
                  <a:pt x="168" y="385"/>
                </a:lnTo>
                <a:lnTo>
                  <a:pt x="225" y="398"/>
                </a:lnTo>
                <a:lnTo>
                  <a:pt x="269" y="377"/>
                </a:lnTo>
                <a:lnTo>
                  <a:pt x="290" y="304"/>
                </a:lnTo>
                <a:lnTo>
                  <a:pt x="314" y="215"/>
                </a:lnTo>
                <a:lnTo>
                  <a:pt x="332" y="149"/>
                </a:lnTo>
                <a:lnTo>
                  <a:pt x="358" y="112"/>
                </a:lnTo>
                <a:lnTo>
                  <a:pt x="383" y="75"/>
                </a:lnTo>
                <a:lnTo>
                  <a:pt x="385" y="29"/>
                </a:lnTo>
              </a:path>
            </a:pathLst>
          </a:custGeom>
          <a:solidFill>
            <a:srgbClr val="000000"/>
          </a:solidFill>
          <a:ln w="9525" cap="rnd">
            <a:noFill/>
            <a:round/>
            <a:headEnd/>
            <a:tailEnd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24660" name="Freeform 84"/>
          <p:cNvSpPr>
            <a:spLocks/>
          </p:cNvSpPr>
          <p:nvPr/>
        </p:nvSpPr>
        <p:spPr bwMode="auto">
          <a:xfrm>
            <a:off x="4679950" y="4208463"/>
            <a:ext cx="884238" cy="650875"/>
          </a:xfrm>
          <a:custGeom>
            <a:avLst/>
            <a:gdLst/>
            <a:ahLst/>
            <a:cxnLst>
              <a:cxn ang="0">
                <a:pos x="360" y="17"/>
              </a:cxn>
              <a:cxn ang="0">
                <a:pos x="311" y="0"/>
              </a:cxn>
              <a:cxn ang="0">
                <a:pos x="285" y="19"/>
              </a:cxn>
              <a:cxn ang="0">
                <a:pos x="285" y="63"/>
              </a:cxn>
              <a:cxn ang="0">
                <a:pos x="328" y="110"/>
              </a:cxn>
              <a:cxn ang="0">
                <a:pos x="400" y="135"/>
              </a:cxn>
              <a:cxn ang="0">
                <a:pos x="456" y="181"/>
              </a:cxn>
              <a:cxn ang="0">
                <a:pos x="493" y="234"/>
              </a:cxn>
              <a:cxn ang="0">
                <a:pos x="512" y="278"/>
              </a:cxn>
              <a:cxn ang="0">
                <a:pos x="512" y="315"/>
              </a:cxn>
              <a:cxn ang="0">
                <a:pos x="489" y="355"/>
              </a:cxn>
              <a:cxn ang="0">
                <a:pos x="431" y="373"/>
              </a:cxn>
              <a:cxn ang="0">
                <a:pos x="385" y="377"/>
              </a:cxn>
              <a:cxn ang="0">
                <a:pos x="315" y="373"/>
              </a:cxn>
              <a:cxn ang="0">
                <a:pos x="227" y="349"/>
              </a:cxn>
              <a:cxn ang="0">
                <a:pos x="170" y="296"/>
              </a:cxn>
              <a:cxn ang="0">
                <a:pos x="134" y="256"/>
              </a:cxn>
              <a:cxn ang="0">
                <a:pos x="145" y="215"/>
              </a:cxn>
              <a:cxn ang="0">
                <a:pos x="141" y="191"/>
              </a:cxn>
              <a:cxn ang="0">
                <a:pos x="103" y="206"/>
              </a:cxn>
              <a:cxn ang="0">
                <a:pos x="63" y="206"/>
              </a:cxn>
              <a:cxn ang="0">
                <a:pos x="33" y="181"/>
              </a:cxn>
              <a:cxn ang="0">
                <a:pos x="14" y="162"/>
              </a:cxn>
              <a:cxn ang="0">
                <a:pos x="2" y="166"/>
              </a:cxn>
              <a:cxn ang="0">
                <a:pos x="0" y="178"/>
              </a:cxn>
              <a:cxn ang="0">
                <a:pos x="12" y="215"/>
              </a:cxn>
              <a:cxn ang="0">
                <a:pos x="12" y="249"/>
              </a:cxn>
              <a:cxn ang="0">
                <a:pos x="27" y="274"/>
              </a:cxn>
              <a:cxn ang="0">
                <a:pos x="63" y="293"/>
              </a:cxn>
              <a:cxn ang="0">
                <a:pos x="94" y="293"/>
              </a:cxn>
              <a:cxn ang="0">
                <a:pos x="128" y="296"/>
              </a:cxn>
              <a:cxn ang="0">
                <a:pos x="195" y="352"/>
              </a:cxn>
              <a:cxn ang="0">
                <a:pos x="246" y="383"/>
              </a:cxn>
              <a:cxn ang="0">
                <a:pos x="324" y="405"/>
              </a:cxn>
              <a:cxn ang="0">
                <a:pos x="407" y="409"/>
              </a:cxn>
              <a:cxn ang="0">
                <a:pos x="468" y="397"/>
              </a:cxn>
              <a:cxn ang="0">
                <a:pos x="513" y="380"/>
              </a:cxn>
              <a:cxn ang="0">
                <a:pos x="545" y="346"/>
              </a:cxn>
              <a:cxn ang="0">
                <a:pos x="556" y="309"/>
              </a:cxn>
              <a:cxn ang="0">
                <a:pos x="556" y="253"/>
              </a:cxn>
              <a:cxn ang="0">
                <a:pos x="537" y="215"/>
              </a:cxn>
              <a:cxn ang="0">
                <a:pos x="513" y="178"/>
              </a:cxn>
              <a:cxn ang="0">
                <a:pos x="482" y="137"/>
              </a:cxn>
              <a:cxn ang="0">
                <a:pos x="435" y="104"/>
              </a:cxn>
              <a:cxn ang="0">
                <a:pos x="407" y="69"/>
              </a:cxn>
              <a:cxn ang="0">
                <a:pos x="385" y="38"/>
              </a:cxn>
              <a:cxn ang="0">
                <a:pos x="360" y="17"/>
              </a:cxn>
            </a:cxnLst>
            <a:rect l="0" t="0" r="r" b="b"/>
            <a:pathLst>
              <a:path w="557" h="410">
                <a:moveTo>
                  <a:pt x="360" y="17"/>
                </a:moveTo>
                <a:lnTo>
                  <a:pt x="311" y="0"/>
                </a:lnTo>
                <a:lnTo>
                  <a:pt x="285" y="19"/>
                </a:lnTo>
                <a:lnTo>
                  <a:pt x="285" y="63"/>
                </a:lnTo>
                <a:lnTo>
                  <a:pt x="328" y="110"/>
                </a:lnTo>
                <a:lnTo>
                  <a:pt x="400" y="135"/>
                </a:lnTo>
                <a:lnTo>
                  <a:pt x="456" y="181"/>
                </a:lnTo>
                <a:lnTo>
                  <a:pt x="493" y="234"/>
                </a:lnTo>
                <a:lnTo>
                  <a:pt x="512" y="278"/>
                </a:lnTo>
                <a:lnTo>
                  <a:pt x="512" y="315"/>
                </a:lnTo>
                <a:lnTo>
                  <a:pt x="489" y="355"/>
                </a:lnTo>
                <a:lnTo>
                  <a:pt x="431" y="373"/>
                </a:lnTo>
                <a:lnTo>
                  <a:pt x="385" y="377"/>
                </a:lnTo>
                <a:lnTo>
                  <a:pt x="315" y="373"/>
                </a:lnTo>
                <a:lnTo>
                  <a:pt x="227" y="349"/>
                </a:lnTo>
                <a:lnTo>
                  <a:pt x="170" y="296"/>
                </a:lnTo>
                <a:lnTo>
                  <a:pt x="134" y="256"/>
                </a:lnTo>
                <a:lnTo>
                  <a:pt x="145" y="215"/>
                </a:lnTo>
                <a:lnTo>
                  <a:pt x="141" y="191"/>
                </a:lnTo>
                <a:lnTo>
                  <a:pt x="103" y="206"/>
                </a:lnTo>
                <a:lnTo>
                  <a:pt x="63" y="206"/>
                </a:lnTo>
                <a:lnTo>
                  <a:pt x="33" y="181"/>
                </a:lnTo>
                <a:lnTo>
                  <a:pt x="14" y="162"/>
                </a:lnTo>
                <a:lnTo>
                  <a:pt x="2" y="166"/>
                </a:lnTo>
                <a:lnTo>
                  <a:pt x="0" y="178"/>
                </a:lnTo>
                <a:lnTo>
                  <a:pt x="12" y="215"/>
                </a:lnTo>
                <a:lnTo>
                  <a:pt x="12" y="249"/>
                </a:lnTo>
                <a:lnTo>
                  <a:pt x="27" y="274"/>
                </a:lnTo>
                <a:lnTo>
                  <a:pt x="63" y="293"/>
                </a:lnTo>
                <a:lnTo>
                  <a:pt x="94" y="293"/>
                </a:lnTo>
                <a:lnTo>
                  <a:pt x="128" y="296"/>
                </a:lnTo>
                <a:lnTo>
                  <a:pt x="195" y="352"/>
                </a:lnTo>
                <a:lnTo>
                  <a:pt x="246" y="383"/>
                </a:lnTo>
                <a:lnTo>
                  <a:pt x="324" y="405"/>
                </a:lnTo>
                <a:lnTo>
                  <a:pt x="407" y="409"/>
                </a:lnTo>
                <a:lnTo>
                  <a:pt x="468" y="397"/>
                </a:lnTo>
                <a:lnTo>
                  <a:pt x="513" y="380"/>
                </a:lnTo>
                <a:lnTo>
                  <a:pt x="545" y="346"/>
                </a:lnTo>
                <a:lnTo>
                  <a:pt x="556" y="309"/>
                </a:lnTo>
                <a:lnTo>
                  <a:pt x="556" y="253"/>
                </a:lnTo>
                <a:lnTo>
                  <a:pt x="537" y="215"/>
                </a:lnTo>
                <a:lnTo>
                  <a:pt x="513" y="178"/>
                </a:lnTo>
                <a:lnTo>
                  <a:pt x="482" y="137"/>
                </a:lnTo>
                <a:lnTo>
                  <a:pt x="435" y="104"/>
                </a:lnTo>
                <a:lnTo>
                  <a:pt x="407" y="69"/>
                </a:lnTo>
                <a:lnTo>
                  <a:pt x="385" y="38"/>
                </a:lnTo>
                <a:lnTo>
                  <a:pt x="360" y="17"/>
                </a:lnTo>
              </a:path>
            </a:pathLst>
          </a:custGeom>
          <a:solidFill>
            <a:srgbClr val="000000"/>
          </a:solidFill>
          <a:ln w="9525" cap="rnd">
            <a:noFill/>
            <a:round/>
            <a:headEnd/>
            <a:tailEnd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24661" name="Freeform 85"/>
          <p:cNvSpPr>
            <a:spLocks/>
          </p:cNvSpPr>
          <p:nvPr/>
        </p:nvSpPr>
        <p:spPr bwMode="auto">
          <a:xfrm>
            <a:off x="4719638" y="3733800"/>
            <a:ext cx="427037" cy="465138"/>
          </a:xfrm>
          <a:custGeom>
            <a:avLst/>
            <a:gdLst/>
            <a:ahLst/>
            <a:cxnLst>
              <a:cxn ang="0">
                <a:pos x="268" y="261"/>
              </a:cxn>
              <a:cxn ang="0">
                <a:pos x="268" y="196"/>
              </a:cxn>
              <a:cxn ang="0">
                <a:pos x="255" y="124"/>
              </a:cxn>
              <a:cxn ang="0">
                <a:pos x="224" y="66"/>
              </a:cxn>
              <a:cxn ang="0">
                <a:pos x="183" y="31"/>
              </a:cxn>
              <a:cxn ang="0">
                <a:pos x="139" y="4"/>
              </a:cxn>
              <a:cxn ang="0">
                <a:pos x="101" y="0"/>
              </a:cxn>
              <a:cxn ang="0">
                <a:pos x="59" y="11"/>
              </a:cxn>
              <a:cxn ang="0">
                <a:pos x="40" y="35"/>
              </a:cxn>
              <a:cxn ang="0">
                <a:pos x="27" y="66"/>
              </a:cxn>
              <a:cxn ang="0">
                <a:pos x="31" y="99"/>
              </a:cxn>
              <a:cxn ang="0">
                <a:pos x="38" y="136"/>
              </a:cxn>
              <a:cxn ang="0">
                <a:pos x="59" y="167"/>
              </a:cxn>
              <a:cxn ang="0">
                <a:pos x="0" y="241"/>
              </a:cxn>
              <a:cxn ang="0">
                <a:pos x="8" y="259"/>
              </a:cxn>
              <a:cxn ang="0">
                <a:pos x="76" y="202"/>
              </a:cxn>
              <a:cxn ang="0">
                <a:pos x="113" y="247"/>
              </a:cxn>
              <a:cxn ang="0">
                <a:pos x="154" y="278"/>
              </a:cxn>
              <a:cxn ang="0">
                <a:pos x="196" y="292"/>
              </a:cxn>
              <a:cxn ang="0">
                <a:pos x="230" y="292"/>
              </a:cxn>
              <a:cxn ang="0">
                <a:pos x="255" y="279"/>
              </a:cxn>
              <a:cxn ang="0">
                <a:pos x="268" y="261"/>
              </a:cxn>
            </a:cxnLst>
            <a:rect l="0" t="0" r="r" b="b"/>
            <a:pathLst>
              <a:path w="269" h="293">
                <a:moveTo>
                  <a:pt x="268" y="261"/>
                </a:moveTo>
                <a:lnTo>
                  <a:pt x="268" y="196"/>
                </a:lnTo>
                <a:lnTo>
                  <a:pt x="255" y="124"/>
                </a:lnTo>
                <a:lnTo>
                  <a:pt x="224" y="66"/>
                </a:lnTo>
                <a:lnTo>
                  <a:pt x="183" y="31"/>
                </a:lnTo>
                <a:lnTo>
                  <a:pt x="139" y="4"/>
                </a:lnTo>
                <a:lnTo>
                  <a:pt x="101" y="0"/>
                </a:lnTo>
                <a:lnTo>
                  <a:pt x="59" y="11"/>
                </a:lnTo>
                <a:lnTo>
                  <a:pt x="40" y="35"/>
                </a:lnTo>
                <a:lnTo>
                  <a:pt x="27" y="66"/>
                </a:lnTo>
                <a:lnTo>
                  <a:pt x="31" y="99"/>
                </a:lnTo>
                <a:lnTo>
                  <a:pt x="38" y="136"/>
                </a:lnTo>
                <a:lnTo>
                  <a:pt x="59" y="167"/>
                </a:lnTo>
                <a:lnTo>
                  <a:pt x="0" y="241"/>
                </a:lnTo>
                <a:lnTo>
                  <a:pt x="8" y="259"/>
                </a:lnTo>
                <a:lnTo>
                  <a:pt x="76" y="202"/>
                </a:lnTo>
                <a:lnTo>
                  <a:pt x="113" y="247"/>
                </a:lnTo>
                <a:lnTo>
                  <a:pt x="154" y="278"/>
                </a:lnTo>
                <a:lnTo>
                  <a:pt x="196" y="292"/>
                </a:lnTo>
                <a:lnTo>
                  <a:pt x="230" y="292"/>
                </a:lnTo>
                <a:lnTo>
                  <a:pt x="255" y="279"/>
                </a:lnTo>
                <a:lnTo>
                  <a:pt x="268" y="261"/>
                </a:lnTo>
              </a:path>
            </a:pathLst>
          </a:custGeom>
          <a:solidFill>
            <a:srgbClr val="000000"/>
          </a:solidFill>
          <a:ln w="9525" cap="rnd">
            <a:noFill/>
            <a:round/>
            <a:headEnd/>
            <a:tailEnd/>
          </a:ln>
          <a:effectLst/>
        </p:spPr>
        <p:txBody>
          <a:bodyPr/>
          <a:lstStyle/>
          <a:p>
            <a:endParaRPr lang="fa-IR"/>
          </a:p>
        </p:txBody>
      </p:sp>
      <p:grpSp>
        <p:nvGrpSpPr>
          <p:cNvPr id="24664" name="Group 88"/>
          <p:cNvGrpSpPr>
            <a:grpSpLocks/>
          </p:cNvGrpSpPr>
          <p:nvPr/>
        </p:nvGrpSpPr>
        <p:grpSpPr bwMode="auto">
          <a:xfrm>
            <a:off x="3990975" y="4078288"/>
            <a:ext cx="996950" cy="596900"/>
            <a:chOff x="2514" y="2569"/>
            <a:chExt cx="628" cy="376"/>
          </a:xfrm>
        </p:grpSpPr>
        <p:sp>
          <p:nvSpPr>
            <p:cNvPr id="24662" name="Freeform 86"/>
            <p:cNvSpPr>
              <a:spLocks/>
            </p:cNvSpPr>
            <p:nvPr/>
          </p:nvSpPr>
          <p:spPr bwMode="auto">
            <a:xfrm>
              <a:off x="2541" y="2569"/>
              <a:ext cx="601" cy="350"/>
            </a:xfrm>
            <a:custGeom>
              <a:avLst/>
              <a:gdLst/>
              <a:ahLst/>
              <a:cxnLst>
                <a:cxn ang="0">
                  <a:pos x="20" y="97"/>
                </a:cxn>
                <a:cxn ang="0">
                  <a:pos x="88" y="100"/>
                </a:cxn>
                <a:cxn ang="0">
                  <a:pos x="186" y="103"/>
                </a:cxn>
                <a:cxn ang="0">
                  <a:pos x="285" y="103"/>
                </a:cxn>
                <a:cxn ang="0">
                  <a:pos x="379" y="97"/>
                </a:cxn>
                <a:cxn ang="0">
                  <a:pos x="398" y="93"/>
                </a:cxn>
                <a:cxn ang="0">
                  <a:pos x="417" y="86"/>
                </a:cxn>
                <a:cxn ang="0">
                  <a:pos x="433" y="76"/>
                </a:cxn>
                <a:cxn ang="0">
                  <a:pos x="464" y="53"/>
                </a:cxn>
                <a:cxn ang="0">
                  <a:pos x="495" y="30"/>
                </a:cxn>
                <a:cxn ang="0">
                  <a:pos x="510" y="16"/>
                </a:cxn>
                <a:cxn ang="0">
                  <a:pos x="511" y="7"/>
                </a:cxn>
                <a:cxn ang="0">
                  <a:pos x="514" y="2"/>
                </a:cxn>
                <a:cxn ang="0">
                  <a:pos x="517" y="0"/>
                </a:cxn>
                <a:cxn ang="0">
                  <a:pos x="522" y="2"/>
                </a:cxn>
                <a:cxn ang="0">
                  <a:pos x="525" y="7"/>
                </a:cxn>
                <a:cxn ang="0">
                  <a:pos x="531" y="19"/>
                </a:cxn>
                <a:cxn ang="0">
                  <a:pos x="536" y="34"/>
                </a:cxn>
                <a:cxn ang="0">
                  <a:pos x="538" y="43"/>
                </a:cxn>
                <a:cxn ang="0">
                  <a:pos x="538" y="48"/>
                </a:cxn>
                <a:cxn ang="0">
                  <a:pos x="537" y="50"/>
                </a:cxn>
                <a:cxn ang="0">
                  <a:pos x="538" y="53"/>
                </a:cxn>
                <a:cxn ang="0">
                  <a:pos x="543" y="57"/>
                </a:cxn>
                <a:cxn ang="0">
                  <a:pos x="551" y="64"/>
                </a:cxn>
                <a:cxn ang="0">
                  <a:pos x="556" y="80"/>
                </a:cxn>
                <a:cxn ang="0">
                  <a:pos x="563" y="88"/>
                </a:cxn>
                <a:cxn ang="0">
                  <a:pos x="584" y="101"/>
                </a:cxn>
                <a:cxn ang="0">
                  <a:pos x="594" y="108"/>
                </a:cxn>
                <a:cxn ang="0">
                  <a:pos x="600" y="110"/>
                </a:cxn>
                <a:cxn ang="0">
                  <a:pos x="585" y="114"/>
                </a:cxn>
                <a:cxn ang="0">
                  <a:pos x="575" y="116"/>
                </a:cxn>
                <a:cxn ang="0">
                  <a:pos x="566" y="118"/>
                </a:cxn>
                <a:cxn ang="0">
                  <a:pos x="566" y="116"/>
                </a:cxn>
                <a:cxn ang="0">
                  <a:pos x="567" y="114"/>
                </a:cxn>
                <a:cxn ang="0">
                  <a:pos x="561" y="112"/>
                </a:cxn>
                <a:cxn ang="0">
                  <a:pos x="552" y="111"/>
                </a:cxn>
                <a:cxn ang="0">
                  <a:pos x="538" y="111"/>
                </a:cxn>
                <a:cxn ang="0">
                  <a:pos x="518" y="113"/>
                </a:cxn>
                <a:cxn ang="0">
                  <a:pos x="492" y="114"/>
                </a:cxn>
                <a:cxn ang="0">
                  <a:pos x="458" y="118"/>
                </a:cxn>
                <a:cxn ang="0">
                  <a:pos x="413" y="122"/>
                </a:cxn>
                <a:cxn ang="0">
                  <a:pos x="403" y="125"/>
                </a:cxn>
                <a:cxn ang="0">
                  <a:pos x="393" y="131"/>
                </a:cxn>
                <a:cxn ang="0">
                  <a:pos x="377" y="140"/>
                </a:cxn>
                <a:cxn ang="0">
                  <a:pos x="345" y="162"/>
                </a:cxn>
                <a:cxn ang="0">
                  <a:pos x="316" y="183"/>
                </a:cxn>
                <a:cxn ang="0">
                  <a:pos x="313" y="190"/>
                </a:cxn>
                <a:cxn ang="0">
                  <a:pos x="310" y="200"/>
                </a:cxn>
                <a:cxn ang="0">
                  <a:pos x="296" y="214"/>
                </a:cxn>
                <a:cxn ang="0">
                  <a:pos x="282" y="227"/>
                </a:cxn>
                <a:cxn ang="0">
                  <a:pos x="276" y="246"/>
                </a:cxn>
                <a:cxn ang="0">
                  <a:pos x="268" y="255"/>
                </a:cxn>
                <a:cxn ang="0">
                  <a:pos x="262" y="265"/>
                </a:cxn>
                <a:cxn ang="0">
                  <a:pos x="257" y="286"/>
                </a:cxn>
                <a:cxn ang="0">
                  <a:pos x="253" y="309"/>
                </a:cxn>
                <a:cxn ang="0">
                  <a:pos x="247" y="331"/>
                </a:cxn>
                <a:cxn ang="0">
                  <a:pos x="234" y="349"/>
                </a:cxn>
              </a:cxnLst>
              <a:rect l="0" t="0" r="r" b="b"/>
              <a:pathLst>
                <a:path w="601" h="350">
                  <a:moveTo>
                    <a:pt x="0" y="97"/>
                  </a:moveTo>
                  <a:lnTo>
                    <a:pt x="20" y="97"/>
                  </a:lnTo>
                  <a:lnTo>
                    <a:pt x="42" y="99"/>
                  </a:lnTo>
                  <a:lnTo>
                    <a:pt x="88" y="100"/>
                  </a:lnTo>
                  <a:lnTo>
                    <a:pt x="136" y="102"/>
                  </a:lnTo>
                  <a:lnTo>
                    <a:pt x="186" y="103"/>
                  </a:lnTo>
                  <a:lnTo>
                    <a:pt x="236" y="104"/>
                  </a:lnTo>
                  <a:lnTo>
                    <a:pt x="285" y="103"/>
                  </a:lnTo>
                  <a:lnTo>
                    <a:pt x="334" y="101"/>
                  </a:lnTo>
                  <a:lnTo>
                    <a:pt x="379" y="97"/>
                  </a:lnTo>
                  <a:lnTo>
                    <a:pt x="389" y="95"/>
                  </a:lnTo>
                  <a:lnTo>
                    <a:pt x="398" y="93"/>
                  </a:lnTo>
                  <a:lnTo>
                    <a:pt x="408" y="90"/>
                  </a:lnTo>
                  <a:lnTo>
                    <a:pt x="417" y="86"/>
                  </a:lnTo>
                  <a:lnTo>
                    <a:pt x="425" y="81"/>
                  </a:lnTo>
                  <a:lnTo>
                    <a:pt x="433" y="76"/>
                  </a:lnTo>
                  <a:lnTo>
                    <a:pt x="449" y="65"/>
                  </a:lnTo>
                  <a:lnTo>
                    <a:pt x="464" y="53"/>
                  </a:lnTo>
                  <a:lnTo>
                    <a:pt x="480" y="41"/>
                  </a:lnTo>
                  <a:lnTo>
                    <a:pt x="495" y="30"/>
                  </a:lnTo>
                  <a:lnTo>
                    <a:pt x="510" y="19"/>
                  </a:lnTo>
                  <a:lnTo>
                    <a:pt x="510" y="16"/>
                  </a:lnTo>
                  <a:lnTo>
                    <a:pt x="511" y="13"/>
                  </a:lnTo>
                  <a:lnTo>
                    <a:pt x="511" y="7"/>
                  </a:lnTo>
                  <a:lnTo>
                    <a:pt x="513" y="4"/>
                  </a:lnTo>
                  <a:lnTo>
                    <a:pt x="514" y="2"/>
                  </a:lnTo>
                  <a:lnTo>
                    <a:pt x="515" y="1"/>
                  </a:lnTo>
                  <a:lnTo>
                    <a:pt x="517" y="0"/>
                  </a:lnTo>
                  <a:lnTo>
                    <a:pt x="520" y="1"/>
                  </a:lnTo>
                  <a:lnTo>
                    <a:pt x="522" y="2"/>
                  </a:lnTo>
                  <a:lnTo>
                    <a:pt x="524" y="4"/>
                  </a:lnTo>
                  <a:lnTo>
                    <a:pt x="525" y="7"/>
                  </a:lnTo>
                  <a:lnTo>
                    <a:pt x="529" y="13"/>
                  </a:lnTo>
                  <a:lnTo>
                    <a:pt x="531" y="19"/>
                  </a:lnTo>
                  <a:lnTo>
                    <a:pt x="534" y="27"/>
                  </a:lnTo>
                  <a:lnTo>
                    <a:pt x="536" y="34"/>
                  </a:lnTo>
                  <a:lnTo>
                    <a:pt x="537" y="39"/>
                  </a:lnTo>
                  <a:lnTo>
                    <a:pt x="538" y="43"/>
                  </a:lnTo>
                  <a:lnTo>
                    <a:pt x="538" y="46"/>
                  </a:lnTo>
                  <a:lnTo>
                    <a:pt x="538" y="48"/>
                  </a:lnTo>
                  <a:lnTo>
                    <a:pt x="538" y="49"/>
                  </a:lnTo>
                  <a:lnTo>
                    <a:pt x="537" y="50"/>
                  </a:lnTo>
                  <a:lnTo>
                    <a:pt x="537" y="51"/>
                  </a:lnTo>
                  <a:lnTo>
                    <a:pt x="538" y="53"/>
                  </a:lnTo>
                  <a:lnTo>
                    <a:pt x="541" y="54"/>
                  </a:lnTo>
                  <a:lnTo>
                    <a:pt x="543" y="57"/>
                  </a:lnTo>
                  <a:lnTo>
                    <a:pt x="547" y="60"/>
                  </a:lnTo>
                  <a:lnTo>
                    <a:pt x="551" y="64"/>
                  </a:lnTo>
                  <a:lnTo>
                    <a:pt x="553" y="75"/>
                  </a:lnTo>
                  <a:lnTo>
                    <a:pt x="556" y="80"/>
                  </a:lnTo>
                  <a:lnTo>
                    <a:pt x="558" y="84"/>
                  </a:lnTo>
                  <a:lnTo>
                    <a:pt x="563" y="88"/>
                  </a:lnTo>
                  <a:lnTo>
                    <a:pt x="570" y="93"/>
                  </a:lnTo>
                  <a:lnTo>
                    <a:pt x="584" y="101"/>
                  </a:lnTo>
                  <a:lnTo>
                    <a:pt x="590" y="105"/>
                  </a:lnTo>
                  <a:lnTo>
                    <a:pt x="594" y="108"/>
                  </a:lnTo>
                  <a:lnTo>
                    <a:pt x="599" y="109"/>
                  </a:lnTo>
                  <a:lnTo>
                    <a:pt x="600" y="110"/>
                  </a:lnTo>
                  <a:lnTo>
                    <a:pt x="591" y="112"/>
                  </a:lnTo>
                  <a:lnTo>
                    <a:pt x="585" y="114"/>
                  </a:lnTo>
                  <a:lnTo>
                    <a:pt x="579" y="115"/>
                  </a:lnTo>
                  <a:lnTo>
                    <a:pt x="575" y="116"/>
                  </a:lnTo>
                  <a:lnTo>
                    <a:pt x="570" y="117"/>
                  </a:lnTo>
                  <a:lnTo>
                    <a:pt x="566" y="118"/>
                  </a:lnTo>
                  <a:lnTo>
                    <a:pt x="566" y="118"/>
                  </a:lnTo>
                  <a:lnTo>
                    <a:pt x="566" y="116"/>
                  </a:lnTo>
                  <a:lnTo>
                    <a:pt x="567" y="115"/>
                  </a:lnTo>
                  <a:lnTo>
                    <a:pt x="567" y="114"/>
                  </a:lnTo>
                  <a:lnTo>
                    <a:pt x="565" y="113"/>
                  </a:lnTo>
                  <a:lnTo>
                    <a:pt x="561" y="112"/>
                  </a:lnTo>
                  <a:lnTo>
                    <a:pt x="557" y="112"/>
                  </a:lnTo>
                  <a:lnTo>
                    <a:pt x="552" y="111"/>
                  </a:lnTo>
                  <a:lnTo>
                    <a:pt x="546" y="111"/>
                  </a:lnTo>
                  <a:lnTo>
                    <a:pt x="538" y="111"/>
                  </a:lnTo>
                  <a:lnTo>
                    <a:pt x="529" y="112"/>
                  </a:lnTo>
                  <a:lnTo>
                    <a:pt x="518" y="113"/>
                  </a:lnTo>
                  <a:lnTo>
                    <a:pt x="506" y="113"/>
                  </a:lnTo>
                  <a:lnTo>
                    <a:pt x="492" y="114"/>
                  </a:lnTo>
                  <a:lnTo>
                    <a:pt x="476" y="116"/>
                  </a:lnTo>
                  <a:lnTo>
                    <a:pt x="458" y="118"/>
                  </a:lnTo>
                  <a:lnTo>
                    <a:pt x="436" y="120"/>
                  </a:lnTo>
                  <a:lnTo>
                    <a:pt x="413" y="122"/>
                  </a:lnTo>
                  <a:lnTo>
                    <a:pt x="408" y="123"/>
                  </a:lnTo>
                  <a:lnTo>
                    <a:pt x="403" y="125"/>
                  </a:lnTo>
                  <a:lnTo>
                    <a:pt x="397" y="128"/>
                  </a:lnTo>
                  <a:lnTo>
                    <a:pt x="393" y="131"/>
                  </a:lnTo>
                  <a:lnTo>
                    <a:pt x="382" y="137"/>
                  </a:lnTo>
                  <a:lnTo>
                    <a:pt x="377" y="140"/>
                  </a:lnTo>
                  <a:lnTo>
                    <a:pt x="371" y="142"/>
                  </a:lnTo>
                  <a:lnTo>
                    <a:pt x="345" y="162"/>
                  </a:lnTo>
                  <a:lnTo>
                    <a:pt x="317" y="181"/>
                  </a:lnTo>
                  <a:lnTo>
                    <a:pt x="316" y="183"/>
                  </a:lnTo>
                  <a:lnTo>
                    <a:pt x="314" y="185"/>
                  </a:lnTo>
                  <a:lnTo>
                    <a:pt x="313" y="190"/>
                  </a:lnTo>
                  <a:lnTo>
                    <a:pt x="312" y="195"/>
                  </a:lnTo>
                  <a:lnTo>
                    <a:pt x="310" y="200"/>
                  </a:lnTo>
                  <a:lnTo>
                    <a:pt x="304" y="208"/>
                  </a:lnTo>
                  <a:lnTo>
                    <a:pt x="296" y="214"/>
                  </a:lnTo>
                  <a:lnTo>
                    <a:pt x="289" y="221"/>
                  </a:lnTo>
                  <a:lnTo>
                    <a:pt x="282" y="227"/>
                  </a:lnTo>
                  <a:lnTo>
                    <a:pt x="279" y="236"/>
                  </a:lnTo>
                  <a:lnTo>
                    <a:pt x="276" y="246"/>
                  </a:lnTo>
                  <a:lnTo>
                    <a:pt x="272" y="250"/>
                  </a:lnTo>
                  <a:lnTo>
                    <a:pt x="268" y="255"/>
                  </a:lnTo>
                  <a:lnTo>
                    <a:pt x="264" y="260"/>
                  </a:lnTo>
                  <a:lnTo>
                    <a:pt x="262" y="265"/>
                  </a:lnTo>
                  <a:lnTo>
                    <a:pt x="258" y="274"/>
                  </a:lnTo>
                  <a:lnTo>
                    <a:pt x="257" y="286"/>
                  </a:lnTo>
                  <a:lnTo>
                    <a:pt x="255" y="297"/>
                  </a:lnTo>
                  <a:lnTo>
                    <a:pt x="253" y="309"/>
                  </a:lnTo>
                  <a:lnTo>
                    <a:pt x="250" y="320"/>
                  </a:lnTo>
                  <a:lnTo>
                    <a:pt x="247" y="331"/>
                  </a:lnTo>
                  <a:lnTo>
                    <a:pt x="241" y="341"/>
                  </a:lnTo>
                  <a:lnTo>
                    <a:pt x="234" y="349"/>
                  </a:lnTo>
                </a:path>
              </a:pathLst>
            </a:custGeom>
            <a:solidFill>
              <a:srgbClr val="FF00FF"/>
            </a:solidFill>
            <a:ln w="12700" cap="rnd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4663" name="Freeform 87"/>
            <p:cNvSpPr>
              <a:spLocks/>
            </p:cNvSpPr>
            <p:nvPr/>
          </p:nvSpPr>
          <p:spPr bwMode="auto">
            <a:xfrm>
              <a:off x="2514" y="2666"/>
              <a:ext cx="276" cy="279"/>
            </a:xfrm>
            <a:custGeom>
              <a:avLst/>
              <a:gdLst/>
              <a:ahLst/>
              <a:cxnLst>
                <a:cxn ang="0">
                  <a:pos x="108" y="61"/>
                </a:cxn>
                <a:cxn ang="0">
                  <a:pos x="103" y="45"/>
                </a:cxn>
                <a:cxn ang="0">
                  <a:pos x="92" y="32"/>
                </a:cxn>
                <a:cxn ang="0">
                  <a:pos x="66" y="18"/>
                </a:cxn>
                <a:cxn ang="0">
                  <a:pos x="30" y="5"/>
                </a:cxn>
                <a:cxn ang="0">
                  <a:pos x="9" y="21"/>
                </a:cxn>
                <a:cxn ang="0">
                  <a:pos x="1" y="54"/>
                </a:cxn>
                <a:cxn ang="0">
                  <a:pos x="1" y="89"/>
                </a:cxn>
                <a:cxn ang="0">
                  <a:pos x="8" y="125"/>
                </a:cxn>
                <a:cxn ang="0">
                  <a:pos x="27" y="181"/>
                </a:cxn>
                <a:cxn ang="0">
                  <a:pos x="31" y="185"/>
                </a:cxn>
                <a:cxn ang="0">
                  <a:pos x="48" y="197"/>
                </a:cxn>
                <a:cxn ang="0">
                  <a:pos x="72" y="212"/>
                </a:cxn>
                <a:cxn ang="0">
                  <a:pos x="104" y="229"/>
                </a:cxn>
                <a:cxn ang="0">
                  <a:pos x="121" y="238"/>
                </a:cxn>
                <a:cxn ang="0">
                  <a:pos x="135" y="248"/>
                </a:cxn>
                <a:cxn ang="0">
                  <a:pos x="157" y="261"/>
                </a:cxn>
                <a:cxn ang="0">
                  <a:pos x="193" y="271"/>
                </a:cxn>
                <a:cxn ang="0">
                  <a:pos x="231" y="275"/>
                </a:cxn>
                <a:cxn ang="0">
                  <a:pos x="255" y="267"/>
                </a:cxn>
                <a:cxn ang="0">
                  <a:pos x="269" y="253"/>
                </a:cxn>
                <a:cxn ang="0">
                  <a:pos x="275" y="239"/>
                </a:cxn>
                <a:cxn ang="0">
                  <a:pos x="268" y="203"/>
                </a:cxn>
                <a:cxn ang="0">
                  <a:pos x="259" y="176"/>
                </a:cxn>
                <a:cxn ang="0">
                  <a:pos x="247" y="156"/>
                </a:cxn>
                <a:cxn ang="0">
                  <a:pos x="234" y="138"/>
                </a:cxn>
                <a:cxn ang="0">
                  <a:pos x="228" y="131"/>
                </a:cxn>
                <a:cxn ang="0">
                  <a:pos x="226" y="128"/>
                </a:cxn>
                <a:cxn ang="0">
                  <a:pos x="222" y="118"/>
                </a:cxn>
                <a:cxn ang="0">
                  <a:pos x="209" y="89"/>
                </a:cxn>
                <a:cxn ang="0">
                  <a:pos x="204" y="78"/>
                </a:cxn>
                <a:cxn ang="0">
                  <a:pos x="199" y="71"/>
                </a:cxn>
                <a:cxn ang="0">
                  <a:pos x="190" y="67"/>
                </a:cxn>
                <a:cxn ang="0">
                  <a:pos x="173" y="61"/>
                </a:cxn>
                <a:cxn ang="0">
                  <a:pos x="158" y="52"/>
                </a:cxn>
                <a:cxn ang="0">
                  <a:pos x="142" y="47"/>
                </a:cxn>
                <a:cxn ang="0">
                  <a:pos x="116" y="42"/>
                </a:cxn>
                <a:cxn ang="0">
                  <a:pos x="107" y="40"/>
                </a:cxn>
                <a:cxn ang="0">
                  <a:pos x="103" y="39"/>
                </a:cxn>
                <a:cxn ang="0">
                  <a:pos x="93" y="32"/>
                </a:cxn>
                <a:cxn ang="0">
                  <a:pos x="85" y="26"/>
                </a:cxn>
                <a:cxn ang="0">
                  <a:pos x="78" y="26"/>
                </a:cxn>
                <a:cxn ang="0">
                  <a:pos x="68" y="26"/>
                </a:cxn>
              </a:cxnLst>
              <a:rect l="0" t="0" r="r" b="b"/>
              <a:pathLst>
                <a:path w="276" h="279">
                  <a:moveTo>
                    <a:pt x="110" y="78"/>
                  </a:moveTo>
                  <a:lnTo>
                    <a:pt x="109" y="70"/>
                  </a:lnTo>
                  <a:lnTo>
                    <a:pt x="108" y="61"/>
                  </a:lnTo>
                  <a:lnTo>
                    <a:pt x="106" y="53"/>
                  </a:lnTo>
                  <a:lnTo>
                    <a:pt x="105" y="49"/>
                  </a:lnTo>
                  <a:lnTo>
                    <a:pt x="103" y="45"/>
                  </a:lnTo>
                  <a:lnTo>
                    <a:pt x="100" y="40"/>
                  </a:lnTo>
                  <a:lnTo>
                    <a:pt x="96" y="36"/>
                  </a:lnTo>
                  <a:lnTo>
                    <a:pt x="92" y="32"/>
                  </a:lnTo>
                  <a:lnTo>
                    <a:pt x="87" y="29"/>
                  </a:lnTo>
                  <a:lnTo>
                    <a:pt x="77" y="23"/>
                  </a:lnTo>
                  <a:lnTo>
                    <a:pt x="66" y="18"/>
                  </a:lnTo>
                  <a:lnTo>
                    <a:pt x="54" y="14"/>
                  </a:lnTo>
                  <a:lnTo>
                    <a:pt x="42" y="10"/>
                  </a:lnTo>
                  <a:lnTo>
                    <a:pt x="30" y="5"/>
                  </a:lnTo>
                  <a:lnTo>
                    <a:pt x="20" y="0"/>
                  </a:lnTo>
                  <a:lnTo>
                    <a:pt x="14" y="10"/>
                  </a:lnTo>
                  <a:lnTo>
                    <a:pt x="9" y="21"/>
                  </a:lnTo>
                  <a:lnTo>
                    <a:pt x="5" y="32"/>
                  </a:lnTo>
                  <a:lnTo>
                    <a:pt x="2" y="43"/>
                  </a:lnTo>
                  <a:lnTo>
                    <a:pt x="1" y="54"/>
                  </a:lnTo>
                  <a:lnTo>
                    <a:pt x="0" y="66"/>
                  </a:lnTo>
                  <a:lnTo>
                    <a:pt x="0" y="78"/>
                  </a:lnTo>
                  <a:lnTo>
                    <a:pt x="1" y="89"/>
                  </a:lnTo>
                  <a:lnTo>
                    <a:pt x="3" y="101"/>
                  </a:lnTo>
                  <a:lnTo>
                    <a:pt x="6" y="113"/>
                  </a:lnTo>
                  <a:lnTo>
                    <a:pt x="8" y="125"/>
                  </a:lnTo>
                  <a:lnTo>
                    <a:pt x="12" y="136"/>
                  </a:lnTo>
                  <a:lnTo>
                    <a:pt x="19" y="159"/>
                  </a:lnTo>
                  <a:lnTo>
                    <a:pt x="27" y="181"/>
                  </a:lnTo>
                  <a:lnTo>
                    <a:pt x="28" y="182"/>
                  </a:lnTo>
                  <a:lnTo>
                    <a:pt x="29" y="183"/>
                  </a:lnTo>
                  <a:lnTo>
                    <a:pt x="31" y="185"/>
                  </a:lnTo>
                  <a:lnTo>
                    <a:pt x="36" y="188"/>
                  </a:lnTo>
                  <a:lnTo>
                    <a:pt x="42" y="192"/>
                  </a:lnTo>
                  <a:lnTo>
                    <a:pt x="48" y="197"/>
                  </a:lnTo>
                  <a:lnTo>
                    <a:pt x="56" y="202"/>
                  </a:lnTo>
                  <a:lnTo>
                    <a:pt x="64" y="207"/>
                  </a:lnTo>
                  <a:lnTo>
                    <a:pt x="72" y="212"/>
                  </a:lnTo>
                  <a:lnTo>
                    <a:pt x="89" y="221"/>
                  </a:lnTo>
                  <a:lnTo>
                    <a:pt x="97" y="225"/>
                  </a:lnTo>
                  <a:lnTo>
                    <a:pt x="104" y="229"/>
                  </a:lnTo>
                  <a:lnTo>
                    <a:pt x="111" y="233"/>
                  </a:lnTo>
                  <a:lnTo>
                    <a:pt x="117" y="236"/>
                  </a:lnTo>
                  <a:lnTo>
                    <a:pt x="121" y="238"/>
                  </a:lnTo>
                  <a:lnTo>
                    <a:pt x="124" y="239"/>
                  </a:lnTo>
                  <a:lnTo>
                    <a:pt x="130" y="244"/>
                  </a:lnTo>
                  <a:lnTo>
                    <a:pt x="135" y="248"/>
                  </a:lnTo>
                  <a:lnTo>
                    <a:pt x="141" y="252"/>
                  </a:lnTo>
                  <a:lnTo>
                    <a:pt x="146" y="255"/>
                  </a:lnTo>
                  <a:lnTo>
                    <a:pt x="157" y="261"/>
                  </a:lnTo>
                  <a:lnTo>
                    <a:pt x="168" y="265"/>
                  </a:lnTo>
                  <a:lnTo>
                    <a:pt x="180" y="268"/>
                  </a:lnTo>
                  <a:lnTo>
                    <a:pt x="193" y="271"/>
                  </a:lnTo>
                  <a:lnTo>
                    <a:pt x="206" y="275"/>
                  </a:lnTo>
                  <a:lnTo>
                    <a:pt x="220" y="278"/>
                  </a:lnTo>
                  <a:lnTo>
                    <a:pt x="231" y="275"/>
                  </a:lnTo>
                  <a:lnTo>
                    <a:pt x="240" y="273"/>
                  </a:lnTo>
                  <a:lnTo>
                    <a:pt x="249" y="270"/>
                  </a:lnTo>
                  <a:lnTo>
                    <a:pt x="255" y="267"/>
                  </a:lnTo>
                  <a:lnTo>
                    <a:pt x="261" y="262"/>
                  </a:lnTo>
                  <a:lnTo>
                    <a:pt x="267" y="256"/>
                  </a:lnTo>
                  <a:lnTo>
                    <a:pt x="269" y="253"/>
                  </a:lnTo>
                  <a:lnTo>
                    <a:pt x="271" y="249"/>
                  </a:lnTo>
                  <a:lnTo>
                    <a:pt x="273" y="244"/>
                  </a:lnTo>
                  <a:lnTo>
                    <a:pt x="275" y="239"/>
                  </a:lnTo>
                  <a:lnTo>
                    <a:pt x="274" y="231"/>
                  </a:lnTo>
                  <a:lnTo>
                    <a:pt x="272" y="222"/>
                  </a:lnTo>
                  <a:lnTo>
                    <a:pt x="268" y="203"/>
                  </a:lnTo>
                  <a:lnTo>
                    <a:pt x="265" y="194"/>
                  </a:lnTo>
                  <a:lnTo>
                    <a:pt x="262" y="184"/>
                  </a:lnTo>
                  <a:lnTo>
                    <a:pt x="259" y="176"/>
                  </a:lnTo>
                  <a:lnTo>
                    <a:pt x="255" y="168"/>
                  </a:lnTo>
                  <a:lnTo>
                    <a:pt x="252" y="162"/>
                  </a:lnTo>
                  <a:lnTo>
                    <a:pt x="247" y="156"/>
                  </a:lnTo>
                  <a:lnTo>
                    <a:pt x="243" y="150"/>
                  </a:lnTo>
                  <a:lnTo>
                    <a:pt x="238" y="144"/>
                  </a:lnTo>
                  <a:lnTo>
                    <a:pt x="234" y="138"/>
                  </a:lnTo>
                  <a:lnTo>
                    <a:pt x="230" y="134"/>
                  </a:lnTo>
                  <a:lnTo>
                    <a:pt x="229" y="132"/>
                  </a:lnTo>
                  <a:lnTo>
                    <a:pt x="228" y="131"/>
                  </a:lnTo>
                  <a:lnTo>
                    <a:pt x="228" y="130"/>
                  </a:lnTo>
                  <a:lnTo>
                    <a:pt x="227" y="130"/>
                  </a:lnTo>
                  <a:lnTo>
                    <a:pt x="226" y="128"/>
                  </a:lnTo>
                  <a:lnTo>
                    <a:pt x="225" y="125"/>
                  </a:lnTo>
                  <a:lnTo>
                    <a:pt x="223" y="121"/>
                  </a:lnTo>
                  <a:lnTo>
                    <a:pt x="222" y="118"/>
                  </a:lnTo>
                  <a:lnTo>
                    <a:pt x="218" y="108"/>
                  </a:lnTo>
                  <a:lnTo>
                    <a:pt x="214" y="99"/>
                  </a:lnTo>
                  <a:lnTo>
                    <a:pt x="209" y="89"/>
                  </a:lnTo>
                  <a:lnTo>
                    <a:pt x="207" y="85"/>
                  </a:lnTo>
                  <a:lnTo>
                    <a:pt x="205" y="81"/>
                  </a:lnTo>
                  <a:lnTo>
                    <a:pt x="204" y="78"/>
                  </a:lnTo>
                  <a:lnTo>
                    <a:pt x="202" y="75"/>
                  </a:lnTo>
                  <a:lnTo>
                    <a:pt x="200" y="72"/>
                  </a:lnTo>
                  <a:lnTo>
                    <a:pt x="199" y="71"/>
                  </a:lnTo>
                  <a:lnTo>
                    <a:pt x="197" y="69"/>
                  </a:lnTo>
                  <a:lnTo>
                    <a:pt x="195" y="68"/>
                  </a:lnTo>
                  <a:lnTo>
                    <a:pt x="190" y="67"/>
                  </a:lnTo>
                  <a:lnTo>
                    <a:pt x="184" y="66"/>
                  </a:lnTo>
                  <a:lnTo>
                    <a:pt x="178" y="65"/>
                  </a:lnTo>
                  <a:lnTo>
                    <a:pt x="173" y="61"/>
                  </a:lnTo>
                  <a:lnTo>
                    <a:pt x="169" y="57"/>
                  </a:lnTo>
                  <a:lnTo>
                    <a:pt x="164" y="54"/>
                  </a:lnTo>
                  <a:lnTo>
                    <a:pt x="158" y="52"/>
                  </a:lnTo>
                  <a:lnTo>
                    <a:pt x="155" y="51"/>
                  </a:lnTo>
                  <a:lnTo>
                    <a:pt x="151" y="50"/>
                  </a:lnTo>
                  <a:lnTo>
                    <a:pt x="142" y="47"/>
                  </a:lnTo>
                  <a:lnTo>
                    <a:pt x="133" y="45"/>
                  </a:lnTo>
                  <a:lnTo>
                    <a:pt x="124" y="43"/>
                  </a:lnTo>
                  <a:lnTo>
                    <a:pt x="116" y="42"/>
                  </a:lnTo>
                  <a:lnTo>
                    <a:pt x="112" y="41"/>
                  </a:lnTo>
                  <a:lnTo>
                    <a:pt x="109" y="40"/>
                  </a:lnTo>
                  <a:lnTo>
                    <a:pt x="107" y="40"/>
                  </a:lnTo>
                  <a:lnTo>
                    <a:pt x="105" y="39"/>
                  </a:lnTo>
                  <a:lnTo>
                    <a:pt x="103" y="39"/>
                  </a:lnTo>
                  <a:lnTo>
                    <a:pt x="103" y="39"/>
                  </a:lnTo>
                  <a:lnTo>
                    <a:pt x="99" y="36"/>
                  </a:lnTo>
                  <a:lnTo>
                    <a:pt x="95" y="34"/>
                  </a:lnTo>
                  <a:lnTo>
                    <a:pt x="93" y="32"/>
                  </a:lnTo>
                  <a:lnTo>
                    <a:pt x="90" y="30"/>
                  </a:lnTo>
                  <a:lnTo>
                    <a:pt x="87" y="28"/>
                  </a:lnTo>
                  <a:lnTo>
                    <a:pt x="85" y="26"/>
                  </a:lnTo>
                  <a:lnTo>
                    <a:pt x="83" y="26"/>
                  </a:lnTo>
                  <a:lnTo>
                    <a:pt x="80" y="26"/>
                  </a:lnTo>
                  <a:lnTo>
                    <a:pt x="78" y="26"/>
                  </a:lnTo>
                  <a:lnTo>
                    <a:pt x="75" y="26"/>
                  </a:lnTo>
                  <a:lnTo>
                    <a:pt x="72" y="26"/>
                  </a:lnTo>
                  <a:lnTo>
                    <a:pt x="68" y="26"/>
                  </a:lnTo>
                </a:path>
              </a:pathLst>
            </a:custGeom>
            <a:solidFill>
              <a:srgbClr val="FF7C80"/>
            </a:solidFill>
            <a:ln w="12700" cap="rnd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fa-IR"/>
            </a:p>
          </p:txBody>
        </p:sp>
      </p:grpSp>
      <p:sp>
        <p:nvSpPr>
          <p:cNvPr id="24665" name="Freeform 89"/>
          <p:cNvSpPr>
            <a:spLocks/>
          </p:cNvSpPr>
          <p:nvPr/>
        </p:nvSpPr>
        <p:spPr bwMode="auto">
          <a:xfrm>
            <a:off x="4803775" y="4994275"/>
            <a:ext cx="585788" cy="293688"/>
          </a:xfrm>
          <a:custGeom>
            <a:avLst/>
            <a:gdLst/>
            <a:ahLst/>
            <a:cxnLst>
              <a:cxn ang="0">
                <a:pos x="38" y="23"/>
              </a:cxn>
              <a:cxn ang="0">
                <a:pos x="109" y="18"/>
              </a:cxn>
              <a:cxn ang="0">
                <a:pos x="177" y="11"/>
              </a:cxn>
              <a:cxn ang="0">
                <a:pos x="247" y="4"/>
              </a:cxn>
              <a:cxn ang="0">
                <a:pos x="293" y="1"/>
              </a:cxn>
              <a:cxn ang="0">
                <a:pos x="313" y="1"/>
              </a:cxn>
              <a:cxn ang="0">
                <a:pos x="332" y="2"/>
              </a:cxn>
              <a:cxn ang="0">
                <a:pos x="351" y="5"/>
              </a:cxn>
              <a:cxn ang="0">
                <a:pos x="360" y="8"/>
              </a:cxn>
              <a:cxn ang="0">
                <a:pos x="363" y="10"/>
              </a:cxn>
              <a:cxn ang="0">
                <a:pos x="365" y="15"/>
              </a:cxn>
              <a:cxn ang="0">
                <a:pos x="367" y="21"/>
              </a:cxn>
              <a:cxn ang="0">
                <a:pos x="367" y="28"/>
              </a:cxn>
              <a:cxn ang="0">
                <a:pos x="368" y="46"/>
              </a:cxn>
              <a:cxn ang="0">
                <a:pos x="366" y="66"/>
              </a:cxn>
              <a:cxn ang="0">
                <a:pos x="362" y="86"/>
              </a:cxn>
              <a:cxn ang="0">
                <a:pos x="357" y="105"/>
              </a:cxn>
              <a:cxn ang="0">
                <a:pos x="354" y="113"/>
              </a:cxn>
              <a:cxn ang="0">
                <a:pos x="350" y="119"/>
              </a:cxn>
              <a:cxn ang="0">
                <a:pos x="347" y="125"/>
              </a:cxn>
              <a:cxn ang="0">
                <a:pos x="343" y="128"/>
              </a:cxn>
              <a:cxn ang="0">
                <a:pos x="331" y="133"/>
              </a:cxn>
              <a:cxn ang="0">
                <a:pos x="318" y="135"/>
              </a:cxn>
              <a:cxn ang="0">
                <a:pos x="298" y="136"/>
              </a:cxn>
              <a:cxn ang="0">
                <a:pos x="281" y="141"/>
              </a:cxn>
              <a:cxn ang="0">
                <a:pos x="264" y="148"/>
              </a:cxn>
              <a:cxn ang="0">
                <a:pos x="242" y="158"/>
              </a:cxn>
              <a:cxn ang="0">
                <a:pos x="218" y="168"/>
              </a:cxn>
              <a:cxn ang="0">
                <a:pos x="200" y="176"/>
              </a:cxn>
              <a:cxn ang="0">
                <a:pos x="181" y="181"/>
              </a:cxn>
              <a:cxn ang="0">
                <a:pos x="161" y="184"/>
              </a:cxn>
              <a:cxn ang="0">
                <a:pos x="137" y="184"/>
              </a:cxn>
              <a:cxn ang="0">
                <a:pos x="114" y="182"/>
              </a:cxn>
              <a:cxn ang="0">
                <a:pos x="96" y="181"/>
              </a:cxn>
              <a:cxn ang="0">
                <a:pos x="74" y="176"/>
              </a:cxn>
              <a:cxn ang="0">
                <a:pos x="59" y="165"/>
              </a:cxn>
              <a:cxn ang="0">
                <a:pos x="46" y="151"/>
              </a:cxn>
              <a:cxn ang="0">
                <a:pos x="33" y="136"/>
              </a:cxn>
              <a:cxn ang="0">
                <a:pos x="23" y="122"/>
              </a:cxn>
              <a:cxn ang="0">
                <a:pos x="19" y="112"/>
              </a:cxn>
              <a:cxn ang="0">
                <a:pos x="16" y="103"/>
              </a:cxn>
              <a:cxn ang="0">
                <a:pos x="14" y="96"/>
              </a:cxn>
              <a:cxn ang="0">
                <a:pos x="11" y="88"/>
              </a:cxn>
              <a:cxn ang="0">
                <a:pos x="8" y="81"/>
              </a:cxn>
              <a:cxn ang="0">
                <a:pos x="7" y="74"/>
              </a:cxn>
              <a:cxn ang="0">
                <a:pos x="6" y="66"/>
              </a:cxn>
              <a:cxn ang="0">
                <a:pos x="5" y="61"/>
              </a:cxn>
              <a:cxn ang="0">
                <a:pos x="4" y="55"/>
              </a:cxn>
              <a:cxn ang="0">
                <a:pos x="3" y="47"/>
              </a:cxn>
              <a:cxn ang="0">
                <a:pos x="2" y="37"/>
              </a:cxn>
              <a:cxn ang="0">
                <a:pos x="0" y="25"/>
              </a:cxn>
            </a:cxnLst>
            <a:rect l="0" t="0" r="r" b="b"/>
            <a:pathLst>
              <a:path w="369" h="185">
                <a:moveTo>
                  <a:pt x="0" y="25"/>
                </a:moveTo>
                <a:lnTo>
                  <a:pt x="38" y="23"/>
                </a:lnTo>
                <a:lnTo>
                  <a:pt x="74" y="21"/>
                </a:lnTo>
                <a:lnTo>
                  <a:pt x="109" y="18"/>
                </a:lnTo>
                <a:lnTo>
                  <a:pt x="143" y="15"/>
                </a:lnTo>
                <a:lnTo>
                  <a:pt x="177" y="11"/>
                </a:lnTo>
                <a:lnTo>
                  <a:pt x="212" y="8"/>
                </a:lnTo>
                <a:lnTo>
                  <a:pt x="247" y="4"/>
                </a:lnTo>
                <a:lnTo>
                  <a:pt x="283" y="0"/>
                </a:lnTo>
                <a:lnTo>
                  <a:pt x="293" y="1"/>
                </a:lnTo>
                <a:lnTo>
                  <a:pt x="303" y="1"/>
                </a:lnTo>
                <a:lnTo>
                  <a:pt x="313" y="1"/>
                </a:lnTo>
                <a:lnTo>
                  <a:pt x="322" y="1"/>
                </a:lnTo>
                <a:lnTo>
                  <a:pt x="332" y="2"/>
                </a:lnTo>
                <a:lnTo>
                  <a:pt x="342" y="3"/>
                </a:lnTo>
                <a:lnTo>
                  <a:pt x="351" y="5"/>
                </a:lnTo>
                <a:lnTo>
                  <a:pt x="356" y="6"/>
                </a:lnTo>
                <a:lnTo>
                  <a:pt x="360" y="8"/>
                </a:lnTo>
                <a:lnTo>
                  <a:pt x="362" y="9"/>
                </a:lnTo>
                <a:lnTo>
                  <a:pt x="363" y="10"/>
                </a:lnTo>
                <a:lnTo>
                  <a:pt x="364" y="12"/>
                </a:lnTo>
                <a:lnTo>
                  <a:pt x="365" y="15"/>
                </a:lnTo>
                <a:lnTo>
                  <a:pt x="366" y="18"/>
                </a:lnTo>
                <a:lnTo>
                  <a:pt x="367" y="21"/>
                </a:lnTo>
                <a:lnTo>
                  <a:pt x="367" y="24"/>
                </a:lnTo>
                <a:lnTo>
                  <a:pt x="367" y="28"/>
                </a:lnTo>
                <a:lnTo>
                  <a:pt x="368" y="36"/>
                </a:lnTo>
                <a:lnTo>
                  <a:pt x="368" y="46"/>
                </a:lnTo>
                <a:lnTo>
                  <a:pt x="367" y="55"/>
                </a:lnTo>
                <a:lnTo>
                  <a:pt x="366" y="66"/>
                </a:lnTo>
                <a:lnTo>
                  <a:pt x="364" y="76"/>
                </a:lnTo>
                <a:lnTo>
                  <a:pt x="362" y="86"/>
                </a:lnTo>
                <a:lnTo>
                  <a:pt x="360" y="96"/>
                </a:lnTo>
                <a:lnTo>
                  <a:pt x="357" y="105"/>
                </a:lnTo>
                <a:lnTo>
                  <a:pt x="356" y="109"/>
                </a:lnTo>
                <a:lnTo>
                  <a:pt x="354" y="113"/>
                </a:lnTo>
                <a:lnTo>
                  <a:pt x="352" y="116"/>
                </a:lnTo>
                <a:lnTo>
                  <a:pt x="350" y="119"/>
                </a:lnTo>
                <a:lnTo>
                  <a:pt x="348" y="122"/>
                </a:lnTo>
                <a:lnTo>
                  <a:pt x="347" y="125"/>
                </a:lnTo>
                <a:lnTo>
                  <a:pt x="345" y="127"/>
                </a:lnTo>
                <a:lnTo>
                  <a:pt x="343" y="128"/>
                </a:lnTo>
                <a:lnTo>
                  <a:pt x="337" y="131"/>
                </a:lnTo>
                <a:lnTo>
                  <a:pt x="331" y="133"/>
                </a:lnTo>
                <a:lnTo>
                  <a:pt x="324" y="134"/>
                </a:lnTo>
                <a:lnTo>
                  <a:pt x="318" y="135"/>
                </a:lnTo>
                <a:lnTo>
                  <a:pt x="304" y="136"/>
                </a:lnTo>
                <a:lnTo>
                  <a:pt x="298" y="136"/>
                </a:lnTo>
                <a:lnTo>
                  <a:pt x="291" y="137"/>
                </a:lnTo>
                <a:lnTo>
                  <a:pt x="281" y="141"/>
                </a:lnTo>
                <a:lnTo>
                  <a:pt x="272" y="145"/>
                </a:lnTo>
                <a:lnTo>
                  <a:pt x="264" y="148"/>
                </a:lnTo>
                <a:lnTo>
                  <a:pt x="256" y="152"/>
                </a:lnTo>
                <a:lnTo>
                  <a:pt x="242" y="158"/>
                </a:lnTo>
                <a:lnTo>
                  <a:pt x="229" y="163"/>
                </a:lnTo>
                <a:lnTo>
                  <a:pt x="218" y="168"/>
                </a:lnTo>
                <a:lnTo>
                  <a:pt x="209" y="172"/>
                </a:lnTo>
                <a:lnTo>
                  <a:pt x="200" y="176"/>
                </a:lnTo>
                <a:lnTo>
                  <a:pt x="191" y="179"/>
                </a:lnTo>
                <a:lnTo>
                  <a:pt x="181" y="181"/>
                </a:lnTo>
                <a:lnTo>
                  <a:pt x="172" y="183"/>
                </a:lnTo>
                <a:lnTo>
                  <a:pt x="161" y="184"/>
                </a:lnTo>
                <a:lnTo>
                  <a:pt x="150" y="184"/>
                </a:lnTo>
                <a:lnTo>
                  <a:pt x="137" y="184"/>
                </a:lnTo>
                <a:lnTo>
                  <a:pt x="122" y="183"/>
                </a:lnTo>
                <a:lnTo>
                  <a:pt x="114" y="182"/>
                </a:lnTo>
                <a:lnTo>
                  <a:pt x="105" y="182"/>
                </a:lnTo>
                <a:lnTo>
                  <a:pt x="96" y="181"/>
                </a:lnTo>
                <a:lnTo>
                  <a:pt x="85" y="180"/>
                </a:lnTo>
                <a:lnTo>
                  <a:pt x="74" y="176"/>
                </a:lnTo>
                <a:lnTo>
                  <a:pt x="66" y="170"/>
                </a:lnTo>
                <a:lnTo>
                  <a:pt x="59" y="165"/>
                </a:lnTo>
                <a:lnTo>
                  <a:pt x="52" y="158"/>
                </a:lnTo>
                <a:lnTo>
                  <a:pt x="46" y="151"/>
                </a:lnTo>
                <a:lnTo>
                  <a:pt x="39" y="144"/>
                </a:lnTo>
                <a:lnTo>
                  <a:pt x="33" y="136"/>
                </a:lnTo>
                <a:lnTo>
                  <a:pt x="25" y="128"/>
                </a:lnTo>
                <a:lnTo>
                  <a:pt x="23" y="122"/>
                </a:lnTo>
                <a:lnTo>
                  <a:pt x="21" y="117"/>
                </a:lnTo>
                <a:lnTo>
                  <a:pt x="19" y="112"/>
                </a:lnTo>
                <a:lnTo>
                  <a:pt x="18" y="107"/>
                </a:lnTo>
                <a:lnTo>
                  <a:pt x="16" y="103"/>
                </a:lnTo>
                <a:lnTo>
                  <a:pt x="15" y="99"/>
                </a:lnTo>
                <a:lnTo>
                  <a:pt x="14" y="96"/>
                </a:lnTo>
                <a:lnTo>
                  <a:pt x="13" y="93"/>
                </a:lnTo>
                <a:lnTo>
                  <a:pt x="11" y="88"/>
                </a:lnTo>
                <a:lnTo>
                  <a:pt x="10" y="84"/>
                </a:lnTo>
                <a:lnTo>
                  <a:pt x="8" y="81"/>
                </a:lnTo>
                <a:lnTo>
                  <a:pt x="8" y="77"/>
                </a:lnTo>
                <a:lnTo>
                  <a:pt x="7" y="74"/>
                </a:lnTo>
                <a:lnTo>
                  <a:pt x="7" y="71"/>
                </a:lnTo>
                <a:lnTo>
                  <a:pt x="6" y="66"/>
                </a:lnTo>
                <a:lnTo>
                  <a:pt x="5" y="64"/>
                </a:lnTo>
                <a:lnTo>
                  <a:pt x="5" y="61"/>
                </a:lnTo>
                <a:lnTo>
                  <a:pt x="5" y="58"/>
                </a:lnTo>
                <a:lnTo>
                  <a:pt x="4" y="55"/>
                </a:lnTo>
                <a:lnTo>
                  <a:pt x="4" y="51"/>
                </a:lnTo>
                <a:lnTo>
                  <a:pt x="3" y="47"/>
                </a:lnTo>
                <a:lnTo>
                  <a:pt x="2" y="42"/>
                </a:lnTo>
                <a:lnTo>
                  <a:pt x="2" y="37"/>
                </a:lnTo>
                <a:lnTo>
                  <a:pt x="1" y="31"/>
                </a:lnTo>
                <a:lnTo>
                  <a:pt x="0" y="25"/>
                </a:lnTo>
              </a:path>
            </a:pathLst>
          </a:custGeom>
          <a:solidFill>
            <a:srgbClr val="FFCC00"/>
          </a:solidFill>
          <a:ln w="12700" cap="rnd" cmpd="sng">
            <a:solidFill>
              <a:srgbClr val="FFCC00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24666" name="Freeform 90"/>
          <p:cNvSpPr>
            <a:spLocks/>
          </p:cNvSpPr>
          <p:nvPr/>
        </p:nvSpPr>
        <p:spPr bwMode="auto">
          <a:xfrm>
            <a:off x="6624638" y="323850"/>
            <a:ext cx="2420937" cy="2243138"/>
          </a:xfrm>
          <a:custGeom>
            <a:avLst/>
            <a:gdLst/>
            <a:ahLst/>
            <a:cxnLst>
              <a:cxn ang="0">
                <a:pos x="148" y="956"/>
              </a:cxn>
              <a:cxn ang="0">
                <a:pos x="181" y="1061"/>
              </a:cxn>
              <a:cxn ang="0">
                <a:pos x="218" y="1126"/>
              </a:cxn>
              <a:cxn ang="0">
                <a:pos x="257" y="1190"/>
              </a:cxn>
              <a:cxn ang="0">
                <a:pos x="277" y="1249"/>
              </a:cxn>
              <a:cxn ang="0">
                <a:pos x="283" y="1314"/>
              </a:cxn>
              <a:cxn ang="0">
                <a:pos x="280" y="1318"/>
              </a:cxn>
              <a:cxn ang="0">
                <a:pos x="281" y="1352"/>
              </a:cxn>
              <a:cxn ang="0">
                <a:pos x="281" y="1397"/>
              </a:cxn>
              <a:cxn ang="0">
                <a:pos x="298" y="1412"/>
              </a:cxn>
              <a:cxn ang="0">
                <a:pos x="327" y="1407"/>
              </a:cxn>
              <a:cxn ang="0">
                <a:pos x="445" y="1351"/>
              </a:cxn>
              <a:cxn ang="0">
                <a:pos x="523" y="1317"/>
              </a:cxn>
              <a:cxn ang="0">
                <a:pos x="518" y="1321"/>
              </a:cxn>
              <a:cxn ang="0">
                <a:pos x="596" y="1300"/>
              </a:cxn>
              <a:cxn ang="0">
                <a:pos x="692" y="1289"/>
              </a:cxn>
              <a:cxn ang="0">
                <a:pos x="794" y="1278"/>
              </a:cxn>
              <a:cxn ang="0">
                <a:pos x="917" y="1246"/>
              </a:cxn>
              <a:cxn ang="0">
                <a:pos x="1008" y="1213"/>
              </a:cxn>
              <a:cxn ang="0">
                <a:pos x="1109" y="1170"/>
              </a:cxn>
              <a:cxn ang="0">
                <a:pos x="1199" y="1117"/>
              </a:cxn>
              <a:cxn ang="0">
                <a:pos x="1279" y="1096"/>
              </a:cxn>
              <a:cxn ang="0">
                <a:pos x="1360" y="1086"/>
              </a:cxn>
              <a:cxn ang="0">
                <a:pos x="1524" y="1075"/>
              </a:cxn>
              <a:cxn ang="0">
                <a:pos x="1499" y="1015"/>
              </a:cxn>
              <a:cxn ang="0">
                <a:pos x="1459" y="952"/>
              </a:cxn>
              <a:cxn ang="0">
                <a:pos x="1396" y="890"/>
              </a:cxn>
              <a:cxn ang="0">
                <a:pos x="1371" y="851"/>
              </a:cxn>
              <a:cxn ang="0">
                <a:pos x="1355" y="792"/>
              </a:cxn>
              <a:cxn ang="0">
                <a:pos x="1342" y="719"/>
              </a:cxn>
              <a:cxn ang="0">
                <a:pos x="1333" y="650"/>
              </a:cxn>
              <a:cxn ang="0">
                <a:pos x="1291" y="566"/>
              </a:cxn>
              <a:cxn ang="0">
                <a:pos x="1234" y="467"/>
              </a:cxn>
              <a:cxn ang="0">
                <a:pos x="1187" y="389"/>
              </a:cxn>
              <a:cxn ang="0">
                <a:pos x="1134" y="306"/>
              </a:cxn>
              <a:cxn ang="0">
                <a:pos x="1074" y="226"/>
              </a:cxn>
              <a:cxn ang="0">
                <a:pos x="1055" y="182"/>
              </a:cxn>
              <a:cxn ang="0">
                <a:pos x="1047" y="121"/>
              </a:cxn>
              <a:cxn ang="0">
                <a:pos x="1051" y="70"/>
              </a:cxn>
              <a:cxn ang="0">
                <a:pos x="1070" y="11"/>
              </a:cxn>
              <a:cxn ang="0">
                <a:pos x="1059" y="2"/>
              </a:cxn>
              <a:cxn ang="0">
                <a:pos x="1011" y="0"/>
              </a:cxn>
              <a:cxn ang="0">
                <a:pos x="926" y="24"/>
              </a:cxn>
              <a:cxn ang="0">
                <a:pos x="840" y="66"/>
              </a:cxn>
              <a:cxn ang="0">
                <a:pos x="773" y="110"/>
              </a:cxn>
              <a:cxn ang="0">
                <a:pos x="703" y="174"/>
              </a:cxn>
              <a:cxn ang="0">
                <a:pos x="659" y="231"/>
              </a:cxn>
              <a:cxn ang="0">
                <a:pos x="615" y="299"/>
              </a:cxn>
              <a:cxn ang="0">
                <a:pos x="570" y="351"/>
              </a:cxn>
              <a:cxn ang="0">
                <a:pos x="499" y="404"/>
              </a:cxn>
              <a:cxn ang="0">
                <a:pos x="404" y="452"/>
              </a:cxn>
              <a:cxn ang="0">
                <a:pos x="319" y="483"/>
              </a:cxn>
              <a:cxn ang="0">
                <a:pos x="208" y="527"/>
              </a:cxn>
              <a:cxn ang="0">
                <a:pos x="202" y="532"/>
              </a:cxn>
              <a:cxn ang="0">
                <a:pos x="117" y="570"/>
              </a:cxn>
              <a:cxn ang="0">
                <a:pos x="58" y="607"/>
              </a:cxn>
              <a:cxn ang="0">
                <a:pos x="14" y="659"/>
              </a:cxn>
              <a:cxn ang="0">
                <a:pos x="0" y="694"/>
              </a:cxn>
              <a:cxn ang="0">
                <a:pos x="10" y="732"/>
              </a:cxn>
              <a:cxn ang="0">
                <a:pos x="68" y="778"/>
              </a:cxn>
              <a:cxn ang="0">
                <a:pos x="103" y="830"/>
              </a:cxn>
              <a:cxn ang="0">
                <a:pos x="135" y="894"/>
              </a:cxn>
              <a:cxn ang="0">
                <a:pos x="148" y="956"/>
              </a:cxn>
            </a:cxnLst>
            <a:rect l="0" t="0" r="r" b="b"/>
            <a:pathLst>
              <a:path w="1525" h="1413">
                <a:moveTo>
                  <a:pt x="148" y="956"/>
                </a:moveTo>
                <a:lnTo>
                  <a:pt x="181" y="1061"/>
                </a:lnTo>
                <a:lnTo>
                  <a:pt x="218" y="1126"/>
                </a:lnTo>
                <a:lnTo>
                  <a:pt x="257" y="1190"/>
                </a:lnTo>
                <a:lnTo>
                  <a:pt x="277" y="1249"/>
                </a:lnTo>
                <a:lnTo>
                  <a:pt x="283" y="1314"/>
                </a:lnTo>
                <a:lnTo>
                  <a:pt x="280" y="1318"/>
                </a:lnTo>
                <a:lnTo>
                  <a:pt x="281" y="1352"/>
                </a:lnTo>
                <a:lnTo>
                  <a:pt x="281" y="1397"/>
                </a:lnTo>
                <a:lnTo>
                  <a:pt x="298" y="1412"/>
                </a:lnTo>
                <a:lnTo>
                  <a:pt x="327" y="1407"/>
                </a:lnTo>
                <a:lnTo>
                  <a:pt x="445" y="1351"/>
                </a:lnTo>
                <a:lnTo>
                  <a:pt x="523" y="1317"/>
                </a:lnTo>
                <a:lnTo>
                  <a:pt x="518" y="1321"/>
                </a:lnTo>
                <a:lnTo>
                  <a:pt x="596" y="1300"/>
                </a:lnTo>
                <a:lnTo>
                  <a:pt x="692" y="1289"/>
                </a:lnTo>
                <a:lnTo>
                  <a:pt x="794" y="1278"/>
                </a:lnTo>
                <a:lnTo>
                  <a:pt x="917" y="1246"/>
                </a:lnTo>
                <a:lnTo>
                  <a:pt x="1008" y="1213"/>
                </a:lnTo>
                <a:lnTo>
                  <a:pt x="1109" y="1170"/>
                </a:lnTo>
                <a:lnTo>
                  <a:pt x="1199" y="1117"/>
                </a:lnTo>
                <a:lnTo>
                  <a:pt x="1279" y="1096"/>
                </a:lnTo>
                <a:lnTo>
                  <a:pt x="1360" y="1086"/>
                </a:lnTo>
                <a:lnTo>
                  <a:pt x="1524" y="1075"/>
                </a:lnTo>
                <a:lnTo>
                  <a:pt x="1499" y="1015"/>
                </a:lnTo>
                <a:lnTo>
                  <a:pt x="1459" y="952"/>
                </a:lnTo>
                <a:lnTo>
                  <a:pt x="1396" y="890"/>
                </a:lnTo>
                <a:lnTo>
                  <a:pt x="1371" y="851"/>
                </a:lnTo>
                <a:lnTo>
                  <a:pt x="1355" y="792"/>
                </a:lnTo>
                <a:lnTo>
                  <a:pt x="1342" y="719"/>
                </a:lnTo>
                <a:lnTo>
                  <a:pt x="1333" y="650"/>
                </a:lnTo>
                <a:lnTo>
                  <a:pt x="1291" y="566"/>
                </a:lnTo>
                <a:lnTo>
                  <a:pt x="1234" y="467"/>
                </a:lnTo>
                <a:lnTo>
                  <a:pt x="1187" y="389"/>
                </a:lnTo>
                <a:lnTo>
                  <a:pt x="1134" y="306"/>
                </a:lnTo>
                <a:lnTo>
                  <a:pt x="1074" y="226"/>
                </a:lnTo>
                <a:lnTo>
                  <a:pt x="1055" y="182"/>
                </a:lnTo>
                <a:lnTo>
                  <a:pt x="1047" y="121"/>
                </a:lnTo>
                <a:lnTo>
                  <a:pt x="1051" y="70"/>
                </a:lnTo>
                <a:lnTo>
                  <a:pt x="1070" y="11"/>
                </a:lnTo>
                <a:lnTo>
                  <a:pt x="1059" y="2"/>
                </a:lnTo>
                <a:lnTo>
                  <a:pt x="1011" y="0"/>
                </a:lnTo>
                <a:lnTo>
                  <a:pt x="926" y="24"/>
                </a:lnTo>
                <a:lnTo>
                  <a:pt x="840" y="66"/>
                </a:lnTo>
                <a:lnTo>
                  <a:pt x="773" y="110"/>
                </a:lnTo>
                <a:lnTo>
                  <a:pt x="703" y="174"/>
                </a:lnTo>
                <a:lnTo>
                  <a:pt x="659" y="231"/>
                </a:lnTo>
                <a:lnTo>
                  <a:pt x="615" y="299"/>
                </a:lnTo>
                <a:lnTo>
                  <a:pt x="570" y="351"/>
                </a:lnTo>
                <a:lnTo>
                  <a:pt x="499" y="404"/>
                </a:lnTo>
                <a:lnTo>
                  <a:pt x="404" y="452"/>
                </a:lnTo>
                <a:lnTo>
                  <a:pt x="319" y="483"/>
                </a:lnTo>
                <a:lnTo>
                  <a:pt x="208" y="527"/>
                </a:lnTo>
                <a:lnTo>
                  <a:pt x="202" y="532"/>
                </a:lnTo>
                <a:lnTo>
                  <a:pt x="117" y="570"/>
                </a:lnTo>
                <a:lnTo>
                  <a:pt x="58" y="607"/>
                </a:lnTo>
                <a:lnTo>
                  <a:pt x="14" y="659"/>
                </a:lnTo>
                <a:lnTo>
                  <a:pt x="0" y="694"/>
                </a:lnTo>
                <a:lnTo>
                  <a:pt x="10" y="732"/>
                </a:lnTo>
                <a:lnTo>
                  <a:pt x="68" y="778"/>
                </a:lnTo>
                <a:lnTo>
                  <a:pt x="103" y="830"/>
                </a:lnTo>
                <a:lnTo>
                  <a:pt x="135" y="894"/>
                </a:lnTo>
                <a:lnTo>
                  <a:pt x="148" y="956"/>
                </a:lnTo>
              </a:path>
            </a:pathLst>
          </a:custGeom>
          <a:solidFill>
            <a:schemeClr val="bg1"/>
          </a:solidFill>
          <a:ln w="12700" cap="rnd" cmpd="sng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fa-IR"/>
          </a:p>
        </p:txBody>
      </p:sp>
      <p:grpSp>
        <p:nvGrpSpPr>
          <p:cNvPr id="24670" name="Group 94"/>
          <p:cNvGrpSpPr>
            <a:grpSpLocks/>
          </p:cNvGrpSpPr>
          <p:nvPr/>
        </p:nvGrpSpPr>
        <p:grpSpPr bwMode="auto">
          <a:xfrm>
            <a:off x="6608763" y="301625"/>
            <a:ext cx="2465387" cy="2289175"/>
            <a:chOff x="4163" y="190"/>
            <a:chExt cx="1553" cy="1442"/>
          </a:xfrm>
        </p:grpSpPr>
        <p:sp>
          <p:nvSpPr>
            <p:cNvPr id="24667" name="Freeform 91"/>
            <p:cNvSpPr>
              <a:spLocks/>
            </p:cNvSpPr>
            <p:nvPr/>
          </p:nvSpPr>
          <p:spPr bwMode="auto">
            <a:xfrm>
              <a:off x="4430" y="1264"/>
              <a:ext cx="1286" cy="368"/>
            </a:xfrm>
            <a:custGeom>
              <a:avLst/>
              <a:gdLst/>
              <a:ahLst/>
              <a:cxnLst>
                <a:cxn ang="0">
                  <a:pos x="0" y="159"/>
                </a:cxn>
                <a:cxn ang="0">
                  <a:pos x="15" y="218"/>
                </a:cxn>
                <a:cxn ang="0">
                  <a:pos x="14" y="225"/>
                </a:cxn>
                <a:cxn ang="0">
                  <a:pos x="18" y="274"/>
                </a:cxn>
                <a:cxn ang="0">
                  <a:pos x="10" y="317"/>
                </a:cxn>
                <a:cxn ang="0">
                  <a:pos x="16" y="348"/>
                </a:cxn>
                <a:cxn ang="0">
                  <a:pos x="32" y="362"/>
                </a:cxn>
                <a:cxn ang="0">
                  <a:pos x="44" y="367"/>
                </a:cxn>
                <a:cxn ang="0">
                  <a:pos x="61" y="363"/>
                </a:cxn>
                <a:cxn ang="0">
                  <a:pos x="91" y="348"/>
                </a:cxn>
                <a:cxn ang="0">
                  <a:pos x="86" y="351"/>
                </a:cxn>
                <a:cxn ang="0">
                  <a:pos x="159" y="313"/>
                </a:cxn>
                <a:cxn ang="0">
                  <a:pos x="223" y="283"/>
                </a:cxn>
                <a:cxn ang="0">
                  <a:pos x="287" y="262"/>
                </a:cxn>
                <a:cxn ang="0">
                  <a:pos x="335" y="254"/>
                </a:cxn>
                <a:cxn ang="0">
                  <a:pos x="395" y="246"/>
                </a:cxn>
                <a:cxn ang="0">
                  <a:pos x="455" y="237"/>
                </a:cxn>
                <a:cxn ang="0">
                  <a:pos x="515" y="231"/>
                </a:cxn>
                <a:cxn ang="0">
                  <a:pos x="575" y="222"/>
                </a:cxn>
                <a:cxn ang="0">
                  <a:pos x="642" y="201"/>
                </a:cxn>
                <a:cxn ang="0">
                  <a:pos x="713" y="180"/>
                </a:cxn>
                <a:cxn ang="0">
                  <a:pos x="774" y="154"/>
                </a:cxn>
                <a:cxn ang="0">
                  <a:pos x="844" y="119"/>
                </a:cxn>
                <a:cxn ang="0">
                  <a:pos x="911" y="85"/>
                </a:cxn>
                <a:cxn ang="0">
                  <a:pos x="990" y="50"/>
                </a:cxn>
                <a:cxn ang="0">
                  <a:pos x="1056" y="39"/>
                </a:cxn>
                <a:cxn ang="0">
                  <a:pos x="1136" y="28"/>
                </a:cxn>
                <a:cxn ang="0">
                  <a:pos x="1213" y="31"/>
                </a:cxn>
                <a:cxn ang="0">
                  <a:pos x="1270" y="33"/>
                </a:cxn>
                <a:cxn ang="0">
                  <a:pos x="1285" y="16"/>
                </a:cxn>
                <a:cxn ang="0">
                  <a:pos x="1277" y="0"/>
                </a:cxn>
                <a:cxn ang="0">
                  <a:pos x="1247" y="1"/>
                </a:cxn>
                <a:cxn ang="0">
                  <a:pos x="1169" y="11"/>
                </a:cxn>
                <a:cxn ang="0">
                  <a:pos x="1079" y="12"/>
                </a:cxn>
                <a:cxn ang="0">
                  <a:pos x="1008" y="26"/>
                </a:cxn>
                <a:cxn ang="0">
                  <a:pos x="953" y="44"/>
                </a:cxn>
                <a:cxn ang="0">
                  <a:pos x="892" y="74"/>
                </a:cxn>
                <a:cxn ang="0">
                  <a:pos x="823" y="112"/>
                </a:cxn>
                <a:cxn ang="0">
                  <a:pos x="766" y="135"/>
                </a:cxn>
                <a:cxn ang="0">
                  <a:pos x="699" y="165"/>
                </a:cxn>
                <a:cxn ang="0">
                  <a:pos x="636" y="181"/>
                </a:cxn>
                <a:cxn ang="0">
                  <a:pos x="578" y="198"/>
                </a:cxn>
                <a:cxn ang="0">
                  <a:pos x="513" y="213"/>
                </a:cxn>
                <a:cxn ang="0">
                  <a:pos x="443" y="220"/>
                </a:cxn>
                <a:cxn ang="0">
                  <a:pos x="362" y="225"/>
                </a:cxn>
                <a:cxn ang="0">
                  <a:pos x="301" y="238"/>
                </a:cxn>
                <a:cxn ang="0">
                  <a:pos x="242" y="254"/>
                </a:cxn>
                <a:cxn ang="0">
                  <a:pos x="238" y="258"/>
                </a:cxn>
                <a:cxn ang="0">
                  <a:pos x="184" y="278"/>
                </a:cxn>
                <a:cxn ang="0">
                  <a:pos x="115" y="308"/>
                </a:cxn>
                <a:cxn ang="0">
                  <a:pos x="110" y="312"/>
                </a:cxn>
                <a:cxn ang="0">
                  <a:pos x="57" y="336"/>
                </a:cxn>
                <a:cxn ang="0">
                  <a:pos x="36" y="341"/>
                </a:cxn>
                <a:cxn ang="0">
                  <a:pos x="42" y="340"/>
                </a:cxn>
                <a:cxn ang="0">
                  <a:pos x="36" y="327"/>
                </a:cxn>
                <a:cxn ang="0">
                  <a:pos x="31" y="307"/>
                </a:cxn>
                <a:cxn ang="0">
                  <a:pos x="38" y="264"/>
                </a:cxn>
                <a:cxn ang="0">
                  <a:pos x="36" y="223"/>
                </a:cxn>
                <a:cxn ang="0">
                  <a:pos x="30" y="191"/>
                </a:cxn>
                <a:cxn ang="0">
                  <a:pos x="24" y="194"/>
                </a:cxn>
                <a:cxn ang="0">
                  <a:pos x="0" y="159"/>
                </a:cxn>
              </a:cxnLst>
              <a:rect l="0" t="0" r="r" b="b"/>
              <a:pathLst>
                <a:path w="1286" h="368">
                  <a:moveTo>
                    <a:pt x="0" y="159"/>
                  </a:moveTo>
                  <a:lnTo>
                    <a:pt x="15" y="218"/>
                  </a:lnTo>
                  <a:lnTo>
                    <a:pt x="14" y="225"/>
                  </a:lnTo>
                  <a:lnTo>
                    <a:pt x="18" y="274"/>
                  </a:lnTo>
                  <a:lnTo>
                    <a:pt x="10" y="317"/>
                  </a:lnTo>
                  <a:lnTo>
                    <a:pt x="16" y="348"/>
                  </a:lnTo>
                  <a:lnTo>
                    <a:pt x="32" y="362"/>
                  </a:lnTo>
                  <a:lnTo>
                    <a:pt x="44" y="367"/>
                  </a:lnTo>
                  <a:lnTo>
                    <a:pt x="61" y="363"/>
                  </a:lnTo>
                  <a:lnTo>
                    <a:pt x="91" y="348"/>
                  </a:lnTo>
                  <a:lnTo>
                    <a:pt x="86" y="351"/>
                  </a:lnTo>
                  <a:lnTo>
                    <a:pt x="159" y="313"/>
                  </a:lnTo>
                  <a:lnTo>
                    <a:pt x="223" y="283"/>
                  </a:lnTo>
                  <a:lnTo>
                    <a:pt x="287" y="262"/>
                  </a:lnTo>
                  <a:lnTo>
                    <a:pt x="335" y="254"/>
                  </a:lnTo>
                  <a:lnTo>
                    <a:pt x="395" y="246"/>
                  </a:lnTo>
                  <a:lnTo>
                    <a:pt x="455" y="237"/>
                  </a:lnTo>
                  <a:lnTo>
                    <a:pt x="515" y="231"/>
                  </a:lnTo>
                  <a:lnTo>
                    <a:pt x="575" y="222"/>
                  </a:lnTo>
                  <a:lnTo>
                    <a:pt x="642" y="201"/>
                  </a:lnTo>
                  <a:lnTo>
                    <a:pt x="713" y="180"/>
                  </a:lnTo>
                  <a:lnTo>
                    <a:pt x="774" y="154"/>
                  </a:lnTo>
                  <a:lnTo>
                    <a:pt x="844" y="119"/>
                  </a:lnTo>
                  <a:lnTo>
                    <a:pt x="911" y="85"/>
                  </a:lnTo>
                  <a:lnTo>
                    <a:pt x="990" y="50"/>
                  </a:lnTo>
                  <a:lnTo>
                    <a:pt x="1056" y="39"/>
                  </a:lnTo>
                  <a:lnTo>
                    <a:pt x="1136" y="28"/>
                  </a:lnTo>
                  <a:lnTo>
                    <a:pt x="1213" y="31"/>
                  </a:lnTo>
                  <a:lnTo>
                    <a:pt x="1270" y="33"/>
                  </a:lnTo>
                  <a:lnTo>
                    <a:pt x="1285" y="16"/>
                  </a:lnTo>
                  <a:lnTo>
                    <a:pt x="1277" y="0"/>
                  </a:lnTo>
                  <a:lnTo>
                    <a:pt x="1247" y="1"/>
                  </a:lnTo>
                  <a:lnTo>
                    <a:pt x="1169" y="11"/>
                  </a:lnTo>
                  <a:lnTo>
                    <a:pt x="1079" y="12"/>
                  </a:lnTo>
                  <a:lnTo>
                    <a:pt x="1008" y="26"/>
                  </a:lnTo>
                  <a:lnTo>
                    <a:pt x="953" y="44"/>
                  </a:lnTo>
                  <a:lnTo>
                    <a:pt x="892" y="74"/>
                  </a:lnTo>
                  <a:lnTo>
                    <a:pt x="823" y="112"/>
                  </a:lnTo>
                  <a:lnTo>
                    <a:pt x="766" y="135"/>
                  </a:lnTo>
                  <a:lnTo>
                    <a:pt x="699" y="165"/>
                  </a:lnTo>
                  <a:lnTo>
                    <a:pt x="636" y="181"/>
                  </a:lnTo>
                  <a:lnTo>
                    <a:pt x="578" y="198"/>
                  </a:lnTo>
                  <a:lnTo>
                    <a:pt x="513" y="213"/>
                  </a:lnTo>
                  <a:lnTo>
                    <a:pt x="443" y="220"/>
                  </a:lnTo>
                  <a:lnTo>
                    <a:pt x="362" y="225"/>
                  </a:lnTo>
                  <a:lnTo>
                    <a:pt x="301" y="238"/>
                  </a:lnTo>
                  <a:lnTo>
                    <a:pt x="242" y="254"/>
                  </a:lnTo>
                  <a:lnTo>
                    <a:pt x="238" y="258"/>
                  </a:lnTo>
                  <a:lnTo>
                    <a:pt x="184" y="278"/>
                  </a:lnTo>
                  <a:lnTo>
                    <a:pt x="115" y="308"/>
                  </a:lnTo>
                  <a:lnTo>
                    <a:pt x="110" y="312"/>
                  </a:lnTo>
                  <a:lnTo>
                    <a:pt x="57" y="336"/>
                  </a:lnTo>
                  <a:lnTo>
                    <a:pt x="36" y="341"/>
                  </a:lnTo>
                  <a:lnTo>
                    <a:pt x="42" y="340"/>
                  </a:lnTo>
                  <a:lnTo>
                    <a:pt x="36" y="327"/>
                  </a:lnTo>
                  <a:lnTo>
                    <a:pt x="31" y="307"/>
                  </a:lnTo>
                  <a:lnTo>
                    <a:pt x="38" y="264"/>
                  </a:lnTo>
                  <a:lnTo>
                    <a:pt x="36" y="223"/>
                  </a:lnTo>
                  <a:lnTo>
                    <a:pt x="30" y="191"/>
                  </a:lnTo>
                  <a:lnTo>
                    <a:pt x="24" y="194"/>
                  </a:lnTo>
                  <a:lnTo>
                    <a:pt x="0" y="159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4668" name="Freeform 92"/>
            <p:cNvSpPr>
              <a:spLocks/>
            </p:cNvSpPr>
            <p:nvPr/>
          </p:nvSpPr>
          <p:spPr bwMode="auto">
            <a:xfrm>
              <a:off x="4163" y="190"/>
              <a:ext cx="1548" cy="1103"/>
            </a:xfrm>
            <a:custGeom>
              <a:avLst/>
              <a:gdLst/>
              <a:ahLst/>
              <a:cxnLst>
                <a:cxn ang="0">
                  <a:pos x="1536" y="1054"/>
                </a:cxn>
                <a:cxn ang="0">
                  <a:pos x="1465" y="952"/>
                </a:cxn>
                <a:cxn ang="0">
                  <a:pos x="1394" y="860"/>
                </a:cxn>
                <a:cxn ang="0">
                  <a:pos x="1372" y="773"/>
                </a:cxn>
                <a:cxn ang="0">
                  <a:pos x="1353" y="671"/>
                </a:cxn>
                <a:cxn ang="0">
                  <a:pos x="1273" y="509"/>
                </a:cxn>
                <a:cxn ang="0">
                  <a:pos x="1151" y="312"/>
                </a:cxn>
                <a:cxn ang="0">
                  <a:pos x="1083" y="206"/>
                </a:cxn>
                <a:cxn ang="0">
                  <a:pos x="1071" y="145"/>
                </a:cxn>
                <a:cxn ang="0">
                  <a:pos x="1082" y="59"/>
                </a:cxn>
                <a:cxn ang="0">
                  <a:pos x="1091" y="17"/>
                </a:cxn>
                <a:cxn ang="0">
                  <a:pos x="1059" y="0"/>
                </a:cxn>
                <a:cxn ang="0">
                  <a:pos x="963" y="19"/>
                </a:cxn>
                <a:cxn ang="0">
                  <a:pos x="840" y="71"/>
                </a:cxn>
                <a:cxn ang="0">
                  <a:pos x="743" y="151"/>
                </a:cxn>
                <a:cxn ang="0">
                  <a:pos x="662" y="233"/>
                </a:cxn>
                <a:cxn ang="0">
                  <a:pos x="605" y="321"/>
                </a:cxn>
                <a:cxn ang="0">
                  <a:pos x="538" y="382"/>
                </a:cxn>
                <a:cxn ang="0">
                  <a:pos x="415" y="451"/>
                </a:cxn>
                <a:cxn ang="0">
                  <a:pos x="298" y="492"/>
                </a:cxn>
                <a:cxn ang="0">
                  <a:pos x="166" y="546"/>
                </a:cxn>
                <a:cxn ang="0">
                  <a:pos x="95" y="587"/>
                </a:cxn>
                <a:cxn ang="0">
                  <a:pos x="5" y="672"/>
                </a:cxn>
                <a:cxn ang="0">
                  <a:pos x="12" y="730"/>
                </a:cxn>
                <a:cxn ang="0">
                  <a:pos x="23" y="709"/>
                </a:cxn>
                <a:cxn ang="0">
                  <a:pos x="65" y="642"/>
                </a:cxn>
                <a:cxn ang="0">
                  <a:pos x="137" y="592"/>
                </a:cxn>
                <a:cxn ang="0">
                  <a:pos x="245" y="539"/>
                </a:cxn>
                <a:cxn ang="0">
                  <a:pos x="373" y="497"/>
                </a:cxn>
                <a:cxn ang="0">
                  <a:pos x="477" y="449"/>
                </a:cxn>
                <a:cxn ang="0">
                  <a:pos x="575" y="385"/>
                </a:cxn>
                <a:cxn ang="0">
                  <a:pos x="666" y="274"/>
                </a:cxn>
                <a:cxn ang="0">
                  <a:pos x="754" y="169"/>
                </a:cxn>
                <a:cxn ang="0">
                  <a:pos x="857" y="90"/>
                </a:cxn>
                <a:cxn ang="0">
                  <a:pos x="979" y="39"/>
                </a:cxn>
                <a:cxn ang="0">
                  <a:pos x="1059" y="30"/>
                </a:cxn>
                <a:cxn ang="0">
                  <a:pos x="1047" y="85"/>
                </a:cxn>
                <a:cxn ang="0">
                  <a:pos x="1049" y="172"/>
                </a:cxn>
                <a:cxn ang="0">
                  <a:pos x="1079" y="250"/>
                </a:cxn>
                <a:cxn ang="0">
                  <a:pos x="1143" y="338"/>
                </a:cxn>
                <a:cxn ang="0">
                  <a:pos x="1217" y="451"/>
                </a:cxn>
                <a:cxn ang="0">
                  <a:pos x="1301" y="604"/>
                </a:cxn>
                <a:cxn ang="0">
                  <a:pos x="1331" y="679"/>
                </a:cxn>
                <a:cxn ang="0">
                  <a:pos x="1352" y="797"/>
                </a:cxn>
                <a:cxn ang="0">
                  <a:pos x="1386" y="896"/>
                </a:cxn>
                <a:cxn ang="0">
                  <a:pos x="1447" y="963"/>
                </a:cxn>
                <a:cxn ang="0">
                  <a:pos x="1502" y="1045"/>
                </a:cxn>
                <a:cxn ang="0">
                  <a:pos x="1532" y="1102"/>
                </a:cxn>
              </a:cxnLst>
              <a:rect l="0" t="0" r="r" b="b"/>
              <a:pathLst>
                <a:path w="1548" h="1103">
                  <a:moveTo>
                    <a:pt x="1547" y="1095"/>
                  </a:moveTo>
                  <a:lnTo>
                    <a:pt x="1536" y="1054"/>
                  </a:lnTo>
                  <a:lnTo>
                    <a:pt x="1504" y="998"/>
                  </a:lnTo>
                  <a:lnTo>
                    <a:pt x="1465" y="952"/>
                  </a:lnTo>
                  <a:lnTo>
                    <a:pt x="1421" y="904"/>
                  </a:lnTo>
                  <a:lnTo>
                    <a:pt x="1394" y="860"/>
                  </a:lnTo>
                  <a:lnTo>
                    <a:pt x="1382" y="828"/>
                  </a:lnTo>
                  <a:lnTo>
                    <a:pt x="1372" y="773"/>
                  </a:lnTo>
                  <a:lnTo>
                    <a:pt x="1365" y="719"/>
                  </a:lnTo>
                  <a:lnTo>
                    <a:pt x="1353" y="671"/>
                  </a:lnTo>
                  <a:lnTo>
                    <a:pt x="1324" y="600"/>
                  </a:lnTo>
                  <a:lnTo>
                    <a:pt x="1273" y="509"/>
                  </a:lnTo>
                  <a:lnTo>
                    <a:pt x="1226" y="428"/>
                  </a:lnTo>
                  <a:lnTo>
                    <a:pt x="1151" y="312"/>
                  </a:lnTo>
                  <a:lnTo>
                    <a:pt x="1103" y="248"/>
                  </a:lnTo>
                  <a:lnTo>
                    <a:pt x="1083" y="206"/>
                  </a:lnTo>
                  <a:lnTo>
                    <a:pt x="1074" y="174"/>
                  </a:lnTo>
                  <a:lnTo>
                    <a:pt x="1071" y="145"/>
                  </a:lnTo>
                  <a:lnTo>
                    <a:pt x="1072" y="105"/>
                  </a:lnTo>
                  <a:lnTo>
                    <a:pt x="1082" y="59"/>
                  </a:lnTo>
                  <a:lnTo>
                    <a:pt x="1090" y="33"/>
                  </a:lnTo>
                  <a:lnTo>
                    <a:pt x="1091" y="17"/>
                  </a:lnTo>
                  <a:lnTo>
                    <a:pt x="1084" y="6"/>
                  </a:lnTo>
                  <a:lnTo>
                    <a:pt x="1059" y="0"/>
                  </a:lnTo>
                  <a:lnTo>
                    <a:pt x="1015" y="3"/>
                  </a:lnTo>
                  <a:lnTo>
                    <a:pt x="963" y="19"/>
                  </a:lnTo>
                  <a:lnTo>
                    <a:pt x="902" y="42"/>
                  </a:lnTo>
                  <a:lnTo>
                    <a:pt x="840" y="71"/>
                  </a:lnTo>
                  <a:lnTo>
                    <a:pt x="787" y="106"/>
                  </a:lnTo>
                  <a:lnTo>
                    <a:pt x="743" y="151"/>
                  </a:lnTo>
                  <a:lnTo>
                    <a:pt x="697" y="190"/>
                  </a:lnTo>
                  <a:lnTo>
                    <a:pt x="662" y="233"/>
                  </a:lnTo>
                  <a:lnTo>
                    <a:pt x="630" y="285"/>
                  </a:lnTo>
                  <a:lnTo>
                    <a:pt x="605" y="321"/>
                  </a:lnTo>
                  <a:lnTo>
                    <a:pt x="573" y="357"/>
                  </a:lnTo>
                  <a:lnTo>
                    <a:pt x="538" y="382"/>
                  </a:lnTo>
                  <a:lnTo>
                    <a:pt x="478" y="420"/>
                  </a:lnTo>
                  <a:lnTo>
                    <a:pt x="415" y="451"/>
                  </a:lnTo>
                  <a:lnTo>
                    <a:pt x="348" y="475"/>
                  </a:lnTo>
                  <a:lnTo>
                    <a:pt x="298" y="492"/>
                  </a:lnTo>
                  <a:lnTo>
                    <a:pt x="228" y="519"/>
                  </a:lnTo>
                  <a:lnTo>
                    <a:pt x="166" y="546"/>
                  </a:lnTo>
                  <a:lnTo>
                    <a:pt x="98" y="583"/>
                  </a:lnTo>
                  <a:lnTo>
                    <a:pt x="95" y="587"/>
                  </a:lnTo>
                  <a:lnTo>
                    <a:pt x="49" y="622"/>
                  </a:lnTo>
                  <a:lnTo>
                    <a:pt x="5" y="672"/>
                  </a:lnTo>
                  <a:lnTo>
                    <a:pt x="0" y="711"/>
                  </a:lnTo>
                  <a:lnTo>
                    <a:pt x="12" y="730"/>
                  </a:lnTo>
                  <a:lnTo>
                    <a:pt x="27" y="739"/>
                  </a:lnTo>
                  <a:lnTo>
                    <a:pt x="23" y="709"/>
                  </a:lnTo>
                  <a:lnTo>
                    <a:pt x="38" y="678"/>
                  </a:lnTo>
                  <a:lnTo>
                    <a:pt x="65" y="642"/>
                  </a:lnTo>
                  <a:lnTo>
                    <a:pt x="99" y="613"/>
                  </a:lnTo>
                  <a:lnTo>
                    <a:pt x="137" y="592"/>
                  </a:lnTo>
                  <a:lnTo>
                    <a:pt x="193" y="565"/>
                  </a:lnTo>
                  <a:lnTo>
                    <a:pt x="245" y="539"/>
                  </a:lnTo>
                  <a:lnTo>
                    <a:pt x="324" y="510"/>
                  </a:lnTo>
                  <a:lnTo>
                    <a:pt x="373" y="497"/>
                  </a:lnTo>
                  <a:lnTo>
                    <a:pt x="427" y="475"/>
                  </a:lnTo>
                  <a:lnTo>
                    <a:pt x="477" y="449"/>
                  </a:lnTo>
                  <a:lnTo>
                    <a:pt x="534" y="416"/>
                  </a:lnTo>
                  <a:lnTo>
                    <a:pt x="575" y="385"/>
                  </a:lnTo>
                  <a:lnTo>
                    <a:pt x="632" y="328"/>
                  </a:lnTo>
                  <a:lnTo>
                    <a:pt x="666" y="274"/>
                  </a:lnTo>
                  <a:lnTo>
                    <a:pt x="701" y="218"/>
                  </a:lnTo>
                  <a:lnTo>
                    <a:pt x="754" y="169"/>
                  </a:lnTo>
                  <a:lnTo>
                    <a:pt x="798" y="128"/>
                  </a:lnTo>
                  <a:lnTo>
                    <a:pt x="857" y="90"/>
                  </a:lnTo>
                  <a:lnTo>
                    <a:pt x="924" y="57"/>
                  </a:lnTo>
                  <a:lnTo>
                    <a:pt x="979" y="39"/>
                  </a:lnTo>
                  <a:lnTo>
                    <a:pt x="1032" y="28"/>
                  </a:lnTo>
                  <a:lnTo>
                    <a:pt x="1059" y="30"/>
                  </a:lnTo>
                  <a:lnTo>
                    <a:pt x="1063" y="43"/>
                  </a:lnTo>
                  <a:lnTo>
                    <a:pt x="1047" y="85"/>
                  </a:lnTo>
                  <a:lnTo>
                    <a:pt x="1044" y="126"/>
                  </a:lnTo>
                  <a:lnTo>
                    <a:pt x="1049" y="172"/>
                  </a:lnTo>
                  <a:lnTo>
                    <a:pt x="1059" y="209"/>
                  </a:lnTo>
                  <a:lnTo>
                    <a:pt x="1079" y="250"/>
                  </a:lnTo>
                  <a:lnTo>
                    <a:pt x="1106" y="292"/>
                  </a:lnTo>
                  <a:lnTo>
                    <a:pt x="1143" y="338"/>
                  </a:lnTo>
                  <a:lnTo>
                    <a:pt x="1181" y="392"/>
                  </a:lnTo>
                  <a:lnTo>
                    <a:pt x="1217" y="451"/>
                  </a:lnTo>
                  <a:lnTo>
                    <a:pt x="1262" y="530"/>
                  </a:lnTo>
                  <a:lnTo>
                    <a:pt x="1301" y="604"/>
                  </a:lnTo>
                  <a:lnTo>
                    <a:pt x="1328" y="674"/>
                  </a:lnTo>
                  <a:lnTo>
                    <a:pt x="1331" y="679"/>
                  </a:lnTo>
                  <a:lnTo>
                    <a:pt x="1343" y="736"/>
                  </a:lnTo>
                  <a:lnTo>
                    <a:pt x="1352" y="797"/>
                  </a:lnTo>
                  <a:lnTo>
                    <a:pt x="1369" y="854"/>
                  </a:lnTo>
                  <a:lnTo>
                    <a:pt x="1386" y="896"/>
                  </a:lnTo>
                  <a:lnTo>
                    <a:pt x="1407" y="923"/>
                  </a:lnTo>
                  <a:lnTo>
                    <a:pt x="1447" y="963"/>
                  </a:lnTo>
                  <a:lnTo>
                    <a:pt x="1478" y="1001"/>
                  </a:lnTo>
                  <a:lnTo>
                    <a:pt x="1502" y="1045"/>
                  </a:lnTo>
                  <a:lnTo>
                    <a:pt x="1514" y="1088"/>
                  </a:lnTo>
                  <a:lnTo>
                    <a:pt x="1532" y="1102"/>
                  </a:lnTo>
                  <a:lnTo>
                    <a:pt x="1547" y="1095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24669" name="Freeform 93"/>
            <p:cNvSpPr>
              <a:spLocks/>
            </p:cNvSpPr>
            <p:nvPr/>
          </p:nvSpPr>
          <p:spPr bwMode="auto">
            <a:xfrm>
              <a:off x="4163" y="863"/>
              <a:ext cx="301" cy="611"/>
            </a:xfrm>
            <a:custGeom>
              <a:avLst/>
              <a:gdLst/>
              <a:ahLst/>
              <a:cxnLst>
                <a:cxn ang="0">
                  <a:pos x="10" y="0"/>
                </a:cxn>
                <a:cxn ang="0">
                  <a:pos x="0" y="42"/>
                </a:cxn>
                <a:cxn ang="0">
                  <a:pos x="6" y="73"/>
                </a:cxn>
                <a:cxn ang="0">
                  <a:pos x="31" y="95"/>
                </a:cxn>
                <a:cxn ang="0">
                  <a:pos x="69" y="130"/>
                </a:cxn>
                <a:cxn ang="0">
                  <a:pos x="97" y="168"/>
                </a:cxn>
                <a:cxn ang="0">
                  <a:pos x="120" y="210"/>
                </a:cxn>
                <a:cxn ang="0">
                  <a:pos x="140" y="279"/>
                </a:cxn>
                <a:cxn ang="0">
                  <a:pos x="159" y="339"/>
                </a:cxn>
                <a:cxn ang="0">
                  <a:pos x="180" y="408"/>
                </a:cxn>
                <a:cxn ang="0">
                  <a:pos x="209" y="467"/>
                </a:cxn>
                <a:cxn ang="0">
                  <a:pos x="241" y="519"/>
                </a:cxn>
                <a:cxn ang="0">
                  <a:pos x="278" y="589"/>
                </a:cxn>
                <a:cxn ang="0">
                  <a:pos x="293" y="610"/>
                </a:cxn>
                <a:cxn ang="0">
                  <a:pos x="300" y="590"/>
                </a:cxn>
                <a:cxn ang="0">
                  <a:pos x="281" y="534"/>
                </a:cxn>
                <a:cxn ang="0">
                  <a:pos x="252" y="476"/>
                </a:cxn>
                <a:cxn ang="0">
                  <a:pos x="219" y="430"/>
                </a:cxn>
                <a:cxn ang="0">
                  <a:pos x="202" y="395"/>
                </a:cxn>
                <a:cxn ang="0">
                  <a:pos x="188" y="346"/>
                </a:cxn>
                <a:cxn ang="0">
                  <a:pos x="171" y="277"/>
                </a:cxn>
                <a:cxn ang="0">
                  <a:pos x="152" y="215"/>
                </a:cxn>
                <a:cxn ang="0">
                  <a:pos x="123" y="166"/>
                </a:cxn>
                <a:cxn ang="0">
                  <a:pos x="108" y="139"/>
                </a:cxn>
                <a:cxn ang="0">
                  <a:pos x="75" y="97"/>
                </a:cxn>
                <a:cxn ang="0">
                  <a:pos x="35" y="61"/>
                </a:cxn>
                <a:cxn ang="0">
                  <a:pos x="12" y="29"/>
                </a:cxn>
                <a:cxn ang="0">
                  <a:pos x="10" y="0"/>
                </a:cxn>
              </a:cxnLst>
              <a:rect l="0" t="0" r="r" b="b"/>
              <a:pathLst>
                <a:path w="301" h="611">
                  <a:moveTo>
                    <a:pt x="10" y="0"/>
                  </a:moveTo>
                  <a:lnTo>
                    <a:pt x="0" y="42"/>
                  </a:lnTo>
                  <a:lnTo>
                    <a:pt x="6" y="73"/>
                  </a:lnTo>
                  <a:lnTo>
                    <a:pt x="31" y="95"/>
                  </a:lnTo>
                  <a:lnTo>
                    <a:pt x="69" y="130"/>
                  </a:lnTo>
                  <a:lnTo>
                    <a:pt x="97" y="168"/>
                  </a:lnTo>
                  <a:lnTo>
                    <a:pt x="120" y="210"/>
                  </a:lnTo>
                  <a:lnTo>
                    <a:pt x="140" y="279"/>
                  </a:lnTo>
                  <a:lnTo>
                    <a:pt x="159" y="339"/>
                  </a:lnTo>
                  <a:lnTo>
                    <a:pt x="180" y="408"/>
                  </a:lnTo>
                  <a:lnTo>
                    <a:pt x="209" y="467"/>
                  </a:lnTo>
                  <a:lnTo>
                    <a:pt x="241" y="519"/>
                  </a:lnTo>
                  <a:lnTo>
                    <a:pt x="278" y="589"/>
                  </a:lnTo>
                  <a:lnTo>
                    <a:pt x="293" y="610"/>
                  </a:lnTo>
                  <a:lnTo>
                    <a:pt x="300" y="590"/>
                  </a:lnTo>
                  <a:lnTo>
                    <a:pt x="281" y="534"/>
                  </a:lnTo>
                  <a:lnTo>
                    <a:pt x="252" y="476"/>
                  </a:lnTo>
                  <a:lnTo>
                    <a:pt x="219" y="430"/>
                  </a:lnTo>
                  <a:lnTo>
                    <a:pt x="202" y="395"/>
                  </a:lnTo>
                  <a:lnTo>
                    <a:pt x="188" y="346"/>
                  </a:lnTo>
                  <a:lnTo>
                    <a:pt x="171" y="277"/>
                  </a:lnTo>
                  <a:lnTo>
                    <a:pt x="152" y="215"/>
                  </a:lnTo>
                  <a:lnTo>
                    <a:pt x="123" y="166"/>
                  </a:lnTo>
                  <a:lnTo>
                    <a:pt x="108" y="139"/>
                  </a:lnTo>
                  <a:lnTo>
                    <a:pt x="75" y="97"/>
                  </a:lnTo>
                  <a:lnTo>
                    <a:pt x="35" y="61"/>
                  </a:lnTo>
                  <a:lnTo>
                    <a:pt x="12" y="29"/>
                  </a:lnTo>
                  <a:lnTo>
                    <a:pt x="10" y="0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</p:grpSp>
      <p:sp>
        <p:nvSpPr>
          <p:cNvPr id="24671" name="Freeform 95"/>
          <p:cNvSpPr>
            <a:spLocks/>
          </p:cNvSpPr>
          <p:nvPr/>
        </p:nvSpPr>
        <p:spPr bwMode="auto">
          <a:xfrm>
            <a:off x="68263" y="5265738"/>
            <a:ext cx="8843962" cy="1090612"/>
          </a:xfrm>
          <a:custGeom>
            <a:avLst/>
            <a:gdLst/>
            <a:ahLst/>
            <a:cxnLst>
              <a:cxn ang="0">
                <a:pos x="187" y="7"/>
              </a:cxn>
              <a:cxn ang="0">
                <a:pos x="286" y="14"/>
              </a:cxn>
              <a:cxn ang="0">
                <a:pos x="384" y="33"/>
              </a:cxn>
              <a:cxn ang="0">
                <a:pos x="768" y="47"/>
              </a:cxn>
              <a:cxn ang="0">
                <a:pos x="1160" y="66"/>
              </a:cxn>
              <a:cxn ang="0">
                <a:pos x="1285" y="96"/>
              </a:cxn>
              <a:cxn ang="0">
                <a:pos x="1384" y="112"/>
              </a:cxn>
              <a:cxn ang="0">
                <a:pos x="1580" y="128"/>
              </a:cxn>
              <a:cxn ang="0">
                <a:pos x="2044" y="123"/>
              </a:cxn>
              <a:cxn ang="0">
                <a:pos x="3330" y="103"/>
              </a:cxn>
              <a:cxn ang="0">
                <a:pos x="3945" y="80"/>
              </a:cxn>
              <a:cxn ang="0">
                <a:pos x="4561" y="73"/>
              </a:cxn>
              <a:cxn ang="0">
                <a:pos x="5026" y="57"/>
              </a:cxn>
              <a:cxn ang="0">
                <a:pos x="5151" y="45"/>
              </a:cxn>
              <a:cxn ang="0">
                <a:pos x="5365" y="44"/>
              </a:cxn>
              <a:cxn ang="0">
                <a:pos x="5490" y="45"/>
              </a:cxn>
              <a:cxn ang="0">
                <a:pos x="5534" y="47"/>
              </a:cxn>
              <a:cxn ang="0">
                <a:pos x="5561" y="60"/>
              </a:cxn>
              <a:cxn ang="0">
                <a:pos x="5570" y="92"/>
              </a:cxn>
              <a:cxn ang="0">
                <a:pos x="5552" y="147"/>
              </a:cxn>
              <a:cxn ang="0">
                <a:pos x="5543" y="223"/>
              </a:cxn>
              <a:cxn ang="0">
                <a:pos x="5499" y="266"/>
              </a:cxn>
              <a:cxn ang="0">
                <a:pos x="5427" y="296"/>
              </a:cxn>
              <a:cxn ang="0">
                <a:pos x="5284" y="319"/>
              </a:cxn>
              <a:cxn ang="0">
                <a:pos x="5142" y="334"/>
              </a:cxn>
              <a:cxn ang="0">
                <a:pos x="5052" y="365"/>
              </a:cxn>
              <a:cxn ang="0">
                <a:pos x="4954" y="377"/>
              </a:cxn>
              <a:cxn ang="0">
                <a:pos x="4856" y="398"/>
              </a:cxn>
              <a:cxn ang="0">
                <a:pos x="4749" y="450"/>
              </a:cxn>
              <a:cxn ang="0">
                <a:pos x="4660" y="480"/>
              </a:cxn>
              <a:cxn ang="0">
                <a:pos x="4642" y="519"/>
              </a:cxn>
              <a:cxn ang="0">
                <a:pos x="4615" y="561"/>
              </a:cxn>
              <a:cxn ang="0">
                <a:pos x="4544" y="596"/>
              </a:cxn>
              <a:cxn ang="0">
                <a:pos x="4454" y="630"/>
              </a:cxn>
              <a:cxn ang="0">
                <a:pos x="4338" y="657"/>
              </a:cxn>
              <a:cxn ang="0">
                <a:pos x="4160" y="676"/>
              </a:cxn>
              <a:cxn ang="0">
                <a:pos x="3749" y="684"/>
              </a:cxn>
              <a:cxn ang="0">
                <a:pos x="2892" y="677"/>
              </a:cxn>
              <a:cxn ang="0">
                <a:pos x="2598" y="671"/>
              </a:cxn>
              <a:cxn ang="0">
                <a:pos x="2330" y="662"/>
              </a:cxn>
              <a:cxn ang="0">
                <a:pos x="2258" y="660"/>
              </a:cxn>
              <a:cxn ang="0">
                <a:pos x="2053" y="642"/>
              </a:cxn>
              <a:cxn ang="0">
                <a:pos x="1696" y="633"/>
              </a:cxn>
              <a:cxn ang="0">
                <a:pos x="1276" y="634"/>
              </a:cxn>
              <a:cxn ang="0">
                <a:pos x="1000" y="619"/>
              </a:cxn>
              <a:cxn ang="0">
                <a:pos x="786" y="584"/>
              </a:cxn>
              <a:cxn ang="0">
                <a:pos x="571" y="532"/>
              </a:cxn>
              <a:cxn ang="0">
                <a:pos x="536" y="512"/>
              </a:cxn>
              <a:cxn ang="0">
                <a:pos x="446" y="458"/>
              </a:cxn>
              <a:cxn ang="0">
                <a:pos x="366" y="394"/>
              </a:cxn>
              <a:cxn ang="0">
                <a:pos x="339" y="329"/>
              </a:cxn>
              <a:cxn ang="0">
                <a:pos x="312" y="288"/>
              </a:cxn>
              <a:cxn ang="0">
                <a:pos x="259" y="252"/>
              </a:cxn>
              <a:cxn ang="0">
                <a:pos x="232" y="195"/>
              </a:cxn>
              <a:cxn ang="0">
                <a:pos x="179" y="145"/>
              </a:cxn>
              <a:cxn ang="0">
                <a:pos x="125" y="102"/>
              </a:cxn>
              <a:cxn ang="0">
                <a:pos x="80" y="41"/>
              </a:cxn>
            </a:cxnLst>
            <a:rect l="0" t="0" r="r" b="b"/>
            <a:pathLst>
              <a:path w="5571" h="687">
                <a:moveTo>
                  <a:pt x="0" y="0"/>
                </a:moveTo>
                <a:lnTo>
                  <a:pt x="125" y="4"/>
                </a:lnTo>
                <a:lnTo>
                  <a:pt x="187" y="7"/>
                </a:lnTo>
                <a:lnTo>
                  <a:pt x="250" y="9"/>
                </a:lnTo>
                <a:lnTo>
                  <a:pt x="268" y="11"/>
                </a:lnTo>
                <a:lnTo>
                  <a:pt x="286" y="14"/>
                </a:lnTo>
                <a:lnTo>
                  <a:pt x="330" y="22"/>
                </a:lnTo>
                <a:lnTo>
                  <a:pt x="366" y="30"/>
                </a:lnTo>
                <a:lnTo>
                  <a:pt x="384" y="33"/>
                </a:lnTo>
                <a:lnTo>
                  <a:pt x="402" y="34"/>
                </a:lnTo>
                <a:lnTo>
                  <a:pt x="580" y="42"/>
                </a:lnTo>
                <a:lnTo>
                  <a:pt x="768" y="47"/>
                </a:lnTo>
                <a:lnTo>
                  <a:pt x="946" y="54"/>
                </a:lnTo>
                <a:lnTo>
                  <a:pt x="1125" y="60"/>
                </a:lnTo>
                <a:lnTo>
                  <a:pt x="1160" y="66"/>
                </a:lnTo>
                <a:lnTo>
                  <a:pt x="1187" y="73"/>
                </a:lnTo>
                <a:lnTo>
                  <a:pt x="1259" y="88"/>
                </a:lnTo>
                <a:lnTo>
                  <a:pt x="1285" y="96"/>
                </a:lnTo>
                <a:lnTo>
                  <a:pt x="1321" y="102"/>
                </a:lnTo>
                <a:lnTo>
                  <a:pt x="1348" y="108"/>
                </a:lnTo>
                <a:lnTo>
                  <a:pt x="1384" y="112"/>
                </a:lnTo>
                <a:lnTo>
                  <a:pt x="1455" y="118"/>
                </a:lnTo>
                <a:lnTo>
                  <a:pt x="1526" y="123"/>
                </a:lnTo>
                <a:lnTo>
                  <a:pt x="1580" y="128"/>
                </a:lnTo>
                <a:lnTo>
                  <a:pt x="1598" y="129"/>
                </a:lnTo>
                <a:lnTo>
                  <a:pt x="1607" y="129"/>
                </a:lnTo>
                <a:lnTo>
                  <a:pt x="2044" y="123"/>
                </a:lnTo>
                <a:lnTo>
                  <a:pt x="2473" y="115"/>
                </a:lnTo>
                <a:lnTo>
                  <a:pt x="2901" y="109"/>
                </a:lnTo>
                <a:lnTo>
                  <a:pt x="3330" y="103"/>
                </a:lnTo>
                <a:lnTo>
                  <a:pt x="3535" y="93"/>
                </a:lnTo>
                <a:lnTo>
                  <a:pt x="3740" y="86"/>
                </a:lnTo>
                <a:lnTo>
                  <a:pt x="3945" y="80"/>
                </a:lnTo>
                <a:lnTo>
                  <a:pt x="4151" y="77"/>
                </a:lnTo>
                <a:lnTo>
                  <a:pt x="4356" y="74"/>
                </a:lnTo>
                <a:lnTo>
                  <a:pt x="4561" y="73"/>
                </a:lnTo>
                <a:lnTo>
                  <a:pt x="4972" y="69"/>
                </a:lnTo>
                <a:lnTo>
                  <a:pt x="4999" y="63"/>
                </a:lnTo>
                <a:lnTo>
                  <a:pt x="5026" y="57"/>
                </a:lnTo>
                <a:lnTo>
                  <a:pt x="5052" y="53"/>
                </a:lnTo>
                <a:lnTo>
                  <a:pt x="5079" y="49"/>
                </a:lnTo>
                <a:lnTo>
                  <a:pt x="5151" y="45"/>
                </a:lnTo>
                <a:lnTo>
                  <a:pt x="5222" y="43"/>
                </a:lnTo>
                <a:lnTo>
                  <a:pt x="5293" y="43"/>
                </a:lnTo>
                <a:lnTo>
                  <a:pt x="5365" y="44"/>
                </a:lnTo>
                <a:lnTo>
                  <a:pt x="5427" y="44"/>
                </a:lnTo>
                <a:lnTo>
                  <a:pt x="5481" y="43"/>
                </a:lnTo>
                <a:lnTo>
                  <a:pt x="5490" y="45"/>
                </a:lnTo>
                <a:lnTo>
                  <a:pt x="5499" y="45"/>
                </a:lnTo>
                <a:lnTo>
                  <a:pt x="5525" y="46"/>
                </a:lnTo>
                <a:lnTo>
                  <a:pt x="5534" y="47"/>
                </a:lnTo>
                <a:lnTo>
                  <a:pt x="5543" y="49"/>
                </a:lnTo>
                <a:lnTo>
                  <a:pt x="5552" y="54"/>
                </a:lnTo>
                <a:lnTo>
                  <a:pt x="5561" y="60"/>
                </a:lnTo>
                <a:lnTo>
                  <a:pt x="5570" y="67"/>
                </a:lnTo>
                <a:lnTo>
                  <a:pt x="5570" y="75"/>
                </a:lnTo>
                <a:lnTo>
                  <a:pt x="5570" y="92"/>
                </a:lnTo>
                <a:lnTo>
                  <a:pt x="5561" y="111"/>
                </a:lnTo>
                <a:lnTo>
                  <a:pt x="5552" y="129"/>
                </a:lnTo>
                <a:lnTo>
                  <a:pt x="5552" y="147"/>
                </a:lnTo>
                <a:lnTo>
                  <a:pt x="5552" y="167"/>
                </a:lnTo>
                <a:lnTo>
                  <a:pt x="5543" y="206"/>
                </a:lnTo>
                <a:lnTo>
                  <a:pt x="5543" y="223"/>
                </a:lnTo>
                <a:lnTo>
                  <a:pt x="5534" y="240"/>
                </a:lnTo>
                <a:lnTo>
                  <a:pt x="5517" y="254"/>
                </a:lnTo>
                <a:lnTo>
                  <a:pt x="5499" y="266"/>
                </a:lnTo>
                <a:lnTo>
                  <a:pt x="5481" y="275"/>
                </a:lnTo>
                <a:lnTo>
                  <a:pt x="5463" y="282"/>
                </a:lnTo>
                <a:lnTo>
                  <a:pt x="5427" y="296"/>
                </a:lnTo>
                <a:lnTo>
                  <a:pt x="5383" y="304"/>
                </a:lnTo>
                <a:lnTo>
                  <a:pt x="5329" y="312"/>
                </a:lnTo>
                <a:lnTo>
                  <a:pt x="5284" y="319"/>
                </a:lnTo>
                <a:lnTo>
                  <a:pt x="5231" y="323"/>
                </a:lnTo>
                <a:lnTo>
                  <a:pt x="5186" y="329"/>
                </a:lnTo>
                <a:lnTo>
                  <a:pt x="5142" y="334"/>
                </a:lnTo>
                <a:lnTo>
                  <a:pt x="5115" y="347"/>
                </a:lnTo>
                <a:lnTo>
                  <a:pt x="5079" y="357"/>
                </a:lnTo>
                <a:lnTo>
                  <a:pt x="5052" y="365"/>
                </a:lnTo>
                <a:lnTo>
                  <a:pt x="5017" y="370"/>
                </a:lnTo>
                <a:lnTo>
                  <a:pt x="4981" y="374"/>
                </a:lnTo>
                <a:lnTo>
                  <a:pt x="4954" y="377"/>
                </a:lnTo>
                <a:lnTo>
                  <a:pt x="4918" y="381"/>
                </a:lnTo>
                <a:lnTo>
                  <a:pt x="4883" y="386"/>
                </a:lnTo>
                <a:lnTo>
                  <a:pt x="4856" y="398"/>
                </a:lnTo>
                <a:lnTo>
                  <a:pt x="4829" y="410"/>
                </a:lnTo>
                <a:lnTo>
                  <a:pt x="4776" y="436"/>
                </a:lnTo>
                <a:lnTo>
                  <a:pt x="4749" y="450"/>
                </a:lnTo>
                <a:lnTo>
                  <a:pt x="4722" y="461"/>
                </a:lnTo>
                <a:lnTo>
                  <a:pt x="4686" y="472"/>
                </a:lnTo>
                <a:lnTo>
                  <a:pt x="4660" y="480"/>
                </a:lnTo>
                <a:lnTo>
                  <a:pt x="4651" y="495"/>
                </a:lnTo>
                <a:lnTo>
                  <a:pt x="4651" y="507"/>
                </a:lnTo>
                <a:lnTo>
                  <a:pt x="4642" y="519"/>
                </a:lnTo>
                <a:lnTo>
                  <a:pt x="4642" y="529"/>
                </a:lnTo>
                <a:lnTo>
                  <a:pt x="4624" y="546"/>
                </a:lnTo>
                <a:lnTo>
                  <a:pt x="4615" y="561"/>
                </a:lnTo>
                <a:lnTo>
                  <a:pt x="4597" y="573"/>
                </a:lnTo>
                <a:lnTo>
                  <a:pt x="4570" y="585"/>
                </a:lnTo>
                <a:lnTo>
                  <a:pt x="4544" y="596"/>
                </a:lnTo>
                <a:lnTo>
                  <a:pt x="4517" y="609"/>
                </a:lnTo>
                <a:lnTo>
                  <a:pt x="4490" y="620"/>
                </a:lnTo>
                <a:lnTo>
                  <a:pt x="4454" y="630"/>
                </a:lnTo>
                <a:lnTo>
                  <a:pt x="4427" y="639"/>
                </a:lnTo>
                <a:lnTo>
                  <a:pt x="4401" y="645"/>
                </a:lnTo>
                <a:lnTo>
                  <a:pt x="4338" y="657"/>
                </a:lnTo>
                <a:lnTo>
                  <a:pt x="4276" y="665"/>
                </a:lnTo>
                <a:lnTo>
                  <a:pt x="4222" y="672"/>
                </a:lnTo>
                <a:lnTo>
                  <a:pt x="4160" y="676"/>
                </a:lnTo>
                <a:lnTo>
                  <a:pt x="4097" y="680"/>
                </a:lnTo>
                <a:lnTo>
                  <a:pt x="4035" y="686"/>
                </a:lnTo>
                <a:lnTo>
                  <a:pt x="3749" y="684"/>
                </a:lnTo>
                <a:lnTo>
                  <a:pt x="3463" y="683"/>
                </a:lnTo>
                <a:lnTo>
                  <a:pt x="3178" y="680"/>
                </a:lnTo>
                <a:lnTo>
                  <a:pt x="2892" y="677"/>
                </a:lnTo>
                <a:lnTo>
                  <a:pt x="2803" y="675"/>
                </a:lnTo>
                <a:lnTo>
                  <a:pt x="2705" y="673"/>
                </a:lnTo>
                <a:lnTo>
                  <a:pt x="2598" y="671"/>
                </a:lnTo>
                <a:lnTo>
                  <a:pt x="2499" y="667"/>
                </a:lnTo>
                <a:lnTo>
                  <a:pt x="2401" y="664"/>
                </a:lnTo>
                <a:lnTo>
                  <a:pt x="2330" y="662"/>
                </a:lnTo>
                <a:lnTo>
                  <a:pt x="2276" y="661"/>
                </a:lnTo>
                <a:lnTo>
                  <a:pt x="2267" y="660"/>
                </a:lnTo>
                <a:lnTo>
                  <a:pt x="2258" y="660"/>
                </a:lnTo>
                <a:lnTo>
                  <a:pt x="2187" y="653"/>
                </a:lnTo>
                <a:lnTo>
                  <a:pt x="2124" y="647"/>
                </a:lnTo>
                <a:lnTo>
                  <a:pt x="2053" y="642"/>
                </a:lnTo>
                <a:lnTo>
                  <a:pt x="1982" y="639"/>
                </a:lnTo>
                <a:lnTo>
                  <a:pt x="1839" y="634"/>
                </a:lnTo>
                <a:lnTo>
                  <a:pt x="1696" y="633"/>
                </a:lnTo>
                <a:lnTo>
                  <a:pt x="1553" y="633"/>
                </a:lnTo>
                <a:lnTo>
                  <a:pt x="1410" y="634"/>
                </a:lnTo>
                <a:lnTo>
                  <a:pt x="1276" y="634"/>
                </a:lnTo>
                <a:lnTo>
                  <a:pt x="1143" y="634"/>
                </a:lnTo>
                <a:lnTo>
                  <a:pt x="1071" y="628"/>
                </a:lnTo>
                <a:lnTo>
                  <a:pt x="1000" y="619"/>
                </a:lnTo>
                <a:lnTo>
                  <a:pt x="928" y="609"/>
                </a:lnTo>
                <a:lnTo>
                  <a:pt x="857" y="598"/>
                </a:lnTo>
                <a:lnTo>
                  <a:pt x="786" y="584"/>
                </a:lnTo>
                <a:lnTo>
                  <a:pt x="714" y="568"/>
                </a:lnTo>
                <a:lnTo>
                  <a:pt x="643" y="552"/>
                </a:lnTo>
                <a:lnTo>
                  <a:pt x="571" y="532"/>
                </a:lnTo>
                <a:lnTo>
                  <a:pt x="562" y="529"/>
                </a:lnTo>
                <a:lnTo>
                  <a:pt x="562" y="524"/>
                </a:lnTo>
                <a:lnTo>
                  <a:pt x="536" y="512"/>
                </a:lnTo>
                <a:lnTo>
                  <a:pt x="509" y="497"/>
                </a:lnTo>
                <a:lnTo>
                  <a:pt x="482" y="479"/>
                </a:lnTo>
                <a:lnTo>
                  <a:pt x="446" y="458"/>
                </a:lnTo>
                <a:lnTo>
                  <a:pt x="411" y="437"/>
                </a:lnTo>
                <a:lnTo>
                  <a:pt x="384" y="415"/>
                </a:lnTo>
                <a:lnTo>
                  <a:pt x="366" y="394"/>
                </a:lnTo>
                <a:lnTo>
                  <a:pt x="348" y="368"/>
                </a:lnTo>
                <a:lnTo>
                  <a:pt x="339" y="347"/>
                </a:lnTo>
                <a:lnTo>
                  <a:pt x="339" y="329"/>
                </a:lnTo>
                <a:lnTo>
                  <a:pt x="330" y="313"/>
                </a:lnTo>
                <a:lnTo>
                  <a:pt x="321" y="300"/>
                </a:lnTo>
                <a:lnTo>
                  <a:pt x="312" y="288"/>
                </a:lnTo>
                <a:lnTo>
                  <a:pt x="295" y="277"/>
                </a:lnTo>
                <a:lnTo>
                  <a:pt x="268" y="266"/>
                </a:lnTo>
                <a:lnTo>
                  <a:pt x="259" y="252"/>
                </a:lnTo>
                <a:lnTo>
                  <a:pt x="259" y="239"/>
                </a:lnTo>
                <a:lnTo>
                  <a:pt x="241" y="215"/>
                </a:lnTo>
                <a:lnTo>
                  <a:pt x="232" y="195"/>
                </a:lnTo>
                <a:lnTo>
                  <a:pt x="214" y="177"/>
                </a:lnTo>
                <a:lnTo>
                  <a:pt x="196" y="160"/>
                </a:lnTo>
                <a:lnTo>
                  <a:pt x="179" y="145"/>
                </a:lnTo>
                <a:lnTo>
                  <a:pt x="161" y="130"/>
                </a:lnTo>
                <a:lnTo>
                  <a:pt x="134" y="112"/>
                </a:lnTo>
                <a:lnTo>
                  <a:pt x="125" y="102"/>
                </a:lnTo>
                <a:lnTo>
                  <a:pt x="116" y="91"/>
                </a:lnTo>
                <a:lnTo>
                  <a:pt x="98" y="66"/>
                </a:lnTo>
                <a:lnTo>
                  <a:pt x="80" y="41"/>
                </a:lnTo>
                <a:lnTo>
                  <a:pt x="62" y="16"/>
                </a:lnTo>
              </a:path>
            </a:pathLst>
          </a:custGeom>
          <a:solidFill>
            <a:srgbClr val="6699FF"/>
          </a:solidFill>
          <a:ln w="12700" cap="rnd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24672" name="Freeform 96"/>
          <p:cNvSpPr>
            <a:spLocks/>
          </p:cNvSpPr>
          <p:nvPr/>
        </p:nvSpPr>
        <p:spPr bwMode="auto">
          <a:xfrm>
            <a:off x="6588125" y="1076325"/>
            <a:ext cx="1036638" cy="1481138"/>
          </a:xfrm>
          <a:custGeom>
            <a:avLst/>
            <a:gdLst/>
            <a:ahLst/>
            <a:cxnLst>
              <a:cxn ang="0">
                <a:pos x="358" y="57"/>
              </a:cxn>
              <a:cxn ang="0">
                <a:pos x="365" y="131"/>
              </a:cxn>
              <a:cxn ang="0">
                <a:pos x="373" y="176"/>
              </a:cxn>
              <a:cxn ang="0">
                <a:pos x="391" y="229"/>
              </a:cxn>
              <a:cxn ang="0">
                <a:pos x="414" y="287"/>
              </a:cxn>
              <a:cxn ang="0">
                <a:pos x="439" y="353"/>
              </a:cxn>
              <a:cxn ang="0">
                <a:pos x="465" y="382"/>
              </a:cxn>
              <a:cxn ang="0">
                <a:pos x="487" y="399"/>
              </a:cxn>
              <a:cxn ang="0">
                <a:pos x="494" y="424"/>
              </a:cxn>
              <a:cxn ang="0">
                <a:pos x="509" y="489"/>
              </a:cxn>
              <a:cxn ang="0">
                <a:pos x="540" y="548"/>
              </a:cxn>
              <a:cxn ang="0">
                <a:pos x="563" y="588"/>
              </a:cxn>
              <a:cxn ang="0">
                <a:pos x="567" y="601"/>
              </a:cxn>
              <a:cxn ang="0">
                <a:pos x="567" y="598"/>
              </a:cxn>
              <a:cxn ang="0">
                <a:pos x="573" y="604"/>
              </a:cxn>
              <a:cxn ang="0">
                <a:pos x="589" y="633"/>
              </a:cxn>
              <a:cxn ang="0">
                <a:pos x="616" y="700"/>
              </a:cxn>
              <a:cxn ang="0">
                <a:pos x="635" y="750"/>
              </a:cxn>
              <a:cxn ang="0">
                <a:pos x="651" y="801"/>
              </a:cxn>
              <a:cxn ang="0">
                <a:pos x="649" y="834"/>
              </a:cxn>
              <a:cxn ang="0">
                <a:pos x="631" y="848"/>
              </a:cxn>
              <a:cxn ang="0">
                <a:pos x="595" y="852"/>
              </a:cxn>
              <a:cxn ang="0">
                <a:pos x="544" y="852"/>
              </a:cxn>
              <a:cxn ang="0">
                <a:pos x="498" y="855"/>
              </a:cxn>
              <a:cxn ang="0">
                <a:pos x="475" y="861"/>
              </a:cxn>
              <a:cxn ang="0">
                <a:pos x="439" y="870"/>
              </a:cxn>
              <a:cxn ang="0">
                <a:pos x="424" y="877"/>
              </a:cxn>
              <a:cxn ang="0">
                <a:pos x="406" y="895"/>
              </a:cxn>
              <a:cxn ang="0">
                <a:pos x="376" y="910"/>
              </a:cxn>
              <a:cxn ang="0">
                <a:pos x="316" y="926"/>
              </a:cxn>
              <a:cxn ang="0">
                <a:pos x="269" y="899"/>
              </a:cxn>
              <a:cxn ang="0">
                <a:pos x="235" y="789"/>
              </a:cxn>
              <a:cxn ang="0">
                <a:pos x="230" y="754"/>
              </a:cxn>
              <a:cxn ang="0">
                <a:pos x="222" y="703"/>
              </a:cxn>
              <a:cxn ang="0">
                <a:pos x="206" y="671"/>
              </a:cxn>
              <a:cxn ang="0">
                <a:pos x="189" y="654"/>
              </a:cxn>
              <a:cxn ang="0">
                <a:pos x="156" y="610"/>
              </a:cxn>
              <a:cxn ang="0">
                <a:pos x="145" y="592"/>
              </a:cxn>
              <a:cxn ang="0">
                <a:pos x="145" y="589"/>
              </a:cxn>
              <a:cxn ang="0">
                <a:pos x="142" y="586"/>
              </a:cxn>
              <a:cxn ang="0">
                <a:pos x="123" y="567"/>
              </a:cxn>
              <a:cxn ang="0">
                <a:pos x="117" y="499"/>
              </a:cxn>
              <a:cxn ang="0">
                <a:pos x="102" y="455"/>
              </a:cxn>
              <a:cxn ang="0">
                <a:pos x="77" y="414"/>
              </a:cxn>
              <a:cxn ang="0">
                <a:pos x="56" y="378"/>
              </a:cxn>
              <a:cxn ang="0">
                <a:pos x="34" y="307"/>
              </a:cxn>
              <a:cxn ang="0">
                <a:pos x="12" y="258"/>
              </a:cxn>
              <a:cxn ang="0">
                <a:pos x="2" y="204"/>
              </a:cxn>
              <a:cxn ang="0">
                <a:pos x="8" y="175"/>
              </a:cxn>
              <a:cxn ang="0">
                <a:pos x="31" y="145"/>
              </a:cxn>
              <a:cxn ang="0">
                <a:pos x="85" y="121"/>
              </a:cxn>
              <a:cxn ang="0">
                <a:pos x="139" y="87"/>
              </a:cxn>
              <a:cxn ang="0">
                <a:pos x="183" y="59"/>
              </a:cxn>
              <a:cxn ang="0">
                <a:pos x="276" y="31"/>
              </a:cxn>
              <a:cxn ang="0">
                <a:pos x="321" y="16"/>
              </a:cxn>
              <a:cxn ang="0">
                <a:pos x="337" y="4"/>
              </a:cxn>
              <a:cxn ang="0">
                <a:pos x="346" y="3"/>
              </a:cxn>
              <a:cxn ang="0">
                <a:pos x="352" y="25"/>
              </a:cxn>
              <a:cxn ang="0">
                <a:pos x="357" y="30"/>
              </a:cxn>
            </a:cxnLst>
            <a:rect l="0" t="0" r="r" b="b"/>
            <a:pathLst>
              <a:path w="653" h="933">
                <a:moveTo>
                  <a:pt x="355" y="22"/>
                </a:moveTo>
                <a:lnTo>
                  <a:pt x="357" y="40"/>
                </a:lnTo>
                <a:lnTo>
                  <a:pt x="358" y="57"/>
                </a:lnTo>
                <a:lnTo>
                  <a:pt x="361" y="86"/>
                </a:lnTo>
                <a:lnTo>
                  <a:pt x="363" y="110"/>
                </a:lnTo>
                <a:lnTo>
                  <a:pt x="365" y="131"/>
                </a:lnTo>
                <a:lnTo>
                  <a:pt x="367" y="149"/>
                </a:lnTo>
                <a:lnTo>
                  <a:pt x="371" y="164"/>
                </a:lnTo>
                <a:lnTo>
                  <a:pt x="373" y="176"/>
                </a:lnTo>
                <a:lnTo>
                  <a:pt x="377" y="190"/>
                </a:lnTo>
                <a:lnTo>
                  <a:pt x="386" y="214"/>
                </a:lnTo>
                <a:lnTo>
                  <a:pt x="391" y="229"/>
                </a:lnTo>
                <a:lnTo>
                  <a:pt x="398" y="245"/>
                </a:lnTo>
                <a:lnTo>
                  <a:pt x="405" y="264"/>
                </a:lnTo>
                <a:lnTo>
                  <a:pt x="414" y="287"/>
                </a:lnTo>
                <a:lnTo>
                  <a:pt x="424" y="313"/>
                </a:lnTo>
                <a:lnTo>
                  <a:pt x="434" y="344"/>
                </a:lnTo>
                <a:lnTo>
                  <a:pt x="439" y="353"/>
                </a:lnTo>
                <a:lnTo>
                  <a:pt x="446" y="364"/>
                </a:lnTo>
                <a:lnTo>
                  <a:pt x="455" y="373"/>
                </a:lnTo>
                <a:lnTo>
                  <a:pt x="465" y="382"/>
                </a:lnTo>
                <a:lnTo>
                  <a:pt x="474" y="390"/>
                </a:lnTo>
                <a:lnTo>
                  <a:pt x="482" y="396"/>
                </a:lnTo>
                <a:lnTo>
                  <a:pt x="487" y="399"/>
                </a:lnTo>
                <a:lnTo>
                  <a:pt x="489" y="400"/>
                </a:lnTo>
                <a:lnTo>
                  <a:pt x="489" y="400"/>
                </a:lnTo>
                <a:lnTo>
                  <a:pt x="494" y="424"/>
                </a:lnTo>
                <a:lnTo>
                  <a:pt x="497" y="447"/>
                </a:lnTo>
                <a:lnTo>
                  <a:pt x="502" y="468"/>
                </a:lnTo>
                <a:lnTo>
                  <a:pt x="509" y="489"/>
                </a:lnTo>
                <a:lnTo>
                  <a:pt x="516" y="509"/>
                </a:lnTo>
                <a:lnTo>
                  <a:pt x="526" y="529"/>
                </a:lnTo>
                <a:lnTo>
                  <a:pt x="540" y="548"/>
                </a:lnTo>
                <a:lnTo>
                  <a:pt x="556" y="567"/>
                </a:lnTo>
                <a:lnTo>
                  <a:pt x="561" y="579"/>
                </a:lnTo>
                <a:lnTo>
                  <a:pt x="563" y="588"/>
                </a:lnTo>
                <a:lnTo>
                  <a:pt x="565" y="595"/>
                </a:lnTo>
                <a:lnTo>
                  <a:pt x="566" y="598"/>
                </a:lnTo>
                <a:lnTo>
                  <a:pt x="567" y="601"/>
                </a:lnTo>
                <a:lnTo>
                  <a:pt x="567" y="601"/>
                </a:lnTo>
                <a:lnTo>
                  <a:pt x="567" y="600"/>
                </a:lnTo>
                <a:lnTo>
                  <a:pt x="567" y="598"/>
                </a:lnTo>
                <a:lnTo>
                  <a:pt x="568" y="598"/>
                </a:lnTo>
                <a:lnTo>
                  <a:pt x="570" y="601"/>
                </a:lnTo>
                <a:lnTo>
                  <a:pt x="573" y="604"/>
                </a:lnTo>
                <a:lnTo>
                  <a:pt x="577" y="612"/>
                </a:lnTo>
                <a:lnTo>
                  <a:pt x="582" y="621"/>
                </a:lnTo>
                <a:lnTo>
                  <a:pt x="589" y="633"/>
                </a:lnTo>
                <a:lnTo>
                  <a:pt x="597" y="650"/>
                </a:lnTo>
                <a:lnTo>
                  <a:pt x="604" y="666"/>
                </a:lnTo>
                <a:lnTo>
                  <a:pt x="616" y="700"/>
                </a:lnTo>
                <a:lnTo>
                  <a:pt x="621" y="718"/>
                </a:lnTo>
                <a:lnTo>
                  <a:pt x="628" y="734"/>
                </a:lnTo>
                <a:lnTo>
                  <a:pt x="635" y="750"/>
                </a:lnTo>
                <a:lnTo>
                  <a:pt x="645" y="766"/>
                </a:lnTo>
                <a:lnTo>
                  <a:pt x="649" y="786"/>
                </a:lnTo>
                <a:lnTo>
                  <a:pt x="651" y="801"/>
                </a:lnTo>
                <a:lnTo>
                  <a:pt x="652" y="815"/>
                </a:lnTo>
                <a:lnTo>
                  <a:pt x="651" y="825"/>
                </a:lnTo>
                <a:lnTo>
                  <a:pt x="649" y="834"/>
                </a:lnTo>
                <a:lnTo>
                  <a:pt x="645" y="840"/>
                </a:lnTo>
                <a:lnTo>
                  <a:pt x="638" y="845"/>
                </a:lnTo>
                <a:lnTo>
                  <a:pt x="631" y="848"/>
                </a:lnTo>
                <a:lnTo>
                  <a:pt x="621" y="851"/>
                </a:lnTo>
                <a:lnTo>
                  <a:pt x="609" y="852"/>
                </a:lnTo>
                <a:lnTo>
                  <a:pt x="595" y="852"/>
                </a:lnTo>
                <a:lnTo>
                  <a:pt x="580" y="852"/>
                </a:lnTo>
                <a:lnTo>
                  <a:pt x="563" y="852"/>
                </a:lnTo>
                <a:lnTo>
                  <a:pt x="544" y="852"/>
                </a:lnTo>
                <a:lnTo>
                  <a:pt x="523" y="854"/>
                </a:lnTo>
                <a:lnTo>
                  <a:pt x="500" y="855"/>
                </a:lnTo>
                <a:lnTo>
                  <a:pt x="498" y="855"/>
                </a:lnTo>
                <a:lnTo>
                  <a:pt x="495" y="857"/>
                </a:lnTo>
                <a:lnTo>
                  <a:pt x="486" y="858"/>
                </a:lnTo>
                <a:lnTo>
                  <a:pt x="475" y="861"/>
                </a:lnTo>
                <a:lnTo>
                  <a:pt x="462" y="864"/>
                </a:lnTo>
                <a:lnTo>
                  <a:pt x="451" y="867"/>
                </a:lnTo>
                <a:lnTo>
                  <a:pt x="439" y="870"/>
                </a:lnTo>
                <a:lnTo>
                  <a:pt x="430" y="874"/>
                </a:lnTo>
                <a:lnTo>
                  <a:pt x="426" y="875"/>
                </a:lnTo>
                <a:lnTo>
                  <a:pt x="424" y="877"/>
                </a:lnTo>
                <a:lnTo>
                  <a:pt x="417" y="883"/>
                </a:lnTo>
                <a:lnTo>
                  <a:pt x="412" y="889"/>
                </a:lnTo>
                <a:lnTo>
                  <a:pt x="406" y="895"/>
                </a:lnTo>
                <a:lnTo>
                  <a:pt x="400" y="901"/>
                </a:lnTo>
                <a:lnTo>
                  <a:pt x="389" y="905"/>
                </a:lnTo>
                <a:lnTo>
                  <a:pt x="376" y="910"/>
                </a:lnTo>
                <a:lnTo>
                  <a:pt x="361" y="914"/>
                </a:lnTo>
                <a:lnTo>
                  <a:pt x="346" y="919"/>
                </a:lnTo>
                <a:lnTo>
                  <a:pt x="316" y="926"/>
                </a:lnTo>
                <a:lnTo>
                  <a:pt x="301" y="929"/>
                </a:lnTo>
                <a:lnTo>
                  <a:pt x="289" y="932"/>
                </a:lnTo>
                <a:lnTo>
                  <a:pt x="269" y="899"/>
                </a:lnTo>
                <a:lnTo>
                  <a:pt x="254" y="864"/>
                </a:lnTo>
                <a:lnTo>
                  <a:pt x="243" y="827"/>
                </a:lnTo>
                <a:lnTo>
                  <a:pt x="235" y="789"/>
                </a:lnTo>
                <a:lnTo>
                  <a:pt x="233" y="781"/>
                </a:lnTo>
                <a:lnTo>
                  <a:pt x="232" y="769"/>
                </a:lnTo>
                <a:lnTo>
                  <a:pt x="230" y="754"/>
                </a:lnTo>
                <a:lnTo>
                  <a:pt x="228" y="737"/>
                </a:lnTo>
                <a:lnTo>
                  <a:pt x="225" y="719"/>
                </a:lnTo>
                <a:lnTo>
                  <a:pt x="222" y="703"/>
                </a:lnTo>
                <a:lnTo>
                  <a:pt x="217" y="688"/>
                </a:lnTo>
                <a:lnTo>
                  <a:pt x="212" y="677"/>
                </a:lnTo>
                <a:lnTo>
                  <a:pt x="206" y="671"/>
                </a:lnTo>
                <a:lnTo>
                  <a:pt x="201" y="666"/>
                </a:lnTo>
                <a:lnTo>
                  <a:pt x="195" y="660"/>
                </a:lnTo>
                <a:lnTo>
                  <a:pt x="189" y="654"/>
                </a:lnTo>
                <a:lnTo>
                  <a:pt x="175" y="636"/>
                </a:lnTo>
                <a:lnTo>
                  <a:pt x="164" y="621"/>
                </a:lnTo>
                <a:lnTo>
                  <a:pt x="156" y="610"/>
                </a:lnTo>
                <a:lnTo>
                  <a:pt x="150" y="601"/>
                </a:lnTo>
                <a:lnTo>
                  <a:pt x="147" y="597"/>
                </a:lnTo>
                <a:lnTo>
                  <a:pt x="145" y="592"/>
                </a:lnTo>
                <a:lnTo>
                  <a:pt x="145" y="591"/>
                </a:lnTo>
                <a:lnTo>
                  <a:pt x="145" y="591"/>
                </a:lnTo>
                <a:lnTo>
                  <a:pt x="145" y="589"/>
                </a:lnTo>
                <a:lnTo>
                  <a:pt x="145" y="589"/>
                </a:lnTo>
                <a:lnTo>
                  <a:pt x="145" y="588"/>
                </a:lnTo>
                <a:lnTo>
                  <a:pt x="142" y="586"/>
                </a:lnTo>
                <a:lnTo>
                  <a:pt x="138" y="582"/>
                </a:lnTo>
                <a:lnTo>
                  <a:pt x="132" y="576"/>
                </a:lnTo>
                <a:lnTo>
                  <a:pt x="123" y="567"/>
                </a:lnTo>
                <a:lnTo>
                  <a:pt x="121" y="544"/>
                </a:lnTo>
                <a:lnTo>
                  <a:pt x="119" y="521"/>
                </a:lnTo>
                <a:lnTo>
                  <a:pt x="117" y="499"/>
                </a:lnTo>
                <a:lnTo>
                  <a:pt x="112" y="477"/>
                </a:lnTo>
                <a:lnTo>
                  <a:pt x="108" y="467"/>
                </a:lnTo>
                <a:lnTo>
                  <a:pt x="102" y="455"/>
                </a:lnTo>
                <a:lnTo>
                  <a:pt x="94" y="441"/>
                </a:lnTo>
                <a:lnTo>
                  <a:pt x="85" y="427"/>
                </a:lnTo>
                <a:lnTo>
                  <a:pt x="77" y="414"/>
                </a:lnTo>
                <a:lnTo>
                  <a:pt x="68" y="400"/>
                </a:lnTo>
                <a:lnTo>
                  <a:pt x="62" y="388"/>
                </a:lnTo>
                <a:lnTo>
                  <a:pt x="56" y="378"/>
                </a:lnTo>
                <a:lnTo>
                  <a:pt x="49" y="359"/>
                </a:lnTo>
                <a:lnTo>
                  <a:pt x="43" y="341"/>
                </a:lnTo>
                <a:lnTo>
                  <a:pt x="34" y="307"/>
                </a:lnTo>
                <a:lnTo>
                  <a:pt x="28" y="290"/>
                </a:lnTo>
                <a:lnTo>
                  <a:pt x="22" y="273"/>
                </a:lnTo>
                <a:lnTo>
                  <a:pt x="12" y="258"/>
                </a:lnTo>
                <a:lnTo>
                  <a:pt x="0" y="245"/>
                </a:lnTo>
                <a:lnTo>
                  <a:pt x="2" y="223"/>
                </a:lnTo>
                <a:lnTo>
                  <a:pt x="2" y="204"/>
                </a:lnTo>
                <a:lnTo>
                  <a:pt x="3" y="193"/>
                </a:lnTo>
                <a:lnTo>
                  <a:pt x="4" y="184"/>
                </a:lnTo>
                <a:lnTo>
                  <a:pt x="8" y="175"/>
                </a:lnTo>
                <a:lnTo>
                  <a:pt x="12" y="166"/>
                </a:lnTo>
                <a:lnTo>
                  <a:pt x="21" y="154"/>
                </a:lnTo>
                <a:lnTo>
                  <a:pt x="31" y="145"/>
                </a:lnTo>
                <a:lnTo>
                  <a:pt x="43" y="137"/>
                </a:lnTo>
                <a:lnTo>
                  <a:pt x="57" y="130"/>
                </a:lnTo>
                <a:lnTo>
                  <a:pt x="85" y="121"/>
                </a:lnTo>
                <a:lnTo>
                  <a:pt x="112" y="111"/>
                </a:lnTo>
                <a:lnTo>
                  <a:pt x="127" y="101"/>
                </a:lnTo>
                <a:lnTo>
                  <a:pt x="139" y="87"/>
                </a:lnTo>
                <a:lnTo>
                  <a:pt x="152" y="75"/>
                </a:lnTo>
                <a:lnTo>
                  <a:pt x="166" y="66"/>
                </a:lnTo>
                <a:lnTo>
                  <a:pt x="183" y="59"/>
                </a:lnTo>
                <a:lnTo>
                  <a:pt x="200" y="53"/>
                </a:lnTo>
                <a:lnTo>
                  <a:pt x="238" y="40"/>
                </a:lnTo>
                <a:lnTo>
                  <a:pt x="276" y="31"/>
                </a:lnTo>
                <a:lnTo>
                  <a:pt x="294" y="27"/>
                </a:lnTo>
                <a:lnTo>
                  <a:pt x="312" y="22"/>
                </a:lnTo>
                <a:lnTo>
                  <a:pt x="321" y="16"/>
                </a:lnTo>
                <a:lnTo>
                  <a:pt x="327" y="12"/>
                </a:lnTo>
                <a:lnTo>
                  <a:pt x="333" y="7"/>
                </a:lnTo>
                <a:lnTo>
                  <a:pt x="337" y="4"/>
                </a:lnTo>
                <a:lnTo>
                  <a:pt x="341" y="0"/>
                </a:lnTo>
                <a:lnTo>
                  <a:pt x="345" y="0"/>
                </a:lnTo>
                <a:lnTo>
                  <a:pt x="346" y="3"/>
                </a:lnTo>
                <a:lnTo>
                  <a:pt x="347" y="9"/>
                </a:lnTo>
                <a:lnTo>
                  <a:pt x="350" y="19"/>
                </a:lnTo>
                <a:lnTo>
                  <a:pt x="352" y="25"/>
                </a:lnTo>
                <a:lnTo>
                  <a:pt x="355" y="33"/>
                </a:lnTo>
                <a:lnTo>
                  <a:pt x="357" y="33"/>
                </a:lnTo>
                <a:lnTo>
                  <a:pt x="357" y="30"/>
                </a:lnTo>
                <a:lnTo>
                  <a:pt x="355" y="25"/>
                </a:lnTo>
                <a:lnTo>
                  <a:pt x="355" y="22"/>
                </a:lnTo>
              </a:path>
            </a:pathLst>
          </a:custGeom>
          <a:solidFill>
            <a:srgbClr val="00FF00"/>
          </a:solidFill>
          <a:ln w="12700" cap="rnd" cmpd="sng">
            <a:solidFill>
              <a:schemeClr val="tx1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24673" name="Freeform 97"/>
          <p:cNvSpPr>
            <a:spLocks/>
          </p:cNvSpPr>
          <p:nvPr/>
        </p:nvSpPr>
        <p:spPr bwMode="auto">
          <a:xfrm>
            <a:off x="7640638" y="317500"/>
            <a:ext cx="1376362" cy="1800225"/>
          </a:xfrm>
          <a:custGeom>
            <a:avLst/>
            <a:gdLst/>
            <a:ahLst/>
            <a:cxnLst>
              <a:cxn ang="0">
                <a:pos x="22" y="221"/>
              </a:cxn>
              <a:cxn ang="0">
                <a:pos x="43" y="190"/>
              </a:cxn>
              <a:cxn ang="0">
                <a:pos x="83" y="173"/>
              </a:cxn>
              <a:cxn ang="0">
                <a:pos x="109" y="168"/>
              </a:cxn>
              <a:cxn ang="0">
                <a:pos x="134" y="148"/>
              </a:cxn>
              <a:cxn ang="0">
                <a:pos x="177" y="97"/>
              </a:cxn>
              <a:cxn ang="0">
                <a:pos x="252" y="58"/>
              </a:cxn>
              <a:cxn ang="0">
                <a:pos x="333" y="29"/>
              </a:cxn>
              <a:cxn ang="0">
                <a:pos x="354" y="22"/>
              </a:cxn>
              <a:cxn ang="0">
                <a:pos x="375" y="15"/>
              </a:cxn>
              <a:cxn ang="0">
                <a:pos x="409" y="4"/>
              </a:cxn>
              <a:cxn ang="0">
                <a:pos x="421" y="0"/>
              </a:cxn>
              <a:cxn ang="0">
                <a:pos x="396" y="91"/>
              </a:cxn>
              <a:cxn ang="0">
                <a:pos x="392" y="162"/>
              </a:cxn>
              <a:cxn ang="0">
                <a:pos x="402" y="210"/>
              </a:cxn>
              <a:cxn ang="0">
                <a:pos x="431" y="243"/>
              </a:cxn>
              <a:cxn ang="0">
                <a:pos x="508" y="339"/>
              </a:cxn>
              <a:cxn ang="0">
                <a:pos x="554" y="416"/>
              </a:cxn>
              <a:cxn ang="0">
                <a:pos x="588" y="454"/>
              </a:cxn>
              <a:cxn ang="0">
                <a:pos x="599" y="489"/>
              </a:cxn>
              <a:cxn ang="0">
                <a:pos x="607" y="514"/>
              </a:cxn>
              <a:cxn ang="0">
                <a:pos x="621" y="538"/>
              </a:cxn>
              <a:cxn ang="0">
                <a:pos x="634" y="560"/>
              </a:cxn>
              <a:cxn ang="0">
                <a:pos x="646" y="600"/>
              </a:cxn>
              <a:cxn ang="0">
                <a:pos x="662" y="646"/>
              </a:cxn>
              <a:cxn ang="0">
                <a:pos x="677" y="689"/>
              </a:cxn>
              <a:cxn ang="0">
                <a:pos x="687" y="719"/>
              </a:cxn>
              <a:cxn ang="0">
                <a:pos x="692" y="750"/>
              </a:cxn>
              <a:cxn ang="0">
                <a:pos x="701" y="803"/>
              </a:cxn>
              <a:cxn ang="0">
                <a:pos x="706" y="839"/>
              </a:cxn>
              <a:cxn ang="0">
                <a:pos x="716" y="876"/>
              </a:cxn>
              <a:cxn ang="0">
                <a:pos x="732" y="921"/>
              </a:cxn>
              <a:cxn ang="0">
                <a:pos x="747" y="936"/>
              </a:cxn>
              <a:cxn ang="0">
                <a:pos x="776" y="956"/>
              </a:cxn>
              <a:cxn ang="0">
                <a:pos x="807" y="981"/>
              </a:cxn>
              <a:cxn ang="0">
                <a:pos x="847" y="1007"/>
              </a:cxn>
              <a:cxn ang="0">
                <a:pos x="861" y="1027"/>
              </a:cxn>
              <a:cxn ang="0">
                <a:pos x="866" y="1060"/>
              </a:cxn>
              <a:cxn ang="0">
                <a:pos x="860" y="1091"/>
              </a:cxn>
              <a:cxn ang="0">
                <a:pos x="842" y="1104"/>
              </a:cxn>
              <a:cxn ang="0">
                <a:pos x="783" y="1093"/>
              </a:cxn>
              <a:cxn ang="0">
                <a:pos x="736" y="1093"/>
              </a:cxn>
              <a:cxn ang="0">
                <a:pos x="657" y="1111"/>
              </a:cxn>
              <a:cxn ang="0">
                <a:pos x="572" y="1125"/>
              </a:cxn>
              <a:cxn ang="0">
                <a:pos x="500" y="1133"/>
              </a:cxn>
              <a:cxn ang="0">
                <a:pos x="452" y="1129"/>
              </a:cxn>
              <a:cxn ang="0">
                <a:pos x="437" y="1105"/>
              </a:cxn>
              <a:cxn ang="0">
                <a:pos x="434" y="1051"/>
              </a:cxn>
              <a:cxn ang="0">
                <a:pos x="428" y="994"/>
              </a:cxn>
              <a:cxn ang="0">
                <a:pos x="382" y="928"/>
              </a:cxn>
              <a:cxn ang="0">
                <a:pos x="299" y="834"/>
              </a:cxn>
              <a:cxn ang="0">
                <a:pos x="255" y="753"/>
              </a:cxn>
              <a:cxn ang="0">
                <a:pos x="240" y="673"/>
              </a:cxn>
              <a:cxn ang="0">
                <a:pos x="222" y="567"/>
              </a:cxn>
              <a:cxn ang="0">
                <a:pos x="209" y="514"/>
              </a:cxn>
              <a:cxn ang="0">
                <a:pos x="159" y="460"/>
              </a:cxn>
              <a:cxn ang="0">
                <a:pos x="72" y="390"/>
              </a:cxn>
              <a:cxn ang="0">
                <a:pos x="12" y="358"/>
              </a:cxn>
              <a:cxn ang="0">
                <a:pos x="0" y="347"/>
              </a:cxn>
              <a:cxn ang="0">
                <a:pos x="0" y="334"/>
              </a:cxn>
            </a:cxnLst>
            <a:rect l="0" t="0" r="r" b="b"/>
            <a:pathLst>
              <a:path w="867" h="1134">
                <a:moveTo>
                  <a:pt x="9" y="255"/>
                </a:moveTo>
                <a:lnTo>
                  <a:pt x="15" y="239"/>
                </a:lnTo>
                <a:lnTo>
                  <a:pt x="22" y="221"/>
                </a:lnTo>
                <a:lnTo>
                  <a:pt x="32" y="202"/>
                </a:lnTo>
                <a:lnTo>
                  <a:pt x="36" y="195"/>
                </a:lnTo>
                <a:lnTo>
                  <a:pt x="43" y="190"/>
                </a:lnTo>
                <a:lnTo>
                  <a:pt x="51" y="186"/>
                </a:lnTo>
                <a:lnTo>
                  <a:pt x="61" y="181"/>
                </a:lnTo>
                <a:lnTo>
                  <a:pt x="83" y="173"/>
                </a:lnTo>
                <a:lnTo>
                  <a:pt x="95" y="171"/>
                </a:lnTo>
                <a:lnTo>
                  <a:pt x="103" y="170"/>
                </a:lnTo>
                <a:lnTo>
                  <a:pt x="109" y="168"/>
                </a:lnTo>
                <a:lnTo>
                  <a:pt x="110" y="168"/>
                </a:lnTo>
                <a:lnTo>
                  <a:pt x="123" y="159"/>
                </a:lnTo>
                <a:lnTo>
                  <a:pt x="134" y="148"/>
                </a:lnTo>
                <a:lnTo>
                  <a:pt x="152" y="126"/>
                </a:lnTo>
                <a:lnTo>
                  <a:pt x="169" y="106"/>
                </a:lnTo>
                <a:lnTo>
                  <a:pt x="177" y="97"/>
                </a:lnTo>
                <a:lnTo>
                  <a:pt x="188" y="89"/>
                </a:lnTo>
                <a:lnTo>
                  <a:pt x="219" y="73"/>
                </a:lnTo>
                <a:lnTo>
                  <a:pt x="252" y="58"/>
                </a:lnTo>
                <a:lnTo>
                  <a:pt x="287" y="44"/>
                </a:lnTo>
                <a:lnTo>
                  <a:pt x="321" y="33"/>
                </a:lnTo>
                <a:lnTo>
                  <a:pt x="333" y="29"/>
                </a:lnTo>
                <a:lnTo>
                  <a:pt x="342" y="26"/>
                </a:lnTo>
                <a:lnTo>
                  <a:pt x="349" y="24"/>
                </a:lnTo>
                <a:lnTo>
                  <a:pt x="354" y="22"/>
                </a:lnTo>
                <a:lnTo>
                  <a:pt x="360" y="20"/>
                </a:lnTo>
                <a:lnTo>
                  <a:pt x="367" y="18"/>
                </a:lnTo>
                <a:lnTo>
                  <a:pt x="375" y="15"/>
                </a:lnTo>
                <a:lnTo>
                  <a:pt x="388" y="11"/>
                </a:lnTo>
                <a:lnTo>
                  <a:pt x="398" y="7"/>
                </a:lnTo>
                <a:lnTo>
                  <a:pt x="409" y="4"/>
                </a:lnTo>
                <a:lnTo>
                  <a:pt x="417" y="2"/>
                </a:lnTo>
                <a:lnTo>
                  <a:pt x="420" y="0"/>
                </a:lnTo>
                <a:lnTo>
                  <a:pt x="421" y="0"/>
                </a:lnTo>
                <a:lnTo>
                  <a:pt x="413" y="31"/>
                </a:lnTo>
                <a:lnTo>
                  <a:pt x="405" y="60"/>
                </a:lnTo>
                <a:lnTo>
                  <a:pt x="396" y="91"/>
                </a:lnTo>
                <a:lnTo>
                  <a:pt x="388" y="122"/>
                </a:lnTo>
                <a:lnTo>
                  <a:pt x="391" y="142"/>
                </a:lnTo>
                <a:lnTo>
                  <a:pt x="392" y="162"/>
                </a:lnTo>
                <a:lnTo>
                  <a:pt x="395" y="181"/>
                </a:lnTo>
                <a:lnTo>
                  <a:pt x="399" y="201"/>
                </a:lnTo>
                <a:lnTo>
                  <a:pt x="402" y="210"/>
                </a:lnTo>
                <a:lnTo>
                  <a:pt x="407" y="217"/>
                </a:lnTo>
                <a:lnTo>
                  <a:pt x="419" y="230"/>
                </a:lnTo>
                <a:lnTo>
                  <a:pt x="431" y="243"/>
                </a:lnTo>
                <a:lnTo>
                  <a:pt x="442" y="255"/>
                </a:lnTo>
                <a:lnTo>
                  <a:pt x="486" y="312"/>
                </a:lnTo>
                <a:lnTo>
                  <a:pt x="508" y="339"/>
                </a:lnTo>
                <a:lnTo>
                  <a:pt x="532" y="367"/>
                </a:lnTo>
                <a:lnTo>
                  <a:pt x="542" y="392"/>
                </a:lnTo>
                <a:lnTo>
                  <a:pt x="554" y="416"/>
                </a:lnTo>
                <a:lnTo>
                  <a:pt x="568" y="436"/>
                </a:lnTo>
                <a:lnTo>
                  <a:pt x="578" y="445"/>
                </a:lnTo>
                <a:lnTo>
                  <a:pt x="588" y="454"/>
                </a:lnTo>
                <a:lnTo>
                  <a:pt x="592" y="469"/>
                </a:lnTo>
                <a:lnTo>
                  <a:pt x="596" y="480"/>
                </a:lnTo>
                <a:lnTo>
                  <a:pt x="599" y="489"/>
                </a:lnTo>
                <a:lnTo>
                  <a:pt x="602" y="496"/>
                </a:lnTo>
                <a:lnTo>
                  <a:pt x="604" y="507"/>
                </a:lnTo>
                <a:lnTo>
                  <a:pt x="607" y="514"/>
                </a:lnTo>
                <a:lnTo>
                  <a:pt x="610" y="520"/>
                </a:lnTo>
                <a:lnTo>
                  <a:pt x="614" y="527"/>
                </a:lnTo>
                <a:lnTo>
                  <a:pt x="621" y="538"/>
                </a:lnTo>
                <a:lnTo>
                  <a:pt x="627" y="545"/>
                </a:lnTo>
                <a:lnTo>
                  <a:pt x="632" y="554"/>
                </a:lnTo>
                <a:lnTo>
                  <a:pt x="634" y="560"/>
                </a:lnTo>
                <a:lnTo>
                  <a:pt x="637" y="569"/>
                </a:lnTo>
                <a:lnTo>
                  <a:pt x="641" y="584"/>
                </a:lnTo>
                <a:lnTo>
                  <a:pt x="646" y="600"/>
                </a:lnTo>
                <a:lnTo>
                  <a:pt x="652" y="617"/>
                </a:lnTo>
                <a:lnTo>
                  <a:pt x="657" y="633"/>
                </a:lnTo>
                <a:lnTo>
                  <a:pt x="662" y="646"/>
                </a:lnTo>
                <a:lnTo>
                  <a:pt x="664" y="655"/>
                </a:lnTo>
                <a:lnTo>
                  <a:pt x="671" y="673"/>
                </a:lnTo>
                <a:lnTo>
                  <a:pt x="677" y="689"/>
                </a:lnTo>
                <a:lnTo>
                  <a:pt x="681" y="699"/>
                </a:lnTo>
                <a:lnTo>
                  <a:pt x="684" y="710"/>
                </a:lnTo>
                <a:lnTo>
                  <a:pt x="687" y="719"/>
                </a:lnTo>
                <a:lnTo>
                  <a:pt x="688" y="722"/>
                </a:lnTo>
                <a:lnTo>
                  <a:pt x="688" y="722"/>
                </a:lnTo>
                <a:lnTo>
                  <a:pt x="692" y="750"/>
                </a:lnTo>
                <a:lnTo>
                  <a:pt x="697" y="772"/>
                </a:lnTo>
                <a:lnTo>
                  <a:pt x="698" y="790"/>
                </a:lnTo>
                <a:lnTo>
                  <a:pt x="701" y="803"/>
                </a:lnTo>
                <a:lnTo>
                  <a:pt x="702" y="815"/>
                </a:lnTo>
                <a:lnTo>
                  <a:pt x="704" y="824"/>
                </a:lnTo>
                <a:lnTo>
                  <a:pt x="706" y="839"/>
                </a:lnTo>
                <a:lnTo>
                  <a:pt x="709" y="852"/>
                </a:lnTo>
                <a:lnTo>
                  <a:pt x="713" y="866"/>
                </a:lnTo>
                <a:lnTo>
                  <a:pt x="716" y="876"/>
                </a:lnTo>
                <a:lnTo>
                  <a:pt x="720" y="888"/>
                </a:lnTo>
                <a:lnTo>
                  <a:pt x="726" y="903"/>
                </a:lnTo>
                <a:lnTo>
                  <a:pt x="732" y="921"/>
                </a:lnTo>
                <a:lnTo>
                  <a:pt x="734" y="927"/>
                </a:lnTo>
                <a:lnTo>
                  <a:pt x="737" y="930"/>
                </a:lnTo>
                <a:lnTo>
                  <a:pt x="747" y="936"/>
                </a:lnTo>
                <a:lnTo>
                  <a:pt x="757" y="939"/>
                </a:lnTo>
                <a:lnTo>
                  <a:pt x="765" y="945"/>
                </a:lnTo>
                <a:lnTo>
                  <a:pt x="776" y="956"/>
                </a:lnTo>
                <a:lnTo>
                  <a:pt x="787" y="967"/>
                </a:lnTo>
                <a:lnTo>
                  <a:pt x="796" y="974"/>
                </a:lnTo>
                <a:lnTo>
                  <a:pt x="807" y="981"/>
                </a:lnTo>
                <a:lnTo>
                  <a:pt x="829" y="994"/>
                </a:lnTo>
                <a:lnTo>
                  <a:pt x="839" y="1001"/>
                </a:lnTo>
                <a:lnTo>
                  <a:pt x="847" y="1007"/>
                </a:lnTo>
                <a:lnTo>
                  <a:pt x="853" y="1009"/>
                </a:lnTo>
                <a:lnTo>
                  <a:pt x="854" y="1010"/>
                </a:lnTo>
                <a:lnTo>
                  <a:pt x="861" y="1027"/>
                </a:lnTo>
                <a:lnTo>
                  <a:pt x="864" y="1036"/>
                </a:lnTo>
                <a:lnTo>
                  <a:pt x="866" y="1043"/>
                </a:lnTo>
                <a:lnTo>
                  <a:pt x="866" y="1060"/>
                </a:lnTo>
                <a:lnTo>
                  <a:pt x="864" y="1073"/>
                </a:lnTo>
                <a:lnTo>
                  <a:pt x="863" y="1082"/>
                </a:lnTo>
                <a:lnTo>
                  <a:pt x="860" y="1091"/>
                </a:lnTo>
                <a:lnTo>
                  <a:pt x="857" y="1096"/>
                </a:lnTo>
                <a:lnTo>
                  <a:pt x="853" y="1100"/>
                </a:lnTo>
                <a:lnTo>
                  <a:pt x="842" y="1104"/>
                </a:lnTo>
                <a:lnTo>
                  <a:pt x="828" y="1104"/>
                </a:lnTo>
                <a:lnTo>
                  <a:pt x="808" y="1098"/>
                </a:lnTo>
                <a:lnTo>
                  <a:pt x="783" y="1093"/>
                </a:lnTo>
                <a:lnTo>
                  <a:pt x="769" y="1091"/>
                </a:lnTo>
                <a:lnTo>
                  <a:pt x="754" y="1089"/>
                </a:lnTo>
                <a:lnTo>
                  <a:pt x="736" y="1093"/>
                </a:lnTo>
                <a:lnTo>
                  <a:pt x="718" y="1096"/>
                </a:lnTo>
                <a:lnTo>
                  <a:pt x="687" y="1104"/>
                </a:lnTo>
                <a:lnTo>
                  <a:pt x="657" y="1111"/>
                </a:lnTo>
                <a:lnTo>
                  <a:pt x="630" y="1116"/>
                </a:lnTo>
                <a:lnTo>
                  <a:pt x="602" y="1120"/>
                </a:lnTo>
                <a:lnTo>
                  <a:pt x="572" y="1125"/>
                </a:lnTo>
                <a:lnTo>
                  <a:pt x="539" y="1129"/>
                </a:lnTo>
                <a:lnTo>
                  <a:pt x="519" y="1131"/>
                </a:lnTo>
                <a:lnTo>
                  <a:pt x="500" y="1133"/>
                </a:lnTo>
                <a:lnTo>
                  <a:pt x="484" y="1133"/>
                </a:lnTo>
                <a:lnTo>
                  <a:pt x="468" y="1133"/>
                </a:lnTo>
                <a:lnTo>
                  <a:pt x="452" y="1129"/>
                </a:lnTo>
                <a:lnTo>
                  <a:pt x="447" y="1127"/>
                </a:lnTo>
                <a:lnTo>
                  <a:pt x="442" y="1122"/>
                </a:lnTo>
                <a:lnTo>
                  <a:pt x="437" y="1105"/>
                </a:lnTo>
                <a:lnTo>
                  <a:pt x="434" y="1087"/>
                </a:lnTo>
                <a:lnTo>
                  <a:pt x="433" y="1069"/>
                </a:lnTo>
                <a:lnTo>
                  <a:pt x="434" y="1051"/>
                </a:lnTo>
                <a:lnTo>
                  <a:pt x="434" y="1031"/>
                </a:lnTo>
                <a:lnTo>
                  <a:pt x="433" y="1012"/>
                </a:lnTo>
                <a:lnTo>
                  <a:pt x="428" y="994"/>
                </a:lnTo>
                <a:lnTo>
                  <a:pt x="421" y="978"/>
                </a:lnTo>
                <a:lnTo>
                  <a:pt x="403" y="952"/>
                </a:lnTo>
                <a:lnTo>
                  <a:pt x="382" y="928"/>
                </a:lnTo>
                <a:lnTo>
                  <a:pt x="339" y="881"/>
                </a:lnTo>
                <a:lnTo>
                  <a:pt x="318" y="859"/>
                </a:lnTo>
                <a:lnTo>
                  <a:pt x="299" y="834"/>
                </a:lnTo>
                <a:lnTo>
                  <a:pt x="280" y="808"/>
                </a:lnTo>
                <a:lnTo>
                  <a:pt x="265" y="779"/>
                </a:lnTo>
                <a:lnTo>
                  <a:pt x="255" y="753"/>
                </a:lnTo>
                <a:lnTo>
                  <a:pt x="248" y="728"/>
                </a:lnTo>
                <a:lnTo>
                  <a:pt x="244" y="700"/>
                </a:lnTo>
                <a:lnTo>
                  <a:pt x="240" y="673"/>
                </a:lnTo>
                <a:lnTo>
                  <a:pt x="233" y="620"/>
                </a:lnTo>
                <a:lnTo>
                  <a:pt x="229" y="593"/>
                </a:lnTo>
                <a:lnTo>
                  <a:pt x="222" y="567"/>
                </a:lnTo>
                <a:lnTo>
                  <a:pt x="217" y="549"/>
                </a:lnTo>
                <a:lnTo>
                  <a:pt x="215" y="531"/>
                </a:lnTo>
                <a:lnTo>
                  <a:pt x="209" y="514"/>
                </a:lnTo>
                <a:lnTo>
                  <a:pt x="205" y="507"/>
                </a:lnTo>
                <a:lnTo>
                  <a:pt x="199" y="500"/>
                </a:lnTo>
                <a:lnTo>
                  <a:pt x="159" y="460"/>
                </a:lnTo>
                <a:lnTo>
                  <a:pt x="118" y="423"/>
                </a:lnTo>
                <a:lnTo>
                  <a:pt x="96" y="405"/>
                </a:lnTo>
                <a:lnTo>
                  <a:pt x="72" y="390"/>
                </a:lnTo>
                <a:lnTo>
                  <a:pt x="47" y="378"/>
                </a:lnTo>
                <a:lnTo>
                  <a:pt x="21" y="367"/>
                </a:lnTo>
                <a:lnTo>
                  <a:pt x="12" y="358"/>
                </a:lnTo>
                <a:lnTo>
                  <a:pt x="7" y="352"/>
                </a:lnTo>
                <a:lnTo>
                  <a:pt x="2" y="350"/>
                </a:lnTo>
                <a:lnTo>
                  <a:pt x="0" y="347"/>
                </a:lnTo>
                <a:lnTo>
                  <a:pt x="0" y="345"/>
                </a:lnTo>
                <a:lnTo>
                  <a:pt x="0" y="339"/>
                </a:lnTo>
                <a:lnTo>
                  <a:pt x="0" y="334"/>
                </a:lnTo>
                <a:lnTo>
                  <a:pt x="0" y="323"/>
                </a:lnTo>
              </a:path>
            </a:pathLst>
          </a:custGeom>
          <a:solidFill>
            <a:srgbClr val="FF0000"/>
          </a:solidFill>
          <a:ln w="12700" cap="rnd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24674" name="Text Box 98"/>
          <p:cNvSpPr txBox="1">
            <a:spLocks noChangeArrowheads="1"/>
          </p:cNvSpPr>
          <p:nvPr/>
        </p:nvSpPr>
        <p:spPr bwMode="auto">
          <a:xfrm>
            <a:off x="684213" y="692150"/>
            <a:ext cx="4319587" cy="19177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r>
              <a:rPr lang="it-IT" b="1">
                <a:latin typeface="Arial Unicode MS" pitchFamily="34" charset="-128"/>
                <a:cs typeface="Homa" pitchFamily="2" charset="-78"/>
              </a:rPr>
              <a:t>Of course the Arabian team had 7 captains but only one rower. </a:t>
            </a:r>
            <a:endParaRPr lang="en-US" b="1">
              <a:latin typeface="Arial Unicode MS" pitchFamily="34" charset="-128"/>
              <a:cs typeface="Homa" pitchFamily="2" charset="-78"/>
            </a:endParaRPr>
          </a:p>
          <a:p>
            <a:pPr algn="r" rtl="1"/>
            <a:r>
              <a:rPr lang="fa-IR">
                <a:latin typeface="Arial Unicode MS" pitchFamily="34" charset="-128"/>
                <a:cs typeface="Homa" pitchFamily="2" charset="-78"/>
              </a:rPr>
              <a:t>درحاليكه تيم ايران يك پاروزن و هفت كاپتان داشته است.</a:t>
            </a:r>
            <a:endParaRPr lang="en-US">
              <a:latin typeface="Arial Unicode MS" pitchFamily="34" charset="-128"/>
              <a:cs typeface="Homa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1117</TotalTime>
  <Words>706</Words>
  <Application>Microsoft Office PowerPoint</Application>
  <PresentationFormat>On-screen Show (4:3)</PresentationFormat>
  <Paragraphs>75</Paragraphs>
  <Slides>20</Slides>
  <Notes>20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Times New Roman</vt:lpstr>
      <vt:lpstr>Arial</vt:lpstr>
      <vt:lpstr>Homa</vt:lpstr>
      <vt:lpstr>Arial Unicode MS</vt:lpstr>
      <vt:lpstr>Default Design</vt:lpstr>
      <vt:lpstr>Microsoft Word Document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Telecom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Nessun titolo diapositiva</dc:title>
  <dc:creator>OASIS</dc:creator>
  <cp:lastModifiedBy>MRT</cp:lastModifiedBy>
  <cp:revision>74</cp:revision>
  <dcterms:created xsi:type="dcterms:W3CDTF">2003-01-29T10:27:55Z</dcterms:created>
  <dcterms:modified xsi:type="dcterms:W3CDTF">2014-03-15T04:23:29Z</dcterms:modified>
</cp:coreProperties>
</file>