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3" r:id="rId2"/>
    <p:sldId id="260" r:id="rId3"/>
    <p:sldId id="257" r:id="rId4"/>
    <p:sldId id="258" r:id="rId5"/>
    <p:sldId id="264" r:id="rId6"/>
    <p:sldId id="265" r:id="rId7"/>
    <p:sldId id="267" r:id="rId8"/>
    <p:sldId id="269" r:id="rId9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4" d="100"/>
          <a:sy n="84" d="100"/>
        </p:scale>
        <p:origin x="-154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54C2-3057-4654-BB13-D2303CA9301B}" type="datetimeFigureOut">
              <a:rPr lang="fa-IR" smtClean="0"/>
              <a:pPr/>
              <a:t>04/29/1435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23593-6F37-4061-875F-58107A711A8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54C2-3057-4654-BB13-D2303CA9301B}" type="datetimeFigureOut">
              <a:rPr lang="fa-IR" smtClean="0"/>
              <a:pPr/>
              <a:t>04/29/1435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23593-6F37-4061-875F-58107A711A8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54C2-3057-4654-BB13-D2303CA9301B}" type="datetimeFigureOut">
              <a:rPr lang="fa-IR" smtClean="0"/>
              <a:pPr/>
              <a:t>04/29/1435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23593-6F37-4061-875F-58107A711A8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54C2-3057-4654-BB13-D2303CA9301B}" type="datetimeFigureOut">
              <a:rPr lang="fa-IR" smtClean="0"/>
              <a:pPr/>
              <a:t>04/29/1435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23593-6F37-4061-875F-58107A711A8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54C2-3057-4654-BB13-D2303CA9301B}" type="datetimeFigureOut">
              <a:rPr lang="fa-IR" smtClean="0"/>
              <a:pPr/>
              <a:t>04/29/1435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23593-6F37-4061-875F-58107A711A8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54C2-3057-4654-BB13-D2303CA9301B}" type="datetimeFigureOut">
              <a:rPr lang="fa-IR" smtClean="0"/>
              <a:pPr/>
              <a:t>04/29/1435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23593-6F37-4061-875F-58107A711A8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54C2-3057-4654-BB13-D2303CA9301B}" type="datetimeFigureOut">
              <a:rPr lang="fa-IR" smtClean="0"/>
              <a:pPr/>
              <a:t>04/29/1435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23593-6F37-4061-875F-58107A711A8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54C2-3057-4654-BB13-D2303CA9301B}" type="datetimeFigureOut">
              <a:rPr lang="fa-IR" smtClean="0"/>
              <a:pPr/>
              <a:t>04/29/1435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23593-6F37-4061-875F-58107A711A8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54C2-3057-4654-BB13-D2303CA9301B}" type="datetimeFigureOut">
              <a:rPr lang="fa-IR" smtClean="0"/>
              <a:pPr/>
              <a:t>04/29/1435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23593-6F37-4061-875F-58107A711A8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54C2-3057-4654-BB13-D2303CA9301B}" type="datetimeFigureOut">
              <a:rPr lang="fa-IR" smtClean="0"/>
              <a:pPr/>
              <a:t>04/29/1435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23593-6F37-4061-875F-58107A711A8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54C2-3057-4654-BB13-D2303CA9301B}" type="datetimeFigureOut">
              <a:rPr lang="fa-IR" smtClean="0"/>
              <a:pPr/>
              <a:t>04/29/1435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23593-6F37-4061-875F-58107A711A8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B54C2-3057-4654-BB13-D2303CA9301B}" type="datetimeFigureOut">
              <a:rPr lang="fa-IR" smtClean="0"/>
              <a:pPr/>
              <a:t>04/29/1435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23593-6F37-4061-875F-58107A711A83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_6c544_f5083d0d_X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14338"/>
            <a:ext cx="9144000" cy="750099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57356" y="500042"/>
            <a:ext cx="7072362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800" b="1" dirty="0" smtClean="0">
                <a:solidFill>
                  <a:schemeClr val="bg1"/>
                </a:solidFill>
              </a:rPr>
              <a:t>        لازم است گاهي با خودت فكر كني ببيني آيا زندگي تو شبيه آرزوهاي جوانيت هست يا نه!</a:t>
            </a:r>
            <a:endParaRPr lang="fa-I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 advClick="0" advTm="9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Jokes_Cute_Animals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5720" y="285728"/>
            <a:ext cx="621510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400" b="1" dirty="0" smtClean="0">
                <a:solidFill>
                  <a:schemeClr val="bg1"/>
                </a:solidFill>
              </a:rPr>
              <a:t>         لازم است گاهي گلي را آب دهي  حيواني را نوازش كني  و ببيني هنوز از طبيعت چيزي در وجودت هست يا نه!</a:t>
            </a:r>
            <a:endParaRPr lang="fa-I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 advClick="0" advTm="9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تصاویر-زیبا-از-پرندگان-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86908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85786" y="142852"/>
            <a:ext cx="764386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400" b="1" dirty="0" smtClean="0">
                <a:solidFill>
                  <a:schemeClr val="bg1"/>
                </a:solidFill>
              </a:rPr>
              <a:t>           لازم است گاهي به درد دل رفيقت گوش دهي و ببيني زندگي براي تو سخت تر از ديگران است يا نه!</a:t>
            </a:r>
            <a:endParaRPr lang="fa-I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188640"/>
            <a:ext cx="7241458" cy="8874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400" b="1" dirty="0" smtClean="0">
                <a:solidFill>
                  <a:schemeClr val="bg1"/>
                </a:solidFill>
              </a:rPr>
              <a:t>         </a:t>
            </a:r>
            <a:r>
              <a:rPr lang="fa-IR" sz="2500" b="1" dirty="0" smtClean="0">
                <a:solidFill>
                  <a:schemeClr val="bg1"/>
                </a:solidFill>
              </a:rPr>
              <a:t>لازم است گاهي كمي از امكانات خود را به محتاج تر از      خودت دهي و ببيني در تقسيم عشق موفق بوده اي يا نه!</a:t>
            </a:r>
            <a:endParaRPr lang="fa-IR" sz="2500" b="1" dirty="0">
              <a:solidFill>
                <a:schemeClr val="bg1"/>
              </a:solidFill>
            </a:endParaRPr>
          </a:p>
        </p:txBody>
      </p:sp>
      <p:pic>
        <p:nvPicPr>
          <p:cNvPr id="5" name="Picture 4" descr="11-08-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7371" y="0"/>
            <a:ext cx="9181371" cy="805475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12032" y="341040"/>
            <a:ext cx="7241458" cy="8874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400" b="1" dirty="0" smtClean="0">
                <a:solidFill>
                  <a:schemeClr val="bg1"/>
                </a:solidFill>
              </a:rPr>
              <a:t>         </a:t>
            </a:r>
            <a:r>
              <a:rPr lang="fa-IR" sz="2500" b="1" dirty="0" smtClean="0">
                <a:solidFill>
                  <a:schemeClr val="bg1"/>
                </a:solidFill>
              </a:rPr>
              <a:t>لازم است گاهي كمي از امكانات خود را به محتاج تر از      خودت دهي و ببيني در تقسيم عشق موفق بوده اي يا نه!</a:t>
            </a:r>
            <a:endParaRPr lang="fa-IR" sz="25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 advClick="0" advTm="9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c0806c887db9e824d2e7fee26cd6b83c3_234736791637973074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4282" y="5786454"/>
            <a:ext cx="60007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400" dirty="0" smtClean="0"/>
              <a:t>لازم است گاهي صبور باشي ببيني مي تواني يا نه!!!</a:t>
            </a:r>
            <a:endParaRPr lang="fa-IR" sz="2400" dirty="0"/>
          </a:p>
        </p:txBody>
      </p:sp>
    </p:spTree>
  </p:cSld>
  <p:clrMapOvr>
    <a:masterClrMapping/>
  </p:clrMapOvr>
  <p:transition spd="med" advClick="0" advTm="7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_6f3a3_5c4f934d_X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4282" y="785794"/>
            <a:ext cx="750099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400" dirty="0" smtClean="0">
                <a:solidFill>
                  <a:schemeClr val="bg1"/>
                </a:solidFill>
              </a:rPr>
              <a:t>و بالاخره لازم است گاهي از درون خودت بيرون آيي ...</a:t>
            </a:r>
            <a:endParaRPr lang="fa-IR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 advClick="0" advTm="7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ss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28662" y="571480"/>
            <a:ext cx="750099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400" b="1" dirty="0" smtClean="0"/>
              <a:t>      </a:t>
            </a:r>
            <a:r>
              <a:rPr lang="fa-IR" sz="2400" b="1" dirty="0" smtClean="0">
                <a:solidFill>
                  <a:schemeClr val="bg1"/>
                </a:solidFill>
              </a:rPr>
              <a:t>و عميق خودت را بنگري ، آن زمان از خود بپرسي سالهاي عمري  كه سپري شد  بر ارزشهاي وجودي تو تا چه حد افزوده است !</a:t>
            </a:r>
            <a:endParaRPr lang="fa-IR" sz="2400" b="1" dirty="0"/>
          </a:p>
        </p:txBody>
      </p:sp>
    </p:spTree>
  </p:cSld>
  <p:clrMapOvr>
    <a:masterClrMapping/>
  </p:clrMapOvr>
  <p:transition spd="med" advClick="0" advTm="9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7584" y="285728"/>
            <a:ext cx="685810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800" dirty="0" smtClean="0">
                <a:solidFill>
                  <a:schemeClr val="bg1"/>
                </a:solidFill>
              </a:rPr>
              <a:t>گاهي زيبائي در فراتر رفتن از روزمرگي هاست !...</a:t>
            </a:r>
            <a:endParaRPr lang="fa-IR" sz="2800" dirty="0">
              <a:solidFill>
                <a:schemeClr val="bg1"/>
              </a:solidFill>
            </a:endParaRPr>
          </a:p>
        </p:txBody>
      </p:sp>
      <p:pic>
        <p:nvPicPr>
          <p:cNvPr id="4" name="Picture 3" descr="parro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92088"/>
            <a:ext cx="9144000" cy="6165304"/>
          </a:xfrm>
          <a:prstGeom prst="rect">
            <a:avLst/>
          </a:prstGeom>
        </p:spPr>
      </p:pic>
    </p:spTree>
  </p:cSld>
  <p:clrMapOvr>
    <a:masterClrMapping/>
  </p:clrMapOvr>
  <p:transition spd="med" advClick="0" advTm="9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176</Words>
  <Application>Microsoft Office PowerPoint</Application>
  <PresentationFormat>On-screen Show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m.farnaghi</cp:lastModifiedBy>
  <cp:revision>21</cp:revision>
  <dcterms:created xsi:type="dcterms:W3CDTF">2013-03-05T08:25:56Z</dcterms:created>
  <dcterms:modified xsi:type="dcterms:W3CDTF">2014-03-01T12:35:02Z</dcterms:modified>
</cp:coreProperties>
</file>