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20"/>
  </p:notesMasterIdLst>
  <p:sldIdLst>
    <p:sldId id="268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6" r:id="rId12"/>
    <p:sldId id="270" r:id="rId13"/>
    <p:sldId id="271" r:id="rId14"/>
    <p:sldId id="272" r:id="rId15"/>
    <p:sldId id="274" r:id="rId16"/>
    <p:sldId id="276" r:id="rId17"/>
    <p:sldId id="279" r:id="rId18"/>
    <p:sldId id="28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0066FF"/>
    <a:srgbClr val="3399FF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07" autoAdjust="0"/>
    <p:restoredTop sz="90130" autoAdjust="0"/>
  </p:normalViewPr>
  <p:slideViewPr>
    <p:cSldViewPr>
      <p:cViewPr>
        <p:scale>
          <a:sx n="69" d="100"/>
          <a:sy n="69" d="100"/>
        </p:scale>
        <p:origin x="-42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6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3F30E1-DB6F-4D57-A69C-9DE2D3A9F204}" type="datetimeFigureOut">
              <a:rPr lang="en-US" smtClean="0"/>
              <a:pPr/>
              <a:t>2/9/2014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648CE-A45C-419E-8F4D-C320492685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518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648CE-A45C-419E-8F4D-C320492685F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9888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417B1-54AE-4937-AFAD-296FBF9443E3}" type="datetimeFigureOut">
              <a:rPr lang="en-US" smtClean="0"/>
              <a:pPr/>
              <a:t>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F840-6C7C-4A21-B1CE-18E0B11768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417B1-54AE-4937-AFAD-296FBF9443E3}" type="datetimeFigureOut">
              <a:rPr lang="en-US" smtClean="0"/>
              <a:pPr/>
              <a:t>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F840-6C7C-4A21-B1CE-18E0B11768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417B1-54AE-4937-AFAD-296FBF9443E3}" type="datetimeFigureOut">
              <a:rPr lang="en-US" smtClean="0"/>
              <a:pPr/>
              <a:t>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F840-6C7C-4A21-B1CE-18E0B11768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417B1-54AE-4937-AFAD-296FBF9443E3}" type="datetimeFigureOut">
              <a:rPr lang="en-US" smtClean="0"/>
              <a:pPr/>
              <a:t>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F840-6C7C-4A21-B1CE-18E0B11768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417B1-54AE-4937-AFAD-296FBF9443E3}" type="datetimeFigureOut">
              <a:rPr lang="en-US" smtClean="0"/>
              <a:pPr/>
              <a:t>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F840-6C7C-4A21-B1CE-18E0B11768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417B1-54AE-4937-AFAD-296FBF9443E3}" type="datetimeFigureOut">
              <a:rPr lang="en-US" smtClean="0"/>
              <a:pPr/>
              <a:t>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F840-6C7C-4A21-B1CE-18E0B11768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417B1-54AE-4937-AFAD-296FBF9443E3}" type="datetimeFigureOut">
              <a:rPr lang="en-US" smtClean="0"/>
              <a:pPr/>
              <a:t>2/9/2014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F840-6C7C-4A21-B1CE-18E0B11768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417B1-54AE-4937-AFAD-296FBF9443E3}" type="datetimeFigureOut">
              <a:rPr lang="en-US" smtClean="0"/>
              <a:pPr/>
              <a:t>2/9/2014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F840-6C7C-4A21-B1CE-18E0B11768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417B1-54AE-4937-AFAD-296FBF9443E3}" type="datetimeFigureOut">
              <a:rPr lang="en-US" smtClean="0"/>
              <a:pPr/>
              <a:t>2/9/2014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F840-6C7C-4A21-B1CE-18E0B11768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417B1-54AE-4937-AFAD-296FBF9443E3}" type="datetimeFigureOut">
              <a:rPr lang="en-US" smtClean="0"/>
              <a:pPr/>
              <a:t>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F840-6C7C-4A21-B1CE-18E0B11768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417B1-54AE-4937-AFAD-296FBF9443E3}" type="datetimeFigureOut">
              <a:rPr lang="en-US" smtClean="0"/>
              <a:pPr/>
              <a:t>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F840-6C7C-4A21-B1CE-18E0B11768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0A6417B1-54AE-4937-AFAD-296FBF9443E3}" type="datetimeFigureOut">
              <a:rPr lang="en-US" smtClean="0"/>
              <a:pPr/>
              <a:t>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F393F840-6C7C-4A21-B1CE-18E0B11768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1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923402421"/>
      </p:ext>
    </p:extLst>
  </p:cSld>
  <p:clrMapOvr>
    <a:masterClrMapping/>
  </p:clrMapOvr>
  <p:transition spd="slow" advClick="0" advTm="2000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10" y="34636"/>
            <a:ext cx="92202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14400" y="381000"/>
            <a:ext cx="662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 smtClean="0">
                <a:solidFill>
                  <a:schemeClr val="bg1"/>
                </a:solidFill>
              </a:rPr>
              <a:t>در آن هنگام بهشت آرام بود اما صداهایی  از زمین شنیده می شد.</a:t>
            </a:r>
          </a:p>
          <a:p>
            <a:pPr algn="r" rtl="1"/>
            <a:r>
              <a:rPr lang="fa-IR" sz="2400" dirty="0" smtClean="0">
                <a:solidFill>
                  <a:schemeClr val="bg1"/>
                </a:solidFill>
              </a:rPr>
              <a:t>کودک می دانست که باید به زودی سفرش را آغاز کند. او به آرامی یک سوال دیگر از خداوند پرسید:</a:t>
            </a:r>
          </a:p>
        </p:txBody>
      </p:sp>
    </p:spTree>
    <p:extLst>
      <p:ext uri="{BB962C8B-B14F-4D97-AF65-F5344CB8AC3E}">
        <p14:creationId xmlns:p14="http://schemas.microsoft.com/office/powerpoint/2010/main" xmlns="" val="478296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 advClick="0" advTm="0">
        <p14:ripple/>
      </p:transition>
    </mc:Choice>
    <mc:Fallback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625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625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625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625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6200000">
            <a:off x="-392911" y="392911"/>
            <a:ext cx="5929334" cy="514350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562600" y="838200"/>
            <a:ext cx="25908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 smtClean="0"/>
              <a:t>«خدایا ! اگرباید حالا بروم لطفا نام فرشته ام را به من بگویید.»</a:t>
            </a:r>
          </a:p>
          <a:p>
            <a:pPr algn="r" rtl="1"/>
            <a:endParaRPr lang="fa-IR" sz="2400" dirty="0" smtClean="0"/>
          </a:p>
          <a:p>
            <a:pPr algn="r" rtl="1"/>
            <a:r>
              <a:rPr lang="fa-IR" sz="2400" dirty="0" smtClean="0"/>
              <a:t>خداوند شانه ی او را نوازش کرد و پاسخ داد:</a:t>
            </a:r>
          </a:p>
          <a:p>
            <a:pPr algn="r" rtl="1"/>
            <a:endParaRPr lang="fa-IR" sz="2400" dirty="0" smtClean="0"/>
          </a:p>
          <a:p>
            <a:pPr algn="r" rtl="1"/>
            <a:r>
              <a:rPr lang="fa-IR" sz="2400" dirty="0" smtClean="0"/>
              <a:t>«نام فرشته ات اهمیتی ندارد .می توانی او را </a:t>
            </a:r>
            <a:r>
              <a:rPr lang="fa-IR" sz="2800" b="1" dirty="0" smtClean="0">
                <a:solidFill>
                  <a:srgbClr val="FF0000"/>
                </a:solidFill>
              </a:rPr>
              <a:t>مادر</a:t>
            </a:r>
            <a:r>
              <a:rPr lang="fa-IR" sz="2400" dirty="0" smtClean="0"/>
              <a:t> صدا بزنی»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318382614"/>
      </p:ext>
    </p:extLst>
  </p:cSld>
  <p:clrMapOvr>
    <a:masterClrMapping/>
  </p:clrMapOvr>
  <p:transition spd="slow" advClick="0" advTm="0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5yt4w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28662" y="1285860"/>
            <a:ext cx="4357718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</a:rPr>
              <a:t>mother</a:t>
            </a:r>
            <a:endParaRPr lang="fa-IR" sz="54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71934" y="2928934"/>
            <a:ext cx="378621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fa-IR" sz="4800" dirty="0" smtClean="0">
                <a:solidFill>
                  <a:schemeClr val="bg1"/>
                </a:solidFill>
              </a:rPr>
              <a:t>دنياي من</a:t>
            </a:r>
            <a:endParaRPr lang="fa-IR" sz="4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 advTm="9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3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708592367584765425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85784" y="-714404"/>
            <a:ext cx="9429784" cy="821534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00232" y="4286256"/>
            <a:ext cx="542928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ميليونها چيزي است كه او به من داده است</a:t>
            </a:r>
            <a:endParaRPr lang="fa-IR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5852" y="2214554"/>
            <a:ext cx="392909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6000" b="1" dirty="0" smtClean="0">
                <a:solidFill>
                  <a:srgbClr val="FFC000"/>
                </a:solidFill>
              </a:rPr>
              <a:t>MILLION</a:t>
            </a:r>
            <a:endParaRPr lang="fa-IR" sz="6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 spd="slow" advClick="0" advTm="8000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sanDownload.com-723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85728"/>
            <a:ext cx="9144000" cy="721516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0034" y="4929198"/>
            <a:ext cx="642942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fa-IR" sz="2800" dirty="0" smtClean="0">
                <a:solidFill>
                  <a:srgbClr val="FFC000"/>
                </a:solidFill>
              </a:rPr>
              <a:t>فقط اوست كه رنج بزرگ شدن مرا كشيده است</a:t>
            </a:r>
            <a:endParaRPr lang="fa-IR" sz="2800" dirty="0">
              <a:solidFill>
                <a:srgbClr val="FFC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2976" y="2428868"/>
            <a:ext cx="214314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4800" dirty="0" smtClean="0">
                <a:solidFill>
                  <a:srgbClr val="FFC000"/>
                </a:solidFill>
              </a:rPr>
              <a:t>ONE</a:t>
            </a:r>
            <a:endParaRPr lang="fa-IR" sz="48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 spd="slow" advClick="0" advTm="8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sanDownload.com-722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14480" y="4643446"/>
            <a:ext cx="571504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fa-IR" sz="3200" dirty="0" smtClean="0">
                <a:solidFill>
                  <a:schemeClr val="bg1"/>
                </a:solidFill>
              </a:rPr>
              <a:t>اشكهاي كه او براي نجاتم ريخته است</a:t>
            </a:r>
            <a:endParaRPr lang="fa-IR" sz="32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00298" y="2143116"/>
            <a:ext cx="300039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TEAR</a:t>
            </a:r>
            <a:endParaRPr lang="fa-IR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 advTm="8000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sanDownload.com-721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85984" y="5643578"/>
            <a:ext cx="557216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800" dirty="0" smtClean="0"/>
              <a:t>قلبي سرشار از عشق كه هميشه برايم مي تپد</a:t>
            </a:r>
            <a:endParaRPr lang="fa-IR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142976" y="1214422"/>
            <a:ext cx="285752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6000" dirty="0" smtClean="0"/>
              <a:t>HEART</a:t>
            </a:r>
            <a:endParaRPr lang="fa-IR" sz="6000" dirty="0"/>
          </a:p>
        </p:txBody>
      </p:sp>
    </p:spTree>
  </p:cSld>
  <p:clrMapOvr>
    <a:masterClrMapping/>
  </p:clrMapOvr>
  <p:transition spd="slow" advTm="8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CANW96R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28604"/>
            <a:ext cx="9144000" cy="728662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85786" y="714356"/>
            <a:ext cx="250033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EYE</a:t>
            </a:r>
            <a:endParaRPr lang="fa-IR" sz="28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86380" y="4500570"/>
            <a:ext cx="292895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2800" dirty="0" smtClean="0">
                <a:solidFill>
                  <a:schemeClr val="bg1"/>
                </a:solidFill>
              </a:rPr>
              <a:t>چشماني با برق عاشقانه</a:t>
            </a:r>
            <a:endParaRPr lang="fa-IR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 advTm="8000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CAXDH8L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071670" y="5286388"/>
            <a:ext cx="47149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fa-IR" sz="2400" dirty="0" smtClean="0"/>
              <a:t>حقي كه او هميشه بر گردن ما خواهد داشت</a:t>
            </a:r>
            <a:endParaRPr lang="fa-IR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286512" y="1285860"/>
            <a:ext cx="250033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200" dirty="0" smtClean="0"/>
              <a:t>RIGHT</a:t>
            </a:r>
            <a:endParaRPr lang="fa-IR" sz="3200" dirty="0"/>
          </a:p>
        </p:txBody>
      </p:sp>
    </p:spTree>
  </p:cSld>
  <p:clrMapOvr>
    <a:masterClrMapping/>
  </p:clrMapOvr>
  <p:transition spd="slow" advClick="0" advTm="8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4018" y="533400"/>
            <a:ext cx="4876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6600" i="1" dirty="0" smtClean="0">
                <a:solidFill>
                  <a:srgbClr val="00B0F0"/>
                </a:solidFill>
              </a:rPr>
              <a:t>خداوند</a:t>
            </a:r>
            <a:r>
              <a:rPr lang="fa-IR" sz="6600" dirty="0" smtClean="0">
                <a:solidFill>
                  <a:srgbClr val="00B0F0"/>
                </a:solidFill>
              </a:rPr>
              <a:t> </a:t>
            </a:r>
            <a:r>
              <a:rPr lang="fa-IR" sz="6600" i="1" dirty="0" smtClean="0">
                <a:solidFill>
                  <a:srgbClr val="00B0F0"/>
                </a:solidFill>
              </a:rPr>
              <a:t>و</a:t>
            </a:r>
            <a:r>
              <a:rPr lang="fa-IR" sz="6600" dirty="0" smtClean="0">
                <a:solidFill>
                  <a:srgbClr val="00B0F0"/>
                </a:solidFill>
              </a:rPr>
              <a:t> </a:t>
            </a:r>
            <a:r>
              <a:rPr lang="fa-IR" sz="6600" i="1" dirty="0" smtClean="0">
                <a:solidFill>
                  <a:srgbClr val="00B0F0"/>
                </a:solidFill>
              </a:rPr>
              <a:t>کودک</a:t>
            </a:r>
            <a:endParaRPr lang="en-US" sz="6600" i="1" dirty="0">
              <a:solidFill>
                <a:srgbClr val="00B0F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054060379"/>
      </p:ext>
    </p:extLst>
  </p:cSld>
  <p:clrMapOvr>
    <a:masterClrMapping/>
  </p:clrMapOvr>
  <p:transition spd="slow" advClick="0" advTm="4000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09" y="-34636"/>
            <a:ext cx="9144000" cy="689263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62200" y="533400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686800" y="53340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709" y="5470652"/>
            <a:ext cx="95388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کودکی که آماده ی تولد بود،نزد خدا رفت و از او پرسید:                               </a:t>
            </a:r>
          </a:p>
          <a:p>
            <a:r>
              <a:rPr lang="fa-IR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«میگویند فردا شما مرا به زمین میفرستید. اما من به این کوچکی  بدون هیچ کمکی</a:t>
            </a:r>
          </a:p>
          <a:p>
            <a:r>
              <a:rPr lang="fa-IR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چگونه می توانم برای زندگی به آن جا بروم؟»                                             </a:t>
            </a:r>
            <a:endParaRPr lang="en-US" sz="24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3427925"/>
      </p:ext>
    </p:extLst>
  </p:cSld>
  <p:clrMapOvr>
    <a:masterClrMapping/>
  </p:clrMapOvr>
  <p:transition spd="slow" advClick="0" advTm="16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4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4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642966"/>
            <a:ext cx="4214810" cy="654022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738255" y="1572490"/>
            <a:ext cx="37338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b="1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خداوند پاسخ داد</a:t>
            </a:r>
            <a:r>
              <a:rPr lang="fa-IR" sz="2400" b="1" i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:«از میان بسیاری </a:t>
            </a:r>
            <a:r>
              <a:rPr lang="fa-IR" sz="2400" b="1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از فرشتگان،من یکی را برای تو در نظر گرفته ام او در انتظار توست و از تو نگهداری خواهد کرد.»</a:t>
            </a:r>
          </a:p>
          <a:p>
            <a:pPr algn="r" rtl="1"/>
            <a:endParaRPr lang="en-US" sz="2400" b="1" i="1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pPr algn="r" rtl="1"/>
            <a:r>
              <a:rPr lang="fa-IR" sz="2400" b="1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اما کودک هنوز مطمئن نبود که میخواهد برود یا نه.</a:t>
            </a:r>
          </a:p>
          <a:p>
            <a:pPr algn="r" rtl="1"/>
            <a:endParaRPr lang="en-US" sz="2400" b="1" i="1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pPr algn="r" rtl="1"/>
            <a:r>
              <a:rPr lang="fa-IR" sz="2400" b="1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اینجا در بهشت من کاری جز خندیدن وآواز خواندن ندارم و اینها برای شادی من کافی است.</a:t>
            </a:r>
          </a:p>
          <a:p>
            <a:pPr algn="r" rtl="1"/>
            <a:endParaRPr lang="fa-IR" dirty="0" smtClean="0"/>
          </a:p>
        </p:txBody>
      </p:sp>
    </p:spTree>
    <p:extLst>
      <p:ext uri="{BB962C8B-B14F-4D97-AF65-F5344CB8AC3E}">
        <p14:creationId xmlns:p14="http://schemas.microsoft.com/office/powerpoint/2010/main" xmlns="" val="1642667631"/>
      </p:ext>
    </p:extLst>
  </p:cSld>
  <p:clrMapOvr>
    <a:masterClrMapping/>
  </p:clrMapOvr>
  <p:transition spd="slow" advClick="0" advTm="16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4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4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17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6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6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636" y="467488"/>
            <a:ext cx="9144000" cy="8390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8600" y="609600"/>
            <a:ext cx="4114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خداوند لبخند زد:«فرشته ی تو برایت آواز خواهد خواند و هر روز به تو لبخند خواهد زد .</a:t>
            </a:r>
          </a:p>
          <a:p>
            <a:pPr algn="r" rtl="1"/>
            <a:endParaRPr lang="fa-IR" sz="2400" b="1" dirty="0" smtClean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algn="r" rtl="1"/>
            <a:r>
              <a:rPr lang="fa-I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تو عشق او را احساس خواهی کرد و شاد خواهی بود.»</a:t>
            </a:r>
          </a:p>
          <a:p>
            <a:pPr algn="r" rtl="1"/>
            <a:endParaRPr lang="fa-IR" sz="2400" b="1" dirty="0" smtClean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algn="r" rtl="1"/>
            <a:r>
              <a:rPr lang="fa-I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کودک ادامه داد: من چه طور می توانم بفهمم مردم چه می گویند در حالی که زبان آن هارا نمی فهمم ؟</a:t>
            </a:r>
          </a:p>
        </p:txBody>
      </p:sp>
    </p:spTree>
    <p:extLst>
      <p:ext uri="{BB962C8B-B14F-4D97-AF65-F5344CB8AC3E}">
        <p14:creationId xmlns:p14="http://schemas.microsoft.com/office/powerpoint/2010/main" xmlns="" val="1644530143"/>
      </p:ext>
    </p:extLst>
  </p:cSld>
  <p:clrMapOvr>
    <a:masterClrMapping/>
  </p:clrMapOvr>
  <p:transition spd="slow" advClick="0" advTm="18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4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4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623455"/>
            <a:ext cx="9296400" cy="79654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19800" y="2723593"/>
            <a:ext cx="2895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400" dirty="0" smtClean="0">
                <a:solidFill>
                  <a:schemeClr val="bg1"/>
                </a:solidFill>
              </a:rPr>
              <a:t>خداوند او را نوازش کرد و گفت:</a:t>
            </a:r>
          </a:p>
          <a:p>
            <a:pPr algn="r"/>
            <a:r>
              <a:rPr lang="fa-IR" sz="2400" dirty="0" smtClean="0">
                <a:solidFill>
                  <a:schemeClr val="bg1"/>
                </a:solidFill>
              </a:rPr>
              <a:t>«فرشته ی تو،زیباترین وشیرین ترین واژه هایی را که ممکن است بشنوی ،</a:t>
            </a:r>
          </a:p>
          <a:p>
            <a:pPr algn="r"/>
            <a:r>
              <a:rPr lang="fa-IR" sz="2400" dirty="0" smtClean="0">
                <a:solidFill>
                  <a:schemeClr val="bg1"/>
                </a:solidFill>
              </a:rPr>
              <a:t>در گوش تو زمزمه خواهد کرد وبا دقت و صبوری به تو یاد خواهد داد،که </a:t>
            </a:r>
          </a:p>
          <a:p>
            <a:pPr algn="r"/>
            <a:r>
              <a:rPr lang="fa-IR" sz="2400" dirty="0" smtClean="0">
                <a:solidFill>
                  <a:schemeClr val="bg1"/>
                </a:solidFill>
              </a:rPr>
              <a:t>چگونه صحبت کنی.»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21793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750" advClick="0" advTm="0">
        <p:checker/>
      </p:transition>
    </mc:Choice>
    <mc:Fallback>
      <p:transition spd="slow" advClick="0" advTm="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afterEffect">
                                  <p:stCondLst>
                                    <p:cond delay="175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4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4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4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" y="4800600"/>
            <a:ext cx="8686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 smtClean="0">
                <a:solidFill>
                  <a:schemeClr val="bg1"/>
                </a:solidFill>
              </a:rPr>
              <a:t>کودک با ناراحتی گفت:وقتی می خواهم با شما صحبت کنم،چه کنم؟</a:t>
            </a:r>
          </a:p>
          <a:p>
            <a:pPr algn="r" rtl="1"/>
            <a:r>
              <a:rPr lang="fa-IR" sz="2400" dirty="0" smtClean="0">
                <a:solidFill>
                  <a:schemeClr val="bg1"/>
                </a:solidFill>
              </a:rPr>
              <a:t>خداوند برای این سوال هم پاسخی داشت: «فرشته ات دست هایت را کنار هم می گذارد و به تو یاد میدهد چگونه دعا کنی.»</a:t>
            </a:r>
          </a:p>
          <a:p>
            <a:pPr lvl="1" algn="r" rtl="1"/>
            <a:endParaRPr lang="en-US" sz="24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4126698"/>
      </p:ext>
    </p:extLst>
  </p:cSld>
  <p:clrMapOvr>
    <a:masterClrMapping/>
  </p:clrMapOvr>
  <p:transition spd="slow" advClick="0" advTm="16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2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2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2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2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675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675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75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44187" y="0"/>
            <a:ext cx="459981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1673" y="1219200"/>
            <a:ext cx="3962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b="1" dirty="0" smtClean="0"/>
              <a:t>کودک سرش را بر گرداند و پرسید:</a:t>
            </a:r>
          </a:p>
          <a:p>
            <a:pPr algn="r" rtl="1"/>
            <a:r>
              <a:rPr lang="fa-IR" sz="2400" b="1" dirty="0" smtClean="0"/>
              <a:t>شنیده ام در زمین انسان های بدی هم </a:t>
            </a:r>
          </a:p>
          <a:p>
            <a:pPr algn="r" rtl="1"/>
            <a:r>
              <a:rPr lang="fa-IR" sz="2400" b="1" dirty="0" smtClean="0"/>
              <a:t>زندگی می کنند. </a:t>
            </a:r>
          </a:p>
          <a:p>
            <a:pPr algn="r" rtl="1"/>
            <a:endParaRPr lang="fa-IR" sz="2400" b="1" dirty="0" smtClean="0"/>
          </a:p>
          <a:p>
            <a:pPr algn="r" rtl="1"/>
            <a:r>
              <a:rPr lang="fa-IR" sz="2400" b="1" dirty="0" smtClean="0"/>
              <a:t>چه کسی از من محافظت خواهد کرد؟</a:t>
            </a:r>
          </a:p>
          <a:p>
            <a:pPr algn="r" rtl="1"/>
            <a:endParaRPr lang="fa-IR" sz="2400" b="1" dirty="0" smtClean="0"/>
          </a:p>
          <a:p>
            <a:pPr algn="r" rtl="1"/>
            <a:r>
              <a:rPr lang="fa-IR" sz="2400" b="1" dirty="0" smtClean="0"/>
              <a:t>خداوند گفت:« فرشته ات از تو محافظت خواهد کرد ، حتی اگر به قیمت جانش</a:t>
            </a:r>
            <a:r>
              <a:rPr lang="fa-IR" sz="2400" b="1" dirty="0"/>
              <a:t> </a:t>
            </a:r>
            <a:r>
              <a:rPr lang="fa-IR" sz="2400" b="1" dirty="0" smtClean="0"/>
              <a:t>تمام شود.» </a:t>
            </a:r>
          </a:p>
          <a:p>
            <a:pPr algn="r" rtl="1"/>
            <a:endParaRPr lang="fa-IR" sz="24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931923592"/>
      </p:ext>
    </p:extLst>
  </p:cSld>
  <p:clrMapOvr>
    <a:masterClrMapping/>
  </p:clrMapOvr>
  <p:transition spd="slow" advClick="0" advTm="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2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2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2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2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25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25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25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5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2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25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25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750"/>
                            </p:stCondLst>
                            <p:childTnLst>
                              <p:par>
                                <p:cTn id="2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325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9000"/>
                            </p:stCondLst>
                            <p:childTnLst>
                              <p:par>
                                <p:cTn id="2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625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625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25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500562" cy="592933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00562" y="1357298"/>
            <a:ext cx="4267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 smtClean="0"/>
              <a:t>کودک با نگرانی ادامه داد:</a:t>
            </a:r>
          </a:p>
          <a:p>
            <a:pPr algn="r" rtl="1"/>
            <a:r>
              <a:rPr lang="fa-IR" sz="2400" dirty="0" smtClean="0"/>
              <a:t>اما من همیشه به این دلیل که دیگر شمارا نمی توانم  ببینم ، ناراحت خواهم بود .</a:t>
            </a:r>
          </a:p>
          <a:p>
            <a:pPr algn="r" rtl="1"/>
            <a:r>
              <a:rPr lang="fa-IR" sz="2400" dirty="0" smtClean="0"/>
              <a:t>خداوند لبخند زد و گفت:</a:t>
            </a:r>
          </a:p>
          <a:p>
            <a:pPr algn="r" rtl="1"/>
            <a:r>
              <a:rPr lang="fa-IR" sz="2400" dirty="0" smtClean="0"/>
              <a:t>« فرشته ات همیشه درباره ی من با تو صحبت خواهد کرد و به تو راه بازگشت نزد مرا خواهد آموخت؛گرچه من همواره در کنار تو خواهم بود.»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387732035"/>
      </p:ext>
    </p:extLst>
  </p:cSld>
  <p:clrMapOvr>
    <a:masterClrMapping/>
  </p:clrMapOvr>
  <p:transition spd="slow" advClick="0" advTm="20000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8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1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"/>
</p:tagLst>
</file>

<file path=ppt/theme/theme1.xml><?xml version="1.0" encoding="utf-8"?>
<a:theme xmlns:a="http://schemas.openxmlformats.org/drawingml/2006/main" name="madar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madar</Template>
  <TotalTime>428</TotalTime>
  <Words>475</Words>
  <Application>Microsoft Office PowerPoint</Application>
  <PresentationFormat>On-screen Show (4:3)</PresentationFormat>
  <Paragraphs>53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madar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MRT</cp:lastModifiedBy>
  <cp:revision>45</cp:revision>
  <dcterms:created xsi:type="dcterms:W3CDTF">2013-04-29T05:43:38Z</dcterms:created>
  <dcterms:modified xsi:type="dcterms:W3CDTF">2014-02-09T10:18:44Z</dcterms:modified>
</cp:coreProperties>
</file>