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sldIdLst>
    <p:sldId id="284" r:id="rId2"/>
    <p:sldId id="262" r:id="rId3"/>
    <p:sldId id="260" r:id="rId4"/>
    <p:sldId id="261" r:id="rId5"/>
    <p:sldId id="264" r:id="rId6"/>
    <p:sldId id="257" r:id="rId7"/>
    <p:sldId id="263" r:id="rId8"/>
    <p:sldId id="258" r:id="rId9"/>
    <p:sldId id="259" r:id="rId10"/>
    <p:sldId id="273" r:id="rId11"/>
    <p:sldId id="271" r:id="rId12"/>
    <p:sldId id="274" r:id="rId13"/>
    <p:sldId id="272" r:id="rId14"/>
    <p:sldId id="275" r:id="rId15"/>
    <p:sldId id="276" r:id="rId16"/>
    <p:sldId id="277" r:id="rId17"/>
    <p:sldId id="287" r:id="rId18"/>
    <p:sldId id="278" r:id="rId19"/>
    <p:sldId id="279" r:id="rId20"/>
    <p:sldId id="280" r:id="rId21"/>
    <p:sldId id="281" r:id="rId22"/>
    <p:sldId id="282" r:id="rId23"/>
    <p:sldId id="283" r:id="rId24"/>
    <p:sldId id="286" r:id="rId25"/>
    <p:sldId id="288" r:id="rId26"/>
    <p:sldId id="289" r:id="rId27"/>
  </p:sldIdLst>
  <p:sldSz cx="9144000" cy="6858000" type="screen4x3"/>
  <p:notesSz cx="6858000" cy="9144000"/>
  <p:custShowLst>
    <p:custShow name="Custom Show 2" id="0">
      <p:sldLst>
        <p:sld r:id="rId5"/>
        <p:sld r:id="rId3"/>
      </p:sldLst>
    </p:custShow>
    <p:custShow name="Custom Show 4" id="1">
      <p:sldLst>
        <p:sld r:id="rId11"/>
        <p:sld r:id="rId13"/>
        <p:sld r:id="rId10"/>
        <p:sld r:id="rId12"/>
      </p:sldLst>
    </p:custShow>
    <p:custShow name="Custom Show 1" id="2">
      <p:sldLst>
        <p:sld r:id="rId7"/>
        <p:sld r:id="rId16"/>
        <p:sld r:id="rId15"/>
      </p:sldLst>
    </p:custShow>
    <p:custShow name="Custom Show 5" id="3">
      <p:sldLst>
        <p:sld r:id="rId14"/>
        <p:sld r:id="rId17"/>
        <p:sld r:id="rId20"/>
        <p:sld r:id="rId19"/>
      </p:sldLst>
    </p:custShow>
    <p:custShow name="Custom Show 3" id="4">
      <p:sldLst>
        <p:sld r:id="rId9"/>
        <p:sld r:id="rId21"/>
      </p:sldLst>
    </p:custShow>
    <p:custShow name="Custom Show 6" id="5">
      <p:sldLst>
        <p:sld r:id="rId4"/>
        <p:sld r:id="rId22"/>
      </p:sldLst>
    </p:custShow>
  </p:custShowLst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75AFF"/>
    <a:srgbClr val="0043CA"/>
    <a:srgbClr val="0037A4"/>
    <a:srgbClr val="0066FF"/>
    <a:srgbClr val="9999FF"/>
    <a:srgbClr val="FF0000"/>
    <a:srgbClr val="343434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5" d="100"/>
          <a:sy n="55" d="100"/>
        </p:scale>
        <p:origin x="-175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103DE8-AE5C-4ED9-BE86-F8C41DB5C1CF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39917-579A-434D-AECE-E3065EE82A95}" type="slidenum">
              <a:rPr lang="tr-TR"/>
              <a:pPr/>
              <a:t>1</a:t>
            </a:fld>
            <a:endParaRPr lang="tr-TR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FB13F6-1589-41CD-A7C9-F2CC5DB5FAB0}" type="slidenum">
              <a:rPr lang="tr-TR"/>
              <a:pPr/>
              <a:t>10</a:t>
            </a:fld>
            <a:endParaRPr lang="tr-TR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48EC9-610D-4301-AFE8-30DC5EE1AECF}" type="slidenum">
              <a:rPr lang="tr-TR"/>
              <a:pPr/>
              <a:t>11</a:t>
            </a:fld>
            <a:endParaRPr lang="tr-TR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CC5FDE-8581-4E8C-BF74-05F47FC20E84}" type="slidenum">
              <a:rPr lang="tr-TR"/>
              <a:pPr/>
              <a:t>12</a:t>
            </a:fld>
            <a:endParaRPr lang="tr-TR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4FD3B4-6A27-4DDF-8754-3E8FDF6A0089}" type="slidenum">
              <a:rPr lang="tr-TR"/>
              <a:pPr/>
              <a:t>13</a:t>
            </a:fld>
            <a:endParaRPr lang="tr-TR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6E4336-5C91-4FB2-96E1-A2E1F2EB5043}" type="slidenum">
              <a:rPr lang="tr-TR"/>
              <a:pPr/>
              <a:t>14</a:t>
            </a:fld>
            <a:endParaRPr lang="tr-TR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4BBE2B-BE42-4D37-83B3-3881FAD325B3}" type="slidenum">
              <a:rPr lang="tr-TR"/>
              <a:pPr/>
              <a:t>15</a:t>
            </a:fld>
            <a:endParaRPr lang="tr-TR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630BCF-0D31-4653-9208-B8335911F2E2}" type="slidenum">
              <a:rPr lang="tr-TR"/>
              <a:pPr/>
              <a:t>16</a:t>
            </a:fld>
            <a:endParaRPr lang="tr-TR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0F261-C4B3-47D8-B744-3D825F566FA0}" type="slidenum">
              <a:rPr lang="tr-TR"/>
              <a:pPr/>
              <a:t>17</a:t>
            </a:fld>
            <a:endParaRPr lang="tr-TR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31F769-8291-4C57-8D60-D55A9858ED37}" type="slidenum">
              <a:rPr lang="tr-TR"/>
              <a:pPr/>
              <a:t>18</a:t>
            </a:fld>
            <a:endParaRPr lang="tr-TR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926D73-2BCD-4862-A1DA-88F09C978829}" type="slidenum">
              <a:rPr lang="tr-TR"/>
              <a:pPr/>
              <a:t>19</a:t>
            </a:fld>
            <a:endParaRPr lang="tr-T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3FE76-7180-4B63-8AEE-80D001AC090F}" type="slidenum">
              <a:rPr lang="tr-TR"/>
              <a:pPr/>
              <a:t>2</a:t>
            </a:fld>
            <a:endParaRPr lang="tr-TR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E1A19C-DE99-47FA-B674-D9998721F9CC}" type="slidenum">
              <a:rPr lang="tr-TR"/>
              <a:pPr/>
              <a:t>20</a:t>
            </a:fld>
            <a:endParaRPr lang="tr-TR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7DE948-6DEA-4A4C-9A9F-0F2F37147E5B}" type="slidenum">
              <a:rPr lang="tr-TR"/>
              <a:pPr/>
              <a:t>21</a:t>
            </a:fld>
            <a:endParaRPr lang="tr-TR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F682A8-2B81-4912-854E-E67F353FA70F}" type="slidenum">
              <a:rPr lang="tr-TR"/>
              <a:pPr/>
              <a:t>22</a:t>
            </a:fld>
            <a:endParaRPr lang="tr-TR"/>
          </a:p>
        </p:txBody>
      </p:sp>
      <p:sp>
        <p:nvSpPr>
          <p:cNvPr id="1187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002431-918E-47C4-AECB-5C66E66B59DE}" type="slidenum">
              <a:rPr lang="tr-TR"/>
              <a:pPr/>
              <a:t>23</a:t>
            </a:fld>
            <a:endParaRPr lang="tr-TR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F5FBDA-BEC5-4472-B032-28FFCE9F5A2A}" type="slidenum">
              <a:rPr lang="tr-TR"/>
              <a:pPr/>
              <a:t>24</a:t>
            </a:fld>
            <a:endParaRPr lang="tr-TR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AC4E31-386C-48C8-A937-5FD96CCAB751}" type="slidenum">
              <a:rPr lang="tr-TR"/>
              <a:pPr/>
              <a:t>25</a:t>
            </a:fld>
            <a:endParaRPr lang="tr-TR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3F2A07-D170-42FC-B0D6-5BAD08200BEF}" type="slidenum">
              <a:rPr lang="tr-TR"/>
              <a:pPr/>
              <a:t>26</a:t>
            </a:fld>
            <a:endParaRPr lang="tr-TR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80C9D0-A7B4-498F-8213-EE61C7B7A93A}" type="slidenum">
              <a:rPr lang="tr-TR"/>
              <a:pPr/>
              <a:t>3</a:t>
            </a:fld>
            <a:endParaRPr lang="tr-TR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53F163-3563-45F3-889E-AA7BD6C88159}" type="slidenum">
              <a:rPr lang="tr-TR"/>
              <a:pPr/>
              <a:t>4</a:t>
            </a:fld>
            <a:endParaRPr lang="tr-TR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FE1D3-CAF6-43EF-91B7-5C207E3695B7}" type="slidenum">
              <a:rPr lang="tr-TR"/>
              <a:pPr/>
              <a:t>5</a:t>
            </a:fld>
            <a:endParaRPr lang="tr-TR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84093C-BD74-4C40-AAD8-1BD1228B81CF}" type="slidenum">
              <a:rPr lang="tr-TR"/>
              <a:pPr/>
              <a:t>6</a:t>
            </a:fld>
            <a:endParaRPr lang="tr-TR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18D5AE-998D-42E7-BFCA-36E6F57FFCCE}" type="slidenum">
              <a:rPr lang="tr-TR"/>
              <a:pPr/>
              <a:t>7</a:t>
            </a:fld>
            <a:endParaRPr lang="tr-TR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F002CE-203C-42A5-AE12-331C74C6D4CD}" type="slidenum">
              <a:rPr lang="tr-TR"/>
              <a:pPr/>
              <a:t>8</a:t>
            </a:fld>
            <a:endParaRPr lang="tr-TR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29151F-C03F-4E6B-9E3A-E35156C5AAE9}" type="slidenum">
              <a:rPr lang="tr-TR"/>
              <a:pPr/>
              <a:t>9</a:t>
            </a:fld>
            <a:endParaRPr lang="tr-T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AB5507-219F-45B9-B4A5-2FB03613A4C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F700EB-F8B1-4FBD-8422-BE3D4E0E2DA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700" y="131763"/>
            <a:ext cx="1968500" cy="5964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2613" y="131763"/>
            <a:ext cx="5754687" cy="5964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6652AA-659B-4018-AEAD-FE47225F92F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56B062-EF58-4A09-AE6F-6C3266A8B66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D3CE48E-7FAF-44FE-B7E3-7B8FB9D6312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2C5D31-FCDE-4FE6-8D12-AE2F70CFA0F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56265E-228E-43FD-A4F6-A8510F6DB0A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3173A2-61F9-4424-8246-F3179FB4E2C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DBB8FCF-00FA-4137-B995-CCC6E8E25F6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60CE32-EF38-485E-A2AD-3EFF5AE76A7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9AA166-F200-4B48-9F2A-06A61FA5E3F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135313" y="1117600"/>
            <a:ext cx="7383462" cy="7383463"/>
            <a:chOff x="653" y="317"/>
            <a:chExt cx="3809" cy="3809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970" y="1881"/>
              <a:ext cx="3174" cy="680"/>
            </a:xfrm>
            <a:prstGeom prst="rect">
              <a:avLst/>
            </a:prstGeom>
            <a:solidFill>
              <a:srgbClr val="121115"/>
            </a:solidFill>
            <a:ln w="9525">
              <a:noFill/>
              <a:miter lim="800000"/>
              <a:headEnd/>
              <a:tailEnd/>
            </a:ln>
            <a:effectLst/>
            <a:scene3d>
              <a:camera prst="legacyPerspectiveTop"/>
              <a:lightRig rig="legacyFlat3" dir="r"/>
            </a:scene3d>
            <a:sp3d extrusionH="430200" prstMaterial="legacyMetal">
              <a:bevelT w="13500" h="13500" prst="angle"/>
              <a:bevelB w="13500" h="13500" prst="angle"/>
              <a:extrusionClr>
                <a:srgbClr val="121115"/>
              </a:extrusionClr>
            </a:sp3d>
          </p:spPr>
          <p:txBody>
            <a:bodyPr wrap="none" anchor="ctr">
              <a:flatTx/>
            </a:bodyPr>
            <a:lstStyle/>
            <a:p>
              <a:endParaRPr lang="fa-IR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 rot="-5400000">
              <a:off x="970" y="1881"/>
              <a:ext cx="3174" cy="680"/>
            </a:xfrm>
            <a:prstGeom prst="rect">
              <a:avLst/>
            </a:prstGeom>
            <a:solidFill>
              <a:srgbClr val="121115"/>
            </a:solidFill>
            <a:ln w="9525">
              <a:noFill/>
              <a:miter lim="800000"/>
              <a:headEnd/>
              <a:tailEnd/>
            </a:ln>
            <a:effectLst/>
            <a:scene3d>
              <a:camera prst="legacyPerspectiveTop"/>
              <a:lightRig rig="legacyFlat3" dir="r"/>
            </a:scene3d>
            <a:sp3d extrusionH="430200" prstMaterial="legacyMetal">
              <a:bevelT w="13500" h="13500" prst="angle"/>
              <a:bevelB w="13500" h="13500" prst="angle"/>
              <a:extrusionClr>
                <a:srgbClr val="121115"/>
              </a:extrusionClr>
            </a:sp3d>
          </p:spPr>
          <p:txBody>
            <a:bodyPr wrap="none" anchor="ctr">
              <a:flatTx/>
            </a:bodyPr>
            <a:lstStyle/>
            <a:p>
              <a:endParaRPr lang="fa-IR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 rot="2700000">
              <a:off x="652" y="1882"/>
              <a:ext cx="3809" cy="680"/>
            </a:xfrm>
            <a:prstGeom prst="rect">
              <a:avLst/>
            </a:prstGeom>
            <a:solidFill>
              <a:srgbClr val="121115"/>
            </a:solidFill>
            <a:ln w="9525">
              <a:noFill/>
              <a:miter lim="800000"/>
              <a:headEnd/>
              <a:tailEnd/>
            </a:ln>
            <a:effectLst/>
            <a:scene3d>
              <a:camera prst="legacyPerspectiveTop"/>
              <a:lightRig rig="legacyFlat3" dir="r"/>
            </a:scene3d>
            <a:sp3d extrusionH="430200" prstMaterial="legacyMetal">
              <a:bevelT w="13500" h="13500" prst="angle"/>
              <a:bevelB w="13500" h="13500" prst="angle"/>
              <a:extrusionClr>
                <a:srgbClr val="121115"/>
              </a:extrusionClr>
            </a:sp3d>
          </p:spPr>
          <p:txBody>
            <a:bodyPr wrap="none" anchor="ctr">
              <a:flatTx/>
            </a:bodyPr>
            <a:lstStyle/>
            <a:p>
              <a:endParaRPr lang="fa-IR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 rot="8100000">
              <a:off x="653" y="1882"/>
              <a:ext cx="3809" cy="680"/>
            </a:xfrm>
            <a:prstGeom prst="rect">
              <a:avLst/>
            </a:prstGeom>
            <a:solidFill>
              <a:srgbClr val="121115"/>
            </a:solidFill>
            <a:ln w="9525">
              <a:noFill/>
              <a:miter lim="800000"/>
              <a:headEnd/>
              <a:tailEnd/>
            </a:ln>
            <a:effectLst/>
            <a:scene3d>
              <a:camera prst="legacyPerspectiveTop"/>
              <a:lightRig rig="legacyFlat3" dir="r"/>
            </a:scene3d>
            <a:sp3d extrusionH="430200" prstMaterial="legacyMetal">
              <a:bevelT w="13500" h="13500" prst="angle"/>
              <a:bevelB w="13500" h="13500" prst="angle"/>
              <a:extrusionClr>
                <a:srgbClr val="121115"/>
              </a:extrusionClr>
            </a:sp3d>
          </p:spPr>
          <p:txBody>
            <a:bodyPr wrap="none" anchor="ctr">
              <a:flatTx/>
            </a:bodyPr>
            <a:lstStyle/>
            <a:p>
              <a:endParaRPr lang="fa-IR"/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8500" y="6273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69696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defRPr>
            </a:lvl1pPr>
          </a:lstStyle>
          <a:p>
            <a:fld id="{EBD19212-2665-4E11-A2CA-07B52E3FBD97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627063" y="665163"/>
            <a:ext cx="8997950" cy="22225"/>
          </a:xfrm>
          <a:prstGeom prst="rect">
            <a:avLst/>
          </a:prstGeom>
          <a:gradFill rotWithShape="0">
            <a:gsLst>
              <a:gs pos="0">
                <a:srgbClr val="D5D5D5"/>
              </a:gs>
              <a:gs pos="100000">
                <a:srgbClr val="121115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627063" y="57150"/>
            <a:ext cx="231775" cy="630238"/>
          </a:xfrm>
          <a:prstGeom prst="rect">
            <a:avLst/>
          </a:prstGeom>
          <a:gradFill rotWithShape="0">
            <a:gsLst>
              <a:gs pos="0">
                <a:srgbClr val="121115"/>
              </a:gs>
              <a:gs pos="100000">
                <a:srgbClr val="121115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2613" y="131763"/>
            <a:ext cx="777240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Century Gothic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Century Gothic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Century Gothic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Century Gothic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B6B78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83A493-8360-440A-9877-49D2A2F4F24B}" type="slidenum">
              <a:rPr lang="tr-TR"/>
              <a:pPr/>
              <a:t>1</a:t>
            </a:fld>
            <a:endParaRPr lang="tr-TR"/>
          </a:p>
        </p:txBody>
      </p:sp>
      <p:sp>
        <p:nvSpPr>
          <p:cNvPr id="121859" name="Rectangle 1027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solidFill>
                <a:srgbClr val="8E8E9A"/>
              </a:solidFill>
              <a:cs typeface="2  Roya" pitchFamily="2" charset="-78"/>
            </a:endParaRPr>
          </a:p>
        </p:txBody>
      </p:sp>
      <p:grpSp>
        <p:nvGrpSpPr>
          <p:cNvPr id="121861" name="Group 1029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21862" name="Rectangle 1030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1863" name="Line 1031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1864" name="Line 1032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1865" name="Rectangle 1033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1866" name="Rectangle 1034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1867" name="Rectangle 1035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21868" name="Text Box 1036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21869" name="Text Box 1037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21870" name="Text Box 1038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21871" name="Text Box 1039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21874" name="Text Box 1042"/>
          <p:cNvSpPr txBox="1">
            <a:spLocks noChangeArrowheads="1"/>
          </p:cNvSpPr>
          <p:nvPr/>
        </p:nvSpPr>
        <p:spPr bwMode="auto">
          <a:xfrm>
            <a:off x="5262563" y="1495425"/>
            <a:ext cx="33512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sz="2000" b="1" dirty="0" smtClean="0">
                <a:solidFill>
                  <a:srgbClr val="9999FF"/>
                </a:solidFill>
                <a:latin typeface="Century Gothic" pitchFamily="34" charset="0"/>
              </a:rPr>
              <a:t>با دقت به شكل نگاه كنيد</a:t>
            </a:r>
            <a:r>
              <a:rPr lang="en-AU" sz="2000" b="1" dirty="0" smtClean="0">
                <a:solidFill>
                  <a:srgbClr val="9999FF"/>
                </a:solidFill>
                <a:latin typeface="Century Gothic" pitchFamily="34" charset="0"/>
              </a:rPr>
              <a:t> </a:t>
            </a:r>
            <a:endParaRPr lang="en-AU" sz="2000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21875" name="Text Box 1043"/>
          <p:cNvSpPr txBox="1">
            <a:spLocks noChangeArrowheads="1"/>
          </p:cNvSpPr>
          <p:nvPr/>
        </p:nvSpPr>
        <p:spPr bwMode="auto">
          <a:xfrm>
            <a:off x="5262563" y="2122488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حالا در مورد اين مربع 4 سوال از شما مي پرسم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21877" name="Text Box 1045"/>
          <p:cNvSpPr txBox="1">
            <a:spLocks noChangeArrowheads="1"/>
          </p:cNvSpPr>
          <p:nvPr/>
        </p:nvSpPr>
        <p:spPr bwMode="auto">
          <a:xfrm>
            <a:off x="5262563" y="3746500"/>
            <a:ext cx="33512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sz="4000" b="1" dirty="0" smtClean="0">
                <a:solidFill>
                  <a:srgbClr val="9999FF"/>
                </a:solidFill>
                <a:latin typeface="Century Gothic" pitchFamily="34" charset="0"/>
              </a:rPr>
              <a:t>آماده ايد؟</a:t>
            </a:r>
            <a:endParaRPr lang="en-AU" sz="4000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1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74" grpId="0" autoUpdateAnimBg="0"/>
      <p:bldP spid="121875" grpId="0" autoUpdateAnimBg="0"/>
      <p:bldP spid="12187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8AD05-F8DF-4085-8DE2-ABF0FCCB472B}" type="slidenum">
              <a:rPr lang="tr-TR"/>
              <a:pPr/>
              <a:t>10</a:t>
            </a:fld>
            <a:endParaRPr lang="tr-TR"/>
          </a:p>
        </p:txBody>
      </p:sp>
      <p:grpSp>
        <p:nvGrpSpPr>
          <p:cNvPr id="99333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99334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35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36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37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38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39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53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سوم: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99346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9347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9348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9349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5262563" y="5454650"/>
            <a:ext cx="33512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هنوز جواب رو پيدا نكردين؟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99353" name="Rectangle 25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c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چهار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5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5AF10-0ECD-4765-A7EA-F6174322AF7E}" type="slidenum">
              <a:rPr lang="tr-TR"/>
              <a:pPr/>
              <a:t>11</a:t>
            </a:fld>
            <a:endParaRPr lang="tr-TR"/>
          </a:p>
        </p:txBody>
      </p:sp>
      <p:grpSp>
        <p:nvGrpSpPr>
          <p:cNvPr id="95237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95238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5239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5240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5241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5242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5243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95244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95245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95246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53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سوم: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95250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5251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5252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5253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5262563" y="5345113"/>
            <a:ext cx="3881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خوب! من ميگم چيكار بايد بكنيد.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95258" name="Rectangle 26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95259" name="Text Box 27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c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چهار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30C3-E1BF-4449-A9BE-47C2D21FAB83}" type="slidenum">
              <a:rPr lang="tr-TR"/>
              <a:pPr/>
              <a:t>12</a:t>
            </a:fld>
            <a:endParaRPr lang="tr-TR"/>
          </a:p>
        </p:txBody>
      </p:sp>
      <p:grpSp>
        <p:nvGrpSpPr>
          <p:cNvPr id="101381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01382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1383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1384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1385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1386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1387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01392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53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سوم: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01394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1395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1396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1397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1398" name="Text Box 22"/>
          <p:cNvSpPr txBox="1">
            <a:spLocks noChangeArrowheads="1"/>
          </p:cNvSpPr>
          <p:nvPr/>
        </p:nvSpPr>
        <p:spPr bwMode="auto">
          <a:xfrm>
            <a:off x="5262563" y="4718050"/>
            <a:ext cx="335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زمان ات رو از دست دادي.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01399" name="Text Box 23"/>
          <p:cNvSpPr txBox="1">
            <a:spLocks noChangeArrowheads="1"/>
          </p:cNvSpPr>
          <p:nvPr/>
        </p:nvSpPr>
        <p:spPr bwMode="auto">
          <a:xfrm>
            <a:off x="5262563" y="5345113"/>
            <a:ext cx="38814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u="sng" dirty="0" smtClean="0">
                <a:solidFill>
                  <a:schemeClr val="bg1"/>
                </a:solidFill>
              </a:rPr>
              <a:t>اگر ميخواهيد راه حل رو ببينين، كليك كنيد.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01402" name="Rectangle 26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01403" name="Text Box 27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c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چهار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98" grpId="0" autoUpdateAnimBg="0"/>
      <p:bldP spid="10139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E94D2-D36F-4D0E-87D7-91C02AE7968F}" type="slidenum">
              <a:rPr lang="tr-TR"/>
              <a:pPr/>
              <a:t>13</a:t>
            </a:fld>
            <a:endParaRPr lang="tr-TR"/>
          </a:p>
        </p:txBody>
      </p:sp>
      <p:grpSp>
        <p:nvGrpSpPr>
          <p:cNvPr id="97285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97286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7287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7288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7289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7290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7291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97294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97295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97296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53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سوم: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97298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299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00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01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05" name="Text Box 25"/>
          <p:cNvSpPr txBox="1">
            <a:spLocks noChangeArrowheads="1"/>
          </p:cNvSpPr>
          <p:nvPr/>
        </p:nvSpPr>
        <p:spPr bwMode="auto">
          <a:xfrm>
            <a:off x="5262563" y="5400675"/>
            <a:ext cx="3832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sz="2800" b="1" dirty="0" smtClean="0">
                <a:solidFill>
                  <a:srgbClr val="9999FF"/>
                </a:solidFill>
                <a:latin typeface="Century Gothic" pitchFamily="34" charset="0"/>
              </a:rPr>
              <a:t>اين هم راه حل!!</a:t>
            </a:r>
            <a:endParaRPr lang="en-AU" sz="2800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97306" name="Line 26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07" name="Line 27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08" name="Line 28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09" name="Line 29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10" name="Line 30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11" name="Line 31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12" name="Line 32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13" name="Line 33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7315" name="Rectangle 35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97317" name="Text Box 37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c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چهار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9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5" grpId="0" autoUpdateAnimBg="0"/>
      <p:bldP spid="97306" grpId="0" animBg="1"/>
      <p:bldP spid="97307" grpId="0" animBg="1"/>
      <p:bldP spid="97308" grpId="0" animBg="1"/>
      <p:bldP spid="97309" grpId="0" animBg="1"/>
      <p:bldP spid="97310" grpId="0" animBg="1"/>
      <p:bldP spid="97311" grpId="0" animBg="1"/>
      <p:bldP spid="97312" grpId="0" animBg="1"/>
      <p:bldP spid="973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80B70-F020-40C7-86A4-882D0144D555}" type="slidenum">
              <a:rPr lang="tr-TR"/>
              <a:pPr/>
              <a:t>14</a:t>
            </a:fld>
            <a:endParaRPr lang="tr-TR"/>
          </a:p>
        </p:txBody>
      </p:sp>
      <p:sp>
        <p:nvSpPr>
          <p:cNvPr id="103455" name="Text Box 31"/>
          <p:cNvSpPr txBox="1">
            <a:spLocks noChangeArrowheads="1"/>
          </p:cNvSpPr>
          <p:nvPr/>
        </p:nvSpPr>
        <p:spPr bwMode="auto">
          <a:xfrm>
            <a:off x="5262563" y="5451475"/>
            <a:ext cx="3832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شما تونستين درست حل كنين؟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  <a:p>
            <a:r>
              <a:rPr lang="en-AU" b="1" dirty="0">
                <a:solidFill>
                  <a:srgbClr val="9999FF"/>
                </a:solidFill>
                <a:latin typeface="Century Gothic" pitchFamily="34" charset="0"/>
              </a:rPr>
              <a:t>:)))</a:t>
            </a:r>
          </a:p>
        </p:txBody>
      </p:sp>
      <p:grpSp>
        <p:nvGrpSpPr>
          <p:cNvPr id="103429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03430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3431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3432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3433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3434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3435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03437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3438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03439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03440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53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سوم: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03442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43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44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45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47" name="Line 23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48" name="Line 24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49" name="Line 25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50" name="Line 26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51" name="Line 27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52" name="Line 28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53" name="Line 29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54" name="Line 30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3457" name="Rectangle 33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03458" name="Text Box 34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c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چهار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03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5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4CE25F-285A-4F30-8425-5E67349199EA}" type="slidenum">
              <a:rPr lang="tr-TR"/>
              <a:pPr/>
              <a:t>15</a:t>
            </a:fld>
            <a:endParaRPr lang="tr-TR"/>
          </a:p>
        </p:txBody>
      </p:sp>
      <p:grpSp>
        <p:nvGrpSpPr>
          <p:cNvPr id="105476" name="Group 4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054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5478" name="Line 6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5479" name="Line 7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5480" name="Rectangle 8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5481" name="Rectangle 9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5482" name="Rectangle 10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5485" name="Text Box 13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05486" name="Text Box 14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5222875" y="1414463"/>
            <a:ext cx="3351213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sz="4000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حالا آماده باشين براي </a:t>
            </a:r>
          </a:p>
          <a:p>
            <a:pPr algn="ctr" rtl="1"/>
            <a:r>
              <a:rPr lang="fa-IR" sz="5400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سوال آخر</a:t>
            </a:r>
            <a:endParaRPr lang="en-AU" sz="5400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105488" name="Line 16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89" name="Line 17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0" name="Line 18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1" name="Line 19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2" name="Line 20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3" name="Line 21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4" name="Line 22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5" name="Line 23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6" name="Line 24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7" name="Line 25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498" name="Line 26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5500" name="Rectangle 28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29132-5D20-4E1D-B05C-BB6B1BF029DE}" type="slidenum">
              <a:rPr lang="tr-TR"/>
              <a:pPr/>
              <a:t>16</a:t>
            </a:fld>
            <a:endParaRPr lang="tr-TR"/>
          </a:p>
        </p:txBody>
      </p:sp>
      <p:grpSp>
        <p:nvGrpSpPr>
          <p:cNvPr id="107525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07526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7527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7528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7529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7530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7531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744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چهارم: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07538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39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40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41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5262563" y="5078413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ركورد حل اين سوال 7 ثانيه است!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07544" name="Line 24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45" name="Line 25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46" name="Line 26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47" name="Line 27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48" name="Line 28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49" name="Line 29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50" name="Line 30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51" name="Line 31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7553" name="Rectangle 33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07554" name="Text Box 34"/>
          <p:cNvSpPr txBox="1">
            <a:spLocks noChangeArrowheads="1"/>
          </p:cNvSpPr>
          <p:nvPr/>
        </p:nvSpPr>
        <p:spPr bwMode="auto">
          <a:xfrm>
            <a:off x="5262563" y="2184400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ميتوانيد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D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رو به هفت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9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6" grpId="0" autoUpdateAnimBg="0"/>
      <p:bldP spid="107543" grpId="0" autoUpdateAnimBg="0"/>
      <p:bldP spid="10755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098C9-954D-40BF-86DC-38DF1C301F3C}" type="slidenum">
              <a:rPr lang="tr-TR"/>
              <a:pPr/>
              <a:t>17</a:t>
            </a:fld>
            <a:endParaRPr lang="tr-TR"/>
          </a:p>
        </p:txBody>
      </p:sp>
      <p:grpSp>
        <p:nvGrpSpPr>
          <p:cNvPr id="129027" name="Group 3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29028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9029" name="Line 5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9030" name="Line 6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9031" name="Rectangle 7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9032" name="Rectangle 8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9033" name="Rectangle 9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5262563" y="1473200"/>
            <a:ext cx="1744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چهارم: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29039" name="Line 15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0" name="Line 16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1" name="Line 17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2" name="Line 18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5262563" y="5078413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ركورد حل اين سوال 7 ثانيه است!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29044" name="Line 20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5" name="Line 21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6" name="Line 22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7" name="Line 23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8" name="Line 24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49" name="Line 25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50" name="Line 26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51" name="Line 27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52" name="Rectangle 28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29053" name="Text Box 29"/>
          <p:cNvSpPr txBox="1">
            <a:spLocks noChangeArrowheads="1"/>
          </p:cNvSpPr>
          <p:nvPr/>
        </p:nvSpPr>
        <p:spPr bwMode="auto">
          <a:xfrm>
            <a:off x="5262563" y="2184400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ميتوانيد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D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رو به هفت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5112B-492D-430E-9F0C-09AE6E9EA402}" type="slidenum">
              <a:rPr lang="tr-TR"/>
              <a:pPr/>
              <a:t>18</a:t>
            </a:fld>
            <a:endParaRPr lang="tr-TR"/>
          </a:p>
        </p:txBody>
      </p:sp>
      <p:grpSp>
        <p:nvGrpSpPr>
          <p:cNvPr id="109573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09574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9575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9576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9577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9578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09579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09583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09584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744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چهارم: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09586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87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88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89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5262563" y="5357813"/>
            <a:ext cx="335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زمان شروع شد!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09591" name="Line 23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92" name="Line 24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93" name="Line 25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94" name="Line 26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95" name="Line 27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96" name="Line 28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97" name="Line 29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598" name="Line 30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09600" name="Rectangle 32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09601" name="Text Box 33"/>
          <p:cNvSpPr txBox="1">
            <a:spLocks noChangeArrowheads="1"/>
          </p:cNvSpPr>
          <p:nvPr/>
        </p:nvSpPr>
        <p:spPr bwMode="auto">
          <a:xfrm>
            <a:off x="5262563" y="2184400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ميتوانيد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D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رو به هفت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9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BCCE2-1E7E-4BE8-A832-D6337C15802F}" type="slidenum">
              <a:rPr lang="tr-TR"/>
              <a:pPr/>
              <a:t>19</a:t>
            </a:fld>
            <a:endParaRPr lang="tr-TR"/>
          </a:p>
        </p:txBody>
      </p:sp>
      <p:grpSp>
        <p:nvGrpSpPr>
          <p:cNvPr id="111621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11622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1623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1624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1625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1626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1627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1628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11629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11630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11631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11632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744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چهارم: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11634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35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36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37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38" name="Text Box 22"/>
          <p:cNvSpPr txBox="1">
            <a:spLocks noChangeArrowheads="1"/>
          </p:cNvSpPr>
          <p:nvPr/>
        </p:nvSpPr>
        <p:spPr bwMode="auto">
          <a:xfrm>
            <a:off x="5262563" y="5357813"/>
            <a:ext cx="335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  <a:cs typeface="2  Roya" pitchFamily="2" charset="-78"/>
              </a:rPr>
              <a:t>ايده اي ندارين؟</a:t>
            </a:r>
            <a:endParaRPr lang="en-AU" b="1" dirty="0">
              <a:solidFill>
                <a:srgbClr val="9999FF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111639" name="Line 23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40" name="Line 24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41" name="Line 25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42" name="Line 26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43" name="Line 27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44" name="Line 28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45" name="Line 29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46" name="Line 30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1648" name="Rectangle 32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11649" name="Text Box 33"/>
          <p:cNvSpPr txBox="1">
            <a:spLocks noChangeArrowheads="1"/>
          </p:cNvSpPr>
          <p:nvPr/>
        </p:nvSpPr>
        <p:spPr bwMode="auto">
          <a:xfrm>
            <a:off x="5262563" y="2184400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ميتوانيد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D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رو به هفت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3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B636B-05E5-4128-A437-E206FE4F167E}" type="slidenum">
              <a:rPr lang="tr-TR"/>
              <a:pPr/>
              <a:t>2</a:t>
            </a:fld>
            <a:endParaRPr lang="tr-TR"/>
          </a:p>
        </p:txBody>
      </p:sp>
      <p:grpSp>
        <p:nvGrpSpPr>
          <p:cNvPr id="70661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70662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0663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0664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0665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0666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0667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4269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اول: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با رسم يك خط فضاي سفيد مربع 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A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دو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5262563" y="4718050"/>
            <a:ext cx="335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  <a:cs typeface="2  Roya" pitchFamily="2" charset="-78"/>
              </a:rPr>
              <a:t>خيلي راحته</a:t>
            </a:r>
            <a:endParaRPr lang="en-AU" b="1" dirty="0">
              <a:solidFill>
                <a:srgbClr val="9999FF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5262563" y="5345113"/>
            <a:ext cx="335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  <a:cs typeface="2  Roya" pitchFamily="2" charset="-78"/>
              </a:rPr>
              <a:t>اينطور نيست؟</a:t>
            </a:r>
            <a:endParaRPr lang="en-AU" b="1" dirty="0">
              <a:solidFill>
                <a:srgbClr val="9999FF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70678" name="Line 22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0685" name="Rectangle 29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" fill="hold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" fill="hold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3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8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2" grpId="0" autoUpdateAnimBg="0"/>
      <p:bldP spid="70673" grpId="0" autoUpdateAnimBg="0"/>
      <p:bldP spid="70674" grpId="0" autoUpdateAnimBg="0"/>
      <p:bldP spid="70675" grpId="0" autoUpdateAnimBg="0"/>
      <p:bldP spid="7067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7702D-328D-43AA-9E87-9F895B90D6C1}" type="slidenum">
              <a:rPr lang="tr-TR"/>
              <a:pPr/>
              <a:t>20</a:t>
            </a:fld>
            <a:endParaRPr lang="tr-TR"/>
          </a:p>
        </p:txBody>
      </p:sp>
      <p:grpSp>
        <p:nvGrpSpPr>
          <p:cNvPr id="113669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13670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3671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3672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3673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3674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3675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13677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13678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13679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13680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744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چهارم: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13682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83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84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85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86" name="Text Box 22"/>
          <p:cNvSpPr txBox="1">
            <a:spLocks noChangeArrowheads="1"/>
          </p:cNvSpPr>
          <p:nvPr/>
        </p:nvSpPr>
        <p:spPr bwMode="auto">
          <a:xfrm>
            <a:off x="5262563" y="5014913"/>
            <a:ext cx="33512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  <a:cs typeface="2  Roya" pitchFamily="2" charset="-78"/>
              </a:rPr>
              <a:t>براي ديدن جواب 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كليك </a:t>
            </a:r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  <a:cs typeface="2  Roya" pitchFamily="2" charset="-78"/>
              </a:rPr>
              <a:t>كنيد!</a:t>
            </a:r>
            <a:endParaRPr lang="en-AU" b="1" dirty="0">
              <a:solidFill>
                <a:srgbClr val="9999FF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113687" name="Line 23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88" name="Line 24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89" name="Line 25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90" name="Line 26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91" name="Line 27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92" name="Line 28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93" name="Line 29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94" name="Line 30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3696" name="Rectangle 32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13697" name="Text Box 33"/>
          <p:cNvSpPr txBox="1">
            <a:spLocks noChangeArrowheads="1"/>
          </p:cNvSpPr>
          <p:nvPr/>
        </p:nvSpPr>
        <p:spPr bwMode="auto">
          <a:xfrm>
            <a:off x="5262563" y="2184400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ميتوانيد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D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رو به هفت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8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6BCEE-BA2B-435B-8893-8F00BD892EA5}" type="slidenum">
              <a:rPr lang="tr-TR"/>
              <a:pPr/>
              <a:t>21</a:t>
            </a:fld>
            <a:endParaRPr lang="tr-TR"/>
          </a:p>
        </p:txBody>
      </p:sp>
      <p:grpSp>
        <p:nvGrpSpPr>
          <p:cNvPr id="115717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15718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5719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5720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5721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5722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5723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15725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15726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15728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744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چهارم: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15730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31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32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33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35" name="Line 23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36" name="Line 24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37" name="Line 25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38" name="Line 26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39" name="Line 27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40" name="Line 28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41" name="Line 29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42" name="Line 30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43" name="Text Box 31"/>
          <p:cNvSpPr txBox="1">
            <a:spLocks noChangeArrowheads="1"/>
          </p:cNvSpPr>
          <p:nvPr/>
        </p:nvSpPr>
        <p:spPr bwMode="auto">
          <a:xfrm>
            <a:off x="5262563" y="5400675"/>
            <a:ext cx="3832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sz="2800" b="1" dirty="0" smtClean="0">
                <a:solidFill>
                  <a:srgbClr val="9999FF"/>
                </a:solidFill>
                <a:latin typeface="Century Gothic" pitchFamily="34" charset="0"/>
              </a:rPr>
              <a:t>جواب اينجاست!</a:t>
            </a:r>
            <a:endParaRPr lang="en-AU" sz="2800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15746" name="Line 34"/>
          <p:cNvSpPr>
            <a:spLocks noChangeShapeType="1"/>
          </p:cNvSpPr>
          <p:nvPr/>
        </p:nvSpPr>
        <p:spPr bwMode="auto">
          <a:xfrm>
            <a:off x="2824163" y="394493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47" name="Line 35"/>
          <p:cNvSpPr>
            <a:spLocks noChangeShapeType="1"/>
          </p:cNvSpPr>
          <p:nvPr/>
        </p:nvSpPr>
        <p:spPr bwMode="auto">
          <a:xfrm>
            <a:off x="2824163" y="4251325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48" name="Line 36"/>
          <p:cNvSpPr>
            <a:spLocks noChangeShapeType="1"/>
          </p:cNvSpPr>
          <p:nvPr/>
        </p:nvSpPr>
        <p:spPr bwMode="auto">
          <a:xfrm>
            <a:off x="2824163" y="4559300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49" name="Line 37"/>
          <p:cNvSpPr>
            <a:spLocks noChangeShapeType="1"/>
          </p:cNvSpPr>
          <p:nvPr/>
        </p:nvSpPr>
        <p:spPr bwMode="auto">
          <a:xfrm>
            <a:off x="2824163" y="486568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50" name="Line 38"/>
          <p:cNvSpPr>
            <a:spLocks noChangeShapeType="1"/>
          </p:cNvSpPr>
          <p:nvPr/>
        </p:nvSpPr>
        <p:spPr bwMode="auto">
          <a:xfrm>
            <a:off x="2824163" y="5173663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51" name="Line 39"/>
          <p:cNvSpPr>
            <a:spLocks noChangeShapeType="1"/>
          </p:cNvSpPr>
          <p:nvPr/>
        </p:nvSpPr>
        <p:spPr bwMode="auto">
          <a:xfrm>
            <a:off x="2824163" y="548163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5753" name="Rectangle 41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15754" name="Text Box 42"/>
          <p:cNvSpPr txBox="1">
            <a:spLocks noChangeArrowheads="1"/>
          </p:cNvSpPr>
          <p:nvPr/>
        </p:nvSpPr>
        <p:spPr bwMode="auto">
          <a:xfrm>
            <a:off x="5262563" y="2184400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ميتوانيد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D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رو به هفت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9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4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9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5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4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5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43" grpId="0" autoUpdateAnimBg="0"/>
      <p:bldP spid="115746" grpId="0" animBg="1"/>
      <p:bldP spid="115747" grpId="0" animBg="1"/>
      <p:bldP spid="115748" grpId="0" animBg="1"/>
      <p:bldP spid="115749" grpId="0" animBg="1"/>
      <p:bldP spid="115750" grpId="0" animBg="1"/>
      <p:bldP spid="11575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DE2C6-0E6A-4126-88B4-1FA0C6D0118E}" type="slidenum">
              <a:rPr lang="tr-TR"/>
              <a:pPr/>
              <a:t>22</a:t>
            </a:fld>
            <a:endParaRPr lang="tr-TR"/>
          </a:p>
        </p:txBody>
      </p:sp>
      <p:grpSp>
        <p:nvGrpSpPr>
          <p:cNvPr id="117765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17766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7767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7768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7769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7770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7771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17776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744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چهارم: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17778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79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0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1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2" name="Line 22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3" name="Line 23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4" name="Line 24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5" name="Line 25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6" name="Line 26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7" name="Line 27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8" name="Line 28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89" name="Line 29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90" name="Text Box 30"/>
          <p:cNvSpPr txBox="1">
            <a:spLocks noChangeArrowheads="1"/>
          </p:cNvSpPr>
          <p:nvPr/>
        </p:nvSpPr>
        <p:spPr bwMode="auto">
          <a:xfrm>
            <a:off x="5262563" y="5400675"/>
            <a:ext cx="3832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  <a:cs typeface="2  Roya" pitchFamily="2" charset="-78"/>
              </a:rPr>
              <a:t>خيلي سخت بود؟!!</a:t>
            </a:r>
            <a:endParaRPr lang="en-AU" b="1" dirty="0">
              <a:solidFill>
                <a:srgbClr val="9999FF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117791" name="Line 31"/>
          <p:cNvSpPr>
            <a:spLocks noChangeShapeType="1"/>
          </p:cNvSpPr>
          <p:nvPr/>
        </p:nvSpPr>
        <p:spPr bwMode="auto">
          <a:xfrm>
            <a:off x="2824163" y="394493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92" name="Line 32"/>
          <p:cNvSpPr>
            <a:spLocks noChangeShapeType="1"/>
          </p:cNvSpPr>
          <p:nvPr/>
        </p:nvSpPr>
        <p:spPr bwMode="auto">
          <a:xfrm>
            <a:off x="2824163" y="4251325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93" name="Line 33"/>
          <p:cNvSpPr>
            <a:spLocks noChangeShapeType="1"/>
          </p:cNvSpPr>
          <p:nvPr/>
        </p:nvSpPr>
        <p:spPr bwMode="auto">
          <a:xfrm>
            <a:off x="2824163" y="4559300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94" name="Line 34"/>
          <p:cNvSpPr>
            <a:spLocks noChangeShapeType="1"/>
          </p:cNvSpPr>
          <p:nvPr/>
        </p:nvSpPr>
        <p:spPr bwMode="auto">
          <a:xfrm>
            <a:off x="2824163" y="486568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95" name="Line 35"/>
          <p:cNvSpPr>
            <a:spLocks noChangeShapeType="1"/>
          </p:cNvSpPr>
          <p:nvPr/>
        </p:nvSpPr>
        <p:spPr bwMode="auto">
          <a:xfrm>
            <a:off x="2824163" y="5173663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96" name="Line 36"/>
          <p:cNvSpPr>
            <a:spLocks noChangeShapeType="1"/>
          </p:cNvSpPr>
          <p:nvPr/>
        </p:nvSpPr>
        <p:spPr bwMode="auto">
          <a:xfrm>
            <a:off x="2824163" y="548163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7798" name="Rectangle 38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17799" name="Text Box 39"/>
          <p:cNvSpPr txBox="1">
            <a:spLocks noChangeArrowheads="1"/>
          </p:cNvSpPr>
          <p:nvPr/>
        </p:nvSpPr>
        <p:spPr bwMode="auto">
          <a:xfrm>
            <a:off x="5262563" y="2184400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ميتوانيد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D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رو به هفت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117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90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EC9B6-1922-49C1-9460-42BA8BDC6F6A}" type="slidenum">
              <a:rPr lang="tr-TR"/>
              <a:pPr/>
              <a:t>23</a:t>
            </a:fld>
            <a:endParaRPr lang="tr-TR"/>
          </a:p>
        </p:txBody>
      </p:sp>
      <p:grpSp>
        <p:nvGrpSpPr>
          <p:cNvPr id="119813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119814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9815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9816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9817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9818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19819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9820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19821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119823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19824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744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چهارم: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119826" name="Line 18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27" name="Line 19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28" name="Line 20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29" name="Line 21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0" name="Line 22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1" name="Line 23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2" name="Line 24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3" name="Line 25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4" name="Line 26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5" name="Line 27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6" name="Line 28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7" name="Line 29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38" name="Text Box 30"/>
          <p:cNvSpPr txBox="1">
            <a:spLocks noChangeArrowheads="1"/>
          </p:cNvSpPr>
          <p:nvPr/>
        </p:nvSpPr>
        <p:spPr bwMode="auto">
          <a:xfrm>
            <a:off x="5262563" y="4257675"/>
            <a:ext cx="38322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  <a:cs typeface="2  Roya" pitchFamily="2" charset="-78"/>
              </a:rPr>
              <a:t>ببينيد چگونه ذهنمان شرطي </a:t>
            </a:r>
          </a:p>
          <a:p>
            <a:pPr algn="just" rtl="1"/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  <a:cs typeface="2  Roya" pitchFamily="2" charset="-78"/>
              </a:rPr>
              <a:t>مي شود!</a:t>
            </a:r>
            <a:endParaRPr lang="en-AU" b="1" dirty="0">
              <a:solidFill>
                <a:srgbClr val="9999FF"/>
              </a:solidFill>
              <a:latin typeface="Century Gothic" pitchFamily="34" charset="0"/>
              <a:cs typeface="2  Roya" pitchFamily="2" charset="-78"/>
            </a:endParaRPr>
          </a:p>
          <a:p>
            <a:r>
              <a:rPr lang="en-AU" b="1" dirty="0">
                <a:solidFill>
                  <a:srgbClr val="9999FF"/>
                </a:solidFill>
                <a:latin typeface="Century Gothic" pitchFamily="34" charset="0"/>
              </a:rPr>
              <a:t>:))))</a:t>
            </a:r>
          </a:p>
        </p:txBody>
      </p:sp>
      <p:sp>
        <p:nvSpPr>
          <p:cNvPr id="119839" name="Line 31"/>
          <p:cNvSpPr>
            <a:spLocks noChangeShapeType="1"/>
          </p:cNvSpPr>
          <p:nvPr/>
        </p:nvSpPr>
        <p:spPr bwMode="auto">
          <a:xfrm>
            <a:off x="2824163" y="394493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40" name="Line 32"/>
          <p:cNvSpPr>
            <a:spLocks noChangeShapeType="1"/>
          </p:cNvSpPr>
          <p:nvPr/>
        </p:nvSpPr>
        <p:spPr bwMode="auto">
          <a:xfrm>
            <a:off x="2824163" y="4251325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41" name="Line 33"/>
          <p:cNvSpPr>
            <a:spLocks noChangeShapeType="1"/>
          </p:cNvSpPr>
          <p:nvPr/>
        </p:nvSpPr>
        <p:spPr bwMode="auto">
          <a:xfrm>
            <a:off x="2824163" y="4559300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42" name="Line 34"/>
          <p:cNvSpPr>
            <a:spLocks noChangeShapeType="1"/>
          </p:cNvSpPr>
          <p:nvPr/>
        </p:nvSpPr>
        <p:spPr bwMode="auto">
          <a:xfrm>
            <a:off x="2824163" y="486568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43" name="Line 35"/>
          <p:cNvSpPr>
            <a:spLocks noChangeShapeType="1"/>
          </p:cNvSpPr>
          <p:nvPr/>
        </p:nvSpPr>
        <p:spPr bwMode="auto">
          <a:xfrm>
            <a:off x="2824163" y="5173663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44" name="Line 36"/>
          <p:cNvSpPr>
            <a:spLocks noChangeShapeType="1"/>
          </p:cNvSpPr>
          <p:nvPr/>
        </p:nvSpPr>
        <p:spPr bwMode="auto">
          <a:xfrm>
            <a:off x="2824163" y="548163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19846" name="Rectangle 38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19847" name="Text Box 39"/>
          <p:cNvSpPr txBox="1">
            <a:spLocks noChangeArrowheads="1"/>
          </p:cNvSpPr>
          <p:nvPr/>
        </p:nvSpPr>
        <p:spPr bwMode="auto">
          <a:xfrm>
            <a:off x="5262563" y="2184400"/>
            <a:ext cx="3351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ميتوانيد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D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رو به هفت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119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119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3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BFBDE-D058-439D-99F5-4EEEF28E5929}" type="slidenum">
              <a:rPr lang="tr-TR"/>
              <a:pPr/>
              <a:t>24</a:t>
            </a:fld>
            <a:endParaRPr lang="tr-TR"/>
          </a:p>
        </p:txBody>
      </p:sp>
      <p:sp>
        <p:nvSpPr>
          <p:cNvPr id="126991" name="Line 15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6993" name="Line 17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6994" name="Line 18"/>
          <p:cNvSpPr>
            <a:spLocks noChangeShapeType="1"/>
          </p:cNvSpPr>
          <p:nvPr/>
        </p:nvSpPr>
        <p:spPr bwMode="auto">
          <a:xfrm rot="16200000" flipV="1">
            <a:off x="1704975" y="4633913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6995" name="Line 19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6996" name="Line 20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6997" name="Line 21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6998" name="Line 22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6999" name="Line 23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0" name="Line 24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1" name="Line 25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2" name="Line 26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4" name="Line 28"/>
          <p:cNvSpPr>
            <a:spLocks noChangeShapeType="1"/>
          </p:cNvSpPr>
          <p:nvPr/>
        </p:nvSpPr>
        <p:spPr bwMode="auto">
          <a:xfrm>
            <a:off x="3324225" y="6575425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5" name="Line 29"/>
          <p:cNvSpPr>
            <a:spLocks noChangeShapeType="1"/>
          </p:cNvSpPr>
          <p:nvPr/>
        </p:nvSpPr>
        <p:spPr bwMode="auto">
          <a:xfrm>
            <a:off x="2824163" y="4251325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6" name="Line 30"/>
          <p:cNvSpPr>
            <a:spLocks noChangeShapeType="1"/>
          </p:cNvSpPr>
          <p:nvPr/>
        </p:nvSpPr>
        <p:spPr bwMode="auto">
          <a:xfrm>
            <a:off x="2824163" y="4559300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7" name="Line 31"/>
          <p:cNvSpPr>
            <a:spLocks noChangeShapeType="1"/>
          </p:cNvSpPr>
          <p:nvPr/>
        </p:nvSpPr>
        <p:spPr bwMode="auto">
          <a:xfrm>
            <a:off x="2824163" y="486568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8" name="Line 32"/>
          <p:cNvSpPr>
            <a:spLocks noChangeShapeType="1"/>
          </p:cNvSpPr>
          <p:nvPr/>
        </p:nvSpPr>
        <p:spPr bwMode="auto">
          <a:xfrm>
            <a:off x="2824163" y="5173663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09" name="Line 33"/>
          <p:cNvSpPr>
            <a:spLocks noChangeShapeType="1"/>
          </p:cNvSpPr>
          <p:nvPr/>
        </p:nvSpPr>
        <p:spPr bwMode="auto">
          <a:xfrm>
            <a:off x="2824163" y="548163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7010" name="Rectangle 34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27013" name="Text Box 37"/>
          <p:cNvSpPr txBox="1">
            <a:spLocks noChangeArrowheads="1"/>
          </p:cNvSpPr>
          <p:nvPr/>
        </p:nvSpPr>
        <p:spPr bwMode="auto">
          <a:xfrm>
            <a:off x="376238" y="839788"/>
            <a:ext cx="8105775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sz="4000" b="1" dirty="0" smtClean="0">
                <a:solidFill>
                  <a:schemeClr val="bg1"/>
                </a:solidFill>
                <a:cs typeface="2  Roya" pitchFamily="2" charset="-78"/>
              </a:rPr>
              <a:t>فرا بگيريم: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sz="3200" dirty="0" smtClean="0">
                <a:solidFill>
                  <a:schemeClr val="bg1"/>
                </a:solidFill>
                <a:cs typeface="2  Roya" pitchFamily="2" charset="-78"/>
              </a:rPr>
              <a:t> بيشتر اوقات ذهن ما بوسيله اتفاقاتي كه نميتوانيم به صورت واضح بفهميم، شرطي مي شود.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sz="3200" dirty="0" smtClean="0">
                <a:solidFill>
                  <a:srgbClr val="FFC000"/>
                </a:solidFill>
                <a:cs typeface="2  Roya" pitchFamily="2" charset="-78"/>
              </a:rPr>
              <a:t>وقتي براي يك سردرد ساده پيش متخصص مي رويم، تشخيص اوليه از ميگرن شروع ميشه و به پيش ميره تا ...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sz="3200" dirty="0" smtClean="0">
                <a:solidFill>
                  <a:schemeClr val="bg1"/>
                </a:solidFill>
                <a:cs typeface="2  Roya" pitchFamily="2" charset="-78"/>
              </a:rPr>
              <a:t>ما فكر ميكنيم امور پيچيده اند و ما در دام بعضي انديشه ها گرفتار شديم.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sz="3200" dirty="0" smtClean="0">
                <a:solidFill>
                  <a:srgbClr val="C00000"/>
                </a:solidFill>
                <a:cs typeface="2  Roya" pitchFamily="2" charset="-78"/>
              </a:rPr>
              <a:t>ما همين ويژگي را در روابطمان هم ادامه ميدهيم و آنها را پيچيده مي سازيم.</a:t>
            </a:r>
          </a:p>
          <a:p>
            <a:pPr algn="r" rtl="1">
              <a:buFont typeface="Arial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7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7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7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7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7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1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626AB-3F3A-473F-B39A-A1EBD1944671}" type="slidenum">
              <a:rPr lang="tr-TR"/>
              <a:pPr/>
              <a:t>25</a:t>
            </a:fld>
            <a:endParaRPr lang="tr-TR"/>
          </a:p>
        </p:txBody>
      </p:sp>
      <p:sp>
        <p:nvSpPr>
          <p:cNvPr id="131074" name="Line 2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1075" name="Line 3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1091" name="Rectangle 19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31093" name="Text Box 21"/>
          <p:cNvSpPr txBox="1">
            <a:spLocks noChangeArrowheads="1"/>
          </p:cNvSpPr>
          <p:nvPr/>
        </p:nvSpPr>
        <p:spPr bwMode="auto">
          <a:xfrm>
            <a:off x="4569180" y="839154"/>
            <a:ext cx="3764236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1"/>
            <a:r>
              <a:rPr lang="fa-IR" sz="4000" dirty="0" smtClean="0">
                <a:solidFill>
                  <a:schemeClr val="bg1"/>
                </a:solidFill>
                <a:cs typeface="2  Roya" pitchFamily="2" charset="-78"/>
              </a:rPr>
              <a:t>در زندگي ساده باش؛</a:t>
            </a:r>
            <a:r>
              <a:rPr lang="fa-IR" sz="4000" dirty="0" smtClean="0">
                <a:solidFill>
                  <a:schemeClr val="bg1"/>
                </a:solidFill>
              </a:rPr>
              <a:t> </a:t>
            </a:r>
          </a:p>
          <a:p>
            <a:pPr algn="r" rtl="1"/>
            <a:endParaRPr lang="de-DE" sz="5400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131094" name="Arc 22"/>
          <p:cNvSpPr>
            <a:spLocks/>
          </p:cNvSpPr>
          <p:nvPr/>
        </p:nvSpPr>
        <p:spPr bwMode="auto">
          <a:xfrm>
            <a:off x="4119563" y="2166938"/>
            <a:ext cx="1476375" cy="16557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1095" name="Arc 23"/>
          <p:cNvSpPr>
            <a:spLocks/>
          </p:cNvSpPr>
          <p:nvPr/>
        </p:nvSpPr>
        <p:spPr bwMode="auto">
          <a:xfrm flipV="1">
            <a:off x="4117975" y="3775075"/>
            <a:ext cx="1476375" cy="1282700"/>
          </a:xfrm>
          <a:custGeom>
            <a:avLst/>
            <a:gdLst>
              <a:gd name="G0" fmla="+- 0 0 0"/>
              <a:gd name="G1" fmla="+- 16737 0 0"/>
              <a:gd name="G2" fmla="+- 21600 0 0"/>
              <a:gd name="T0" fmla="*/ 13654 w 21600"/>
              <a:gd name="T1" fmla="*/ 0 h 16737"/>
              <a:gd name="T2" fmla="*/ 21600 w 21600"/>
              <a:gd name="T3" fmla="*/ 16737 h 16737"/>
              <a:gd name="T4" fmla="*/ 0 w 21600"/>
              <a:gd name="T5" fmla="*/ 16737 h 16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6737" fill="none" extrusionOk="0">
                <a:moveTo>
                  <a:pt x="13654" y="-1"/>
                </a:moveTo>
                <a:cubicBezTo>
                  <a:pt x="18682" y="4102"/>
                  <a:pt x="21600" y="10247"/>
                  <a:pt x="21600" y="16737"/>
                </a:cubicBezTo>
              </a:path>
              <a:path w="21600" h="16737" stroke="0" extrusionOk="0">
                <a:moveTo>
                  <a:pt x="13654" y="-1"/>
                </a:moveTo>
                <a:cubicBezTo>
                  <a:pt x="18682" y="4102"/>
                  <a:pt x="21600" y="10247"/>
                  <a:pt x="21600" y="16737"/>
                </a:cubicBezTo>
                <a:lnTo>
                  <a:pt x="0" y="16737"/>
                </a:lnTo>
                <a:close/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1096" name="Arc 24"/>
          <p:cNvSpPr>
            <a:spLocks/>
          </p:cNvSpPr>
          <p:nvPr/>
        </p:nvSpPr>
        <p:spPr bwMode="auto">
          <a:xfrm flipH="1">
            <a:off x="2817813" y="2166938"/>
            <a:ext cx="1317625" cy="16557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268"/>
              <a:gd name="T1" fmla="*/ 0 h 21600"/>
              <a:gd name="T2" fmla="*/ 19268 w 19268"/>
              <a:gd name="T3" fmla="*/ 11837 h 21600"/>
              <a:gd name="T4" fmla="*/ 0 w 192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68" h="21600" fill="none" extrusionOk="0">
                <a:moveTo>
                  <a:pt x="-1" y="0"/>
                </a:moveTo>
                <a:cubicBezTo>
                  <a:pt x="8139" y="0"/>
                  <a:pt x="15588" y="4576"/>
                  <a:pt x="19267" y="11837"/>
                </a:cubicBezTo>
              </a:path>
              <a:path w="19268" h="21600" stroke="0" extrusionOk="0">
                <a:moveTo>
                  <a:pt x="-1" y="0"/>
                </a:moveTo>
                <a:cubicBezTo>
                  <a:pt x="8139" y="0"/>
                  <a:pt x="15588" y="4576"/>
                  <a:pt x="19267" y="1183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1097" name="Oval 25"/>
          <p:cNvSpPr>
            <a:spLocks noChangeArrowheads="1"/>
          </p:cNvSpPr>
          <p:nvPr/>
        </p:nvSpPr>
        <p:spPr bwMode="auto">
          <a:xfrm>
            <a:off x="2727325" y="3476625"/>
            <a:ext cx="333375" cy="750888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1098" name="Line 26"/>
          <p:cNvSpPr>
            <a:spLocks noChangeShapeType="1"/>
          </p:cNvSpPr>
          <p:nvPr/>
        </p:nvSpPr>
        <p:spPr bwMode="auto">
          <a:xfrm flipV="1">
            <a:off x="3073400" y="3524250"/>
            <a:ext cx="1023938" cy="3333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grpSp>
        <p:nvGrpSpPr>
          <p:cNvPr id="131102" name="Group 30"/>
          <p:cNvGrpSpPr>
            <a:grpSpLocks/>
          </p:cNvGrpSpPr>
          <p:nvPr/>
        </p:nvGrpSpPr>
        <p:grpSpPr bwMode="auto">
          <a:xfrm>
            <a:off x="4090988" y="3360738"/>
            <a:ext cx="539750" cy="520700"/>
            <a:chOff x="2183" y="1461"/>
            <a:chExt cx="1750" cy="1821"/>
          </a:xfrm>
        </p:grpSpPr>
        <p:sp>
          <p:nvSpPr>
            <p:cNvPr id="131099" name="Arc 27"/>
            <p:cNvSpPr>
              <a:spLocks/>
            </p:cNvSpPr>
            <p:nvPr/>
          </p:nvSpPr>
          <p:spPr bwMode="auto">
            <a:xfrm>
              <a:off x="3003" y="1461"/>
              <a:ext cx="930" cy="104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31100" name="Arc 28"/>
            <p:cNvSpPr>
              <a:spLocks/>
            </p:cNvSpPr>
            <p:nvPr/>
          </p:nvSpPr>
          <p:spPr bwMode="auto">
            <a:xfrm flipV="1">
              <a:off x="3002" y="2474"/>
              <a:ext cx="930" cy="808"/>
            </a:xfrm>
            <a:custGeom>
              <a:avLst/>
              <a:gdLst>
                <a:gd name="G0" fmla="+- 0 0 0"/>
                <a:gd name="G1" fmla="+- 16737 0 0"/>
                <a:gd name="G2" fmla="+- 21600 0 0"/>
                <a:gd name="T0" fmla="*/ 13654 w 21600"/>
                <a:gd name="T1" fmla="*/ 0 h 16737"/>
                <a:gd name="T2" fmla="*/ 21600 w 21600"/>
                <a:gd name="T3" fmla="*/ 16737 h 16737"/>
                <a:gd name="T4" fmla="*/ 0 w 21600"/>
                <a:gd name="T5" fmla="*/ 16737 h 16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6737" fill="none" extrusionOk="0">
                  <a:moveTo>
                    <a:pt x="13654" y="-1"/>
                  </a:moveTo>
                  <a:cubicBezTo>
                    <a:pt x="18682" y="4102"/>
                    <a:pt x="21600" y="10247"/>
                    <a:pt x="21600" y="16737"/>
                  </a:cubicBezTo>
                </a:path>
                <a:path w="21600" h="16737" stroke="0" extrusionOk="0">
                  <a:moveTo>
                    <a:pt x="13654" y="-1"/>
                  </a:moveTo>
                  <a:cubicBezTo>
                    <a:pt x="18682" y="4102"/>
                    <a:pt x="21600" y="10247"/>
                    <a:pt x="21600" y="16737"/>
                  </a:cubicBezTo>
                  <a:lnTo>
                    <a:pt x="0" y="16737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31101" name="Arc 29"/>
            <p:cNvSpPr>
              <a:spLocks/>
            </p:cNvSpPr>
            <p:nvPr/>
          </p:nvSpPr>
          <p:spPr bwMode="auto">
            <a:xfrm flipH="1">
              <a:off x="2183" y="1461"/>
              <a:ext cx="830" cy="104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9268"/>
                <a:gd name="T1" fmla="*/ 0 h 21600"/>
                <a:gd name="T2" fmla="*/ 19268 w 19268"/>
                <a:gd name="T3" fmla="*/ 11837 h 21600"/>
                <a:gd name="T4" fmla="*/ 0 w 192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68" h="21600" fill="none" extrusionOk="0">
                  <a:moveTo>
                    <a:pt x="-1" y="0"/>
                  </a:moveTo>
                  <a:cubicBezTo>
                    <a:pt x="8139" y="0"/>
                    <a:pt x="15588" y="4576"/>
                    <a:pt x="19267" y="11837"/>
                  </a:cubicBezTo>
                </a:path>
                <a:path w="19268" h="21600" stroke="0" extrusionOk="0">
                  <a:moveTo>
                    <a:pt x="-1" y="0"/>
                  </a:moveTo>
                  <a:cubicBezTo>
                    <a:pt x="8139" y="0"/>
                    <a:pt x="15588" y="4576"/>
                    <a:pt x="19267" y="1183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31104" name="Arc 32"/>
          <p:cNvSpPr>
            <a:spLocks/>
          </p:cNvSpPr>
          <p:nvPr/>
        </p:nvSpPr>
        <p:spPr bwMode="auto">
          <a:xfrm flipH="1">
            <a:off x="4822825" y="5046663"/>
            <a:ext cx="458788" cy="609600"/>
          </a:xfrm>
          <a:custGeom>
            <a:avLst/>
            <a:gdLst>
              <a:gd name="G0" fmla="+- 0 0 0"/>
              <a:gd name="G1" fmla="+- 18277 0 0"/>
              <a:gd name="G2" fmla="+- 21600 0 0"/>
              <a:gd name="T0" fmla="*/ 11512 w 21600"/>
              <a:gd name="T1" fmla="*/ 0 h 18277"/>
              <a:gd name="T2" fmla="*/ 21600 w 21600"/>
              <a:gd name="T3" fmla="*/ 18277 h 18277"/>
              <a:gd name="T4" fmla="*/ 0 w 21600"/>
              <a:gd name="T5" fmla="*/ 18277 h 182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8277" fill="none" extrusionOk="0">
                <a:moveTo>
                  <a:pt x="11511" y="0"/>
                </a:moveTo>
                <a:cubicBezTo>
                  <a:pt x="17790" y="3955"/>
                  <a:pt x="21600" y="10856"/>
                  <a:pt x="21600" y="18277"/>
                </a:cubicBezTo>
              </a:path>
              <a:path w="21600" h="18277" stroke="0" extrusionOk="0">
                <a:moveTo>
                  <a:pt x="11511" y="0"/>
                </a:moveTo>
                <a:cubicBezTo>
                  <a:pt x="17790" y="3955"/>
                  <a:pt x="21600" y="10856"/>
                  <a:pt x="21600" y="18277"/>
                </a:cubicBezTo>
                <a:lnTo>
                  <a:pt x="0" y="18277"/>
                </a:lnTo>
                <a:close/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1105" name="Arc 33"/>
          <p:cNvSpPr>
            <a:spLocks/>
          </p:cNvSpPr>
          <p:nvPr/>
        </p:nvSpPr>
        <p:spPr bwMode="auto">
          <a:xfrm flipH="1" flipV="1">
            <a:off x="4822825" y="5635625"/>
            <a:ext cx="458788" cy="558800"/>
          </a:xfrm>
          <a:custGeom>
            <a:avLst/>
            <a:gdLst>
              <a:gd name="G0" fmla="+- 0 0 0"/>
              <a:gd name="G1" fmla="+- 16737 0 0"/>
              <a:gd name="G2" fmla="+- 21600 0 0"/>
              <a:gd name="T0" fmla="*/ 13654 w 21600"/>
              <a:gd name="T1" fmla="*/ 0 h 16737"/>
              <a:gd name="T2" fmla="*/ 21600 w 21600"/>
              <a:gd name="T3" fmla="*/ 16737 h 16737"/>
              <a:gd name="T4" fmla="*/ 0 w 21600"/>
              <a:gd name="T5" fmla="*/ 16737 h 16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6737" fill="none" extrusionOk="0">
                <a:moveTo>
                  <a:pt x="13654" y="-1"/>
                </a:moveTo>
                <a:cubicBezTo>
                  <a:pt x="18682" y="4102"/>
                  <a:pt x="21600" y="10247"/>
                  <a:pt x="21600" y="16737"/>
                </a:cubicBezTo>
              </a:path>
              <a:path w="21600" h="16737" stroke="0" extrusionOk="0">
                <a:moveTo>
                  <a:pt x="13654" y="-1"/>
                </a:moveTo>
                <a:cubicBezTo>
                  <a:pt x="18682" y="4102"/>
                  <a:pt x="21600" y="10247"/>
                  <a:pt x="21600" y="16737"/>
                </a:cubicBezTo>
                <a:lnTo>
                  <a:pt x="0" y="16737"/>
                </a:lnTo>
                <a:close/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1107" name="Text Box 35"/>
          <p:cNvSpPr txBox="1">
            <a:spLocks noChangeArrowheads="1"/>
          </p:cNvSpPr>
          <p:nvPr/>
        </p:nvSpPr>
        <p:spPr bwMode="auto">
          <a:xfrm>
            <a:off x="276225" y="6086475"/>
            <a:ext cx="47532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3200" dirty="0" smtClean="0">
                <a:solidFill>
                  <a:schemeClr val="bg1"/>
                </a:solidFill>
                <a:cs typeface="2  Roya" pitchFamily="2" charset="-78"/>
              </a:rPr>
              <a:t>بزرگي مرد به ساده انديشي اوست.</a:t>
            </a:r>
            <a:endParaRPr lang="de-DE" sz="3200" dirty="0">
              <a:solidFill>
                <a:srgbClr val="9999FF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1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1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1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" fill="hold"/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" fill="hold"/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4" grpId="0" animBg="1"/>
      <p:bldP spid="131095" grpId="0" animBg="1"/>
      <p:bldP spid="131096" grpId="0" animBg="1"/>
      <p:bldP spid="131097" grpId="0" animBg="1"/>
      <p:bldP spid="131098" grpId="0" animBg="1"/>
      <p:bldP spid="131104" grpId="0" animBg="1"/>
      <p:bldP spid="131105" grpId="0" animBg="1"/>
      <p:bldP spid="131107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4AE06-7B18-4872-9F22-057C18E65492}" type="slidenum">
              <a:rPr lang="tr-TR"/>
              <a:pPr/>
              <a:t>26</a:t>
            </a:fld>
            <a:endParaRPr lang="tr-TR"/>
          </a:p>
        </p:txBody>
      </p:sp>
      <p:sp>
        <p:nvSpPr>
          <p:cNvPr id="133122" name="Line 2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23" name="Line 3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24" name="Line 4"/>
          <p:cNvSpPr>
            <a:spLocks noChangeShapeType="1"/>
          </p:cNvSpPr>
          <p:nvPr/>
        </p:nvSpPr>
        <p:spPr bwMode="auto">
          <a:xfrm rot="16200000" flipV="1">
            <a:off x="1704975" y="4633913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25" name="Line 5"/>
          <p:cNvSpPr>
            <a:spLocks noChangeShapeType="1"/>
          </p:cNvSpPr>
          <p:nvPr/>
        </p:nvSpPr>
        <p:spPr bwMode="auto">
          <a:xfrm flipH="1">
            <a:off x="1192213" y="4171950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26" name="Line 6"/>
          <p:cNvSpPr>
            <a:spLocks noChangeShapeType="1"/>
          </p:cNvSpPr>
          <p:nvPr/>
        </p:nvSpPr>
        <p:spPr bwMode="auto">
          <a:xfrm>
            <a:off x="1201738" y="416242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 rot="-5400000">
            <a:off x="1471613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28" name="Line 8"/>
          <p:cNvSpPr>
            <a:spLocks noChangeShapeType="1"/>
          </p:cNvSpPr>
          <p:nvPr/>
        </p:nvSpPr>
        <p:spPr bwMode="auto">
          <a:xfrm>
            <a:off x="2273300" y="4699000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29" name="Line 9"/>
          <p:cNvSpPr>
            <a:spLocks noChangeShapeType="1"/>
          </p:cNvSpPr>
          <p:nvPr/>
        </p:nvSpPr>
        <p:spPr bwMode="auto">
          <a:xfrm flipH="1">
            <a:off x="660400" y="4684713"/>
            <a:ext cx="5397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0" name="Line 10"/>
          <p:cNvSpPr>
            <a:spLocks noChangeShapeType="1"/>
          </p:cNvSpPr>
          <p:nvPr/>
        </p:nvSpPr>
        <p:spPr bwMode="auto">
          <a:xfrm>
            <a:off x="1203325" y="4702175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1" name="Line 11"/>
          <p:cNvSpPr>
            <a:spLocks noChangeShapeType="1"/>
          </p:cNvSpPr>
          <p:nvPr/>
        </p:nvSpPr>
        <p:spPr bwMode="auto">
          <a:xfrm>
            <a:off x="1731963" y="52212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2" name="Line 12"/>
          <p:cNvSpPr>
            <a:spLocks noChangeShapeType="1"/>
          </p:cNvSpPr>
          <p:nvPr/>
        </p:nvSpPr>
        <p:spPr bwMode="auto">
          <a:xfrm rot="-5400000">
            <a:off x="2009775" y="4951413"/>
            <a:ext cx="0" cy="539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3" name="Line 13"/>
          <p:cNvSpPr>
            <a:spLocks noChangeShapeType="1"/>
          </p:cNvSpPr>
          <p:nvPr/>
        </p:nvSpPr>
        <p:spPr bwMode="auto">
          <a:xfrm>
            <a:off x="3324225" y="6575425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4" name="Line 14"/>
          <p:cNvSpPr>
            <a:spLocks noChangeShapeType="1"/>
          </p:cNvSpPr>
          <p:nvPr/>
        </p:nvSpPr>
        <p:spPr bwMode="auto">
          <a:xfrm>
            <a:off x="2824163" y="4251325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5" name="Line 15"/>
          <p:cNvSpPr>
            <a:spLocks noChangeShapeType="1"/>
          </p:cNvSpPr>
          <p:nvPr/>
        </p:nvSpPr>
        <p:spPr bwMode="auto">
          <a:xfrm>
            <a:off x="2824163" y="4559300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6" name="Line 16"/>
          <p:cNvSpPr>
            <a:spLocks noChangeShapeType="1"/>
          </p:cNvSpPr>
          <p:nvPr/>
        </p:nvSpPr>
        <p:spPr bwMode="auto">
          <a:xfrm>
            <a:off x="2824163" y="486568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7" name="Line 17"/>
          <p:cNvSpPr>
            <a:spLocks noChangeShapeType="1"/>
          </p:cNvSpPr>
          <p:nvPr/>
        </p:nvSpPr>
        <p:spPr bwMode="auto">
          <a:xfrm>
            <a:off x="2824163" y="5173663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8" name="Line 18"/>
          <p:cNvSpPr>
            <a:spLocks noChangeShapeType="1"/>
          </p:cNvSpPr>
          <p:nvPr/>
        </p:nvSpPr>
        <p:spPr bwMode="auto">
          <a:xfrm>
            <a:off x="2824163" y="5481638"/>
            <a:ext cx="215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3139" name="Rectangle 19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133141" name="Text Box 21"/>
          <p:cNvSpPr txBox="1">
            <a:spLocks noChangeArrowheads="1"/>
          </p:cNvSpPr>
          <p:nvPr/>
        </p:nvSpPr>
        <p:spPr bwMode="auto">
          <a:xfrm>
            <a:off x="1962457" y="2984500"/>
            <a:ext cx="51139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a-IR" sz="5400" dirty="0" smtClean="0">
                <a:solidFill>
                  <a:srgbClr val="9999FF"/>
                </a:solidFill>
                <a:latin typeface="Century Gothic" pitchFamily="34" charset="0"/>
                <a:cs typeface="Nazanin" pitchFamily="2" charset="-78"/>
              </a:rPr>
              <a:t>روز خوبي داشته باشيد!!</a:t>
            </a:r>
            <a:endParaRPr lang="de-DE" sz="5400" dirty="0">
              <a:solidFill>
                <a:srgbClr val="9999FF"/>
              </a:solidFill>
              <a:latin typeface="Century Gothic" pitchFamily="34" charset="0"/>
              <a:cs typeface="Nazanin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249D-B507-4E6F-BF15-4BB5A964A37A}" type="slidenum">
              <a:rPr lang="tr-TR"/>
              <a:pPr/>
              <a:t>3</a:t>
            </a:fld>
            <a:endParaRPr lang="tr-TR"/>
          </a:p>
        </p:txBody>
      </p:sp>
      <p:grpSp>
        <p:nvGrpSpPr>
          <p:cNvPr id="66565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66566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6567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6568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6569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6570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6571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3292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  <a:cs typeface="2  Roya" pitchFamily="2" charset="-78"/>
              </a:rPr>
              <a:t>سوال اول: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66580" name="Line 20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5262563" y="5400675"/>
            <a:ext cx="3832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sz="2800" b="1" dirty="0" smtClean="0">
                <a:solidFill>
                  <a:srgbClr val="9999FF"/>
                </a:solidFill>
                <a:latin typeface="Century Gothic" pitchFamily="34" charset="0"/>
              </a:rPr>
              <a:t>جواب اينجاست!</a:t>
            </a:r>
            <a:endParaRPr lang="en-AU" sz="2800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66582" name="Line 22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6584" name="Rectangle 24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66585" name="Text Box 25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</a:rPr>
              <a:t>آ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يا مي توانيد با رسم يك خط فضاي سفيد مربع 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A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دو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80" grpId="0" animBg="1"/>
      <p:bldP spid="6658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76EF3-527A-41CF-BC40-847C0DEE6ABE}" type="slidenum">
              <a:rPr lang="tr-TR"/>
              <a:pPr/>
              <a:t>4</a:t>
            </a:fld>
            <a:endParaRPr lang="tr-TR"/>
          </a:p>
        </p:txBody>
      </p:sp>
      <p:grpSp>
        <p:nvGrpSpPr>
          <p:cNvPr id="68613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68614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8615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8616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8617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8618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8619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4269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اول: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5262563" y="5451475"/>
            <a:ext cx="3832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a-IR" b="1" dirty="0" smtClean="0">
              <a:solidFill>
                <a:srgbClr val="9999FF"/>
              </a:solidFill>
              <a:latin typeface="Century Gothic" pitchFamily="34" charset="0"/>
            </a:endParaRPr>
          </a:p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  حتما درست حل كرديد.</a:t>
            </a:r>
            <a:r>
              <a:rPr lang="en-AU" b="1" dirty="0" smtClean="0">
                <a:solidFill>
                  <a:srgbClr val="9999FF"/>
                </a:solidFill>
                <a:latin typeface="Century Gothic" pitchFamily="34" charset="0"/>
              </a:rPr>
              <a:t>:)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68630" name="Line 22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8632" name="Rectangle 24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68633" name="Text Box 25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با رسم يك خط فضاي سفيد مربع 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A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دو قسمت مساوي تقسيم كنيد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</a:rPr>
              <a:t>؟</a:t>
            </a:r>
            <a:endParaRPr lang="en-AU" b="1" dirty="0" smtClean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89D6-1E55-40D5-B611-D85B55BD2403}" type="slidenum">
              <a:rPr lang="tr-TR"/>
              <a:pPr/>
              <a:t>5</a:t>
            </a:fld>
            <a:endParaRPr lang="tr-TR"/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74758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4759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4760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4761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4762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4763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4398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دوم: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5262563" y="5340350"/>
            <a:ext cx="33512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خيلي سخت نيست...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74772" name="Line 20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4774" name="Line 22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4778" name="Rectangle 26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solidFill>
                <a:srgbClr val="C00000"/>
              </a:solidFill>
              <a:cs typeface="2  Roya" pitchFamily="2" charset="-78"/>
            </a:endParaRPr>
          </a:p>
        </p:txBody>
      </p:sp>
      <p:sp>
        <p:nvSpPr>
          <p:cNvPr id="74779" name="Text Box 27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</a:rPr>
              <a:t>آيا مي توانيد با رسم دوخط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</a:rPr>
              <a:t>B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</a:rPr>
              <a:t> را به سه قسمت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75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0"/>
                                        <p:tgtEl>
                                          <p:spTgt spid="74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8" grpId="0" autoUpdateAnimBg="0"/>
      <p:bldP spid="74770" grpId="0" autoUpdateAnimBg="0"/>
      <p:bldP spid="7477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375F4-0E2C-4E85-9FCC-FFB69003E1D3}" type="slidenum">
              <a:rPr lang="tr-TR"/>
              <a:pPr/>
              <a:t>6</a:t>
            </a:fld>
            <a:endParaRPr lang="tr-TR"/>
          </a:p>
        </p:txBody>
      </p:sp>
      <p:grpSp>
        <p:nvGrpSpPr>
          <p:cNvPr id="60421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60422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0423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0424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0425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0426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0427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4398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دوم: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60436" name="Line 20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0438" name="Line 22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0439" name="Line 23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0440" name="Line 24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0441" name="Text Box 25"/>
          <p:cNvSpPr txBox="1">
            <a:spLocks noChangeArrowheads="1"/>
          </p:cNvSpPr>
          <p:nvPr/>
        </p:nvSpPr>
        <p:spPr bwMode="auto">
          <a:xfrm>
            <a:off x="5262563" y="5400675"/>
            <a:ext cx="3832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sz="2800" b="1" dirty="0" smtClean="0">
                <a:solidFill>
                  <a:srgbClr val="9999FF"/>
                </a:solidFill>
                <a:latin typeface="Century Gothic" pitchFamily="34" charset="0"/>
              </a:rPr>
              <a:t>جواب اينجاست....</a:t>
            </a:r>
            <a:endParaRPr lang="en-AU" sz="2800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60443" name="Rectangle 27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با رسم دوخط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B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سه قسمت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0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0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4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9" grpId="0" animBg="1"/>
      <p:bldP spid="60440" grpId="0" animBg="1"/>
      <p:bldP spid="6044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AE715-0B59-44E4-AD6F-863A31CE2203}" type="slidenum">
              <a:rPr lang="tr-TR"/>
              <a:pPr/>
              <a:t>7</a:t>
            </a:fld>
            <a:endParaRPr lang="tr-TR"/>
          </a:p>
        </p:txBody>
      </p:sp>
      <p:grpSp>
        <p:nvGrpSpPr>
          <p:cNvPr id="72709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72710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2711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2712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2713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2714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72715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72719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5262563" y="1473200"/>
            <a:ext cx="14398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rgbClr val="FFFF66"/>
                </a:solidFill>
                <a:latin typeface="Century Gothic" pitchFamily="34" charset="0"/>
              </a:rPr>
              <a:t>سوال دوم:</a:t>
            </a:r>
            <a:endParaRPr lang="en-AU" sz="2800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72724" name="Line 20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2725" name="Text Box 21"/>
          <p:cNvSpPr txBox="1">
            <a:spLocks noChangeArrowheads="1"/>
          </p:cNvSpPr>
          <p:nvPr/>
        </p:nvSpPr>
        <p:spPr bwMode="auto">
          <a:xfrm>
            <a:off x="5262563" y="5451475"/>
            <a:ext cx="3832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شما توانستيد جواب را پيدا كنيد يا...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  <a:p>
            <a:r>
              <a:rPr lang="en-AU" b="1" dirty="0">
                <a:solidFill>
                  <a:srgbClr val="9999FF"/>
                </a:solidFill>
                <a:latin typeface="Century Gothic" pitchFamily="34" charset="0"/>
              </a:rPr>
              <a:t>:))</a:t>
            </a:r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 dirty="0"/>
          </a:p>
        </p:txBody>
      </p:sp>
      <p:sp>
        <p:nvSpPr>
          <p:cNvPr id="72727" name="Line 23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2728" name="Line 24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2730" name="Rectangle 26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72731" name="Text Box 27"/>
          <p:cNvSpPr txBox="1">
            <a:spLocks noChangeArrowheads="1"/>
          </p:cNvSpPr>
          <p:nvPr/>
        </p:nvSpPr>
        <p:spPr bwMode="auto">
          <a:xfrm>
            <a:off x="5174073" y="2199148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با رسم دوخط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B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سه قسمت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7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E7EBA-25F2-47B7-8DBD-63D28B0808EF}" type="slidenum">
              <a:rPr lang="tr-TR"/>
              <a:pPr/>
              <a:t>8</a:t>
            </a:fld>
            <a:endParaRPr lang="tr-TR"/>
          </a:p>
        </p:txBody>
      </p:sp>
      <p:grpSp>
        <p:nvGrpSpPr>
          <p:cNvPr id="62469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62470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2471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2472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2473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2474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2475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62479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5222875" y="1414463"/>
            <a:ext cx="33512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sz="6000" b="1" dirty="0" smtClean="0">
                <a:solidFill>
                  <a:schemeClr val="bg1"/>
                </a:solidFill>
                <a:latin typeface="Century Gothic" pitchFamily="34" charset="0"/>
              </a:rPr>
              <a:t>خوب!!!</a:t>
            </a:r>
            <a:endParaRPr lang="en-AU" sz="60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62484" name="Line 20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2487" name="Line 23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2488" name="Line 24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2490" name="Rectangle 26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6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2367A-B278-4EEE-9ADE-FA3626FBEE22}" type="slidenum">
              <a:rPr lang="tr-TR"/>
              <a:pPr/>
              <a:t>9</a:t>
            </a:fld>
            <a:endParaRPr lang="tr-TR"/>
          </a:p>
        </p:txBody>
      </p:sp>
      <p:grpSp>
        <p:nvGrpSpPr>
          <p:cNvPr id="64517" name="Group 5"/>
          <p:cNvGrpSpPr>
            <a:grpSpLocks/>
          </p:cNvGrpSpPr>
          <p:nvPr/>
        </p:nvGrpSpPr>
        <p:grpSpPr bwMode="auto">
          <a:xfrm>
            <a:off x="663575" y="1460500"/>
            <a:ext cx="4318000" cy="4318000"/>
            <a:chOff x="0" y="0"/>
            <a:chExt cx="2720" cy="2720"/>
          </a:xfrm>
        </p:grpSpPr>
        <p:sp>
          <p:nvSpPr>
            <p:cNvPr id="64518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720" cy="272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4519" name="Line 7"/>
            <p:cNvSpPr>
              <a:spLocks noChangeShapeType="1"/>
            </p:cNvSpPr>
            <p:nvPr/>
          </p:nvSpPr>
          <p:spPr bwMode="auto">
            <a:xfrm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4520" name="Line 8"/>
            <p:cNvSpPr>
              <a:spLocks noChangeShapeType="1"/>
            </p:cNvSpPr>
            <p:nvPr/>
          </p:nvSpPr>
          <p:spPr bwMode="auto">
            <a:xfrm rot="-5400000">
              <a:off x="0" y="1360"/>
              <a:ext cx="2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4521" name="Rectangle 9"/>
            <p:cNvSpPr>
              <a:spLocks noChangeArrowheads="1"/>
            </p:cNvSpPr>
            <p:nvPr/>
          </p:nvSpPr>
          <p:spPr bwMode="auto">
            <a:xfrm>
              <a:off x="68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4522" name="Rectangle 10"/>
            <p:cNvSpPr>
              <a:spLocks noChangeArrowheads="1"/>
            </p:cNvSpPr>
            <p:nvPr/>
          </p:nvSpPr>
          <p:spPr bwMode="auto">
            <a:xfrm>
              <a:off x="1360" y="68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64523" name="Rectangle 11"/>
            <p:cNvSpPr>
              <a:spLocks noChangeArrowheads="1"/>
            </p:cNvSpPr>
            <p:nvPr/>
          </p:nvSpPr>
          <p:spPr bwMode="auto">
            <a:xfrm>
              <a:off x="680" y="1360"/>
              <a:ext cx="680" cy="680"/>
            </a:xfrm>
            <a:prstGeom prst="rect">
              <a:avLst/>
            </a:prstGeom>
            <a:solidFill>
              <a:srgbClr val="808080">
                <a:alpha val="50000"/>
              </a:srgb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573088" y="9890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4572000" y="9842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4572000" y="58483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D</a:t>
            </a:r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665163" y="58547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b="1">
                <a:solidFill>
                  <a:schemeClr val="hlink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64532" name="Line 20"/>
          <p:cNvSpPr>
            <a:spLocks noChangeShapeType="1"/>
          </p:cNvSpPr>
          <p:nvPr/>
        </p:nvSpPr>
        <p:spPr bwMode="auto">
          <a:xfrm flipV="1">
            <a:off x="3903663" y="1457325"/>
            <a:ext cx="10795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4534" name="Line 22"/>
          <p:cNvSpPr>
            <a:spLocks noChangeShapeType="1"/>
          </p:cNvSpPr>
          <p:nvPr/>
        </p:nvSpPr>
        <p:spPr bwMode="auto">
          <a:xfrm flipH="1">
            <a:off x="5349875" y="1868488"/>
            <a:ext cx="3065463" cy="0"/>
          </a:xfrm>
          <a:prstGeom prst="line">
            <a:avLst/>
          </a:prstGeom>
          <a:noFill/>
          <a:ln w="9525">
            <a:solidFill>
              <a:srgbClr val="5F5F5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4535" name="Line 23"/>
          <p:cNvSpPr>
            <a:spLocks noChangeShapeType="1"/>
          </p:cNvSpPr>
          <p:nvPr/>
        </p:nvSpPr>
        <p:spPr bwMode="auto">
          <a:xfrm flipV="1">
            <a:off x="1744663" y="145415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4536" name="Line 24"/>
          <p:cNvSpPr>
            <a:spLocks noChangeShapeType="1"/>
          </p:cNvSpPr>
          <p:nvPr/>
        </p:nvSpPr>
        <p:spPr bwMode="auto">
          <a:xfrm rot="16200000" flipV="1">
            <a:off x="1204913" y="20034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64537" name="Text Box 25"/>
          <p:cNvSpPr txBox="1">
            <a:spLocks noChangeArrowheads="1"/>
          </p:cNvSpPr>
          <p:nvPr/>
        </p:nvSpPr>
        <p:spPr bwMode="auto">
          <a:xfrm>
            <a:off x="5262563" y="4718050"/>
            <a:ext cx="33512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خيلي سخته؟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64538" name="Text Box 26"/>
          <p:cNvSpPr txBox="1">
            <a:spLocks noChangeArrowheads="1"/>
          </p:cNvSpPr>
          <p:nvPr/>
        </p:nvSpPr>
        <p:spPr bwMode="auto">
          <a:xfrm>
            <a:off x="5262563" y="5345113"/>
            <a:ext cx="335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b="1" dirty="0" smtClean="0">
                <a:solidFill>
                  <a:srgbClr val="9999FF"/>
                </a:solidFill>
                <a:latin typeface="Century Gothic" pitchFamily="34" charset="0"/>
              </a:rPr>
              <a:t>اينطور نيست؟</a:t>
            </a:r>
            <a:endParaRPr lang="en-AU" b="1" dirty="0">
              <a:solidFill>
                <a:srgbClr val="9999FF"/>
              </a:solidFill>
              <a:latin typeface="Century Gothic" pitchFamily="34" charset="0"/>
            </a:endParaRPr>
          </a:p>
        </p:txBody>
      </p:sp>
      <p:sp>
        <p:nvSpPr>
          <p:cNvPr id="64540" name="Rectangle 28"/>
          <p:cNvSpPr>
            <a:spLocks noGrp="1" noChangeArrowheads="1"/>
          </p:cNvSpPr>
          <p:nvPr>
            <p:ph type="title"/>
          </p:nvPr>
        </p:nvSpPr>
        <p:spPr>
          <a:xfrm>
            <a:off x="608013" y="68263"/>
            <a:ext cx="7772400" cy="623887"/>
          </a:xfrm>
          <a:noFill/>
          <a:ln/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  <a:cs typeface="2  Roya" pitchFamily="2" charset="-78"/>
              </a:rPr>
              <a:t>سوال هاي 4 مربع</a:t>
            </a:r>
            <a:endParaRPr lang="tr-TR" dirty="0">
              <a:cs typeface="2  Roya" pitchFamily="2" charset="-78"/>
            </a:endParaRPr>
          </a:p>
        </p:txBody>
      </p:sp>
      <p:sp>
        <p:nvSpPr>
          <p:cNvPr id="64541" name="Text Box 29"/>
          <p:cNvSpPr txBox="1">
            <a:spLocks noChangeArrowheads="1"/>
          </p:cNvSpPr>
          <p:nvPr/>
        </p:nvSpPr>
        <p:spPr bwMode="auto">
          <a:xfrm>
            <a:off x="5262563" y="2184400"/>
            <a:ext cx="3351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/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آيا مي توانيد فضاي سفيد مربع 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c</a:t>
            </a:r>
            <a:r>
              <a:rPr lang="fa-IR" b="1" dirty="0" smtClean="0">
                <a:solidFill>
                  <a:schemeClr val="bg1"/>
                </a:solidFill>
                <a:latin typeface="Century Gothic" pitchFamily="34" charset="0"/>
                <a:cs typeface="2  Roya" pitchFamily="2" charset="-78"/>
              </a:rPr>
              <a:t> را به چهار قسمت مساوي تقسيم كنيد؟</a:t>
            </a:r>
            <a:endParaRPr lang="en-AU" b="1" dirty="0">
              <a:solidFill>
                <a:schemeClr val="bg1"/>
              </a:solidFill>
              <a:latin typeface="Century Gothic" pitchFamily="34" charset="0"/>
              <a:cs typeface="2  Roya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19265" y="1443110"/>
            <a:ext cx="13436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 smtClean="0">
                <a:solidFill>
                  <a:srgbClr val="FFFF66"/>
                </a:solidFill>
                <a:latin typeface="Century Gothic" pitchFamily="34" charset="0"/>
              </a:rPr>
              <a:t>سوال سوم:</a:t>
            </a:r>
            <a:endParaRPr lang="en-AU" b="1" dirty="0">
              <a:solidFill>
                <a:srgbClr val="FFFF66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825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325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7" grpId="0" autoUpdateAnimBg="0"/>
      <p:bldP spid="64538" grpId="0" autoUpdateAnimBg="0"/>
      <p:bldP spid="64541" grpId="0" autoUpdateAnimBg="0"/>
    </p:bldLst>
  </p:timing>
</p:sld>
</file>

<file path=ppt/theme/theme1.xml><?xml version="1.0" encoding="utf-8"?>
<a:theme xmlns:a="http://schemas.openxmlformats.org/drawingml/2006/main" name="Nakit Yönetimi 20020312">
  <a:themeElements>
    <a:clrScheme name="Nakit Yönetimi 2002031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akit Yönetimi 20020312">
      <a:majorFont>
        <a:latin typeface="Century Gothic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kit Yönetimi 200203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kit Yönetimi 200203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kit Yönetimi 200203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kit Yönetimi 200203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kit Yönetimi 200203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kit Yönetimi 200203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kit Yönetimi 200203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847</Words>
  <Application>Microsoft Office PowerPoint</Application>
  <PresentationFormat>On-screen Show (4:3)</PresentationFormat>
  <Paragraphs>252</Paragraphs>
  <Slides>26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  <vt:variant>
        <vt:lpstr>Custom Shows</vt:lpstr>
      </vt:variant>
      <vt:variant>
        <vt:i4>6</vt:i4>
      </vt:variant>
    </vt:vector>
  </HeadingPairs>
  <TitlesOfParts>
    <vt:vector size="33" baseType="lpstr">
      <vt:lpstr>Nakit Yönetimi 20020312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سوال هاي 4 مربع</vt:lpstr>
      <vt:lpstr>Custom Show 2</vt:lpstr>
      <vt:lpstr>Custom Show 4</vt:lpstr>
      <vt:lpstr>Custom Show 1</vt:lpstr>
      <vt:lpstr>Custom Show 5</vt:lpstr>
      <vt:lpstr>Custom Show 3</vt:lpstr>
      <vt:lpstr>Custom Show 6</vt:lpstr>
    </vt:vector>
  </TitlesOfParts>
  <Company>FINANSBANK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Nakit Yönetimi</dc:title>
  <dc:creator>FINANSBANK</dc:creator>
  <cp:lastModifiedBy>MRT</cp:lastModifiedBy>
  <cp:revision>87</cp:revision>
  <dcterms:created xsi:type="dcterms:W3CDTF">2002-03-12T00:54:12Z</dcterms:created>
  <dcterms:modified xsi:type="dcterms:W3CDTF">2014-01-26T06:17:41Z</dcterms:modified>
</cp:coreProperties>
</file>